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wav" ContentType="audio/x-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1.xml" ContentType="application/vnd.openxmlformats-officedocument.presentationml.tags+xml"/>
  <Override PartName="/ppt/notesSlides/notesSlide1.xml" ContentType="application/vnd.openxmlformats-officedocument.presentationml.notesSlide+xml"/>
  <Override PartName="/ppt/tags/tag2.xml" ContentType="application/vnd.openxmlformats-officedocument.presentationml.tags+xml"/>
  <Override PartName="/ppt/notesSlides/notesSlide2.xml" ContentType="application/vnd.openxmlformats-officedocument.presentationml.notesSlide+xml"/>
  <Override PartName="/ppt/tags/tag3.xml" ContentType="application/vnd.openxmlformats-officedocument.presentationml.tags+xml"/>
  <Override PartName="/ppt/notesSlides/notesSlide3.xml" ContentType="application/vnd.openxmlformats-officedocument.presentationml.notesSlide+xml"/>
  <Override PartName="/ppt/tags/tag4.xml" ContentType="application/vnd.openxmlformats-officedocument.presentationml.tags+xml"/>
  <Override PartName="/ppt/notesSlides/notesSlide4.xml" ContentType="application/vnd.openxmlformats-officedocument.presentationml.notesSlide+xml"/>
  <Override PartName="/ppt/tags/tag5.xml" ContentType="application/vnd.openxmlformats-officedocument.presentationml.tags+xml"/>
  <Override PartName="/ppt/notesSlides/notesSlide5.xml" ContentType="application/vnd.openxmlformats-officedocument.presentationml.notesSlide+xml"/>
  <Override PartName="/ppt/tags/tag6.xml" ContentType="application/vnd.openxmlformats-officedocument.presentationml.tags+xml"/>
  <Override PartName="/ppt/notesSlides/notesSlide6.xml" ContentType="application/vnd.openxmlformats-officedocument.presentationml.notesSlide+xml"/>
  <Override PartName="/ppt/theme/themeOverride1.xml" ContentType="application/vnd.openxmlformats-officedocument.themeOverr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0" r:id="rId1"/>
    <p:sldMasterId id="2147483693" r:id="rId2"/>
  </p:sldMasterIdLst>
  <p:notesMasterIdLst>
    <p:notesMasterId r:id="rId12"/>
  </p:notesMasterIdLst>
  <p:sldIdLst>
    <p:sldId id="256" r:id="rId3"/>
    <p:sldId id="271" r:id="rId4"/>
    <p:sldId id="2626" r:id="rId5"/>
    <p:sldId id="2618" r:id="rId6"/>
    <p:sldId id="2627" r:id="rId7"/>
    <p:sldId id="2628" r:id="rId8"/>
    <p:sldId id="2625" r:id="rId9"/>
    <p:sldId id="2629" r:id="rId10"/>
    <p:sldId id="322" r:id="rId1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33C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67" d="100"/>
          <a:sy n="67" d="100"/>
        </p:scale>
        <p:origin x="644" y="5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presProps" Target="presProp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theme" Target="theme/theme1.xml"/><Relationship Id="rId10" Type="http://schemas.openxmlformats.org/officeDocument/2006/relationships/slide" Target="slides/slide8.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91B3817-0541-4733-B719-B856A23B8604}" type="datetimeFigureOut">
              <a:rPr lang="en-US" smtClean="0"/>
              <a:t>2/4/2023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50EC8F9-14E7-4AC8-8C05-65D86847C566}" type="slidenum">
              <a:rPr lang="en-US" smtClean="0"/>
              <a:t>‹#›</a:t>
            </a:fld>
            <a:endParaRPr lang="en-US"/>
          </a:p>
        </p:txBody>
      </p:sp>
    </p:spTree>
    <p:extLst>
      <p:ext uri="{BB962C8B-B14F-4D97-AF65-F5344CB8AC3E}">
        <p14:creationId xmlns:p14="http://schemas.microsoft.com/office/powerpoint/2010/main" val="261687905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extLst>
      <p:ext uri="{BB962C8B-B14F-4D97-AF65-F5344CB8AC3E}">
        <p14:creationId xmlns:p14="http://schemas.microsoft.com/office/powerpoint/2010/main" val="336849321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extLst>
      <p:ext uri="{BB962C8B-B14F-4D97-AF65-F5344CB8AC3E}">
        <p14:creationId xmlns:p14="http://schemas.microsoft.com/office/powerpoint/2010/main" val="88708360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extLst>
      <p:ext uri="{BB962C8B-B14F-4D97-AF65-F5344CB8AC3E}">
        <p14:creationId xmlns:p14="http://schemas.microsoft.com/office/powerpoint/2010/main" val="20738583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extLst>
      <p:ext uri="{BB962C8B-B14F-4D97-AF65-F5344CB8AC3E}">
        <p14:creationId xmlns:p14="http://schemas.microsoft.com/office/powerpoint/2010/main" val="4308249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5DF164E-D685-493E-AF07-0CE742DE1FDD}"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16517147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pic>
        <p:nvPicPr>
          <p:cNvPr id="14" name="图片 13"/>
          <p:cNvPicPr>
            <a:picLocks noChangeAspect="1"/>
          </p:cNvPicPr>
          <p:nvPr userDrawn="1"/>
        </p:nvPicPr>
        <p:blipFill rotWithShape="1">
          <a:blip r:embed="rId2" cstate="print">
            <a:extLst>
              <a:ext uri="{28A0092B-C50C-407E-A947-70E740481C1C}">
                <a14:useLocalDpi xmlns:a14="http://schemas.microsoft.com/office/drawing/2010/main" val="0"/>
              </a:ext>
            </a:extLst>
          </a:blip>
          <a:srcRect r="27111"/>
          <a:stretch/>
        </p:blipFill>
        <p:spPr>
          <a:xfrm>
            <a:off x="-1" y="0"/>
            <a:ext cx="12192001" cy="6858000"/>
          </a:xfrm>
          <a:prstGeom prst="rect">
            <a:avLst/>
          </a:prstGeom>
        </p:spPr>
      </p:pic>
      <p:pic>
        <p:nvPicPr>
          <p:cNvPr id="19" name="图片 1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6" y="4610925"/>
            <a:ext cx="12192015" cy="2247075"/>
          </a:xfrm>
          <a:prstGeom prst="rect">
            <a:avLst/>
          </a:prstGeom>
        </p:spPr>
      </p:pic>
      <p:sp>
        <p:nvSpPr>
          <p:cNvPr id="4" name="Oval 3">
            <a:extLst>
              <a:ext uri="{FF2B5EF4-FFF2-40B4-BE49-F238E27FC236}">
                <a16:creationId xmlns:a16="http://schemas.microsoft.com/office/drawing/2014/main" id="{A7AF941D-AB6F-4BF7-997B-D06960A87CD3}"/>
              </a:ext>
            </a:extLst>
          </p:cNvPr>
          <p:cNvSpPr/>
          <p:nvPr userDrawn="1"/>
        </p:nvSpPr>
        <p:spPr>
          <a:xfrm>
            <a:off x="135924" y="98854"/>
            <a:ext cx="333633" cy="358346"/>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dirty="0">
                <a:solidFill>
                  <a:srgbClr val="FF0000"/>
                </a:solidFill>
              </a:rPr>
              <a:t>LH</a:t>
            </a:r>
          </a:p>
        </p:txBody>
      </p:sp>
    </p:spTree>
    <p:extLst>
      <p:ext uri="{BB962C8B-B14F-4D97-AF65-F5344CB8AC3E}">
        <p14:creationId xmlns:p14="http://schemas.microsoft.com/office/powerpoint/2010/main" val="3231328560"/>
      </p:ext>
    </p:extLst>
  </p:cSld>
  <p:clrMapOvr>
    <a:masterClrMapping/>
  </p:clrMapOvr>
  <mc:AlternateContent xmlns:mc="http://schemas.openxmlformats.org/markup-compatibility/2006">
    <mc:Choice xmlns:p14="http://schemas.microsoft.com/office/powerpoint/2010/main" Requires="p14">
      <p:transition spd="slow" p14:dur="1600">
        <p:blinds dir="vert"/>
      </p:transition>
    </mc:Choice>
    <mc:Fallback>
      <p:transition spd="slow">
        <p:blinds dir="vert"/>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竖排文字占位符 2"/>
          <p:cNvSpPr>
            <a:spLocks noGrp="1"/>
          </p:cNvSpPr>
          <p:nvPr>
            <p:ph type="body" orient="vert" idx="1"/>
          </p:nvPr>
        </p:nvSpPr>
        <p:spPr>
          <a:xfrm>
            <a:off x="838200" y="1825625"/>
            <a:ext cx="10515600" cy="4351338"/>
          </a:xfrm>
          <a:prstGeom prst="rect">
            <a:avLst/>
          </a:prstGeo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fld id="{263D3F9F-ACD9-488C-83AD-AED08AE1FCA5}" type="datetimeFigureOut">
              <a:rPr lang="zh-CN" altLang="en-US" smtClean="0"/>
              <a:t>2023/2/4</a:t>
            </a:fld>
            <a:endParaRPr lang="zh-CN" altLang="en-US"/>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fld id="{4C4C78C1-3AEF-4BED-B725-E77D0456D972}" type="slidenum">
              <a:rPr lang="zh-CN" altLang="en-US" smtClean="0"/>
              <a:t>‹#›</a:t>
            </a:fld>
            <a:endParaRPr lang="zh-CN" altLang="en-US"/>
          </a:p>
        </p:txBody>
      </p:sp>
    </p:spTree>
    <p:extLst>
      <p:ext uri="{BB962C8B-B14F-4D97-AF65-F5344CB8AC3E}">
        <p14:creationId xmlns:p14="http://schemas.microsoft.com/office/powerpoint/2010/main" val="601527716"/>
      </p:ext>
    </p:extLst>
  </p:cSld>
  <p:clrMapOvr>
    <a:masterClrMapping/>
  </p:clrMapOvr>
  <mc:AlternateContent xmlns:mc="http://schemas.openxmlformats.org/markup-compatibility/2006">
    <mc:Choice xmlns:p14="http://schemas.microsoft.com/office/powerpoint/2010/main" Requires="p14">
      <p:transition spd="slow" p14:dur="1600">
        <p:blinds dir="vert"/>
      </p:transition>
    </mc:Choice>
    <mc:Fallback>
      <p:transition spd="slow">
        <p:blinds dir="vert"/>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a:prstGeom prst="rect">
            <a:avLst/>
          </a:prstGeo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838200" y="365125"/>
            <a:ext cx="7734300" cy="5811838"/>
          </a:xfrm>
          <a:prstGeom prst="rect">
            <a:avLst/>
          </a:prstGeo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fld id="{263D3F9F-ACD9-488C-83AD-AED08AE1FCA5}" type="datetimeFigureOut">
              <a:rPr lang="zh-CN" altLang="en-US" smtClean="0"/>
              <a:t>2023/2/4</a:t>
            </a:fld>
            <a:endParaRPr lang="zh-CN" altLang="en-US"/>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fld id="{4C4C78C1-3AEF-4BED-B725-E77D0456D972}" type="slidenum">
              <a:rPr lang="zh-CN" altLang="en-US" smtClean="0"/>
              <a:t>‹#›</a:t>
            </a:fld>
            <a:endParaRPr lang="zh-CN" altLang="en-US"/>
          </a:p>
        </p:txBody>
      </p:sp>
    </p:spTree>
    <p:extLst>
      <p:ext uri="{BB962C8B-B14F-4D97-AF65-F5344CB8AC3E}">
        <p14:creationId xmlns:p14="http://schemas.microsoft.com/office/powerpoint/2010/main" val="776581178"/>
      </p:ext>
    </p:extLst>
  </p:cSld>
  <p:clrMapOvr>
    <a:masterClrMapping/>
  </p:clrMapOvr>
  <mc:AlternateContent xmlns:mc="http://schemas.openxmlformats.org/markup-compatibility/2006">
    <mc:Choice xmlns:p14="http://schemas.microsoft.com/office/powerpoint/2010/main" Requires="p14">
      <p:transition spd="slow" p14:dur="1600">
        <p:blinds dir="vert"/>
      </p:transition>
    </mc:Choice>
    <mc:Fallback>
      <p:transition spd="slow">
        <p:blinds dir="vert"/>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pic>
        <p:nvPicPr>
          <p:cNvPr id="9" name="图片 8" descr="未标题-1"/>
          <p:cNvPicPr>
            <a:picLocks noChangeAspect="1"/>
          </p:cNvPicPr>
          <p:nvPr userDrawn="1"/>
        </p:nvPicPr>
        <p:blipFill>
          <a:blip r:embed="rId2">
            <a:lum bright="-6000" contrast="12000"/>
          </a:blip>
          <a:stretch>
            <a:fillRect/>
          </a:stretch>
        </p:blipFill>
        <p:spPr>
          <a:xfrm>
            <a:off x="635" y="12065"/>
            <a:ext cx="12191365" cy="6845935"/>
          </a:xfrm>
          <a:prstGeom prst="rect">
            <a:avLst/>
          </a:prstGeom>
        </p:spPr>
      </p:pic>
      <p:pic>
        <p:nvPicPr>
          <p:cNvPr id="3" name="Picture 2" descr="A picture containing shape&#10;&#10;Description automatically generated">
            <a:extLst>
              <a:ext uri="{FF2B5EF4-FFF2-40B4-BE49-F238E27FC236}">
                <a16:creationId xmlns:a16="http://schemas.microsoft.com/office/drawing/2014/main" id="{680E377B-7062-427C-ACFA-F08F5AF7D688}"/>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619250" y="361950"/>
            <a:ext cx="1295400" cy="1295400"/>
          </a:xfrm>
          <a:prstGeom prst="rect">
            <a:avLst/>
          </a:prstGeom>
        </p:spPr>
      </p:pic>
    </p:spTree>
    <p:extLst>
      <p:ext uri="{BB962C8B-B14F-4D97-AF65-F5344CB8AC3E}">
        <p14:creationId xmlns:p14="http://schemas.microsoft.com/office/powerpoint/2010/main" val="462977892"/>
      </p:ext>
    </p:extLst>
  </p:cSld>
  <p:clrMapOvr>
    <a:masterClrMapping/>
  </p:clrMapOvr>
  <mc:AlternateContent xmlns:mc="http://schemas.openxmlformats.org/markup-compatibility/2006">
    <mc:Choice xmlns:p14="http://schemas.microsoft.com/office/powerpoint/2010/main" Requires="p14">
      <p:transition spd="slow" p14:dur="1600">
        <p:blinds dir="vert"/>
      </p:transition>
    </mc:Choice>
    <mc:Fallback>
      <p:transition spd="slow">
        <p:blinds dir="vert"/>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标题和内容">
    <p:bg>
      <p:bgPr>
        <a:solidFill>
          <a:srgbClr val="FEF2D0"/>
        </a:solidFill>
        <a:effectLst/>
      </p:bgPr>
    </p:bg>
    <p:spTree>
      <p:nvGrpSpPr>
        <p:cNvPr id="1" name=""/>
        <p:cNvGrpSpPr/>
        <p:nvPr/>
      </p:nvGrpSpPr>
      <p:grpSpPr>
        <a:xfrm>
          <a:off x="0" y="0"/>
          <a:ext cx="0" cy="0"/>
          <a:chOff x="0" y="0"/>
          <a:chExt cx="0" cy="0"/>
        </a:xfrm>
      </p:grpSpPr>
      <p:pic>
        <p:nvPicPr>
          <p:cNvPr id="6" name="图片 5" descr="33"/>
          <p:cNvPicPr>
            <a:picLocks noChangeAspect="1"/>
          </p:cNvPicPr>
          <p:nvPr userDrawn="1"/>
        </p:nvPicPr>
        <p:blipFill>
          <a:blip r:embed="rId2">
            <a:lum bright="-6000" contrast="12000"/>
          </a:blip>
          <a:stretch>
            <a:fillRect/>
          </a:stretch>
        </p:blipFill>
        <p:spPr>
          <a:xfrm>
            <a:off x="0" y="0"/>
            <a:ext cx="12193905" cy="6858000"/>
          </a:xfrm>
          <a:prstGeom prst="rect">
            <a:avLst/>
          </a:prstGeom>
        </p:spPr>
      </p:pic>
      <p:pic>
        <p:nvPicPr>
          <p:cNvPr id="5" name="图片 4" descr="22"/>
          <p:cNvPicPr>
            <a:picLocks noChangeAspect="1"/>
          </p:cNvPicPr>
          <p:nvPr userDrawn="1"/>
        </p:nvPicPr>
        <p:blipFill>
          <a:blip r:embed="rId3">
            <a:lum bright="-6000" contrast="12000"/>
          </a:blip>
          <a:srcRect t="6955" r="45964"/>
          <a:stretch>
            <a:fillRect/>
          </a:stretch>
        </p:blipFill>
        <p:spPr>
          <a:xfrm>
            <a:off x="9017000" y="1082040"/>
            <a:ext cx="3176905" cy="5775960"/>
          </a:xfrm>
          <a:prstGeom prst="rect">
            <a:avLst/>
          </a:prstGeom>
        </p:spPr>
      </p:pic>
      <p:cxnSp>
        <p:nvCxnSpPr>
          <p:cNvPr id="2" name="直接连接符 1"/>
          <p:cNvCxnSpPr/>
          <p:nvPr userDrawn="1"/>
        </p:nvCxnSpPr>
        <p:spPr>
          <a:xfrm>
            <a:off x="0" y="6633845"/>
            <a:ext cx="12191365" cy="0"/>
          </a:xfrm>
          <a:prstGeom prst="line">
            <a:avLst/>
          </a:prstGeom>
          <a:ln w="28575">
            <a:gradFill>
              <a:gsLst>
                <a:gs pos="0">
                  <a:srgbClr val="E1EE9F"/>
                </a:gs>
                <a:gs pos="69000">
                  <a:srgbClr val="ED8A4D"/>
                </a:gs>
              </a:gsLst>
              <a:lin ang="2700000" scaled="1"/>
            </a:gradFill>
          </a:ln>
        </p:spPr>
        <p:style>
          <a:lnRef idx="1">
            <a:schemeClr val="accent1"/>
          </a:lnRef>
          <a:fillRef idx="0">
            <a:schemeClr val="accent1"/>
          </a:fillRef>
          <a:effectRef idx="0">
            <a:schemeClr val="accent1"/>
          </a:effectRef>
          <a:fontRef idx="minor">
            <a:schemeClr val="tx1"/>
          </a:fontRef>
        </p:style>
      </p:cxnSp>
      <p:cxnSp>
        <p:nvCxnSpPr>
          <p:cNvPr id="3" name="直接连接符 2"/>
          <p:cNvCxnSpPr/>
          <p:nvPr userDrawn="1"/>
        </p:nvCxnSpPr>
        <p:spPr>
          <a:xfrm>
            <a:off x="0" y="204470"/>
            <a:ext cx="12191365" cy="0"/>
          </a:xfrm>
          <a:prstGeom prst="line">
            <a:avLst/>
          </a:prstGeom>
          <a:ln w="28575">
            <a:gradFill>
              <a:gsLst>
                <a:gs pos="0">
                  <a:srgbClr val="E1EE9F"/>
                </a:gs>
                <a:gs pos="69000">
                  <a:srgbClr val="ED8A4D"/>
                </a:gs>
              </a:gsLst>
              <a:lin ang="2700000" scaled="1"/>
            </a:gra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83185855"/>
      </p:ext>
    </p:extLst>
  </p:cSld>
  <p:clrMapOvr>
    <a:masterClrMapping/>
  </p:clrMapOvr>
  <mc:AlternateContent xmlns:mc="http://schemas.openxmlformats.org/markup-compatibility/2006">
    <mc:Choice xmlns:p14="http://schemas.microsoft.com/office/powerpoint/2010/main" Requires="p14">
      <p:transition spd="slow" p14:dur="1600">
        <p:blinds dir="vert"/>
      </p:transition>
    </mc:Choice>
    <mc:Fallback>
      <p:transition spd="slow">
        <p:blinds dir="vert"/>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_标题幻灯片">
    <p:spTree>
      <p:nvGrpSpPr>
        <p:cNvPr id="1" name=""/>
        <p:cNvGrpSpPr/>
        <p:nvPr/>
      </p:nvGrpSpPr>
      <p:grpSpPr>
        <a:xfrm>
          <a:off x="0" y="0"/>
          <a:ext cx="0" cy="0"/>
          <a:chOff x="0" y="0"/>
          <a:chExt cx="0" cy="0"/>
        </a:xfrm>
      </p:grpSpPr>
      <p:pic>
        <p:nvPicPr>
          <p:cNvPr id="14" name="图片 13"/>
          <p:cNvPicPr>
            <a:picLocks noChangeAspect="1"/>
          </p:cNvPicPr>
          <p:nvPr userDrawn="1"/>
        </p:nvPicPr>
        <p:blipFill rotWithShape="1">
          <a:blip r:embed="rId2" cstate="print">
            <a:extLst>
              <a:ext uri="{28A0092B-C50C-407E-A947-70E740481C1C}">
                <a14:useLocalDpi xmlns:a14="http://schemas.microsoft.com/office/drawing/2010/main" val="0"/>
              </a:ext>
            </a:extLst>
          </a:blip>
          <a:srcRect r="27111"/>
          <a:stretch/>
        </p:blipFill>
        <p:spPr>
          <a:xfrm>
            <a:off x="-1" y="0"/>
            <a:ext cx="12192001" cy="6858000"/>
          </a:xfrm>
          <a:prstGeom prst="rect">
            <a:avLst/>
          </a:prstGeom>
        </p:spPr>
      </p:pic>
      <p:pic>
        <p:nvPicPr>
          <p:cNvPr id="19" name="图片 1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6" y="4610925"/>
            <a:ext cx="12192015" cy="2247075"/>
          </a:xfrm>
          <a:prstGeom prst="rect">
            <a:avLst/>
          </a:prstGeom>
        </p:spPr>
      </p:pic>
    </p:spTree>
    <p:extLst>
      <p:ext uri="{BB962C8B-B14F-4D97-AF65-F5344CB8AC3E}">
        <p14:creationId xmlns:p14="http://schemas.microsoft.com/office/powerpoint/2010/main" val="1974199918"/>
      </p:ext>
    </p:extLst>
  </p:cSld>
  <p:clrMapOvr>
    <a:masterClrMapping/>
  </p:clrMapOvr>
  <mc:AlternateContent xmlns:mc="http://schemas.openxmlformats.org/markup-compatibility/2006">
    <mc:Choice xmlns:p14="http://schemas.microsoft.com/office/powerpoint/2010/main" Requires="p14">
      <p:transition spd="slow" p14:dur="1600">
        <p:blinds dir="vert"/>
      </p:transition>
    </mc:Choice>
    <mc:Fallback>
      <p:transition spd="slow">
        <p:blinds dir="vert"/>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pic>
        <p:nvPicPr>
          <p:cNvPr id="7" name="图片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1155375996"/>
      </p:ext>
    </p:extLst>
  </p:cSld>
  <p:clrMapOvr>
    <a:masterClrMapping/>
  </p:clrMapOvr>
  <mc:AlternateContent xmlns:mc="http://schemas.openxmlformats.org/markup-compatibility/2006">
    <mc:Choice xmlns:p14="http://schemas.microsoft.com/office/powerpoint/2010/main" Requires="p14">
      <p:transition spd="slow" p14:dur="1600">
        <p:blinds dir="vert"/>
      </p:transition>
    </mc:Choice>
    <mc:Fallback>
      <p:transition spd="slow">
        <p:blinds dir="vert"/>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p:cNvSpPr>
            <a:spLocks noGrp="1"/>
          </p:cNvSpPr>
          <p:nvPr>
            <p:ph sz="half" idx="1"/>
          </p:nvPr>
        </p:nvSpPr>
        <p:spPr>
          <a:xfrm>
            <a:off x="838200" y="1825625"/>
            <a:ext cx="5181600" cy="4351338"/>
          </a:xfrm>
          <a:prstGeom prst="rect">
            <a:avLst/>
          </a:prstGeo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825625"/>
            <a:ext cx="5181600" cy="4351338"/>
          </a:xfrm>
          <a:prstGeom prst="rect">
            <a:avLst/>
          </a:prstGeo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a:xfrm>
            <a:off x="838200" y="6356350"/>
            <a:ext cx="2743200" cy="365125"/>
          </a:xfrm>
          <a:prstGeom prst="rect">
            <a:avLst/>
          </a:prstGeom>
        </p:spPr>
        <p:txBody>
          <a:bodyPr/>
          <a:lstStyle/>
          <a:p>
            <a:fld id="{263D3F9F-ACD9-488C-83AD-AED08AE1FCA5}" type="datetimeFigureOut">
              <a:rPr lang="zh-CN" altLang="en-US" smtClean="0"/>
              <a:t>2023/2/4</a:t>
            </a:fld>
            <a:endParaRPr lang="zh-CN" altLang="en-US"/>
          </a:p>
        </p:txBody>
      </p:sp>
      <p:sp>
        <p:nvSpPr>
          <p:cNvPr id="6" name="页脚占位符 5"/>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p:cNvSpPr>
            <a:spLocks noGrp="1"/>
          </p:cNvSpPr>
          <p:nvPr>
            <p:ph type="sldNum" sz="quarter" idx="12"/>
          </p:nvPr>
        </p:nvSpPr>
        <p:spPr>
          <a:xfrm>
            <a:off x="8610600" y="6356350"/>
            <a:ext cx="2743200" cy="365125"/>
          </a:xfrm>
          <a:prstGeom prst="rect">
            <a:avLst/>
          </a:prstGeom>
        </p:spPr>
        <p:txBody>
          <a:bodyPr/>
          <a:lstStyle/>
          <a:p>
            <a:fld id="{4C4C78C1-3AEF-4BED-B725-E77D0456D972}" type="slidenum">
              <a:rPr lang="zh-CN" altLang="en-US" smtClean="0"/>
              <a:t>‹#›</a:t>
            </a:fld>
            <a:endParaRPr lang="zh-CN" altLang="en-US"/>
          </a:p>
        </p:txBody>
      </p:sp>
    </p:spTree>
    <p:extLst>
      <p:ext uri="{BB962C8B-B14F-4D97-AF65-F5344CB8AC3E}">
        <p14:creationId xmlns:p14="http://schemas.microsoft.com/office/powerpoint/2010/main" val="996967530"/>
      </p:ext>
    </p:extLst>
  </p:cSld>
  <p:clrMapOvr>
    <a:masterClrMapping/>
  </p:clrMapOvr>
  <mc:AlternateContent xmlns:mc="http://schemas.openxmlformats.org/markup-compatibility/2006">
    <mc:Choice xmlns:p14="http://schemas.microsoft.com/office/powerpoint/2010/main" Requires="p14">
      <p:transition spd="slow" p14:dur="1600">
        <p:blinds dir="vert"/>
      </p:transition>
    </mc:Choice>
    <mc:Fallback>
      <p:transition spd="slow">
        <p:blinds dir="vert"/>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a:prstGeom prst="rect">
            <a:avLst/>
          </a:prstGeom>
        </p:spPr>
        <p:txBody>
          <a:bodyPr/>
          <a:lstStyle/>
          <a:p>
            <a:r>
              <a:rPr lang="zh-CN" altLang="en-US"/>
              <a:t>单击此处编辑母版标题样式</a:t>
            </a:r>
          </a:p>
        </p:txBody>
      </p:sp>
      <p:sp>
        <p:nvSpPr>
          <p:cNvPr id="3" name="文本占位符 2"/>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839788" y="2505075"/>
            <a:ext cx="5157787" cy="3684588"/>
          </a:xfrm>
          <a:prstGeom prst="rect">
            <a:avLst/>
          </a:prstGeo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72200" y="2505075"/>
            <a:ext cx="5183188" cy="3684588"/>
          </a:xfrm>
          <a:prstGeom prst="rect">
            <a:avLst/>
          </a:prstGeo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a:xfrm>
            <a:off x="838200" y="6356350"/>
            <a:ext cx="2743200" cy="365125"/>
          </a:xfrm>
          <a:prstGeom prst="rect">
            <a:avLst/>
          </a:prstGeom>
        </p:spPr>
        <p:txBody>
          <a:bodyPr/>
          <a:lstStyle/>
          <a:p>
            <a:fld id="{263D3F9F-ACD9-488C-83AD-AED08AE1FCA5}" type="datetimeFigureOut">
              <a:rPr lang="zh-CN" altLang="en-US" smtClean="0"/>
              <a:t>2023/2/4</a:t>
            </a:fld>
            <a:endParaRPr lang="zh-CN" altLang="en-US"/>
          </a:p>
        </p:txBody>
      </p:sp>
      <p:sp>
        <p:nvSpPr>
          <p:cNvPr id="8" name="页脚占位符 7"/>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9" name="灯片编号占位符 8"/>
          <p:cNvSpPr>
            <a:spLocks noGrp="1"/>
          </p:cNvSpPr>
          <p:nvPr>
            <p:ph type="sldNum" sz="quarter" idx="12"/>
          </p:nvPr>
        </p:nvSpPr>
        <p:spPr>
          <a:xfrm>
            <a:off x="8610600" y="6356350"/>
            <a:ext cx="2743200" cy="365125"/>
          </a:xfrm>
          <a:prstGeom prst="rect">
            <a:avLst/>
          </a:prstGeom>
        </p:spPr>
        <p:txBody>
          <a:bodyPr/>
          <a:lstStyle/>
          <a:p>
            <a:fld id="{4C4C78C1-3AEF-4BED-B725-E77D0456D972}" type="slidenum">
              <a:rPr lang="zh-CN" altLang="en-US" smtClean="0"/>
              <a:t>‹#›</a:t>
            </a:fld>
            <a:endParaRPr lang="zh-CN" altLang="en-US"/>
          </a:p>
        </p:txBody>
      </p:sp>
    </p:spTree>
    <p:extLst>
      <p:ext uri="{BB962C8B-B14F-4D97-AF65-F5344CB8AC3E}">
        <p14:creationId xmlns:p14="http://schemas.microsoft.com/office/powerpoint/2010/main" val="1880873098"/>
      </p:ext>
    </p:extLst>
  </p:cSld>
  <p:clrMapOvr>
    <a:masterClrMapping/>
  </p:clrMapOvr>
  <mc:AlternateContent xmlns:mc="http://schemas.openxmlformats.org/markup-compatibility/2006">
    <mc:Choice xmlns:p14="http://schemas.microsoft.com/office/powerpoint/2010/main" Requires="p14">
      <p:transition spd="slow" p14:dur="1600">
        <p:blinds dir="vert"/>
      </p:transition>
    </mc:Choice>
    <mc:Fallback>
      <p:transition spd="slow">
        <p:blinds dir="vert"/>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日期占位符 2"/>
          <p:cNvSpPr>
            <a:spLocks noGrp="1"/>
          </p:cNvSpPr>
          <p:nvPr>
            <p:ph type="dt" sz="half" idx="10"/>
          </p:nvPr>
        </p:nvSpPr>
        <p:spPr>
          <a:xfrm>
            <a:off x="838200" y="6356350"/>
            <a:ext cx="2743200" cy="365125"/>
          </a:xfrm>
          <a:prstGeom prst="rect">
            <a:avLst/>
          </a:prstGeom>
        </p:spPr>
        <p:txBody>
          <a:bodyPr/>
          <a:lstStyle/>
          <a:p>
            <a:fld id="{263D3F9F-ACD9-488C-83AD-AED08AE1FCA5}" type="datetimeFigureOut">
              <a:rPr lang="zh-CN" altLang="en-US" smtClean="0"/>
              <a:t>2023/2/4</a:t>
            </a:fld>
            <a:endParaRPr lang="zh-CN" altLang="en-US"/>
          </a:p>
        </p:txBody>
      </p:sp>
      <p:sp>
        <p:nvSpPr>
          <p:cNvPr id="4" name="页脚占位符 3"/>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5" name="灯片编号占位符 4"/>
          <p:cNvSpPr>
            <a:spLocks noGrp="1"/>
          </p:cNvSpPr>
          <p:nvPr>
            <p:ph type="sldNum" sz="quarter" idx="12"/>
          </p:nvPr>
        </p:nvSpPr>
        <p:spPr>
          <a:xfrm>
            <a:off x="8610600" y="6356350"/>
            <a:ext cx="2743200" cy="365125"/>
          </a:xfrm>
          <a:prstGeom prst="rect">
            <a:avLst/>
          </a:prstGeom>
        </p:spPr>
        <p:txBody>
          <a:bodyPr/>
          <a:lstStyle/>
          <a:p>
            <a:fld id="{4C4C78C1-3AEF-4BED-B725-E77D0456D972}" type="slidenum">
              <a:rPr lang="zh-CN" altLang="en-US" smtClean="0"/>
              <a:t>‹#›</a:t>
            </a:fld>
            <a:endParaRPr lang="zh-CN" altLang="en-US"/>
          </a:p>
        </p:txBody>
      </p:sp>
    </p:spTree>
    <p:extLst>
      <p:ext uri="{BB962C8B-B14F-4D97-AF65-F5344CB8AC3E}">
        <p14:creationId xmlns:p14="http://schemas.microsoft.com/office/powerpoint/2010/main" val="3202657281"/>
      </p:ext>
    </p:extLst>
  </p:cSld>
  <p:clrMapOvr>
    <a:masterClrMapping/>
  </p:clrMapOvr>
  <mc:AlternateContent xmlns:mc="http://schemas.openxmlformats.org/markup-compatibility/2006">
    <mc:Choice xmlns:p14="http://schemas.microsoft.com/office/powerpoint/2010/main" Requires="p14">
      <p:transition spd="slow" p14:dur="1600">
        <p:blinds dir="vert"/>
      </p:transition>
    </mc:Choice>
    <mc:Fallback>
      <p:transition spd="slow">
        <p:blinds dir="vert"/>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a:xfrm>
            <a:off x="838200" y="6356350"/>
            <a:ext cx="2743200" cy="365125"/>
          </a:xfrm>
          <a:prstGeom prst="rect">
            <a:avLst/>
          </a:prstGeom>
        </p:spPr>
        <p:txBody>
          <a:bodyPr/>
          <a:lstStyle/>
          <a:p>
            <a:fld id="{263D3F9F-ACD9-488C-83AD-AED08AE1FCA5}" type="datetimeFigureOut">
              <a:rPr lang="zh-CN" altLang="en-US" smtClean="0"/>
              <a:t>2023/2/4</a:t>
            </a:fld>
            <a:endParaRPr lang="zh-CN" altLang="en-US"/>
          </a:p>
        </p:txBody>
      </p:sp>
      <p:sp>
        <p:nvSpPr>
          <p:cNvPr id="3" name="页脚占位符 2"/>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4" name="灯片编号占位符 3"/>
          <p:cNvSpPr>
            <a:spLocks noGrp="1"/>
          </p:cNvSpPr>
          <p:nvPr>
            <p:ph type="sldNum" sz="quarter" idx="12"/>
          </p:nvPr>
        </p:nvSpPr>
        <p:spPr>
          <a:xfrm>
            <a:off x="8610600" y="6356350"/>
            <a:ext cx="2743200" cy="365125"/>
          </a:xfrm>
          <a:prstGeom prst="rect">
            <a:avLst/>
          </a:prstGeom>
        </p:spPr>
        <p:txBody>
          <a:bodyPr/>
          <a:lstStyle/>
          <a:p>
            <a:fld id="{4C4C78C1-3AEF-4BED-B725-E77D0456D972}" type="slidenum">
              <a:rPr lang="zh-CN" altLang="en-US" smtClean="0"/>
              <a:t>‹#›</a:t>
            </a:fld>
            <a:endParaRPr lang="zh-CN" altLang="en-US"/>
          </a:p>
        </p:txBody>
      </p:sp>
    </p:spTree>
    <p:extLst>
      <p:ext uri="{BB962C8B-B14F-4D97-AF65-F5344CB8AC3E}">
        <p14:creationId xmlns:p14="http://schemas.microsoft.com/office/powerpoint/2010/main" val="1224999959"/>
      </p:ext>
    </p:extLst>
  </p:cSld>
  <p:clrMapOvr>
    <a:masterClrMapping/>
  </p:clrMapOvr>
  <mc:AlternateContent xmlns:mc="http://schemas.openxmlformats.org/markup-compatibility/2006">
    <mc:Choice xmlns:p14="http://schemas.microsoft.com/office/powerpoint/2010/main" Requires="p14">
      <p:transition spd="slow" p14:dur="1600">
        <p:blinds dir="vert"/>
      </p:transition>
    </mc:Choice>
    <mc:Fallback>
      <p:transition spd="slow">
        <p:blinds dir="vert"/>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内容占位符 2"/>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a:xfrm>
            <a:off x="838200" y="6356350"/>
            <a:ext cx="2743200" cy="365125"/>
          </a:xfrm>
          <a:prstGeom prst="rect">
            <a:avLst/>
          </a:prstGeom>
        </p:spPr>
        <p:txBody>
          <a:bodyPr/>
          <a:lstStyle/>
          <a:p>
            <a:fld id="{263D3F9F-ACD9-488C-83AD-AED08AE1FCA5}" type="datetimeFigureOut">
              <a:rPr lang="zh-CN" altLang="en-US" smtClean="0"/>
              <a:t>2023/2/4</a:t>
            </a:fld>
            <a:endParaRPr lang="zh-CN" altLang="en-US"/>
          </a:p>
        </p:txBody>
      </p:sp>
      <p:sp>
        <p:nvSpPr>
          <p:cNvPr id="6" name="页脚占位符 5"/>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p:cNvSpPr>
            <a:spLocks noGrp="1"/>
          </p:cNvSpPr>
          <p:nvPr>
            <p:ph type="sldNum" sz="quarter" idx="12"/>
          </p:nvPr>
        </p:nvSpPr>
        <p:spPr>
          <a:xfrm>
            <a:off x="8610600" y="6356350"/>
            <a:ext cx="2743200" cy="365125"/>
          </a:xfrm>
          <a:prstGeom prst="rect">
            <a:avLst/>
          </a:prstGeom>
        </p:spPr>
        <p:txBody>
          <a:bodyPr/>
          <a:lstStyle/>
          <a:p>
            <a:fld id="{4C4C78C1-3AEF-4BED-B725-E77D0456D972}" type="slidenum">
              <a:rPr lang="zh-CN" altLang="en-US" smtClean="0"/>
              <a:t>‹#›</a:t>
            </a:fld>
            <a:endParaRPr lang="zh-CN" altLang="en-US"/>
          </a:p>
        </p:txBody>
      </p:sp>
    </p:spTree>
    <p:extLst>
      <p:ext uri="{BB962C8B-B14F-4D97-AF65-F5344CB8AC3E}">
        <p14:creationId xmlns:p14="http://schemas.microsoft.com/office/powerpoint/2010/main" val="1501984584"/>
      </p:ext>
    </p:extLst>
  </p:cSld>
  <p:clrMapOvr>
    <a:masterClrMapping/>
  </p:clrMapOvr>
  <mc:AlternateContent xmlns:mc="http://schemas.openxmlformats.org/markup-compatibility/2006">
    <mc:Choice xmlns:p14="http://schemas.microsoft.com/office/powerpoint/2010/main" Requires="p14">
      <p:transition spd="slow" p14:dur="1600">
        <p:blinds dir="vert"/>
      </p:transition>
    </mc:Choice>
    <mc:Fallback>
      <p:transition spd="slow">
        <p:blinds dir="vert"/>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a:xfrm>
            <a:off x="838200" y="6356350"/>
            <a:ext cx="2743200" cy="365125"/>
          </a:xfrm>
          <a:prstGeom prst="rect">
            <a:avLst/>
          </a:prstGeom>
        </p:spPr>
        <p:txBody>
          <a:bodyPr/>
          <a:lstStyle/>
          <a:p>
            <a:fld id="{263D3F9F-ACD9-488C-83AD-AED08AE1FCA5}" type="datetimeFigureOut">
              <a:rPr lang="zh-CN" altLang="en-US" smtClean="0"/>
              <a:t>2023/2/4</a:t>
            </a:fld>
            <a:endParaRPr lang="zh-CN" altLang="en-US"/>
          </a:p>
        </p:txBody>
      </p:sp>
      <p:sp>
        <p:nvSpPr>
          <p:cNvPr id="6" name="页脚占位符 5"/>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p:cNvSpPr>
            <a:spLocks noGrp="1"/>
          </p:cNvSpPr>
          <p:nvPr>
            <p:ph type="sldNum" sz="quarter" idx="12"/>
          </p:nvPr>
        </p:nvSpPr>
        <p:spPr>
          <a:xfrm>
            <a:off x="8610600" y="6356350"/>
            <a:ext cx="2743200" cy="365125"/>
          </a:xfrm>
          <a:prstGeom prst="rect">
            <a:avLst/>
          </a:prstGeom>
        </p:spPr>
        <p:txBody>
          <a:bodyPr/>
          <a:lstStyle/>
          <a:p>
            <a:fld id="{4C4C78C1-3AEF-4BED-B725-E77D0456D972}" type="slidenum">
              <a:rPr lang="zh-CN" altLang="en-US" smtClean="0"/>
              <a:t>‹#›</a:t>
            </a:fld>
            <a:endParaRPr lang="zh-CN" altLang="en-US"/>
          </a:p>
        </p:txBody>
      </p:sp>
    </p:spTree>
    <p:extLst>
      <p:ext uri="{BB962C8B-B14F-4D97-AF65-F5344CB8AC3E}">
        <p14:creationId xmlns:p14="http://schemas.microsoft.com/office/powerpoint/2010/main" val="2496354480"/>
      </p:ext>
    </p:extLst>
  </p:cSld>
  <p:clrMapOvr>
    <a:masterClrMapping/>
  </p:clrMapOvr>
  <mc:AlternateContent xmlns:mc="http://schemas.openxmlformats.org/markup-compatibility/2006">
    <mc:Choice xmlns:p14="http://schemas.microsoft.com/office/powerpoint/2010/main" Requires="p14">
      <p:transition spd="slow" p14:dur="1600">
        <p:blinds dir="vert"/>
      </p:transition>
    </mc:Choice>
    <mc:Fallback>
      <p:transition spd="slow">
        <p:blinds dir="vert"/>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630505916"/>
      </p:ext>
    </p:extLst>
  </p:cSld>
  <p:clrMap bg1="lt1" tx1="dk1" bg2="lt2" tx2="dk2" accent1="accent1" accent2="accent2" accent3="accent3" accent4="accent4" accent5="accent5" accent6="accent6" hlink="hlink" folHlink="folHlink"/>
  <p:sldLayoutIdLst>
    <p:sldLayoutId id="2147483681" r:id="rId1"/>
    <p:sldLayoutId id="2147483682" r:id="rId2"/>
    <p:sldLayoutId id="2147483683" r:id="rId3"/>
    <p:sldLayoutId id="2147483684" r:id="rId4"/>
    <p:sldLayoutId id="2147483685" r:id="rId5"/>
    <p:sldLayoutId id="2147483686" r:id="rId6"/>
    <p:sldLayoutId id="2147483687" r:id="rId7"/>
    <p:sldLayoutId id="2147483688" r:id="rId8"/>
    <p:sldLayoutId id="2147483689" r:id="rId9"/>
    <p:sldLayoutId id="2147483690" r:id="rId10"/>
    <p:sldLayoutId id="2147483691" r:id="rId11"/>
  </p:sldLayoutIdLst>
  <mc:AlternateContent xmlns:mc="http://schemas.openxmlformats.org/markup-compatibility/2006">
    <mc:Choice xmlns:p14="http://schemas.microsoft.com/office/powerpoint/2010/main" Requires="p14">
      <p:transition spd="slow" p14:dur="1600">
        <p:blinds dir="vert"/>
      </p:transition>
    </mc:Choice>
    <mc:Fallback>
      <p:transition spd="slow">
        <p:blinds dir="vert"/>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785696530"/>
      </p:ext>
    </p:extLst>
  </p:cSld>
  <p:clrMap bg1="lt1" tx1="dk1" bg2="lt2" tx2="dk2" accent1="accent1" accent2="accent2" accent3="accent3" accent4="accent4" accent5="accent5" accent6="accent6" hlink="hlink" folHlink="folHlink"/>
  <p:sldLayoutIdLst>
    <p:sldLayoutId id="2147483694" r:id="rId1"/>
    <p:sldLayoutId id="2147483695" r:id="rId2"/>
  </p:sldLayoutIdLst>
  <mc:AlternateContent xmlns:mc="http://schemas.openxmlformats.org/markup-compatibility/2006">
    <mc:Choice xmlns:p14="http://schemas.microsoft.com/office/powerpoint/2010/main" Requires="p14">
      <p:transition spd="slow" p14:dur="1600">
        <p:blinds dir="vert"/>
      </p:transition>
    </mc:Choice>
    <mc:Fallback>
      <p:transition spd="slow">
        <p:blinds dir="vert"/>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9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9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9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notesSlide" Target="../notesSlides/notesSlide1.xml"/><Relationship Id="rId7" Type="http://schemas.openxmlformats.org/officeDocument/2006/relationships/image" Target="../media/image11.png"/><Relationship Id="rId12" Type="http://schemas.openxmlformats.org/officeDocument/2006/relationships/image" Target="../media/image16.png"/><Relationship Id="rId2" Type="http://schemas.openxmlformats.org/officeDocument/2006/relationships/slideLayout" Target="../slideLayouts/slideLayout12.xml"/><Relationship Id="rId1" Type="http://schemas.openxmlformats.org/officeDocument/2006/relationships/tags" Target="../tags/tag1.xml"/><Relationship Id="rId6" Type="http://schemas.openxmlformats.org/officeDocument/2006/relationships/image" Target="../media/image10.png"/><Relationship Id="rId11" Type="http://schemas.openxmlformats.org/officeDocument/2006/relationships/image" Target="../media/image15.png"/><Relationship Id="rId5" Type="http://schemas.openxmlformats.org/officeDocument/2006/relationships/image" Target="../media/image9.png"/><Relationship Id="rId10" Type="http://schemas.openxmlformats.org/officeDocument/2006/relationships/image" Target="../media/image14.png"/><Relationship Id="rId4" Type="http://schemas.openxmlformats.org/officeDocument/2006/relationships/image" Target="../media/image8.png"/><Relationship Id="rId9" Type="http://schemas.openxmlformats.org/officeDocument/2006/relationships/image" Target="../media/image13.png"/></Relationships>
</file>

<file path=ppt/slides/_rels/slide2.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notesSlide" Target="../notesSlides/notesSlide2.xml"/><Relationship Id="rId7" Type="http://schemas.openxmlformats.org/officeDocument/2006/relationships/image" Target="../media/image17.png"/><Relationship Id="rId2" Type="http://schemas.openxmlformats.org/officeDocument/2006/relationships/slideLayout" Target="../slideLayouts/slideLayout12.xml"/><Relationship Id="rId1" Type="http://schemas.openxmlformats.org/officeDocument/2006/relationships/tags" Target="../tags/tag2.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_rels/slide3.xml.rels><?xml version="1.0" encoding="UTF-8" standalone="yes"?>
<Relationships xmlns="http://schemas.openxmlformats.org/package/2006/relationships"><Relationship Id="rId8" Type="http://schemas.openxmlformats.org/officeDocument/2006/relationships/image" Target="../media/image20.svg"/><Relationship Id="rId3" Type="http://schemas.openxmlformats.org/officeDocument/2006/relationships/notesSlide" Target="../notesSlides/notesSlide3.xml"/><Relationship Id="rId7" Type="http://schemas.openxmlformats.org/officeDocument/2006/relationships/image" Target="../media/image19.png"/><Relationship Id="rId12" Type="http://schemas.openxmlformats.org/officeDocument/2006/relationships/image" Target="../media/image24.png"/><Relationship Id="rId2" Type="http://schemas.openxmlformats.org/officeDocument/2006/relationships/slideLayout" Target="../slideLayouts/slideLayout12.xml"/><Relationship Id="rId1" Type="http://schemas.openxmlformats.org/officeDocument/2006/relationships/tags" Target="../tags/tag3.xml"/><Relationship Id="rId6" Type="http://schemas.openxmlformats.org/officeDocument/2006/relationships/image" Target="../media/image12.png"/><Relationship Id="rId11" Type="http://schemas.openxmlformats.org/officeDocument/2006/relationships/image" Target="../media/image23.png"/><Relationship Id="rId5" Type="http://schemas.openxmlformats.org/officeDocument/2006/relationships/image" Target="../media/image11.png"/><Relationship Id="rId10" Type="http://schemas.openxmlformats.org/officeDocument/2006/relationships/image" Target="../media/image22.png"/><Relationship Id="rId4" Type="http://schemas.openxmlformats.org/officeDocument/2006/relationships/image" Target="../media/image10.png"/><Relationship Id="rId9" Type="http://schemas.openxmlformats.org/officeDocument/2006/relationships/image" Target="../media/image21.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8" Type="http://schemas.openxmlformats.org/officeDocument/2006/relationships/image" Target="../media/image26.jpeg"/><Relationship Id="rId3" Type="http://schemas.openxmlformats.org/officeDocument/2006/relationships/notesSlide" Target="../notesSlides/notesSlide4.xml"/><Relationship Id="rId7" Type="http://schemas.openxmlformats.org/officeDocument/2006/relationships/image" Target="../media/image25.jpeg"/><Relationship Id="rId2" Type="http://schemas.openxmlformats.org/officeDocument/2006/relationships/slideLayout" Target="../slideLayouts/slideLayout12.xml"/><Relationship Id="rId1" Type="http://schemas.openxmlformats.org/officeDocument/2006/relationships/tags" Target="../tags/tag4.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 Id="rId9" Type="http://schemas.openxmlformats.org/officeDocument/2006/relationships/image" Target="../media/image27.png"/></Relationships>
</file>

<file path=ppt/slides/_rels/slide6.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notesSlide" Target="../notesSlides/notesSlide5.xml"/><Relationship Id="rId7" Type="http://schemas.openxmlformats.org/officeDocument/2006/relationships/image" Target="../media/image12.png"/><Relationship Id="rId2" Type="http://schemas.openxmlformats.org/officeDocument/2006/relationships/slideLayout" Target="../slideLayouts/slideLayout12.xml"/><Relationship Id="rId1" Type="http://schemas.openxmlformats.org/officeDocument/2006/relationships/tags" Target="../tags/tag5.xml"/><Relationship Id="rId6" Type="http://schemas.openxmlformats.org/officeDocument/2006/relationships/image" Target="../media/image11.png"/><Relationship Id="rId5" Type="http://schemas.openxmlformats.org/officeDocument/2006/relationships/image" Target="../media/image10.png"/><Relationship Id="rId10" Type="http://schemas.openxmlformats.org/officeDocument/2006/relationships/image" Target="../media/image30.png"/><Relationship Id="rId4" Type="http://schemas.openxmlformats.org/officeDocument/2006/relationships/audio" Target="../media/audio1.wav"/><Relationship Id="rId9" Type="http://schemas.openxmlformats.org/officeDocument/2006/relationships/image" Target="../media/image29.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6.xml"/><Relationship Id="rId7" Type="http://schemas.openxmlformats.org/officeDocument/2006/relationships/image" Target="../media/image27.png"/><Relationship Id="rId2" Type="http://schemas.openxmlformats.org/officeDocument/2006/relationships/slideLayout" Target="../slideLayouts/slideLayout12.xml"/><Relationship Id="rId1" Type="http://schemas.openxmlformats.org/officeDocument/2006/relationships/tags" Target="../tags/tag6.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_rels/slide9.xml.rels><?xml version="1.0" encoding="UTF-8" standalone="yes"?>
<Relationships xmlns="http://schemas.openxmlformats.org/package/2006/relationships"><Relationship Id="rId8" Type="http://schemas.openxmlformats.org/officeDocument/2006/relationships/image" Target="../media/image34.png"/><Relationship Id="rId3" Type="http://schemas.openxmlformats.org/officeDocument/2006/relationships/notesSlide" Target="../notesSlides/notesSlide7.xml"/><Relationship Id="rId7" Type="http://schemas.openxmlformats.org/officeDocument/2006/relationships/image" Target="../media/image33.png"/><Relationship Id="rId2" Type="http://schemas.openxmlformats.org/officeDocument/2006/relationships/slideLayout" Target="../slideLayouts/slideLayout2.xml"/><Relationship Id="rId1" Type="http://schemas.openxmlformats.org/officeDocument/2006/relationships/themeOverride" Target="../theme/themeOverride1.xml"/><Relationship Id="rId6" Type="http://schemas.microsoft.com/office/2007/relationships/hdphoto" Target="../media/hdphoto1.wdp"/><Relationship Id="rId11" Type="http://schemas.openxmlformats.org/officeDocument/2006/relationships/image" Target="../media/image37.png"/><Relationship Id="rId5" Type="http://schemas.openxmlformats.org/officeDocument/2006/relationships/image" Target="../media/image32.png"/><Relationship Id="rId10" Type="http://schemas.openxmlformats.org/officeDocument/2006/relationships/image" Target="../media/image36.png"/><Relationship Id="rId4" Type="http://schemas.openxmlformats.org/officeDocument/2006/relationships/image" Target="../media/image31.png"/><Relationship Id="rId9" Type="http://schemas.openxmlformats.org/officeDocument/2006/relationships/image" Target="../media/image3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descr="2"/>
          <p:cNvPicPr>
            <a:picLocks noChangeAspect="1"/>
          </p:cNvPicPr>
          <p:nvPr/>
        </p:nvPicPr>
        <p:blipFill>
          <a:blip r:embed="rId4">
            <a:lum bright="-6000" contrast="12000"/>
          </a:blip>
          <a:stretch>
            <a:fillRect/>
          </a:stretch>
        </p:blipFill>
        <p:spPr>
          <a:xfrm>
            <a:off x="0" y="674370"/>
            <a:ext cx="2197735" cy="1555115"/>
          </a:xfrm>
          <a:prstGeom prst="rect">
            <a:avLst/>
          </a:prstGeom>
        </p:spPr>
      </p:pic>
      <p:pic>
        <p:nvPicPr>
          <p:cNvPr id="3" name="图片 2" descr="3"/>
          <p:cNvPicPr>
            <a:picLocks noChangeAspect="1"/>
          </p:cNvPicPr>
          <p:nvPr/>
        </p:nvPicPr>
        <p:blipFill>
          <a:blip r:embed="rId5">
            <a:lum bright="-6000" contrast="12000"/>
          </a:blip>
          <a:stretch>
            <a:fillRect/>
          </a:stretch>
        </p:blipFill>
        <p:spPr>
          <a:xfrm flipH="1">
            <a:off x="3723005" y="2625090"/>
            <a:ext cx="1513205" cy="2432685"/>
          </a:xfrm>
          <a:prstGeom prst="rect">
            <a:avLst/>
          </a:prstGeom>
        </p:spPr>
      </p:pic>
      <p:pic>
        <p:nvPicPr>
          <p:cNvPr id="4" name="图片 3" descr="4"/>
          <p:cNvPicPr>
            <a:picLocks noChangeAspect="1"/>
          </p:cNvPicPr>
          <p:nvPr/>
        </p:nvPicPr>
        <p:blipFill>
          <a:blip r:embed="rId6">
            <a:lum bright="-6000" contrast="12000"/>
          </a:blip>
          <a:stretch>
            <a:fillRect/>
          </a:stretch>
        </p:blipFill>
        <p:spPr>
          <a:xfrm>
            <a:off x="635" y="897255"/>
            <a:ext cx="5883910" cy="5960745"/>
          </a:xfrm>
          <a:prstGeom prst="rect">
            <a:avLst/>
          </a:prstGeom>
        </p:spPr>
      </p:pic>
      <p:pic>
        <p:nvPicPr>
          <p:cNvPr id="5" name="图片 4" descr="5"/>
          <p:cNvPicPr>
            <a:picLocks noChangeAspect="1"/>
          </p:cNvPicPr>
          <p:nvPr/>
        </p:nvPicPr>
        <p:blipFill>
          <a:blip r:embed="rId7">
            <a:lum bright="-6000" contrast="12000"/>
          </a:blip>
          <a:stretch>
            <a:fillRect/>
          </a:stretch>
        </p:blipFill>
        <p:spPr>
          <a:xfrm>
            <a:off x="3905250" y="5121275"/>
            <a:ext cx="8286750" cy="1736725"/>
          </a:xfrm>
          <a:prstGeom prst="rect">
            <a:avLst/>
          </a:prstGeom>
        </p:spPr>
      </p:pic>
      <p:pic>
        <p:nvPicPr>
          <p:cNvPr id="6" name="图片 5" descr="6"/>
          <p:cNvPicPr>
            <a:picLocks noChangeAspect="1"/>
          </p:cNvPicPr>
          <p:nvPr/>
        </p:nvPicPr>
        <p:blipFill>
          <a:blip r:embed="rId8">
            <a:lum bright="-6000" contrast="12000"/>
          </a:blip>
          <a:stretch>
            <a:fillRect/>
          </a:stretch>
        </p:blipFill>
        <p:spPr>
          <a:xfrm>
            <a:off x="635" y="3771900"/>
            <a:ext cx="3717521" cy="3086100"/>
          </a:xfrm>
          <a:prstGeom prst="rect">
            <a:avLst/>
          </a:prstGeom>
        </p:spPr>
      </p:pic>
      <p:pic>
        <p:nvPicPr>
          <p:cNvPr id="7" name="图片 6" descr="7"/>
          <p:cNvPicPr>
            <a:picLocks noChangeAspect="1"/>
          </p:cNvPicPr>
          <p:nvPr/>
        </p:nvPicPr>
        <p:blipFill>
          <a:blip r:embed="rId9">
            <a:lum bright="-6000" contrast="12000"/>
          </a:blip>
          <a:stretch>
            <a:fillRect/>
          </a:stretch>
        </p:blipFill>
        <p:spPr>
          <a:xfrm>
            <a:off x="7721600" y="2456180"/>
            <a:ext cx="4470400" cy="1378585"/>
          </a:xfrm>
          <a:prstGeom prst="rect">
            <a:avLst/>
          </a:prstGeom>
        </p:spPr>
      </p:pic>
      <p:pic>
        <p:nvPicPr>
          <p:cNvPr id="8" name="图片 7" descr="8"/>
          <p:cNvPicPr>
            <a:picLocks noChangeAspect="1"/>
          </p:cNvPicPr>
          <p:nvPr/>
        </p:nvPicPr>
        <p:blipFill>
          <a:blip r:embed="rId10">
            <a:lum bright="-6000" contrast="12000"/>
          </a:blip>
          <a:stretch>
            <a:fillRect/>
          </a:stretch>
        </p:blipFill>
        <p:spPr>
          <a:xfrm>
            <a:off x="7500620" y="990600"/>
            <a:ext cx="1096645" cy="1096645"/>
          </a:xfrm>
          <a:prstGeom prst="rect">
            <a:avLst/>
          </a:prstGeom>
        </p:spPr>
      </p:pic>
      <p:sp>
        <p:nvSpPr>
          <p:cNvPr id="21" name="文本框 18">
            <a:extLst>
              <a:ext uri="{FF2B5EF4-FFF2-40B4-BE49-F238E27FC236}">
                <a16:creationId xmlns:a16="http://schemas.microsoft.com/office/drawing/2014/main" id="{0ABAB3E8-ABAD-4300-AEBE-A209FB4C2948}"/>
              </a:ext>
            </a:extLst>
          </p:cNvPr>
          <p:cNvSpPr txBox="1"/>
          <p:nvPr/>
        </p:nvSpPr>
        <p:spPr>
          <a:xfrm>
            <a:off x="3452153" y="700748"/>
            <a:ext cx="7759829" cy="769441"/>
          </a:xfrm>
          <a:prstGeom prst="rect">
            <a:avLst/>
          </a:prstGeom>
          <a:noFill/>
          <a:ln>
            <a:solidFill>
              <a:schemeClr val="bg1"/>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4400" b="0" i="0" u="none" strike="noStrike" kern="1200" cap="none" spc="0" normalizeH="0" baseline="0" noProof="0" dirty="0" err="1">
                <a:ln>
                  <a:noFill/>
                </a:ln>
                <a:solidFill>
                  <a:srgbClr val="000000"/>
                </a:solidFill>
                <a:effectLst/>
                <a:uLnTx/>
                <a:uFillTx/>
                <a:latin typeface="Calibri" panose="020F0502020204030204" pitchFamily="34" charset="0"/>
                <a:ea typeface="仓耳今楷05-6763 W05" panose="02020400000000000000" pitchFamily="18" charset="-122"/>
                <a:cs typeface="Calibri" panose="020F0502020204030204" pitchFamily="34" charset="0"/>
              </a:rPr>
              <a:t>Thứ</a:t>
            </a:r>
            <a:r>
              <a:rPr kumimoji="0" lang="en-US" altLang="zh-CN" sz="4400" b="0" i="0" u="none" strike="noStrike" kern="1200" cap="none" spc="0" normalizeH="0" baseline="0" noProof="0" dirty="0">
                <a:ln>
                  <a:noFill/>
                </a:ln>
                <a:solidFill>
                  <a:srgbClr val="000000"/>
                </a:solidFill>
                <a:effectLst/>
                <a:uLnTx/>
                <a:uFillTx/>
                <a:latin typeface="Calibri" panose="020F0502020204030204" pitchFamily="34" charset="0"/>
                <a:ea typeface="仓耳今楷05-6763 W05" panose="02020400000000000000" pitchFamily="18" charset="-122"/>
                <a:cs typeface="Calibri" panose="020F0502020204030204" pitchFamily="34" charset="0"/>
              </a:rPr>
              <a:t> … </a:t>
            </a:r>
            <a:r>
              <a:rPr kumimoji="0" lang="en-US" altLang="zh-CN" sz="4400" b="0" i="0" u="none" strike="noStrike" kern="1200" cap="none" spc="0" normalizeH="0" baseline="0" noProof="0" dirty="0" err="1">
                <a:ln>
                  <a:noFill/>
                </a:ln>
                <a:solidFill>
                  <a:srgbClr val="000000"/>
                </a:solidFill>
                <a:effectLst/>
                <a:uLnTx/>
                <a:uFillTx/>
                <a:latin typeface="Calibri" panose="020F0502020204030204" pitchFamily="34" charset="0"/>
                <a:ea typeface="仓耳今楷05-6763 W05" panose="02020400000000000000" pitchFamily="18" charset="-122"/>
                <a:cs typeface="Calibri" panose="020F0502020204030204" pitchFamily="34" charset="0"/>
              </a:rPr>
              <a:t>ngày</a:t>
            </a:r>
            <a:r>
              <a:rPr kumimoji="0" lang="en-US" altLang="zh-CN" sz="4400" b="0" i="0" u="none" strike="noStrike" kern="1200" cap="none" spc="0" normalizeH="0" baseline="0" noProof="0" dirty="0">
                <a:ln>
                  <a:noFill/>
                </a:ln>
                <a:solidFill>
                  <a:srgbClr val="000000"/>
                </a:solidFill>
                <a:effectLst/>
                <a:uLnTx/>
                <a:uFillTx/>
                <a:latin typeface="Calibri" panose="020F0502020204030204" pitchFamily="34" charset="0"/>
                <a:ea typeface="仓耳今楷05-6763 W05" panose="02020400000000000000" pitchFamily="18" charset="-122"/>
                <a:cs typeface="Calibri" panose="020F0502020204030204" pitchFamily="34" charset="0"/>
              </a:rPr>
              <a:t> … </a:t>
            </a:r>
            <a:r>
              <a:rPr kumimoji="0" lang="en-US" altLang="zh-CN" sz="4400" b="0" i="0" u="none" strike="noStrike" kern="1200" cap="none" spc="0" normalizeH="0" baseline="0" noProof="0" dirty="0" err="1">
                <a:ln>
                  <a:noFill/>
                </a:ln>
                <a:solidFill>
                  <a:srgbClr val="000000"/>
                </a:solidFill>
                <a:effectLst/>
                <a:uLnTx/>
                <a:uFillTx/>
                <a:latin typeface="Calibri" panose="020F0502020204030204" pitchFamily="34" charset="0"/>
                <a:ea typeface="仓耳今楷05-6763 W05" panose="02020400000000000000" pitchFamily="18" charset="-122"/>
                <a:cs typeface="Calibri" panose="020F0502020204030204" pitchFamily="34" charset="0"/>
              </a:rPr>
              <a:t>tháng</a:t>
            </a:r>
            <a:r>
              <a:rPr kumimoji="0" lang="en-US" altLang="zh-CN" sz="4400" b="0" i="0" u="none" strike="noStrike" kern="1200" cap="none" spc="0" normalizeH="0" baseline="0" noProof="0" dirty="0">
                <a:ln>
                  <a:noFill/>
                </a:ln>
                <a:solidFill>
                  <a:srgbClr val="000000"/>
                </a:solidFill>
                <a:effectLst/>
                <a:uLnTx/>
                <a:uFillTx/>
                <a:latin typeface="Calibri" panose="020F0502020204030204" pitchFamily="34" charset="0"/>
                <a:ea typeface="仓耳今楷05-6763 W05" panose="02020400000000000000" pitchFamily="18" charset="-122"/>
                <a:cs typeface="Calibri" panose="020F0502020204030204" pitchFamily="34" charset="0"/>
              </a:rPr>
              <a:t>… </a:t>
            </a:r>
            <a:r>
              <a:rPr kumimoji="0" lang="en-US" altLang="zh-CN" sz="4400" b="0" i="0" u="none" strike="noStrike" kern="1200" cap="none" spc="0" normalizeH="0" baseline="0" noProof="0" dirty="0" err="1">
                <a:ln>
                  <a:noFill/>
                </a:ln>
                <a:solidFill>
                  <a:srgbClr val="000000"/>
                </a:solidFill>
                <a:effectLst/>
                <a:uLnTx/>
                <a:uFillTx/>
                <a:latin typeface="Calibri" panose="020F0502020204030204" pitchFamily="34" charset="0"/>
                <a:ea typeface="仓耳今楷05-6763 W05" panose="02020400000000000000" pitchFamily="18" charset="-122"/>
                <a:cs typeface="Calibri" panose="020F0502020204030204" pitchFamily="34" charset="0"/>
              </a:rPr>
              <a:t>năm</a:t>
            </a:r>
            <a:r>
              <a:rPr kumimoji="0" lang="en-US" altLang="zh-CN" sz="4400" b="0" i="0" u="none" strike="noStrike" kern="1200" cap="none" spc="0" normalizeH="0" baseline="0" noProof="0" dirty="0">
                <a:ln>
                  <a:noFill/>
                </a:ln>
                <a:solidFill>
                  <a:srgbClr val="000000"/>
                </a:solidFill>
                <a:effectLst/>
                <a:uLnTx/>
                <a:uFillTx/>
                <a:latin typeface="Calibri" panose="020F0502020204030204" pitchFamily="34" charset="0"/>
                <a:ea typeface="仓耳今楷05-6763 W05" panose="02020400000000000000" pitchFamily="18" charset="-122"/>
                <a:cs typeface="Calibri" panose="020F0502020204030204" pitchFamily="34" charset="0"/>
              </a:rPr>
              <a:t> 2023</a:t>
            </a:r>
            <a:endParaRPr kumimoji="0" lang="zh-CN" altLang="en-US" sz="4400" b="0" i="0" u="none" strike="noStrike" kern="1200" cap="none" spc="0" normalizeH="0" baseline="0" noProof="0" dirty="0">
              <a:ln>
                <a:noFill/>
              </a:ln>
              <a:solidFill>
                <a:srgbClr val="000000"/>
              </a:solidFill>
              <a:effectLst/>
              <a:uLnTx/>
              <a:uFillTx/>
              <a:latin typeface="Calibri" panose="020F0502020204030204" pitchFamily="34" charset="0"/>
              <a:ea typeface="仓耳今楷05-6763 W05" panose="02020400000000000000" pitchFamily="18" charset="-122"/>
              <a:cs typeface="Calibri" panose="020F0502020204030204" pitchFamily="34" charset="0"/>
            </a:endParaRPr>
          </a:p>
        </p:txBody>
      </p:sp>
      <p:pic>
        <p:nvPicPr>
          <p:cNvPr id="14" name="Picture 13">
            <a:extLst>
              <a:ext uri="{FF2B5EF4-FFF2-40B4-BE49-F238E27FC236}">
                <a16:creationId xmlns:a16="http://schemas.microsoft.com/office/drawing/2014/main" id="{1A527D35-B952-427F-8FF5-8F08FB43661D}"/>
              </a:ext>
            </a:extLst>
          </p:cNvPr>
          <p:cNvPicPr>
            <a:picLocks noChangeAspect="1"/>
          </p:cNvPicPr>
          <p:nvPr/>
        </p:nvPicPr>
        <p:blipFill>
          <a:blip r:embed="rId11"/>
          <a:stretch>
            <a:fillRect/>
          </a:stretch>
        </p:blipFill>
        <p:spPr>
          <a:xfrm>
            <a:off x="5609299" y="1525488"/>
            <a:ext cx="3773751" cy="835224"/>
          </a:xfrm>
          <a:prstGeom prst="rect">
            <a:avLst/>
          </a:prstGeom>
        </p:spPr>
      </p:pic>
      <p:pic>
        <p:nvPicPr>
          <p:cNvPr id="22" name="Picture 21">
            <a:extLst>
              <a:ext uri="{FF2B5EF4-FFF2-40B4-BE49-F238E27FC236}">
                <a16:creationId xmlns:a16="http://schemas.microsoft.com/office/drawing/2014/main" id="{6D0A9AB0-378C-4547-9760-2BF7BB072479}"/>
              </a:ext>
            </a:extLst>
          </p:cNvPr>
          <p:cNvPicPr>
            <a:picLocks noChangeAspect="1"/>
          </p:cNvPicPr>
          <p:nvPr/>
        </p:nvPicPr>
        <p:blipFill>
          <a:blip r:embed="rId12"/>
          <a:stretch>
            <a:fillRect/>
          </a:stretch>
        </p:blipFill>
        <p:spPr>
          <a:xfrm>
            <a:off x="3893487" y="2383439"/>
            <a:ext cx="7681626" cy="2243522"/>
          </a:xfrm>
          <a:prstGeom prst="rect">
            <a:avLst/>
          </a:prstGeom>
        </p:spPr>
      </p:pic>
    </p:spTree>
    <p:custDataLst>
      <p:tags r:id="rId1"/>
    </p:custDataLst>
  </p:cSld>
  <p:clrMapOvr>
    <a:masterClrMapping/>
  </p:clrMapOvr>
  <mc:AlternateContent xmlns:mc="http://schemas.openxmlformats.org/markup-compatibility/2006">
    <mc:Choice xmlns:p14="http://schemas.microsoft.com/office/powerpoint/2010/main" Requires="p14">
      <p:transition spd="slow" p14:dur="1600">
        <p:blinds dir="vert"/>
      </p:transition>
    </mc:Choice>
    <mc:Fallback>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20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1000"/>
                                        <p:tgtEl>
                                          <p:spTgt spid="2"/>
                                        </p:tgtEl>
                                      </p:cBhvr>
                                    </p:animEffect>
                                    <p:anim calcmode="lin" valueType="num">
                                      <p:cBhvr>
                                        <p:cTn id="13" dur="1000" fill="hold"/>
                                        <p:tgtEl>
                                          <p:spTgt spid="2"/>
                                        </p:tgtEl>
                                        <p:attrNameLst>
                                          <p:attrName>ppt_x</p:attrName>
                                        </p:attrNameLst>
                                      </p:cBhvr>
                                      <p:tavLst>
                                        <p:tav tm="0">
                                          <p:val>
                                            <p:strVal val="#ppt_x"/>
                                          </p:val>
                                        </p:tav>
                                        <p:tav tm="100000">
                                          <p:val>
                                            <p:strVal val="#ppt_x"/>
                                          </p:val>
                                        </p:tav>
                                      </p:tavLst>
                                    </p:anim>
                                    <p:anim calcmode="lin" valueType="num">
                                      <p:cBhvr>
                                        <p:cTn id="14" dur="1000" fill="hold"/>
                                        <p:tgtEl>
                                          <p:spTgt spid="2"/>
                                        </p:tgtEl>
                                        <p:attrNameLst>
                                          <p:attrName>ppt_y</p:attrName>
                                        </p:attrNameLst>
                                      </p:cBhvr>
                                      <p:tavLst>
                                        <p:tav tm="0">
                                          <p:val>
                                            <p:strVal val="#ppt_y+.1"/>
                                          </p:val>
                                        </p:tav>
                                        <p:tav tm="100000">
                                          <p:val>
                                            <p:strVal val="#ppt_y"/>
                                          </p:val>
                                        </p:tav>
                                      </p:tavLst>
                                    </p:anim>
                                  </p:childTnLst>
                                </p:cTn>
                              </p:par>
                            </p:childTnLst>
                          </p:cTn>
                        </p:par>
                        <p:par>
                          <p:cTn id="15" fill="hold">
                            <p:stCondLst>
                              <p:cond delay="1000"/>
                            </p:stCondLst>
                            <p:childTnLst>
                              <p:par>
                                <p:cTn id="16" presetID="12" presetClass="entr" presetSubtype="4" fill="hold" nodeType="afterEffect">
                                  <p:stCondLst>
                                    <p:cond delay="0"/>
                                  </p:stCondLst>
                                  <p:childTnLst>
                                    <p:set>
                                      <p:cBhvr>
                                        <p:cTn id="17" dur="1" fill="hold">
                                          <p:stCondLst>
                                            <p:cond delay="0"/>
                                          </p:stCondLst>
                                        </p:cTn>
                                        <p:tgtEl>
                                          <p:spTgt spid="3"/>
                                        </p:tgtEl>
                                        <p:attrNameLst>
                                          <p:attrName>style.visibility</p:attrName>
                                        </p:attrNameLst>
                                      </p:cBhvr>
                                      <p:to>
                                        <p:strVal val="visible"/>
                                      </p:to>
                                    </p:set>
                                    <p:anim calcmode="lin" valueType="num">
                                      <p:cBhvr additive="base">
                                        <p:cTn id="18" dur="500"/>
                                        <p:tgtEl>
                                          <p:spTgt spid="3"/>
                                        </p:tgtEl>
                                        <p:attrNameLst>
                                          <p:attrName>ppt_y</p:attrName>
                                        </p:attrNameLst>
                                      </p:cBhvr>
                                      <p:tavLst>
                                        <p:tav tm="0">
                                          <p:val>
                                            <p:strVal val="#ppt_y+#ppt_h*1.125000"/>
                                          </p:val>
                                        </p:tav>
                                        <p:tav tm="100000">
                                          <p:val>
                                            <p:strVal val="#ppt_y"/>
                                          </p:val>
                                        </p:tav>
                                      </p:tavLst>
                                    </p:anim>
                                    <p:animEffect transition="in" filter="wipe(up)">
                                      <p:cBhvr>
                                        <p:cTn id="19" dur="500"/>
                                        <p:tgtEl>
                                          <p:spTgt spid="3"/>
                                        </p:tgtEl>
                                      </p:cBhvr>
                                    </p:animEffect>
                                  </p:childTnLst>
                                </p:cTn>
                              </p:par>
                            </p:childTnLst>
                          </p:cTn>
                        </p:par>
                        <p:par>
                          <p:cTn id="20" fill="hold">
                            <p:stCondLst>
                              <p:cond delay="1500"/>
                            </p:stCondLst>
                            <p:childTnLst>
                              <p:par>
                                <p:cTn id="21" presetID="2" presetClass="entr" presetSubtype="9" fill="hold" nodeType="afterEffect">
                                  <p:stCondLst>
                                    <p:cond delay="0"/>
                                  </p:stCondLst>
                                  <p:childTnLst>
                                    <p:set>
                                      <p:cBhvr>
                                        <p:cTn id="22" dur="1" fill="hold">
                                          <p:stCondLst>
                                            <p:cond delay="0"/>
                                          </p:stCondLst>
                                        </p:cTn>
                                        <p:tgtEl>
                                          <p:spTgt spid="6"/>
                                        </p:tgtEl>
                                        <p:attrNameLst>
                                          <p:attrName>style.visibility</p:attrName>
                                        </p:attrNameLst>
                                      </p:cBhvr>
                                      <p:to>
                                        <p:strVal val="visible"/>
                                      </p:to>
                                    </p:set>
                                    <p:anim calcmode="lin" valueType="num">
                                      <p:cBhvr additive="base">
                                        <p:cTn id="23" dur="1000" fill="hold"/>
                                        <p:tgtEl>
                                          <p:spTgt spid="6"/>
                                        </p:tgtEl>
                                        <p:attrNameLst>
                                          <p:attrName>ppt_x</p:attrName>
                                        </p:attrNameLst>
                                      </p:cBhvr>
                                      <p:tavLst>
                                        <p:tav tm="0">
                                          <p:val>
                                            <p:strVal val="0-#ppt_w/2"/>
                                          </p:val>
                                        </p:tav>
                                        <p:tav tm="100000">
                                          <p:val>
                                            <p:strVal val="#ppt_x"/>
                                          </p:val>
                                        </p:tav>
                                      </p:tavLst>
                                    </p:anim>
                                    <p:anim calcmode="lin" valueType="num">
                                      <p:cBhvr additive="base">
                                        <p:cTn id="24" dur="1000" fill="hold"/>
                                        <p:tgtEl>
                                          <p:spTgt spid="6"/>
                                        </p:tgtEl>
                                        <p:attrNameLst>
                                          <p:attrName>ppt_y</p:attrName>
                                        </p:attrNameLst>
                                      </p:cBhvr>
                                      <p:tavLst>
                                        <p:tav tm="0">
                                          <p:val>
                                            <p:strVal val="0-#ppt_h/2"/>
                                          </p:val>
                                        </p:tav>
                                        <p:tav tm="100000">
                                          <p:val>
                                            <p:strVal val="#ppt_y"/>
                                          </p:val>
                                        </p:tav>
                                      </p:tavLst>
                                    </p:anim>
                                  </p:childTnLst>
                                </p:cTn>
                              </p:par>
                              <p:par>
                                <p:cTn id="25" presetID="2" presetClass="entr" presetSubtype="2" fill="hold" nodeType="withEffect">
                                  <p:stCondLst>
                                    <p:cond delay="0"/>
                                  </p:stCondLst>
                                  <p:childTnLst>
                                    <p:set>
                                      <p:cBhvr>
                                        <p:cTn id="26" dur="1" fill="hold">
                                          <p:stCondLst>
                                            <p:cond delay="0"/>
                                          </p:stCondLst>
                                        </p:cTn>
                                        <p:tgtEl>
                                          <p:spTgt spid="7"/>
                                        </p:tgtEl>
                                        <p:attrNameLst>
                                          <p:attrName>style.visibility</p:attrName>
                                        </p:attrNameLst>
                                      </p:cBhvr>
                                      <p:to>
                                        <p:strVal val="visible"/>
                                      </p:to>
                                    </p:set>
                                    <p:anim calcmode="lin" valueType="num">
                                      <p:cBhvr additive="base">
                                        <p:cTn id="27" dur="1000" fill="hold"/>
                                        <p:tgtEl>
                                          <p:spTgt spid="7"/>
                                        </p:tgtEl>
                                        <p:attrNameLst>
                                          <p:attrName>ppt_x</p:attrName>
                                        </p:attrNameLst>
                                      </p:cBhvr>
                                      <p:tavLst>
                                        <p:tav tm="0">
                                          <p:val>
                                            <p:strVal val="1+#ppt_w/2"/>
                                          </p:val>
                                        </p:tav>
                                        <p:tav tm="100000">
                                          <p:val>
                                            <p:strVal val="#ppt_x"/>
                                          </p:val>
                                        </p:tav>
                                      </p:tavLst>
                                    </p:anim>
                                    <p:anim calcmode="lin" valueType="num">
                                      <p:cBhvr additive="base">
                                        <p:cTn id="28" dur="1000" fill="hold"/>
                                        <p:tgtEl>
                                          <p:spTgt spid="7"/>
                                        </p:tgtEl>
                                        <p:attrNameLst>
                                          <p:attrName>ppt_y</p:attrName>
                                        </p:attrNameLst>
                                      </p:cBhvr>
                                      <p:tavLst>
                                        <p:tav tm="0">
                                          <p:val>
                                            <p:strVal val="#ppt_y"/>
                                          </p:val>
                                        </p:tav>
                                        <p:tav tm="100000">
                                          <p:val>
                                            <p:strVal val="#ppt_y"/>
                                          </p:val>
                                        </p:tav>
                                      </p:tavLst>
                                    </p:anim>
                                  </p:childTnLst>
                                </p:cTn>
                              </p:par>
                              <p:par>
                                <p:cTn id="29" presetID="10" presetClass="entr" presetSubtype="0" fill="hold" nodeType="withEffect">
                                  <p:stCondLst>
                                    <p:cond delay="0"/>
                                  </p:stCondLst>
                                  <p:childTnLst>
                                    <p:set>
                                      <p:cBhvr>
                                        <p:cTn id="30" dur="1" fill="hold">
                                          <p:stCondLst>
                                            <p:cond delay="0"/>
                                          </p:stCondLst>
                                        </p:cTn>
                                        <p:tgtEl>
                                          <p:spTgt spid="5"/>
                                        </p:tgtEl>
                                        <p:attrNameLst>
                                          <p:attrName>style.visibility</p:attrName>
                                        </p:attrNameLst>
                                      </p:cBhvr>
                                      <p:to>
                                        <p:strVal val="visible"/>
                                      </p:to>
                                    </p:set>
                                    <p:animEffect transition="in" filter="fade">
                                      <p:cBhvr>
                                        <p:cTn id="31" dur="500"/>
                                        <p:tgtEl>
                                          <p:spTgt spid="5"/>
                                        </p:tgtEl>
                                      </p:cBhvr>
                                    </p:animEffect>
                                  </p:childTnLst>
                                </p:cTn>
                              </p:par>
                              <p:par>
                                <p:cTn id="32" presetID="42" presetClass="entr" presetSubtype="0" fill="hold" nodeType="withEffect">
                                  <p:stCondLst>
                                    <p:cond delay="0"/>
                                  </p:stCondLst>
                                  <p:childTnLst>
                                    <p:set>
                                      <p:cBhvr>
                                        <p:cTn id="33" dur="1" fill="hold">
                                          <p:stCondLst>
                                            <p:cond delay="0"/>
                                          </p:stCondLst>
                                        </p:cTn>
                                        <p:tgtEl>
                                          <p:spTgt spid="8"/>
                                        </p:tgtEl>
                                        <p:attrNameLst>
                                          <p:attrName>style.visibility</p:attrName>
                                        </p:attrNameLst>
                                      </p:cBhvr>
                                      <p:to>
                                        <p:strVal val="visible"/>
                                      </p:to>
                                    </p:set>
                                    <p:animEffect transition="in" filter="fade">
                                      <p:cBhvr>
                                        <p:cTn id="34" dur="1000"/>
                                        <p:tgtEl>
                                          <p:spTgt spid="8"/>
                                        </p:tgtEl>
                                      </p:cBhvr>
                                    </p:animEffect>
                                    <p:anim calcmode="lin" valueType="num">
                                      <p:cBhvr>
                                        <p:cTn id="35" dur="1000" fill="hold"/>
                                        <p:tgtEl>
                                          <p:spTgt spid="8"/>
                                        </p:tgtEl>
                                        <p:attrNameLst>
                                          <p:attrName>ppt_x</p:attrName>
                                        </p:attrNameLst>
                                      </p:cBhvr>
                                      <p:tavLst>
                                        <p:tav tm="0">
                                          <p:val>
                                            <p:strVal val="#ppt_x"/>
                                          </p:val>
                                        </p:tav>
                                        <p:tav tm="100000">
                                          <p:val>
                                            <p:strVal val="#ppt_x"/>
                                          </p:val>
                                        </p:tav>
                                      </p:tavLst>
                                    </p:anim>
                                    <p:anim calcmode="lin" valueType="num">
                                      <p:cBhvr>
                                        <p:cTn id="36" dur="1000" fill="hold"/>
                                        <p:tgtEl>
                                          <p:spTgt spid="8"/>
                                        </p:tgtEl>
                                        <p:attrNameLst>
                                          <p:attrName>ppt_y</p:attrName>
                                        </p:attrNameLst>
                                      </p:cBhvr>
                                      <p:tavLst>
                                        <p:tav tm="0">
                                          <p:val>
                                            <p:strVal val="#ppt_y+.1"/>
                                          </p:val>
                                        </p:tav>
                                        <p:tav tm="100000">
                                          <p:val>
                                            <p:strVal val="#ppt_y"/>
                                          </p:val>
                                        </p:tav>
                                      </p:tavLst>
                                    </p:anim>
                                  </p:childTnLst>
                                </p:cTn>
                              </p:par>
                              <p:par>
                                <p:cTn id="37" presetID="16" presetClass="entr" presetSubtype="37" fill="hold" grpId="0" nodeType="withEffect">
                                  <p:stCondLst>
                                    <p:cond delay="0"/>
                                  </p:stCondLst>
                                  <p:childTnLst>
                                    <p:set>
                                      <p:cBhvr>
                                        <p:cTn id="38" dur="1" fill="hold">
                                          <p:stCondLst>
                                            <p:cond delay="0"/>
                                          </p:stCondLst>
                                        </p:cTn>
                                        <p:tgtEl>
                                          <p:spTgt spid="21"/>
                                        </p:tgtEl>
                                        <p:attrNameLst>
                                          <p:attrName>style.visibility</p:attrName>
                                        </p:attrNameLst>
                                      </p:cBhvr>
                                      <p:to>
                                        <p:strVal val="visible"/>
                                      </p:to>
                                    </p:set>
                                    <p:animEffect transition="in" filter="barn(outVertical)">
                                      <p:cBhvr>
                                        <p:cTn id="39" dur="1000"/>
                                        <p:tgtEl>
                                          <p:spTgt spid="21"/>
                                        </p:tgtEl>
                                      </p:cBhvr>
                                    </p:animEffect>
                                  </p:childTnLst>
                                </p:cTn>
                              </p:par>
                            </p:childTnLst>
                          </p:cTn>
                        </p:par>
                      </p:childTnLst>
                    </p:cTn>
                  </p:par>
                  <p:par>
                    <p:cTn id="40" fill="hold">
                      <p:stCondLst>
                        <p:cond delay="indefinite"/>
                      </p:stCondLst>
                      <p:childTnLst>
                        <p:par>
                          <p:cTn id="41" fill="hold">
                            <p:stCondLst>
                              <p:cond delay="0"/>
                            </p:stCondLst>
                            <p:childTnLst>
                              <p:par>
                                <p:cTn id="42" presetID="16" presetClass="entr" presetSubtype="21" fill="hold" nodeType="clickEffect">
                                  <p:stCondLst>
                                    <p:cond delay="0"/>
                                  </p:stCondLst>
                                  <p:childTnLst>
                                    <p:set>
                                      <p:cBhvr>
                                        <p:cTn id="43" dur="1" fill="hold">
                                          <p:stCondLst>
                                            <p:cond delay="0"/>
                                          </p:stCondLst>
                                        </p:cTn>
                                        <p:tgtEl>
                                          <p:spTgt spid="14"/>
                                        </p:tgtEl>
                                        <p:attrNameLst>
                                          <p:attrName>style.visibility</p:attrName>
                                        </p:attrNameLst>
                                      </p:cBhvr>
                                      <p:to>
                                        <p:strVal val="visible"/>
                                      </p:to>
                                    </p:set>
                                    <p:animEffect transition="in" filter="barn(inVertical)">
                                      <p:cBhvr>
                                        <p:cTn id="44" dur="500"/>
                                        <p:tgtEl>
                                          <p:spTgt spid="14"/>
                                        </p:tgtEl>
                                      </p:cBhvr>
                                    </p:animEffect>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nodeType="clickEffect">
                                  <p:stCondLst>
                                    <p:cond delay="0"/>
                                  </p:stCondLst>
                                  <p:childTnLst>
                                    <p:set>
                                      <p:cBhvr>
                                        <p:cTn id="48" dur="1" fill="hold">
                                          <p:stCondLst>
                                            <p:cond delay="0"/>
                                          </p:stCondLst>
                                        </p:cTn>
                                        <p:tgtEl>
                                          <p:spTgt spid="22"/>
                                        </p:tgtEl>
                                        <p:attrNameLst>
                                          <p:attrName>style.visibility</p:attrName>
                                        </p:attrNameLst>
                                      </p:cBhvr>
                                      <p:to>
                                        <p:strVal val="visible"/>
                                      </p:to>
                                    </p:set>
                                    <p:anim calcmode="lin" valueType="num">
                                      <p:cBhvr additive="base">
                                        <p:cTn id="49" dur="500" fill="hold"/>
                                        <p:tgtEl>
                                          <p:spTgt spid="22"/>
                                        </p:tgtEl>
                                        <p:attrNameLst>
                                          <p:attrName>ppt_x</p:attrName>
                                        </p:attrNameLst>
                                      </p:cBhvr>
                                      <p:tavLst>
                                        <p:tav tm="0">
                                          <p:val>
                                            <p:strVal val="#ppt_x"/>
                                          </p:val>
                                        </p:tav>
                                        <p:tav tm="100000">
                                          <p:val>
                                            <p:strVal val="#ppt_x"/>
                                          </p:val>
                                        </p:tav>
                                      </p:tavLst>
                                    </p:anim>
                                    <p:anim calcmode="lin" valueType="num">
                                      <p:cBhvr additive="base">
                                        <p:cTn id="50" dur="500" fill="hold"/>
                                        <p:tgtEl>
                                          <p:spTgt spid="2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descr="4"/>
          <p:cNvPicPr>
            <a:picLocks noChangeAspect="1"/>
          </p:cNvPicPr>
          <p:nvPr/>
        </p:nvPicPr>
        <p:blipFill>
          <a:blip r:embed="rId4">
            <a:lum bright="-6000" contrast="12000"/>
          </a:blip>
          <a:stretch>
            <a:fillRect/>
          </a:stretch>
        </p:blipFill>
        <p:spPr>
          <a:xfrm>
            <a:off x="635" y="897255"/>
            <a:ext cx="5883910" cy="5960745"/>
          </a:xfrm>
          <a:prstGeom prst="rect">
            <a:avLst/>
          </a:prstGeom>
        </p:spPr>
      </p:pic>
      <p:pic>
        <p:nvPicPr>
          <p:cNvPr id="5" name="图片 4" descr="5"/>
          <p:cNvPicPr>
            <a:picLocks noChangeAspect="1"/>
          </p:cNvPicPr>
          <p:nvPr/>
        </p:nvPicPr>
        <p:blipFill>
          <a:blip r:embed="rId5">
            <a:lum bright="-6000" contrast="12000"/>
          </a:blip>
          <a:stretch>
            <a:fillRect/>
          </a:stretch>
        </p:blipFill>
        <p:spPr>
          <a:xfrm>
            <a:off x="3905250" y="5121275"/>
            <a:ext cx="8286750" cy="1736725"/>
          </a:xfrm>
          <a:prstGeom prst="rect">
            <a:avLst/>
          </a:prstGeom>
        </p:spPr>
      </p:pic>
      <p:pic>
        <p:nvPicPr>
          <p:cNvPr id="22" name="图片 21" descr="6"/>
          <p:cNvPicPr>
            <a:picLocks noChangeAspect="1"/>
          </p:cNvPicPr>
          <p:nvPr/>
        </p:nvPicPr>
        <p:blipFill>
          <a:blip r:embed="rId6">
            <a:lum bright="-6000" contrast="12000"/>
          </a:blip>
          <a:srcRect b="8180"/>
          <a:stretch>
            <a:fillRect/>
          </a:stretch>
        </p:blipFill>
        <p:spPr>
          <a:xfrm flipH="1">
            <a:off x="7782560" y="3496310"/>
            <a:ext cx="4409440" cy="3361690"/>
          </a:xfrm>
          <a:prstGeom prst="rect">
            <a:avLst/>
          </a:prstGeom>
        </p:spPr>
      </p:pic>
      <p:sp>
        <p:nvSpPr>
          <p:cNvPr id="6" name="Rectangle: Rounded Corners 5">
            <a:extLst>
              <a:ext uri="{FF2B5EF4-FFF2-40B4-BE49-F238E27FC236}">
                <a16:creationId xmlns:a16="http://schemas.microsoft.com/office/drawing/2014/main" id="{B4B0FA99-29F2-443F-831B-88A682F7F969}"/>
              </a:ext>
            </a:extLst>
          </p:cNvPr>
          <p:cNvSpPr/>
          <p:nvPr/>
        </p:nvSpPr>
        <p:spPr>
          <a:xfrm>
            <a:off x="447675" y="638175"/>
            <a:ext cx="11439525" cy="5705475"/>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37" name="文本框 18">
            <a:extLst>
              <a:ext uri="{FF2B5EF4-FFF2-40B4-BE49-F238E27FC236}">
                <a16:creationId xmlns:a16="http://schemas.microsoft.com/office/drawing/2014/main" id="{CA18D20F-9C7A-4F65-BC13-DAD4EBBC96BC}"/>
              </a:ext>
            </a:extLst>
          </p:cNvPr>
          <p:cNvSpPr txBox="1"/>
          <p:nvPr/>
        </p:nvSpPr>
        <p:spPr>
          <a:xfrm>
            <a:off x="361427" y="1031218"/>
            <a:ext cx="11323024" cy="646331"/>
          </a:xfrm>
          <a:custGeom>
            <a:avLst/>
            <a:gdLst>
              <a:gd name="connsiteX0" fmla="*/ 0 w 11323024"/>
              <a:gd name="connsiteY0" fmla="*/ 0 h 646331"/>
              <a:gd name="connsiteX1" fmla="*/ 666060 w 11323024"/>
              <a:gd name="connsiteY1" fmla="*/ 0 h 646331"/>
              <a:gd name="connsiteX2" fmla="*/ 1105660 w 11323024"/>
              <a:gd name="connsiteY2" fmla="*/ 0 h 646331"/>
              <a:gd name="connsiteX3" fmla="*/ 1432030 w 11323024"/>
              <a:gd name="connsiteY3" fmla="*/ 0 h 646331"/>
              <a:gd name="connsiteX4" fmla="*/ 1984860 w 11323024"/>
              <a:gd name="connsiteY4" fmla="*/ 0 h 646331"/>
              <a:gd name="connsiteX5" fmla="*/ 2424459 w 11323024"/>
              <a:gd name="connsiteY5" fmla="*/ 0 h 646331"/>
              <a:gd name="connsiteX6" fmla="*/ 2977289 w 11323024"/>
              <a:gd name="connsiteY6" fmla="*/ 0 h 646331"/>
              <a:gd name="connsiteX7" fmla="*/ 3643349 w 11323024"/>
              <a:gd name="connsiteY7" fmla="*/ 0 h 646331"/>
              <a:gd name="connsiteX8" fmla="*/ 3969719 w 11323024"/>
              <a:gd name="connsiteY8" fmla="*/ 0 h 646331"/>
              <a:gd name="connsiteX9" fmla="*/ 4635779 w 11323024"/>
              <a:gd name="connsiteY9" fmla="*/ 0 h 646331"/>
              <a:gd name="connsiteX10" fmla="*/ 5528300 w 11323024"/>
              <a:gd name="connsiteY10" fmla="*/ 0 h 646331"/>
              <a:gd name="connsiteX11" fmla="*/ 5854669 w 11323024"/>
              <a:gd name="connsiteY11" fmla="*/ 0 h 646331"/>
              <a:gd name="connsiteX12" fmla="*/ 6633960 w 11323024"/>
              <a:gd name="connsiteY12" fmla="*/ 0 h 646331"/>
              <a:gd name="connsiteX13" fmla="*/ 7526481 w 11323024"/>
              <a:gd name="connsiteY13" fmla="*/ 0 h 646331"/>
              <a:gd name="connsiteX14" fmla="*/ 8305771 w 11323024"/>
              <a:gd name="connsiteY14" fmla="*/ 0 h 646331"/>
              <a:gd name="connsiteX15" fmla="*/ 9085062 w 11323024"/>
              <a:gd name="connsiteY15" fmla="*/ 0 h 646331"/>
              <a:gd name="connsiteX16" fmla="*/ 9977582 w 11323024"/>
              <a:gd name="connsiteY16" fmla="*/ 0 h 646331"/>
              <a:gd name="connsiteX17" fmla="*/ 11323024 w 11323024"/>
              <a:gd name="connsiteY17" fmla="*/ 0 h 646331"/>
              <a:gd name="connsiteX18" fmla="*/ 11323024 w 11323024"/>
              <a:gd name="connsiteY18" fmla="*/ 646331 h 646331"/>
              <a:gd name="connsiteX19" fmla="*/ 10656964 w 11323024"/>
              <a:gd name="connsiteY19" fmla="*/ 646331 h 646331"/>
              <a:gd name="connsiteX20" fmla="*/ 9990904 w 11323024"/>
              <a:gd name="connsiteY20" fmla="*/ 646331 h 646331"/>
              <a:gd name="connsiteX21" fmla="*/ 9324843 w 11323024"/>
              <a:gd name="connsiteY21" fmla="*/ 646331 h 646331"/>
              <a:gd name="connsiteX22" fmla="*/ 8545553 w 11323024"/>
              <a:gd name="connsiteY22" fmla="*/ 646331 h 646331"/>
              <a:gd name="connsiteX23" fmla="*/ 8219183 w 11323024"/>
              <a:gd name="connsiteY23" fmla="*/ 646331 h 646331"/>
              <a:gd name="connsiteX24" fmla="*/ 7326663 w 11323024"/>
              <a:gd name="connsiteY24" fmla="*/ 646331 h 646331"/>
              <a:gd name="connsiteX25" fmla="*/ 6773833 w 11323024"/>
              <a:gd name="connsiteY25" fmla="*/ 646331 h 646331"/>
              <a:gd name="connsiteX26" fmla="*/ 6447463 w 11323024"/>
              <a:gd name="connsiteY26" fmla="*/ 646331 h 646331"/>
              <a:gd name="connsiteX27" fmla="*/ 5894633 w 11323024"/>
              <a:gd name="connsiteY27" fmla="*/ 646331 h 646331"/>
              <a:gd name="connsiteX28" fmla="*/ 5115343 w 11323024"/>
              <a:gd name="connsiteY28" fmla="*/ 646331 h 646331"/>
              <a:gd name="connsiteX29" fmla="*/ 4222822 w 11323024"/>
              <a:gd name="connsiteY29" fmla="*/ 646331 h 646331"/>
              <a:gd name="connsiteX30" fmla="*/ 3669992 w 11323024"/>
              <a:gd name="connsiteY30" fmla="*/ 646331 h 646331"/>
              <a:gd name="connsiteX31" fmla="*/ 3343622 w 11323024"/>
              <a:gd name="connsiteY31" fmla="*/ 646331 h 646331"/>
              <a:gd name="connsiteX32" fmla="*/ 2677562 w 11323024"/>
              <a:gd name="connsiteY32" fmla="*/ 646331 h 646331"/>
              <a:gd name="connsiteX33" fmla="*/ 1898272 w 11323024"/>
              <a:gd name="connsiteY33" fmla="*/ 646331 h 646331"/>
              <a:gd name="connsiteX34" fmla="*/ 1005751 w 11323024"/>
              <a:gd name="connsiteY34" fmla="*/ 646331 h 646331"/>
              <a:gd name="connsiteX35" fmla="*/ 0 w 11323024"/>
              <a:gd name="connsiteY35" fmla="*/ 646331 h 646331"/>
              <a:gd name="connsiteX36" fmla="*/ 0 w 11323024"/>
              <a:gd name="connsiteY36" fmla="*/ 0 h 6463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11323024" h="646331" fill="none" extrusionOk="0">
                <a:moveTo>
                  <a:pt x="0" y="0"/>
                </a:moveTo>
                <a:cubicBezTo>
                  <a:pt x="136299" y="-23257"/>
                  <a:pt x="413490" y="-8131"/>
                  <a:pt x="666060" y="0"/>
                </a:cubicBezTo>
                <a:cubicBezTo>
                  <a:pt x="918630" y="8131"/>
                  <a:pt x="889579" y="-18959"/>
                  <a:pt x="1105660" y="0"/>
                </a:cubicBezTo>
                <a:cubicBezTo>
                  <a:pt x="1321741" y="18959"/>
                  <a:pt x="1366660" y="10395"/>
                  <a:pt x="1432030" y="0"/>
                </a:cubicBezTo>
                <a:cubicBezTo>
                  <a:pt x="1497400" y="-10395"/>
                  <a:pt x="1866087" y="24952"/>
                  <a:pt x="1984860" y="0"/>
                </a:cubicBezTo>
                <a:cubicBezTo>
                  <a:pt x="2103633" y="-24952"/>
                  <a:pt x="2301436" y="-687"/>
                  <a:pt x="2424459" y="0"/>
                </a:cubicBezTo>
                <a:cubicBezTo>
                  <a:pt x="2547482" y="687"/>
                  <a:pt x="2771081" y="-27297"/>
                  <a:pt x="2977289" y="0"/>
                </a:cubicBezTo>
                <a:cubicBezTo>
                  <a:pt x="3183497" y="27297"/>
                  <a:pt x="3404745" y="19228"/>
                  <a:pt x="3643349" y="0"/>
                </a:cubicBezTo>
                <a:cubicBezTo>
                  <a:pt x="3881953" y="-19228"/>
                  <a:pt x="3866075" y="-9619"/>
                  <a:pt x="3969719" y="0"/>
                </a:cubicBezTo>
                <a:cubicBezTo>
                  <a:pt x="4073363" y="9619"/>
                  <a:pt x="4430915" y="23014"/>
                  <a:pt x="4635779" y="0"/>
                </a:cubicBezTo>
                <a:cubicBezTo>
                  <a:pt x="4840643" y="-23014"/>
                  <a:pt x="5331702" y="29714"/>
                  <a:pt x="5528300" y="0"/>
                </a:cubicBezTo>
                <a:cubicBezTo>
                  <a:pt x="5724898" y="-29714"/>
                  <a:pt x="5756449" y="-8111"/>
                  <a:pt x="5854669" y="0"/>
                </a:cubicBezTo>
                <a:cubicBezTo>
                  <a:pt x="5952889" y="8111"/>
                  <a:pt x="6360488" y="13450"/>
                  <a:pt x="6633960" y="0"/>
                </a:cubicBezTo>
                <a:cubicBezTo>
                  <a:pt x="6907432" y="-13450"/>
                  <a:pt x="7338826" y="22698"/>
                  <a:pt x="7526481" y="0"/>
                </a:cubicBezTo>
                <a:cubicBezTo>
                  <a:pt x="7714136" y="-22698"/>
                  <a:pt x="8097024" y="-5648"/>
                  <a:pt x="8305771" y="0"/>
                </a:cubicBezTo>
                <a:cubicBezTo>
                  <a:pt x="8514518" y="5648"/>
                  <a:pt x="8926094" y="24160"/>
                  <a:pt x="9085062" y="0"/>
                </a:cubicBezTo>
                <a:cubicBezTo>
                  <a:pt x="9244030" y="-24160"/>
                  <a:pt x="9592078" y="-12856"/>
                  <a:pt x="9977582" y="0"/>
                </a:cubicBezTo>
                <a:cubicBezTo>
                  <a:pt x="10363086" y="12856"/>
                  <a:pt x="10952930" y="40861"/>
                  <a:pt x="11323024" y="0"/>
                </a:cubicBezTo>
                <a:cubicBezTo>
                  <a:pt x="11310356" y="164577"/>
                  <a:pt x="11333417" y="459640"/>
                  <a:pt x="11323024" y="646331"/>
                </a:cubicBezTo>
                <a:cubicBezTo>
                  <a:pt x="11048442" y="664567"/>
                  <a:pt x="10920859" y="656294"/>
                  <a:pt x="10656964" y="646331"/>
                </a:cubicBezTo>
                <a:cubicBezTo>
                  <a:pt x="10393069" y="636368"/>
                  <a:pt x="10128619" y="674978"/>
                  <a:pt x="9990904" y="646331"/>
                </a:cubicBezTo>
                <a:cubicBezTo>
                  <a:pt x="9853189" y="617684"/>
                  <a:pt x="9656696" y="618987"/>
                  <a:pt x="9324843" y="646331"/>
                </a:cubicBezTo>
                <a:cubicBezTo>
                  <a:pt x="8992990" y="673675"/>
                  <a:pt x="8783005" y="620442"/>
                  <a:pt x="8545553" y="646331"/>
                </a:cubicBezTo>
                <a:cubicBezTo>
                  <a:pt x="8308101" y="672221"/>
                  <a:pt x="8296616" y="645691"/>
                  <a:pt x="8219183" y="646331"/>
                </a:cubicBezTo>
                <a:cubicBezTo>
                  <a:pt x="8141750" y="646972"/>
                  <a:pt x="7552722" y="658365"/>
                  <a:pt x="7326663" y="646331"/>
                </a:cubicBezTo>
                <a:cubicBezTo>
                  <a:pt x="7100604" y="634297"/>
                  <a:pt x="6936631" y="637254"/>
                  <a:pt x="6773833" y="646331"/>
                </a:cubicBezTo>
                <a:cubicBezTo>
                  <a:pt x="6611035" y="655409"/>
                  <a:pt x="6572559" y="658466"/>
                  <a:pt x="6447463" y="646331"/>
                </a:cubicBezTo>
                <a:cubicBezTo>
                  <a:pt x="6322367" y="634197"/>
                  <a:pt x="6124412" y="636485"/>
                  <a:pt x="5894633" y="646331"/>
                </a:cubicBezTo>
                <a:cubicBezTo>
                  <a:pt x="5664854" y="656178"/>
                  <a:pt x="5483418" y="663925"/>
                  <a:pt x="5115343" y="646331"/>
                </a:cubicBezTo>
                <a:cubicBezTo>
                  <a:pt x="4747268" y="628738"/>
                  <a:pt x="4595158" y="642129"/>
                  <a:pt x="4222822" y="646331"/>
                </a:cubicBezTo>
                <a:cubicBezTo>
                  <a:pt x="3850486" y="650533"/>
                  <a:pt x="3878287" y="627413"/>
                  <a:pt x="3669992" y="646331"/>
                </a:cubicBezTo>
                <a:cubicBezTo>
                  <a:pt x="3461697" y="665250"/>
                  <a:pt x="3418836" y="635267"/>
                  <a:pt x="3343622" y="646331"/>
                </a:cubicBezTo>
                <a:cubicBezTo>
                  <a:pt x="3268408" y="657396"/>
                  <a:pt x="2946161" y="622465"/>
                  <a:pt x="2677562" y="646331"/>
                </a:cubicBezTo>
                <a:cubicBezTo>
                  <a:pt x="2408963" y="670197"/>
                  <a:pt x="2186256" y="615424"/>
                  <a:pt x="1898272" y="646331"/>
                </a:cubicBezTo>
                <a:cubicBezTo>
                  <a:pt x="1610288" y="677239"/>
                  <a:pt x="1412738" y="608023"/>
                  <a:pt x="1005751" y="646331"/>
                </a:cubicBezTo>
                <a:cubicBezTo>
                  <a:pt x="598764" y="684639"/>
                  <a:pt x="331541" y="639290"/>
                  <a:pt x="0" y="646331"/>
                </a:cubicBezTo>
                <a:cubicBezTo>
                  <a:pt x="20780" y="377515"/>
                  <a:pt x="31605" y="178026"/>
                  <a:pt x="0" y="0"/>
                </a:cubicBezTo>
                <a:close/>
              </a:path>
              <a:path w="11323024" h="646331" stroke="0" extrusionOk="0">
                <a:moveTo>
                  <a:pt x="0" y="0"/>
                </a:moveTo>
                <a:cubicBezTo>
                  <a:pt x="404031" y="10578"/>
                  <a:pt x="714010" y="17361"/>
                  <a:pt x="892521" y="0"/>
                </a:cubicBezTo>
                <a:cubicBezTo>
                  <a:pt x="1071032" y="-17361"/>
                  <a:pt x="1171161" y="-25928"/>
                  <a:pt x="1445351" y="0"/>
                </a:cubicBezTo>
                <a:cubicBezTo>
                  <a:pt x="1719541" y="25928"/>
                  <a:pt x="1724744" y="-7139"/>
                  <a:pt x="1884950" y="0"/>
                </a:cubicBezTo>
                <a:cubicBezTo>
                  <a:pt x="2045156" y="7139"/>
                  <a:pt x="2059933" y="-1304"/>
                  <a:pt x="2211320" y="0"/>
                </a:cubicBezTo>
                <a:cubicBezTo>
                  <a:pt x="2362707" y="1304"/>
                  <a:pt x="2679575" y="7840"/>
                  <a:pt x="2990610" y="0"/>
                </a:cubicBezTo>
                <a:cubicBezTo>
                  <a:pt x="3301645" y="-7840"/>
                  <a:pt x="3515114" y="34969"/>
                  <a:pt x="3883131" y="0"/>
                </a:cubicBezTo>
                <a:cubicBezTo>
                  <a:pt x="4251148" y="-34969"/>
                  <a:pt x="4441939" y="33608"/>
                  <a:pt x="4775652" y="0"/>
                </a:cubicBezTo>
                <a:cubicBezTo>
                  <a:pt x="5109365" y="-33608"/>
                  <a:pt x="5375467" y="216"/>
                  <a:pt x="5554942" y="0"/>
                </a:cubicBezTo>
                <a:cubicBezTo>
                  <a:pt x="5734417" y="-216"/>
                  <a:pt x="5795377" y="-14908"/>
                  <a:pt x="5994542" y="0"/>
                </a:cubicBezTo>
                <a:cubicBezTo>
                  <a:pt x="6193707" y="14908"/>
                  <a:pt x="6303446" y="14987"/>
                  <a:pt x="6434142" y="0"/>
                </a:cubicBezTo>
                <a:cubicBezTo>
                  <a:pt x="6564838" y="-14987"/>
                  <a:pt x="6740209" y="-21822"/>
                  <a:pt x="6873742" y="0"/>
                </a:cubicBezTo>
                <a:cubicBezTo>
                  <a:pt x="7007275" y="21822"/>
                  <a:pt x="7247321" y="18388"/>
                  <a:pt x="7426572" y="0"/>
                </a:cubicBezTo>
                <a:cubicBezTo>
                  <a:pt x="7605823" y="-18388"/>
                  <a:pt x="7679240" y="-11007"/>
                  <a:pt x="7752941" y="0"/>
                </a:cubicBezTo>
                <a:cubicBezTo>
                  <a:pt x="7826642" y="11007"/>
                  <a:pt x="8173531" y="25051"/>
                  <a:pt x="8305771" y="0"/>
                </a:cubicBezTo>
                <a:cubicBezTo>
                  <a:pt x="8438011" y="-25051"/>
                  <a:pt x="8540078" y="-438"/>
                  <a:pt x="8745371" y="0"/>
                </a:cubicBezTo>
                <a:cubicBezTo>
                  <a:pt x="8950664" y="438"/>
                  <a:pt x="9208210" y="10077"/>
                  <a:pt x="9411431" y="0"/>
                </a:cubicBezTo>
                <a:cubicBezTo>
                  <a:pt x="9614652" y="-10077"/>
                  <a:pt x="9586518" y="3803"/>
                  <a:pt x="9737801" y="0"/>
                </a:cubicBezTo>
                <a:cubicBezTo>
                  <a:pt x="9889084" y="-3803"/>
                  <a:pt x="9954799" y="-4719"/>
                  <a:pt x="10064170" y="0"/>
                </a:cubicBezTo>
                <a:cubicBezTo>
                  <a:pt x="10173541" y="4719"/>
                  <a:pt x="10334726" y="6407"/>
                  <a:pt x="10503770" y="0"/>
                </a:cubicBezTo>
                <a:cubicBezTo>
                  <a:pt x="10672814" y="-6407"/>
                  <a:pt x="11076401" y="-6852"/>
                  <a:pt x="11323024" y="0"/>
                </a:cubicBezTo>
                <a:cubicBezTo>
                  <a:pt x="11338855" y="199563"/>
                  <a:pt x="11311748" y="376816"/>
                  <a:pt x="11323024" y="646331"/>
                </a:cubicBezTo>
                <a:cubicBezTo>
                  <a:pt x="11208420" y="643444"/>
                  <a:pt x="11091790" y="641405"/>
                  <a:pt x="10883424" y="646331"/>
                </a:cubicBezTo>
                <a:cubicBezTo>
                  <a:pt x="10675058" y="651257"/>
                  <a:pt x="10542333" y="646796"/>
                  <a:pt x="10217364" y="646331"/>
                </a:cubicBezTo>
                <a:cubicBezTo>
                  <a:pt x="9892395" y="645866"/>
                  <a:pt x="9887223" y="646767"/>
                  <a:pt x="9777764" y="646331"/>
                </a:cubicBezTo>
                <a:cubicBezTo>
                  <a:pt x="9668305" y="645895"/>
                  <a:pt x="9222656" y="665425"/>
                  <a:pt x="8885244" y="646331"/>
                </a:cubicBezTo>
                <a:cubicBezTo>
                  <a:pt x="8547832" y="627237"/>
                  <a:pt x="8441448" y="625470"/>
                  <a:pt x="8105953" y="646331"/>
                </a:cubicBezTo>
                <a:cubicBezTo>
                  <a:pt x="7770458" y="667192"/>
                  <a:pt x="7636768" y="642608"/>
                  <a:pt x="7439893" y="646331"/>
                </a:cubicBezTo>
                <a:cubicBezTo>
                  <a:pt x="7243018" y="650054"/>
                  <a:pt x="7120744" y="632366"/>
                  <a:pt x="6887063" y="646331"/>
                </a:cubicBezTo>
                <a:cubicBezTo>
                  <a:pt x="6653382" y="660297"/>
                  <a:pt x="6282255" y="652544"/>
                  <a:pt x="5994542" y="646331"/>
                </a:cubicBezTo>
                <a:cubicBezTo>
                  <a:pt x="5706829" y="640118"/>
                  <a:pt x="5792670" y="634784"/>
                  <a:pt x="5668173" y="646331"/>
                </a:cubicBezTo>
                <a:cubicBezTo>
                  <a:pt x="5543676" y="657878"/>
                  <a:pt x="5150524" y="653323"/>
                  <a:pt x="5002112" y="646331"/>
                </a:cubicBezTo>
                <a:cubicBezTo>
                  <a:pt x="4853700" y="639339"/>
                  <a:pt x="4365112" y="676594"/>
                  <a:pt x="4109592" y="646331"/>
                </a:cubicBezTo>
                <a:cubicBezTo>
                  <a:pt x="3854072" y="616068"/>
                  <a:pt x="3621703" y="608986"/>
                  <a:pt x="3217071" y="646331"/>
                </a:cubicBezTo>
                <a:cubicBezTo>
                  <a:pt x="2812439" y="683676"/>
                  <a:pt x="2850690" y="658696"/>
                  <a:pt x="2551011" y="646331"/>
                </a:cubicBezTo>
                <a:cubicBezTo>
                  <a:pt x="2251332" y="633966"/>
                  <a:pt x="2218132" y="665042"/>
                  <a:pt x="2111411" y="646331"/>
                </a:cubicBezTo>
                <a:cubicBezTo>
                  <a:pt x="2004690" y="627620"/>
                  <a:pt x="1414570" y="666664"/>
                  <a:pt x="1218890" y="646331"/>
                </a:cubicBezTo>
                <a:cubicBezTo>
                  <a:pt x="1023210" y="625998"/>
                  <a:pt x="304484" y="653281"/>
                  <a:pt x="0" y="646331"/>
                </a:cubicBezTo>
                <a:cubicBezTo>
                  <a:pt x="-812" y="395418"/>
                  <a:pt x="-23406" y="146135"/>
                  <a:pt x="0" y="0"/>
                </a:cubicBezTo>
                <a:close/>
              </a:path>
            </a:pathLst>
          </a:custGeom>
          <a:solidFill>
            <a:schemeClr val="accent4">
              <a:lumMod val="20000"/>
              <a:lumOff val="80000"/>
            </a:schemeClr>
          </a:solidFill>
          <a:ln>
            <a:solidFill>
              <a:schemeClr val="tx1"/>
            </a:solidFill>
            <a:extLst>
              <a:ext uri="{C807C97D-BFC1-408E-A445-0C87EB9F89A2}">
                <ask:lineSketchStyleProps xmlns:ask="http://schemas.microsoft.com/office/drawing/2018/sketchyshapes" sd="1877690451">
                  <a:prstGeom prst="rect">
                    <a:avLst/>
                  </a:prstGeom>
                  <ask:type>
                    <ask:lineSketchFreehand/>
                  </ask:type>
                </ask:lineSketchStyleProps>
              </a:ext>
            </a:extLst>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600" b="1" i="0" u="none" strike="noStrike" kern="1200" cap="none" spc="0" normalizeH="0" baseline="0" noProof="0" dirty="0">
                <a:ln>
                  <a:noFill/>
                </a:ln>
                <a:solidFill>
                  <a:srgbClr val="FF0000"/>
                </a:solidFill>
                <a:effectLst/>
                <a:uLnTx/>
                <a:uFillTx/>
                <a:latin typeface="Arial"/>
                <a:ea typeface="黑体"/>
                <a:cs typeface="+mn-cs"/>
              </a:rPr>
              <a:t>1. </a:t>
            </a:r>
            <a:r>
              <a:rPr kumimoji="0" lang="en-US" altLang="zh-CN" sz="3600" b="1" i="0" u="none" strike="noStrike" kern="1200" cap="none" spc="0" normalizeH="0" baseline="0" noProof="0" dirty="0" err="1">
                <a:ln>
                  <a:noFill/>
                </a:ln>
                <a:solidFill>
                  <a:srgbClr val="FF0000"/>
                </a:solidFill>
                <a:effectLst/>
                <a:uLnTx/>
                <a:uFillTx/>
                <a:latin typeface="Arial"/>
                <a:ea typeface="黑体"/>
                <a:cs typeface="+mn-cs"/>
              </a:rPr>
              <a:t>Giới</a:t>
            </a:r>
            <a:r>
              <a:rPr kumimoji="0" lang="en-US" altLang="zh-CN" sz="3600" b="1" i="0" u="none" strike="noStrike" kern="1200" cap="none" spc="0" normalizeH="0" noProof="0" dirty="0">
                <a:ln>
                  <a:noFill/>
                </a:ln>
                <a:solidFill>
                  <a:srgbClr val="FF0000"/>
                </a:solidFill>
                <a:effectLst/>
                <a:uLnTx/>
                <a:uFillTx/>
                <a:latin typeface="Arial"/>
                <a:ea typeface="黑体"/>
                <a:cs typeface="+mn-cs"/>
              </a:rPr>
              <a:t> </a:t>
            </a:r>
            <a:r>
              <a:rPr kumimoji="0" lang="en-US" altLang="zh-CN" sz="3600" b="1" i="0" u="none" strike="noStrike" kern="1200" cap="none" spc="0" normalizeH="0" noProof="0" dirty="0" err="1">
                <a:ln>
                  <a:noFill/>
                </a:ln>
                <a:solidFill>
                  <a:srgbClr val="FF0000"/>
                </a:solidFill>
                <a:effectLst/>
                <a:uLnTx/>
                <a:uFillTx/>
                <a:latin typeface="Arial"/>
                <a:ea typeface="黑体"/>
                <a:cs typeface="+mn-cs"/>
              </a:rPr>
              <a:t>thiệu</a:t>
            </a:r>
            <a:r>
              <a:rPr kumimoji="0" lang="en-US" altLang="zh-CN" sz="3600" b="1" i="0" u="none" strike="noStrike" kern="1200" cap="none" spc="0" normalizeH="0" noProof="0" dirty="0">
                <a:ln>
                  <a:noFill/>
                </a:ln>
                <a:solidFill>
                  <a:srgbClr val="FF0000"/>
                </a:solidFill>
                <a:effectLst/>
                <a:uLnTx/>
                <a:uFillTx/>
                <a:latin typeface="Arial"/>
                <a:ea typeface="黑体"/>
                <a:cs typeface="+mn-cs"/>
              </a:rPr>
              <a:t> </a:t>
            </a:r>
            <a:r>
              <a:rPr kumimoji="0" lang="en-US" altLang="zh-CN" sz="3600" b="1" i="0" u="none" strike="noStrike" kern="1200" cap="none" spc="0" normalizeH="0" noProof="0" dirty="0" err="1">
                <a:ln>
                  <a:noFill/>
                </a:ln>
                <a:solidFill>
                  <a:srgbClr val="FF0000"/>
                </a:solidFill>
                <a:effectLst/>
                <a:uLnTx/>
                <a:uFillTx/>
                <a:latin typeface="Arial"/>
                <a:ea typeface="黑体"/>
                <a:cs typeface="+mn-cs"/>
              </a:rPr>
              <a:t>một</a:t>
            </a:r>
            <a:r>
              <a:rPr kumimoji="0" lang="en-US" altLang="zh-CN" sz="3600" b="1" i="0" u="none" strike="noStrike" kern="1200" cap="none" spc="0" normalizeH="0" noProof="0" dirty="0">
                <a:ln>
                  <a:noFill/>
                </a:ln>
                <a:solidFill>
                  <a:srgbClr val="FF0000"/>
                </a:solidFill>
                <a:effectLst/>
                <a:uLnTx/>
                <a:uFillTx/>
                <a:latin typeface="Arial"/>
                <a:ea typeface="黑体"/>
                <a:cs typeface="+mn-cs"/>
              </a:rPr>
              <a:t> </a:t>
            </a:r>
            <a:r>
              <a:rPr kumimoji="0" lang="en-US" altLang="zh-CN" sz="3600" b="1" i="0" u="none" strike="noStrike" kern="1200" cap="none" spc="0" normalizeH="0" noProof="0" dirty="0" err="1">
                <a:ln>
                  <a:noFill/>
                </a:ln>
                <a:solidFill>
                  <a:srgbClr val="FF0000"/>
                </a:solidFill>
                <a:effectLst/>
                <a:uLnTx/>
                <a:uFillTx/>
                <a:latin typeface="Arial"/>
                <a:ea typeface="黑体"/>
                <a:cs typeface="+mn-cs"/>
              </a:rPr>
              <a:t>cảnh</a:t>
            </a:r>
            <a:r>
              <a:rPr kumimoji="0" lang="en-US" altLang="zh-CN" sz="3600" b="1" i="0" u="none" strike="noStrike" kern="1200" cap="none" spc="0" normalizeH="0" noProof="0" dirty="0">
                <a:ln>
                  <a:noFill/>
                </a:ln>
                <a:solidFill>
                  <a:srgbClr val="FF0000"/>
                </a:solidFill>
                <a:effectLst/>
                <a:uLnTx/>
                <a:uFillTx/>
                <a:latin typeface="Arial"/>
                <a:ea typeface="黑体"/>
                <a:cs typeface="+mn-cs"/>
              </a:rPr>
              <a:t> </a:t>
            </a:r>
            <a:r>
              <a:rPr kumimoji="0" lang="en-US" altLang="zh-CN" sz="3600" b="1" i="0" u="none" strike="noStrike" kern="1200" cap="none" spc="0" normalizeH="0" noProof="0" dirty="0" err="1">
                <a:ln>
                  <a:noFill/>
                </a:ln>
                <a:solidFill>
                  <a:srgbClr val="FF0000"/>
                </a:solidFill>
                <a:effectLst/>
                <a:uLnTx/>
                <a:uFillTx/>
                <a:latin typeface="Arial"/>
                <a:ea typeface="黑体"/>
                <a:cs typeface="+mn-cs"/>
              </a:rPr>
              <a:t>đẹp</a:t>
            </a:r>
            <a:r>
              <a:rPr kumimoji="0" lang="en-US" altLang="zh-CN" sz="3600" b="1" i="0" u="none" strike="noStrike" kern="1200" cap="none" spc="0" normalizeH="0" noProof="0" dirty="0">
                <a:ln>
                  <a:noFill/>
                </a:ln>
                <a:solidFill>
                  <a:srgbClr val="FF0000"/>
                </a:solidFill>
                <a:effectLst/>
                <a:uLnTx/>
                <a:uFillTx/>
                <a:latin typeface="Arial"/>
                <a:ea typeface="黑体"/>
                <a:cs typeface="+mn-cs"/>
              </a:rPr>
              <a:t> </a:t>
            </a:r>
            <a:r>
              <a:rPr kumimoji="0" lang="en-US" altLang="zh-CN" sz="3600" b="1" i="0" u="none" strike="noStrike" kern="1200" cap="none" spc="0" normalizeH="0" noProof="0" dirty="0" err="1">
                <a:ln>
                  <a:noFill/>
                </a:ln>
                <a:solidFill>
                  <a:srgbClr val="FF0000"/>
                </a:solidFill>
                <a:effectLst/>
                <a:uLnTx/>
                <a:uFillTx/>
                <a:latin typeface="Arial"/>
                <a:ea typeface="黑体"/>
                <a:cs typeface="+mn-cs"/>
              </a:rPr>
              <a:t>đất</a:t>
            </a:r>
            <a:r>
              <a:rPr kumimoji="0" lang="en-US" altLang="zh-CN" sz="3600" b="1" i="0" u="none" strike="noStrike" kern="1200" cap="none" spc="0" normalizeH="0" noProof="0" dirty="0">
                <a:ln>
                  <a:noFill/>
                </a:ln>
                <a:solidFill>
                  <a:srgbClr val="FF0000"/>
                </a:solidFill>
                <a:effectLst/>
                <a:uLnTx/>
                <a:uFillTx/>
                <a:latin typeface="Arial"/>
                <a:ea typeface="黑体"/>
                <a:cs typeface="+mn-cs"/>
              </a:rPr>
              <a:t> </a:t>
            </a:r>
            <a:r>
              <a:rPr kumimoji="0" lang="en-US" altLang="zh-CN" sz="3600" b="1" i="0" u="none" strike="noStrike" kern="1200" cap="none" spc="0" normalizeH="0" noProof="0" dirty="0" err="1">
                <a:ln>
                  <a:noFill/>
                </a:ln>
                <a:solidFill>
                  <a:srgbClr val="FF0000"/>
                </a:solidFill>
                <a:effectLst/>
                <a:uLnTx/>
                <a:uFillTx/>
                <a:latin typeface="Arial"/>
                <a:ea typeface="黑体"/>
                <a:cs typeface="+mn-cs"/>
              </a:rPr>
              <a:t>nước</a:t>
            </a:r>
            <a:r>
              <a:rPr kumimoji="0" lang="en-US" altLang="zh-CN" sz="3600" b="1" i="0" u="none" strike="noStrike" kern="1200" cap="none" spc="0" normalizeH="0" noProof="0" dirty="0">
                <a:ln>
                  <a:noFill/>
                </a:ln>
                <a:solidFill>
                  <a:srgbClr val="FF0000"/>
                </a:solidFill>
                <a:effectLst/>
                <a:uLnTx/>
                <a:uFillTx/>
                <a:latin typeface="Arial"/>
                <a:ea typeface="黑体"/>
                <a:cs typeface="+mn-cs"/>
              </a:rPr>
              <a:t> </a:t>
            </a:r>
            <a:r>
              <a:rPr kumimoji="0" lang="en-US" altLang="zh-CN" sz="3600" b="1" i="0" u="none" strike="noStrike" kern="1200" cap="none" spc="0" normalizeH="0" noProof="0" dirty="0" err="1">
                <a:ln>
                  <a:noFill/>
                </a:ln>
                <a:solidFill>
                  <a:srgbClr val="FF0000"/>
                </a:solidFill>
                <a:effectLst/>
                <a:uLnTx/>
                <a:uFillTx/>
                <a:latin typeface="Arial"/>
                <a:ea typeface="黑体"/>
                <a:cs typeface="+mn-cs"/>
              </a:rPr>
              <a:t>mà</a:t>
            </a:r>
            <a:r>
              <a:rPr kumimoji="0" lang="en-US" altLang="zh-CN" sz="3600" b="1" i="0" u="none" strike="noStrike" kern="1200" cap="none" spc="0" normalizeH="0" noProof="0" dirty="0">
                <a:ln>
                  <a:noFill/>
                </a:ln>
                <a:solidFill>
                  <a:srgbClr val="FF0000"/>
                </a:solidFill>
                <a:effectLst/>
                <a:uLnTx/>
                <a:uFillTx/>
                <a:latin typeface="Arial"/>
                <a:ea typeface="黑体"/>
                <a:cs typeface="+mn-cs"/>
              </a:rPr>
              <a:t> </a:t>
            </a:r>
            <a:r>
              <a:rPr kumimoji="0" lang="en-US" altLang="zh-CN" sz="3600" b="1" i="0" u="none" strike="noStrike" kern="1200" cap="none" spc="0" normalizeH="0" noProof="0" dirty="0" err="1">
                <a:ln>
                  <a:noFill/>
                </a:ln>
                <a:solidFill>
                  <a:srgbClr val="FF0000"/>
                </a:solidFill>
                <a:effectLst/>
                <a:uLnTx/>
                <a:uFillTx/>
                <a:latin typeface="Arial"/>
                <a:ea typeface="黑体"/>
                <a:cs typeface="+mn-cs"/>
              </a:rPr>
              <a:t>em</a:t>
            </a:r>
            <a:r>
              <a:rPr kumimoji="0" lang="en-US" altLang="zh-CN" sz="3600" b="1" i="0" u="none" strike="noStrike" kern="1200" cap="none" spc="0" normalizeH="0" noProof="0" dirty="0">
                <a:ln>
                  <a:noFill/>
                </a:ln>
                <a:solidFill>
                  <a:srgbClr val="FF0000"/>
                </a:solidFill>
                <a:effectLst/>
                <a:uLnTx/>
                <a:uFillTx/>
                <a:latin typeface="Arial"/>
                <a:ea typeface="黑体"/>
                <a:cs typeface="+mn-cs"/>
              </a:rPr>
              <a:t> </a:t>
            </a:r>
            <a:r>
              <a:rPr kumimoji="0" lang="en-US" altLang="zh-CN" sz="3600" b="1" i="0" u="none" strike="noStrike" kern="1200" cap="none" spc="0" normalizeH="0" noProof="0" dirty="0" err="1">
                <a:ln>
                  <a:noFill/>
                </a:ln>
                <a:solidFill>
                  <a:srgbClr val="FF0000"/>
                </a:solidFill>
                <a:effectLst/>
                <a:uLnTx/>
                <a:uFillTx/>
                <a:latin typeface="Arial"/>
                <a:ea typeface="黑体"/>
                <a:cs typeface="+mn-cs"/>
              </a:rPr>
              <a:t>biết</a:t>
            </a:r>
            <a:endParaRPr kumimoji="0" lang="vi-VN" altLang="zh-CN" sz="3600" b="1" i="0" u="none" strike="noStrike" kern="1200" cap="none" spc="0" normalizeH="0" baseline="0" noProof="0" dirty="0">
              <a:ln>
                <a:noFill/>
              </a:ln>
              <a:solidFill>
                <a:srgbClr val="7030A0"/>
              </a:solidFill>
              <a:effectLst/>
              <a:uLnTx/>
              <a:uFillTx/>
              <a:latin typeface="Arial"/>
              <a:ea typeface="黑体"/>
              <a:cs typeface="+mn-cs"/>
            </a:endParaRPr>
          </a:p>
        </p:txBody>
      </p:sp>
      <p:pic>
        <p:nvPicPr>
          <p:cNvPr id="10" name="Picture 9">
            <a:extLst>
              <a:ext uri="{FF2B5EF4-FFF2-40B4-BE49-F238E27FC236}">
                <a16:creationId xmlns:a16="http://schemas.microsoft.com/office/drawing/2014/main" id="{4B969DA8-FE9E-4BF0-9505-BB915B3C293F}"/>
              </a:ext>
            </a:extLst>
          </p:cNvPr>
          <p:cNvPicPr>
            <a:picLocks noChangeAspect="1"/>
          </p:cNvPicPr>
          <p:nvPr/>
        </p:nvPicPr>
        <p:blipFill>
          <a:blip r:embed="rId7"/>
          <a:stretch>
            <a:fillRect/>
          </a:stretch>
        </p:blipFill>
        <p:spPr>
          <a:xfrm>
            <a:off x="761999" y="2171699"/>
            <a:ext cx="5006117" cy="2447925"/>
          </a:xfrm>
          <a:prstGeom prst="rect">
            <a:avLst/>
          </a:prstGeom>
        </p:spPr>
      </p:pic>
      <p:pic>
        <p:nvPicPr>
          <p:cNvPr id="12" name="Picture 11">
            <a:extLst>
              <a:ext uri="{FF2B5EF4-FFF2-40B4-BE49-F238E27FC236}">
                <a16:creationId xmlns:a16="http://schemas.microsoft.com/office/drawing/2014/main" id="{1776EB84-499E-4B7B-9906-A50F98EB9F6E}"/>
              </a:ext>
            </a:extLst>
          </p:cNvPr>
          <p:cNvPicPr>
            <a:picLocks noChangeAspect="1"/>
          </p:cNvPicPr>
          <p:nvPr/>
        </p:nvPicPr>
        <p:blipFill>
          <a:blip r:embed="rId8"/>
          <a:stretch>
            <a:fillRect/>
          </a:stretch>
        </p:blipFill>
        <p:spPr>
          <a:xfrm>
            <a:off x="6167437" y="2209799"/>
            <a:ext cx="5148263" cy="2358161"/>
          </a:xfrm>
          <a:prstGeom prst="rect">
            <a:avLst/>
          </a:prstGeom>
        </p:spPr>
      </p:pic>
    </p:spTree>
    <p:custDataLst>
      <p:tags r:id="rId1"/>
    </p:custDataLst>
  </p:cSld>
  <p:clrMapOvr>
    <a:masterClrMapping/>
  </p:clrMapOvr>
  <mc:AlternateContent xmlns:mc="http://schemas.openxmlformats.org/markup-compatibility/2006">
    <mc:Choice xmlns:p14="http://schemas.microsoft.com/office/powerpoint/2010/main" Requires="p14">
      <p:transition spd="slow" p14:dur="1600">
        <p:blinds dir="vert"/>
      </p:transition>
    </mc:Choice>
    <mc:Fallback>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par>
                                <p:cTn id="10" presetID="10" presetClass="entr" presetSubtype="0" fill="hold" nodeType="with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par>
                                <p:cTn id="13" presetID="22" presetClass="entr" presetSubtype="8" fill="hold" grpId="0" nodeType="withEffect">
                                  <p:stCondLst>
                                    <p:cond delay="0"/>
                                  </p:stCondLst>
                                  <p:childTnLst>
                                    <p:set>
                                      <p:cBhvr>
                                        <p:cTn id="14" dur="1" fill="hold">
                                          <p:stCondLst>
                                            <p:cond delay="0"/>
                                          </p:stCondLst>
                                        </p:cTn>
                                        <p:tgtEl>
                                          <p:spTgt spid="37"/>
                                        </p:tgtEl>
                                        <p:attrNameLst>
                                          <p:attrName>style.visibility</p:attrName>
                                        </p:attrNameLst>
                                      </p:cBhvr>
                                      <p:to>
                                        <p:strVal val="visible"/>
                                      </p:to>
                                    </p:set>
                                    <p:animEffect transition="in" filter="wipe(left)">
                                      <p:cBhvr>
                                        <p:cTn id="15" dur="500"/>
                                        <p:tgtEl>
                                          <p:spTgt spid="37"/>
                                        </p:tgtEl>
                                      </p:cBhvr>
                                    </p:animEffect>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nodeType="clickEffect">
                                  <p:stCondLst>
                                    <p:cond delay="0"/>
                                  </p:stCondLst>
                                  <p:childTnLst>
                                    <p:set>
                                      <p:cBhvr>
                                        <p:cTn id="19" dur="1" fill="hold">
                                          <p:stCondLst>
                                            <p:cond delay="0"/>
                                          </p:stCondLst>
                                        </p:cTn>
                                        <p:tgtEl>
                                          <p:spTgt spid="12"/>
                                        </p:tgtEl>
                                        <p:attrNameLst>
                                          <p:attrName>style.visibility</p:attrName>
                                        </p:attrNameLst>
                                      </p:cBhvr>
                                      <p:to>
                                        <p:strVal val="visible"/>
                                      </p:to>
                                    </p:set>
                                    <p:animEffect transition="in" filter="fade">
                                      <p:cBhvr>
                                        <p:cTn id="20" dur="1000"/>
                                        <p:tgtEl>
                                          <p:spTgt spid="12"/>
                                        </p:tgtEl>
                                      </p:cBhvr>
                                    </p:animEffect>
                                    <p:anim calcmode="lin" valueType="num">
                                      <p:cBhvr>
                                        <p:cTn id="21" dur="1000" fill="hold"/>
                                        <p:tgtEl>
                                          <p:spTgt spid="12"/>
                                        </p:tgtEl>
                                        <p:attrNameLst>
                                          <p:attrName>ppt_x</p:attrName>
                                        </p:attrNameLst>
                                      </p:cBhvr>
                                      <p:tavLst>
                                        <p:tav tm="0">
                                          <p:val>
                                            <p:strVal val="#ppt_x"/>
                                          </p:val>
                                        </p:tav>
                                        <p:tav tm="100000">
                                          <p:val>
                                            <p:strVal val="#ppt_x"/>
                                          </p:val>
                                        </p:tav>
                                      </p:tavLst>
                                    </p:anim>
                                    <p:anim calcmode="lin" valueType="num">
                                      <p:cBhvr>
                                        <p:cTn id="22" dur="1000" fill="hold"/>
                                        <p:tgtEl>
                                          <p:spTgt spid="12"/>
                                        </p:tgtEl>
                                        <p:attrNameLst>
                                          <p:attrName>ppt_y</p:attrName>
                                        </p:attrNameLst>
                                      </p:cBhvr>
                                      <p:tavLst>
                                        <p:tav tm="0">
                                          <p:val>
                                            <p:strVal val="#ppt_y+.1"/>
                                          </p:val>
                                        </p:tav>
                                        <p:tav tm="100000">
                                          <p:val>
                                            <p:strVal val="#ppt_y"/>
                                          </p:val>
                                        </p:tav>
                                      </p:tavLst>
                                    </p:anim>
                                  </p:childTnLst>
                                </p:cTn>
                              </p:par>
                              <p:par>
                                <p:cTn id="23" presetID="42" presetClass="entr" presetSubtype="0" fill="hold" nodeType="withEffect">
                                  <p:stCondLst>
                                    <p:cond delay="0"/>
                                  </p:stCondLst>
                                  <p:childTnLst>
                                    <p:set>
                                      <p:cBhvr>
                                        <p:cTn id="24" dur="1" fill="hold">
                                          <p:stCondLst>
                                            <p:cond delay="0"/>
                                          </p:stCondLst>
                                        </p:cTn>
                                        <p:tgtEl>
                                          <p:spTgt spid="10"/>
                                        </p:tgtEl>
                                        <p:attrNameLst>
                                          <p:attrName>style.visibility</p:attrName>
                                        </p:attrNameLst>
                                      </p:cBhvr>
                                      <p:to>
                                        <p:strVal val="visible"/>
                                      </p:to>
                                    </p:set>
                                    <p:animEffect transition="in" filter="fade">
                                      <p:cBhvr>
                                        <p:cTn id="25" dur="1000"/>
                                        <p:tgtEl>
                                          <p:spTgt spid="10"/>
                                        </p:tgtEl>
                                      </p:cBhvr>
                                    </p:animEffect>
                                    <p:anim calcmode="lin" valueType="num">
                                      <p:cBhvr>
                                        <p:cTn id="26" dur="1000" fill="hold"/>
                                        <p:tgtEl>
                                          <p:spTgt spid="10"/>
                                        </p:tgtEl>
                                        <p:attrNameLst>
                                          <p:attrName>ppt_x</p:attrName>
                                        </p:attrNameLst>
                                      </p:cBhvr>
                                      <p:tavLst>
                                        <p:tav tm="0">
                                          <p:val>
                                            <p:strVal val="#ppt_x"/>
                                          </p:val>
                                        </p:tav>
                                        <p:tav tm="100000">
                                          <p:val>
                                            <p:strVal val="#ppt_x"/>
                                          </p:val>
                                        </p:tav>
                                      </p:tavLst>
                                    </p:anim>
                                    <p:anim calcmode="lin" valueType="num">
                                      <p:cBhvr>
                                        <p:cTn id="27"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descr="4"/>
          <p:cNvPicPr>
            <a:picLocks noChangeAspect="1"/>
          </p:cNvPicPr>
          <p:nvPr/>
        </p:nvPicPr>
        <p:blipFill>
          <a:blip r:embed="rId4">
            <a:lum bright="-6000" contrast="12000"/>
          </a:blip>
          <a:stretch>
            <a:fillRect/>
          </a:stretch>
        </p:blipFill>
        <p:spPr>
          <a:xfrm>
            <a:off x="635" y="897255"/>
            <a:ext cx="5883910" cy="5960745"/>
          </a:xfrm>
          <a:prstGeom prst="rect">
            <a:avLst/>
          </a:prstGeom>
        </p:spPr>
      </p:pic>
      <p:pic>
        <p:nvPicPr>
          <p:cNvPr id="5" name="图片 4" descr="5"/>
          <p:cNvPicPr>
            <a:picLocks noChangeAspect="1"/>
          </p:cNvPicPr>
          <p:nvPr/>
        </p:nvPicPr>
        <p:blipFill>
          <a:blip r:embed="rId5">
            <a:lum bright="-6000" contrast="12000"/>
          </a:blip>
          <a:stretch>
            <a:fillRect/>
          </a:stretch>
        </p:blipFill>
        <p:spPr>
          <a:xfrm>
            <a:off x="3905250" y="5121275"/>
            <a:ext cx="8286750" cy="1736725"/>
          </a:xfrm>
          <a:prstGeom prst="rect">
            <a:avLst/>
          </a:prstGeom>
        </p:spPr>
      </p:pic>
      <p:pic>
        <p:nvPicPr>
          <p:cNvPr id="22" name="图片 21" descr="6"/>
          <p:cNvPicPr>
            <a:picLocks noChangeAspect="1"/>
          </p:cNvPicPr>
          <p:nvPr/>
        </p:nvPicPr>
        <p:blipFill>
          <a:blip r:embed="rId6">
            <a:lum bright="-6000" contrast="12000"/>
          </a:blip>
          <a:srcRect b="8180"/>
          <a:stretch>
            <a:fillRect/>
          </a:stretch>
        </p:blipFill>
        <p:spPr>
          <a:xfrm flipH="1">
            <a:off x="7782560" y="3496310"/>
            <a:ext cx="4409440" cy="3361690"/>
          </a:xfrm>
          <a:prstGeom prst="rect">
            <a:avLst/>
          </a:prstGeom>
        </p:spPr>
      </p:pic>
      <p:sp>
        <p:nvSpPr>
          <p:cNvPr id="6" name="Rectangle: Rounded Corners 5">
            <a:extLst>
              <a:ext uri="{FF2B5EF4-FFF2-40B4-BE49-F238E27FC236}">
                <a16:creationId xmlns:a16="http://schemas.microsoft.com/office/drawing/2014/main" id="{B4B0FA99-29F2-443F-831B-88A682F7F969}"/>
              </a:ext>
            </a:extLst>
          </p:cNvPr>
          <p:cNvSpPr/>
          <p:nvPr/>
        </p:nvSpPr>
        <p:spPr>
          <a:xfrm>
            <a:off x="447675" y="638175"/>
            <a:ext cx="11439525" cy="5981700"/>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字魂36号-正文宋楷"/>
              <a:ea typeface="字魂36号-正文宋楷"/>
              <a:cs typeface="+mn-cs"/>
            </a:endParaRPr>
          </a:p>
        </p:txBody>
      </p:sp>
      <p:grpSp>
        <p:nvGrpSpPr>
          <p:cNvPr id="20" name="Group 19">
            <a:extLst>
              <a:ext uri="{FF2B5EF4-FFF2-40B4-BE49-F238E27FC236}">
                <a16:creationId xmlns:a16="http://schemas.microsoft.com/office/drawing/2014/main" id="{93456561-6EA1-4184-93CA-FD79EAEE6622}"/>
              </a:ext>
            </a:extLst>
          </p:cNvPr>
          <p:cNvGrpSpPr/>
          <p:nvPr/>
        </p:nvGrpSpPr>
        <p:grpSpPr>
          <a:xfrm>
            <a:off x="1724025" y="600075"/>
            <a:ext cx="8512563" cy="2787332"/>
            <a:chOff x="4886960" y="-6032"/>
            <a:chExt cx="7305040" cy="3393440"/>
          </a:xfrm>
        </p:grpSpPr>
        <p:sp>
          <p:nvSpPr>
            <p:cNvPr id="21" name="Flowchart: Document 20">
              <a:extLst>
                <a:ext uri="{FF2B5EF4-FFF2-40B4-BE49-F238E27FC236}">
                  <a16:creationId xmlns:a16="http://schemas.microsoft.com/office/drawing/2014/main" id="{2A7C2EC3-0CA1-4AAA-9C63-E22BFAC956B6}"/>
                </a:ext>
              </a:extLst>
            </p:cNvPr>
            <p:cNvSpPr/>
            <p:nvPr/>
          </p:nvSpPr>
          <p:spPr>
            <a:xfrm>
              <a:off x="4886960" y="-6032"/>
              <a:ext cx="7305040" cy="3393440"/>
            </a:xfrm>
            <a:prstGeom prst="flowChartDocument">
              <a:avLst/>
            </a:prstGeom>
            <a:solidFill>
              <a:schemeClr val="bg1"/>
            </a:solidFill>
            <a:ln w="28575">
              <a:solidFill>
                <a:srgbClr val="0070C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b="1">
                <a:ln w="6600">
                  <a:solidFill>
                    <a:schemeClr val="accent2"/>
                  </a:solidFill>
                  <a:prstDash val="solid"/>
                </a:ln>
                <a:solidFill>
                  <a:srgbClr val="FFFFFF"/>
                </a:solidFill>
                <a:effectLst>
                  <a:outerShdw dist="38100" dir="2700000" algn="tl" rotWithShape="0">
                    <a:schemeClr val="accent2"/>
                  </a:outerShdw>
                </a:effectLst>
              </a:endParaRPr>
            </a:p>
          </p:txBody>
        </p:sp>
        <p:sp>
          <p:nvSpPr>
            <p:cNvPr id="23" name="Rectangle 22">
              <a:extLst>
                <a:ext uri="{FF2B5EF4-FFF2-40B4-BE49-F238E27FC236}">
                  <a16:creationId xmlns:a16="http://schemas.microsoft.com/office/drawing/2014/main" id="{4E927E68-7CF1-4FFA-9779-FB1308C2F9A9}"/>
                </a:ext>
              </a:extLst>
            </p:cNvPr>
            <p:cNvSpPr/>
            <p:nvPr/>
          </p:nvSpPr>
          <p:spPr>
            <a:xfrm>
              <a:off x="4963795" y="309930"/>
              <a:ext cx="6979920" cy="2856258"/>
            </a:xfrm>
            <a:prstGeom prst="rect">
              <a:avLst/>
            </a:prstGeom>
          </p:spPr>
          <p:txBody>
            <a:bodyPr wrap="square">
              <a:spAutoFit/>
            </a:bodyPr>
            <a:lstStyle/>
            <a:p>
              <a:pPr marL="571500" indent="-571500">
                <a:buFont typeface="Wingdings" panose="05000000000000000000" pitchFamily="2" charset="2"/>
                <a:buChar char="v"/>
              </a:pPr>
              <a:r>
                <a:rPr lang="en-US" sz="3200" b="1" i="0" dirty="0" err="1">
                  <a:ln w="0"/>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rPr>
                <a:t>Mỗi</a:t>
              </a:r>
              <a:r>
                <a:rPr lang="en-US" sz="3200" b="1" i="0" dirty="0">
                  <a:ln w="0"/>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rPr>
                <a:t> </a:t>
              </a:r>
              <a:r>
                <a:rPr lang="en-US" sz="3200" b="1" i="0" dirty="0" err="1">
                  <a:ln w="0"/>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rPr>
                <a:t>bạn</a:t>
              </a:r>
              <a:r>
                <a:rPr lang="en-US" sz="3200" b="1" i="0" dirty="0">
                  <a:ln w="0"/>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rPr>
                <a:t> </a:t>
              </a:r>
              <a:r>
                <a:rPr lang="en-US" sz="3200" b="1" i="0" dirty="0" err="1">
                  <a:ln w="0"/>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rPr>
                <a:t>nêu</a:t>
              </a:r>
              <a:r>
                <a:rPr lang="en-US" sz="3200" b="1" i="0" dirty="0">
                  <a:ln w="0"/>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rPr>
                <a:t> </a:t>
              </a:r>
              <a:r>
                <a:rPr lang="en-US" sz="3200" b="1" i="0" dirty="0" err="1">
                  <a:ln w="0"/>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rPr>
                <a:t>cảnh</a:t>
              </a:r>
              <a:r>
                <a:rPr lang="en-US" sz="3200" b="1" i="0" dirty="0">
                  <a:ln w="0"/>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rPr>
                <a:t> </a:t>
              </a:r>
              <a:r>
                <a:rPr lang="en-US" sz="3200" b="1" i="0" dirty="0" err="1">
                  <a:ln w="0"/>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rPr>
                <a:t>vật</a:t>
              </a:r>
              <a:r>
                <a:rPr lang="en-US" sz="3200" b="1" i="0" dirty="0">
                  <a:ln w="0"/>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rPr>
                <a:t> </a:t>
              </a:r>
              <a:r>
                <a:rPr lang="en-US" sz="3200" b="1" i="0" dirty="0" err="1">
                  <a:ln w="0"/>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rPr>
                <a:t>mình</a:t>
              </a:r>
              <a:r>
                <a:rPr lang="en-US" sz="3200" b="1" i="0" dirty="0">
                  <a:ln w="0"/>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rPr>
                <a:t> </a:t>
              </a:r>
              <a:r>
                <a:rPr lang="en-US" sz="3200" b="1" i="0" dirty="0" err="1">
                  <a:ln w="0"/>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rPr>
                <a:t>muốn</a:t>
              </a:r>
              <a:r>
                <a:rPr lang="en-US" sz="3200" b="1" i="0" dirty="0">
                  <a:ln w="0"/>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rPr>
                <a:t> </a:t>
              </a:r>
              <a:r>
                <a:rPr lang="en-US" sz="3200" b="1" i="0" dirty="0" err="1">
                  <a:ln w="0"/>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rPr>
                <a:t>giới</a:t>
              </a:r>
              <a:r>
                <a:rPr lang="en-US" sz="3200" b="1" i="0" dirty="0">
                  <a:ln w="0"/>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rPr>
                <a:t> </a:t>
              </a:r>
              <a:r>
                <a:rPr lang="en-US" sz="3200" b="1" i="0" dirty="0" err="1">
                  <a:ln w="0"/>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rPr>
                <a:t>thiệu</a:t>
              </a:r>
              <a:r>
                <a:rPr lang="en-US" sz="3200" b="1" i="0" dirty="0">
                  <a:ln w="0"/>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rPr>
                <a:t>.</a:t>
              </a:r>
            </a:p>
            <a:p>
              <a:pPr marL="571500" indent="-571500">
                <a:buFont typeface="Wingdings" panose="05000000000000000000" pitchFamily="2" charset="2"/>
                <a:buChar char="v"/>
              </a:pPr>
              <a:r>
                <a:rPr lang="en-US" sz="3200" b="1" dirty="0" err="1">
                  <a:ln w="0"/>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rPr>
                <a:t>Các</a:t>
              </a:r>
              <a:r>
                <a:rPr lang="en-US" sz="3200" b="1" dirty="0">
                  <a:ln w="0"/>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rPr>
                <a:t> </a:t>
              </a:r>
              <a:r>
                <a:rPr lang="en-US" sz="3200" b="1" dirty="0" err="1">
                  <a:ln w="0"/>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rPr>
                <a:t>bạn</a:t>
              </a:r>
              <a:r>
                <a:rPr lang="en-US" sz="3200" b="1" dirty="0">
                  <a:ln w="0"/>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rPr>
                <a:t> </a:t>
              </a:r>
              <a:r>
                <a:rPr lang="en-US" sz="3200" b="1" dirty="0" err="1">
                  <a:ln w="0"/>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rPr>
                <a:t>trong</a:t>
              </a:r>
              <a:r>
                <a:rPr lang="en-US" sz="3200" b="1" dirty="0">
                  <a:ln w="0"/>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rPr>
                <a:t> </a:t>
              </a:r>
              <a:r>
                <a:rPr lang="en-US" sz="3200" b="1" dirty="0" err="1">
                  <a:ln w="0"/>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rPr>
                <a:t>nhóm</a:t>
              </a:r>
              <a:r>
                <a:rPr lang="en-US" sz="3200" b="1" dirty="0">
                  <a:ln w="0"/>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rPr>
                <a:t> </a:t>
              </a:r>
              <a:r>
                <a:rPr lang="en-US" sz="3200" b="1" dirty="0" err="1">
                  <a:ln w="0"/>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rPr>
                <a:t>bổ</a:t>
              </a:r>
              <a:r>
                <a:rPr lang="en-US" sz="3200" b="1" dirty="0">
                  <a:ln w="0"/>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rPr>
                <a:t> sung </a:t>
              </a:r>
              <a:r>
                <a:rPr lang="en-US" sz="3200" b="1" dirty="0" err="1">
                  <a:ln w="0"/>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rPr>
                <a:t>những</a:t>
              </a:r>
              <a:r>
                <a:rPr lang="en-US" sz="3200" b="1" dirty="0">
                  <a:ln w="0"/>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rPr>
                <a:t> </a:t>
              </a:r>
              <a:r>
                <a:rPr lang="en-US" sz="3200" b="1" dirty="0" err="1">
                  <a:ln w="0"/>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rPr>
                <a:t>điều</a:t>
              </a:r>
              <a:r>
                <a:rPr lang="en-US" sz="3200" b="1" dirty="0">
                  <a:ln w="0"/>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rPr>
                <a:t> </a:t>
              </a:r>
              <a:r>
                <a:rPr lang="en-US" sz="3200" b="1" dirty="0" err="1">
                  <a:ln w="0"/>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rPr>
                <a:t>mình</a:t>
              </a:r>
              <a:r>
                <a:rPr lang="en-US" sz="3200" b="1" dirty="0">
                  <a:ln w="0"/>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rPr>
                <a:t> </a:t>
              </a:r>
              <a:r>
                <a:rPr lang="en-US" sz="3200" b="1" dirty="0" err="1">
                  <a:ln w="0"/>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rPr>
                <a:t>biết</a:t>
              </a:r>
              <a:r>
                <a:rPr lang="en-US" sz="3200" b="1" dirty="0">
                  <a:ln w="0"/>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rPr>
                <a:t> </a:t>
              </a:r>
              <a:r>
                <a:rPr lang="en-US" sz="3200" b="1" dirty="0" err="1">
                  <a:ln w="0"/>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rPr>
                <a:t>về</a:t>
              </a:r>
              <a:r>
                <a:rPr lang="en-US" sz="3200" b="1" dirty="0">
                  <a:ln w="0"/>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rPr>
                <a:t> </a:t>
              </a:r>
              <a:r>
                <a:rPr lang="en-US" sz="3200" b="1" dirty="0" err="1">
                  <a:ln w="0"/>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rPr>
                <a:t>cảnh</a:t>
              </a:r>
              <a:r>
                <a:rPr lang="en-US" sz="3200" b="1" dirty="0">
                  <a:ln w="0"/>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rPr>
                <a:t> </a:t>
              </a:r>
              <a:r>
                <a:rPr lang="en-US" sz="3200" b="1" dirty="0" err="1">
                  <a:ln w="0"/>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rPr>
                <a:t>vật</a:t>
              </a:r>
              <a:r>
                <a:rPr lang="en-US" sz="3200" b="1" dirty="0">
                  <a:ln w="0"/>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rPr>
                <a:t> </a:t>
              </a:r>
              <a:r>
                <a:rPr lang="en-US" sz="3200" b="1" dirty="0" err="1">
                  <a:ln w="0"/>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rPr>
                <a:t>được</a:t>
              </a:r>
              <a:r>
                <a:rPr lang="en-US" sz="3200" b="1" dirty="0">
                  <a:ln w="0"/>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rPr>
                <a:t> </a:t>
              </a:r>
              <a:r>
                <a:rPr lang="en-US" sz="3200" b="1" dirty="0" err="1">
                  <a:ln w="0"/>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rPr>
                <a:t>bạn</a:t>
              </a:r>
              <a:r>
                <a:rPr lang="en-US" sz="3200" b="1" dirty="0">
                  <a:ln w="0"/>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rPr>
                <a:t> </a:t>
              </a:r>
              <a:r>
                <a:rPr lang="en-US" sz="3200" b="1" dirty="0" err="1">
                  <a:ln w="0"/>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rPr>
                <a:t>giới</a:t>
              </a:r>
              <a:r>
                <a:rPr lang="en-US" sz="3200" b="1" dirty="0">
                  <a:ln w="0"/>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rPr>
                <a:t> </a:t>
              </a:r>
              <a:r>
                <a:rPr lang="en-US" sz="3200" b="1" dirty="0" err="1">
                  <a:ln w="0"/>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rPr>
                <a:t>thiệu</a:t>
              </a:r>
              <a:r>
                <a:rPr lang="en-US" sz="3200" b="1" dirty="0">
                  <a:ln w="0"/>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rPr>
                <a:t>.</a:t>
              </a:r>
              <a:endParaRPr lang="vi-VN" sz="3200" b="1" dirty="0">
                <a:ln w="0"/>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endParaRPr>
            </a:p>
          </p:txBody>
        </p:sp>
      </p:grpSp>
      <p:grpSp>
        <p:nvGrpSpPr>
          <p:cNvPr id="24" name="Group 23">
            <a:extLst>
              <a:ext uri="{FF2B5EF4-FFF2-40B4-BE49-F238E27FC236}">
                <a16:creationId xmlns:a16="http://schemas.microsoft.com/office/drawing/2014/main" id="{ABA96AEE-6E03-4CC1-85A4-5953344E6A50}"/>
              </a:ext>
            </a:extLst>
          </p:cNvPr>
          <p:cNvGrpSpPr/>
          <p:nvPr/>
        </p:nvGrpSpPr>
        <p:grpSpPr>
          <a:xfrm>
            <a:off x="648549" y="3470593"/>
            <a:ext cx="10470785" cy="3038568"/>
            <a:chOff x="648549" y="3470593"/>
            <a:chExt cx="10470785" cy="3038568"/>
          </a:xfrm>
        </p:grpSpPr>
        <p:grpSp>
          <p:nvGrpSpPr>
            <p:cNvPr id="25" name="Group 24">
              <a:extLst>
                <a:ext uri="{FF2B5EF4-FFF2-40B4-BE49-F238E27FC236}">
                  <a16:creationId xmlns:a16="http://schemas.microsoft.com/office/drawing/2014/main" id="{20232577-EEB3-40D6-A7F6-BC4C5F8135BE}"/>
                </a:ext>
              </a:extLst>
            </p:cNvPr>
            <p:cNvGrpSpPr/>
            <p:nvPr/>
          </p:nvGrpSpPr>
          <p:grpSpPr>
            <a:xfrm>
              <a:off x="648549" y="4738791"/>
              <a:ext cx="4131498" cy="1120669"/>
              <a:chOff x="986602" y="657156"/>
              <a:chExt cx="4131498" cy="1120669"/>
            </a:xfrm>
            <a:solidFill>
              <a:schemeClr val="accent1">
                <a:lumMod val="60000"/>
                <a:lumOff val="40000"/>
              </a:schemeClr>
            </a:solidFill>
          </p:grpSpPr>
          <p:pic>
            <p:nvPicPr>
              <p:cNvPr id="31" name="Picture 2">
                <a:extLst>
                  <a:ext uri="{FF2B5EF4-FFF2-40B4-BE49-F238E27FC236}">
                    <a16:creationId xmlns:a16="http://schemas.microsoft.com/office/drawing/2014/main" id="{08502FAE-88D3-4246-A39B-A51D7BF80BE3}"/>
                  </a:ext>
                </a:extLst>
              </p:cNvPr>
              <p:cNvPicPr>
                <a:picLocks noChangeAspect="1"/>
              </p:cNvPicPr>
              <p:nvPr/>
            </p:nvPicPr>
            <p:blipFill>
              <a:blip r:embed="rId7" cstate="hqprint">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a:off x="986602" y="657156"/>
                <a:ext cx="4131498" cy="1120669"/>
              </a:xfrm>
              <a:prstGeom prst="rect">
                <a:avLst/>
              </a:prstGeom>
            </p:spPr>
          </p:pic>
          <p:sp>
            <p:nvSpPr>
              <p:cNvPr id="32" name="TextBox 31">
                <a:extLst>
                  <a:ext uri="{FF2B5EF4-FFF2-40B4-BE49-F238E27FC236}">
                    <a16:creationId xmlns:a16="http://schemas.microsoft.com/office/drawing/2014/main" id="{C151CF55-A0E2-40A7-94BD-63295E03C2C9}"/>
                  </a:ext>
                </a:extLst>
              </p:cNvPr>
              <p:cNvSpPr txBox="1"/>
              <p:nvPr/>
            </p:nvSpPr>
            <p:spPr>
              <a:xfrm>
                <a:off x="1176253" y="858098"/>
                <a:ext cx="3791987" cy="600164"/>
              </a:xfrm>
              <a:prstGeom prst="rect">
                <a:avLst/>
              </a:prstGeom>
              <a:grpFill/>
            </p:spPr>
            <p:txBody>
              <a:bodyPr wrap="square" rtlCol="0">
                <a:spAutoFit/>
              </a:bodyPr>
              <a:lstStyle/>
              <a:p>
                <a:r>
                  <a:rPr lang="en-US" sz="3300" b="1" dirty="0" err="1">
                    <a:solidFill>
                      <a:schemeClr val="bg2">
                        <a:lumMod val="25000"/>
                      </a:schemeClr>
                    </a:solidFill>
                    <a:latin typeface="Cambria" panose="02040503050406030204" pitchFamily="18" charset="0"/>
                    <a:ea typeface="Cambria" panose="02040503050406030204" pitchFamily="18" charset="0"/>
                  </a:rPr>
                  <a:t>Thảo</a:t>
                </a:r>
                <a:r>
                  <a:rPr lang="en-US" sz="3300" b="1" dirty="0">
                    <a:solidFill>
                      <a:schemeClr val="bg2">
                        <a:lumMod val="25000"/>
                      </a:schemeClr>
                    </a:solidFill>
                    <a:latin typeface="Cambria" panose="02040503050406030204" pitchFamily="18" charset="0"/>
                    <a:ea typeface="Cambria" panose="02040503050406030204" pitchFamily="18" charset="0"/>
                  </a:rPr>
                  <a:t> </a:t>
                </a:r>
                <a:r>
                  <a:rPr lang="en-US" sz="3300" b="1" dirty="0" err="1">
                    <a:solidFill>
                      <a:schemeClr val="bg2">
                        <a:lumMod val="25000"/>
                      </a:schemeClr>
                    </a:solidFill>
                    <a:latin typeface="Cambria" panose="02040503050406030204" pitchFamily="18" charset="0"/>
                    <a:ea typeface="Cambria" panose="02040503050406030204" pitchFamily="18" charset="0"/>
                  </a:rPr>
                  <a:t>luận</a:t>
                </a:r>
                <a:r>
                  <a:rPr lang="en-US" sz="3300" b="1" dirty="0">
                    <a:solidFill>
                      <a:schemeClr val="bg2">
                        <a:lumMod val="25000"/>
                      </a:schemeClr>
                    </a:solidFill>
                    <a:latin typeface="Cambria" panose="02040503050406030204" pitchFamily="18" charset="0"/>
                    <a:ea typeface="Cambria" panose="02040503050406030204" pitchFamily="18" charset="0"/>
                  </a:rPr>
                  <a:t> </a:t>
                </a:r>
                <a:r>
                  <a:rPr lang="en-US" sz="3300" b="1" dirty="0" err="1">
                    <a:solidFill>
                      <a:schemeClr val="bg2">
                        <a:lumMod val="25000"/>
                      </a:schemeClr>
                    </a:solidFill>
                    <a:latin typeface="Cambria" panose="02040503050406030204" pitchFamily="18" charset="0"/>
                    <a:ea typeface="Cambria" panose="02040503050406030204" pitchFamily="18" charset="0"/>
                  </a:rPr>
                  <a:t>nhóm</a:t>
                </a:r>
                <a:r>
                  <a:rPr lang="en-US" sz="3300" b="1" dirty="0">
                    <a:solidFill>
                      <a:schemeClr val="bg2">
                        <a:lumMod val="25000"/>
                      </a:schemeClr>
                    </a:solidFill>
                    <a:latin typeface="Cambria" panose="02040503050406030204" pitchFamily="18" charset="0"/>
                    <a:ea typeface="Cambria" panose="02040503050406030204" pitchFamily="18" charset="0"/>
                  </a:rPr>
                  <a:t> 4</a:t>
                </a:r>
                <a:endParaRPr lang="vi-VN" sz="3300" b="1" dirty="0">
                  <a:solidFill>
                    <a:schemeClr val="bg2">
                      <a:lumMod val="25000"/>
                    </a:schemeClr>
                  </a:solidFill>
                  <a:latin typeface="Cambria" panose="02040503050406030204" pitchFamily="18" charset="0"/>
                  <a:ea typeface="Cambria" panose="02040503050406030204" pitchFamily="18" charset="0"/>
                </a:endParaRPr>
              </a:p>
            </p:txBody>
          </p:sp>
        </p:grpSp>
        <p:grpSp>
          <p:nvGrpSpPr>
            <p:cNvPr id="26" name="Group 25">
              <a:extLst>
                <a:ext uri="{FF2B5EF4-FFF2-40B4-BE49-F238E27FC236}">
                  <a16:creationId xmlns:a16="http://schemas.microsoft.com/office/drawing/2014/main" id="{1C523AA6-1437-4584-B038-787917871F89}"/>
                </a:ext>
              </a:extLst>
            </p:cNvPr>
            <p:cNvGrpSpPr/>
            <p:nvPr/>
          </p:nvGrpSpPr>
          <p:grpSpPr>
            <a:xfrm>
              <a:off x="5049520" y="3470593"/>
              <a:ext cx="6069814" cy="3038568"/>
              <a:chOff x="435126" y="3007428"/>
              <a:chExt cx="6069814" cy="3038568"/>
            </a:xfrm>
          </p:grpSpPr>
          <p:pic>
            <p:nvPicPr>
              <p:cNvPr id="27" name="Picture 26">
                <a:extLst>
                  <a:ext uri="{FF2B5EF4-FFF2-40B4-BE49-F238E27FC236}">
                    <a16:creationId xmlns:a16="http://schemas.microsoft.com/office/drawing/2014/main" id="{894D22E2-6B2D-4998-87B7-D5C583DFC1A4}"/>
                  </a:ext>
                </a:extLst>
              </p:cNvPr>
              <p:cNvPicPr>
                <a:picLocks noChangeAspect="1"/>
              </p:cNvPicPr>
              <p:nvPr/>
            </p:nvPicPr>
            <p:blipFill>
              <a:blip r:embed="rId9"/>
              <a:stretch>
                <a:fillRect/>
              </a:stretch>
            </p:blipFill>
            <p:spPr>
              <a:xfrm>
                <a:off x="1969674" y="3034701"/>
                <a:ext cx="1317442" cy="3011295"/>
              </a:xfrm>
              <a:prstGeom prst="rect">
                <a:avLst/>
              </a:prstGeom>
              <a:effectLst>
                <a:outerShdw blurRad="50800" dist="38100" dir="8100000" algn="tr" rotWithShape="0">
                  <a:prstClr val="black">
                    <a:alpha val="40000"/>
                  </a:prstClr>
                </a:outerShdw>
              </a:effectLst>
            </p:spPr>
          </p:pic>
          <p:pic>
            <p:nvPicPr>
              <p:cNvPr id="28" name="Picture 27">
                <a:extLst>
                  <a:ext uri="{FF2B5EF4-FFF2-40B4-BE49-F238E27FC236}">
                    <a16:creationId xmlns:a16="http://schemas.microsoft.com/office/drawing/2014/main" id="{5674CE07-D7C1-4273-BD80-6D4B7FC5D34B}"/>
                  </a:ext>
                </a:extLst>
              </p:cNvPr>
              <p:cNvPicPr>
                <a:picLocks noChangeAspect="1"/>
              </p:cNvPicPr>
              <p:nvPr/>
            </p:nvPicPr>
            <p:blipFill>
              <a:blip r:embed="rId10"/>
              <a:stretch>
                <a:fillRect/>
              </a:stretch>
            </p:blipFill>
            <p:spPr>
              <a:xfrm>
                <a:off x="435126" y="3007428"/>
                <a:ext cx="1411545" cy="2992474"/>
              </a:xfrm>
              <a:prstGeom prst="rect">
                <a:avLst/>
              </a:prstGeom>
              <a:effectLst>
                <a:outerShdw blurRad="50800" dist="38100" dir="8100000" algn="tr" rotWithShape="0">
                  <a:prstClr val="black">
                    <a:alpha val="40000"/>
                  </a:prstClr>
                </a:outerShdw>
              </a:effectLst>
            </p:spPr>
          </p:pic>
          <p:pic>
            <p:nvPicPr>
              <p:cNvPr id="29" name="Picture 28">
                <a:extLst>
                  <a:ext uri="{FF2B5EF4-FFF2-40B4-BE49-F238E27FC236}">
                    <a16:creationId xmlns:a16="http://schemas.microsoft.com/office/drawing/2014/main" id="{0BF81B72-15F7-4EFD-AA18-474CAB9514D2}"/>
                  </a:ext>
                </a:extLst>
              </p:cNvPr>
              <p:cNvPicPr>
                <a:picLocks noChangeAspect="1"/>
              </p:cNvPicPr>
              <p:nvPr/>
            </p:nvPicPr>
            <p:blipFill>
              <a:blip r:embed="rId11"/>
              <a:stretch>
                <a:fillRect/>
              </a:stretch>
            </p:blipFill>
            <p:spPr>
              <a:xfrm>
                <a:off x="5200045" y="3040975"/>
                <a:ext cx="1304895" cy="3005021"/>
              </a:xfrm>
              <a:prstGeom prst="rect">
                <a:avLst/>
              </a:prstGeom>
              <a:effectLst>
                <a:outerShdw blurRad="50800" dist="38100" dir="8100000" algn="tr" rotWithShape="0">
                  <a:prstClr val="black">
                    <a:alpha val="40000"/>
                  </a:prstClr>
                </a:outerShdw>
              </a:effectLst>
            </p:spPr>
          </p:pic>
          <p:pic>
            <p:nvPicPr>
              <p:cNvPr id="30" name="Picture 29">
                <a:extLst>
                  <a:ext uri="{FF2B5EF4-FFF2-40B4-BE49-F238E27FC236}">
                    <a16:creationId xmlns:a16="http://schemas.microsoft.com/office/drawing/2014/main" id="{68373CE5-C0CF-4830-BC62-36C4D6723667}"/>
                  </a:ext>
                </a:extLst>
              </p:cNvPr>
              <p:cNvPicPr>
                <a:picLocks noChangeAspect="1"/>
              </p:cNvPicPr>
              <p:nvPr/>
            </p:nvPicPr>
            <p:blipFill>
              <a:blip r:embed="rId12"/>
              <a:stretch>
                <a:fillRect/>
              </a:stretch>
            </p:blipFill>
            <p:spPr>
              <a:xfrm>
                <a:off x="3519027" y="3007428"/>
                <a:ext cx="1411545" cy="2992474"/>
              </a:xfrm>
              <a:prstGeom prst="rect">
                <a:avLst/>
              </a:prstGeom>
              <a:effectLst>
                <a:outerShdw blurRad="50800" dist="38100" dir="8100000" algn="tr" rotWithShape="0">
                  <a:prstClr val="black">
                    <a:alpha val="40000"/>
                  </a:prstClr>
                </a:outerShdw>
              </a:effectLst>
            </p:spPr>
          </p:pic>
        </p:grpSp>
      </p:grpSp>
    </p:spTree>
    <p:custDataLst>
      <p:tags r:id="rId1"/>
    </p:custDataLst>
    <p:extLst>
      <p:ext uri="{BB962C8B-B14F-4D97-AF65-F5344CB8AC3E}">
        <p14:creationId xmlns:p14="http://schemas.microsoft.com/office/powerpoint/2010/main" val="939781572"/>
      </p:ext>
    </p:extLst>
  </p:cSld>
  <p:clrMapOvr>
    <a:masterClrMapping/>
  </p:clrMapOvr>
  <mc:AlternateContent xmlns:mc="http://schemas.openxmlformats.org/markup-compatibility/2006">
    <mc:Choice xmlns:p14="http://schemas.microsoft.com/office/powerpoint/2010/main" Requires="p14">
      <p:transition spd="slow" p14:dur="1600">
        <p:blinds dir="vert"/>
      </p:transition>
    </mc:Choice>
    <mc:Fallback>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4"/>
                                        </p:tgtEl>
                                        <p:attrNameLst>
                                          <p:attrName>style.visibility</p:attrName>
                                        </p:attrNameLst>
                                      </p:cBhvr>
                                      <p:to>
                                        <p:strVal val="visible"/>
                                      </p:to>
                                    </p:set>
                                    <p:anim calcmode="lin" valueType="num">
                                      <p:cBhvr additive="base">
                                        <p:cTn id="7" dur="500" fill="hold"/>
                                        <p:tgtEl>
                                          <p:spTgt spid="24"/>
                                        </p:tgtEl>
                                        <p:attrNameLst>
                                          <p:attrName>ppt_x</p:attrName>
                                        </p:attrNameLst>
                                      </p:cBhvr>
                                      <p:tavLst>
                                        <p:tav tm="0">
                                          <p:val>
                                            <p:strVal val="#ppt_x"/>
                                          </p:val>
                                        </p:tav>
                                        <p:tav tm="100000">
                                          <p:val>
                                            <p:strVal val="#ppt_x"/>
                                          </p:val>
                                        </p:tav>
                                      </p:tavLst>
                                    </p:anim>
                                    <p:anim calcmode="lin" valueType="num">
                                      <p:cBhvr additive="base">
                                        <p:cTn id="8" dur="500" fill="hold"/>
                                        <p:tgtEl>
                                          <p:spTgt spid="2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nodeType="click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fade">
                                      <p:cBhvr>
                                        <p:cTn id="13" dur="1000"/>
                                        <p:tgtEl>
                                          <p:spTgt spid="4"/>
                                        </p:tgtEl>
                                      </p:cBhvr>
                                    </p:animEffect>
                                    <p:anim calcmode="lin" valueType="num">
                                      <p:cBhvr>
                                        <p:cTn id="14" dur="1000" fill="hold"/>
                                        <p:tgtEl>
                                          <p:spTgt spid="4"/>
                                        </p:tgtEl>
                                        <p:attrNameLst>
                                          <p:attrName>ppt_x</p:attrName>
                                        </p:attrNameLst>
                                      </p:cBhvr>
                                      <p:tavLst>
                                        <p:tav tm="0">
                                          <p:val>
                                            <p:strVal val="#ppt_x"/>
                                          </p:val>
                                        </p:tav>
                                        <p:tav tm="100000">
                                          <p:val>
                                            <p:strVal val="#ppt_x"/>
                                          </p:val>
                                        </p:tav>
                                      </p:tavLst>
                                    </p:anim>
                                    <p:anim calcmode="lin" valueType="num">
                                      <p:cBhvr>
                                        <p:cTn id="15" dur="1000" fill="hold"/>
                                        <p:tgtEl>
                                          <p:spTgt spid="4"/>
                                        </p:tgtEl>
                                        <p:attrNameLst>
                                          <p:attrName>ppt_y</p:attrName>
                                        </p:attrNameLst>
                                      </p:cBhvr>
                                      <p:tavLst>
                                        <p:tav tm="0">
                                          <p:val>
                                            <p:strVal val="#ppt_y+.1"/>
                                          </p:val>
                                        </p:tav>
                                        <p:tav tm="100000">
                                          <p:val>
                                            <p:strVal val="#ppt_y"/>
                                          </p:val>
                                        </p:tav>
                                      </p:tavLst>
                                    </p:anim>
                                  </p:childTnLst>
                                </p:cTn>
                              </p:par>
                              <p:par>
                                <p:cTn id="16" presetID="10" presetClass="entr" presetSubtype="0" fill="hold" nodeType="with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fade">
                                      <p:cBhvr>
                                        <p:cTn id="18" dur="500"/>
                                        <p:tgtEl>
                                          <p:spTgt spid="5"/>
                                        </p:tgtEl>
                                      </p:cBhvr>
                                    </p:animEffect>
                                  </p:childTnLst>
                                </p:cTn>
                              </p:par>
                            </p:childTnLst>
                          </p:cTn>
                        </p:par>
                      </p:childTnLst>
                    </p:cTn>
                  </p:par>
                  <p:par>
                    <p:cTn id="19" fill="hold">
                      <p:stCondLst>
                        <p:cond delay="indefinite"/>
                      </p:stCondLst>
                      <p:childTnLst>
                        <p:par>
                          <p:cTn id="20" fill="hold">
                            <p:stCondLst>
                              <p:cond delay="0"/>
                            </p:stCondLst>
                            <p:childTnLst>
                              <p:par>
                                <p:cTn id="21" presetID="6" presetClass="entr" presetSubtype="16" fill="hold" nodeType="clickEffect">
                                  <p:stCondLst>
                                    <p:cond delay="0"/>
                                  </p:stCondLst>
                                  <p:childTnLst>
                                    <p:set>
                                      <p:cBhvr>
                                        <p:cTn id="22" dur="1" fill="hold">
                                          <p:stCondLst>
                                            <p:cond delay="0"/>
                                          </p:stCondLst>
                                        </p:cTn>
                                        <p:tgtEl>
                                          <p:spTgt spid="20"/>
                                        </p:tgtEl>
                                        <p:attrNameLst>
                                          <p:attrName>style.visibility</p:attrName>
                                        </p:attrNameLst>
                                      </p:cBhvr>
                                      <p:to>
                                        <p:strVal val="visible"/>
                                      </p:to>
                                    </p:set>
                                    <p:animEffect transition="in" filter="circle(in)">
                                      <p:cBhvr>
                                        <p:cTn id="23" dur="20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等腰三角形 2">
            <a:extLst>
              <a:ext uri="{FF2B5EF4-FFF2-40B4-BE49-F238E27FC236}">
                <a16:creationId xmlns:a16="http://schemas.microsoft.com/office/drawing/2014/main" id="{FDAC41C1-EAA2-4A7F-8A52-64B91916310C}"/>
              </a:ext>
            </a:extLst>
          </p:cNvPr>
          <p:cNvSpPr>
            <a:spLocks noChangeAspect="1"/>
          </p:cNvSpPr>
          <p:nvPr/>
        </p:nvSpPr>
        <p:spPr bwMode="auto">
          <a:xfrm rot="13650931">
            <a:off x="3150179" y="1892225"/>
            <a:ext cx="2833761" cy="3016467"/>
          </a:xfrm>
          <a:custGeom>
            <a:avLst/>
            <a:gdLst>
              <a:gd name="T0" fmla="*/ 576064 w 1152128"/>
              <a:gd name="T1" fmla="*/ 0 h 1333073"/>
              <a:gd name="T2" fmla="*/ 687529 w 1152128"/>
              <a:gd name="T3" fmla="*/ 192182 h 1333073"/>
              <a:gd name="T4" fmla="*/ 1152128 w 1152128"/>
              <a:gd name="T5" fmla="*/ 757009 h 1333073"/>
              <a:gd name="T6" fmla="*/ 576064 w 1152128"/>
              <a:gd name="T7" fmla="*/ 1333073 h 1333073"/>
              <a:gd name="T8" fmla="*/ 0 w 1152128"/>
              <a:gd name="T9" fmla="*/ 757009 h 1333073"/>
              <a:gd name="T10" fmla="*/ 464599 w 1152128"/>
              <a:gd name="T11" fmla="*/ 192182 h 1333073"/>
              <a:gd name="T12" fmla="*/ 576064 w 1152128"/>
              <a:gd name="T13" fmla="*/ 0 h 1333073"/>
            </a:gdLst>
            <a:ahLst/>
            <a:cxnLst>
              <a:cxn ang="0">
                <a:pos x="T0" y="T1"/>
              </a:cxn>
              <a:cxn ang="0">
                <a:pos x="T2" y="T3"/>
              </a:cxn>
              <a:cxn ang="0">
                <a:pos x="T4" y="T5"/>
              </a:cxn>
              <a:cxn ang="0">
                <a:pos x="T6" y="T7"/>
              </a:cxn>
              <a:cxn ang="0">
                <a:pos x="T8" y="T9"/>
              </a:cxn>
              <a:cxn ang="0">
                <a:pos x="T10" y="T11"/>
              </a:cxn>
              <a:cxn ang="0">
                <a:pos x="T12" y="T13"/>
              </a:cxn>
            </a:cxnLst>
            <a:rect l="0" t="0" r="r" b="b"/>
            <a:pathLst>
              <a:path w="1152128" h="1333073">
                <a:moveTo>
                  <a:pt x="576064" y="0"/>
                </a:moveTo>
                <a:lnTo>
                  <a:pt x="687529" y="192182"/>
                </a:lnTo>
                <a:cubicBezTo>
                  <a:pt x="952381" y="243689"/>
                  <a:pt x="1152128" y="477023"/>
                  <a:pt x="1152128" y="757009"/>
                </a:cubicBezTo>
                <a:cubicBezTo>
                  <a:pt x="1152128" y="1075160"/>
                  <a:pt x="894215" y="1333073"/>
                  <a:pt x="576064" y="1333073"/>
                </a:cubicBezTo>
                <a:cubicBezTo>
                  <a:pt x="257913" y="1333073"/>
                  <a:pt x="0" y="1075160"/>
                  <a:pt x="0" y="757009"/>
                </a:cubicBezTo>
                <a:cubicBezTo>
                  <a:pt x="0" y="477023"/>
                  <a:pt x="199747" y="243689"/>
                  <a:pt x="464599" y="192182"/>
                </a:cubicBezTo>
                <a:lnTo>
                  <a:pt x="576064" y="0"/>
                </a:lnTo>
                <a:close/>
              </a:path>
            </a:pathLst>
          </a:custGeom>
          <a:solidFill>
            <a:srgbClr val="ED7D31"/>
          </a:solidFill>
          <a:ln w="28575" cmpd="sng">
            <a:solidFill>
              <a:srgbClr val="F8F8F8"/>
            </a:solidFill>
            <a:round/>
          </a:ln>
        </p:spPr>
        <p:txBody>
          <a:bodyPr wrap="none" lIns="68562" tIns="34281" rIns="68562" bIns="34281"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399" b="0" i="0" u="none" strike="noStrike" kern="0" cap="none" spc="0" normalizeH="0" baseline="0" noProof="0">
              <a:ln>
                <a:noFill/>
              </a:ln>
              <a:solidFill>
                <a:prstClr val="black"/>
              </a:solidFill>
              <a:effectLst/>
              <a:uLnTx/>
              <a:uFillTx/>
              <a:latin typeface="方正清刻本悦宋简体" panose="02000000000000000000" pitchFamily="2" charset="-122"/>
              <a:ea typeface="方正清刻本悦宋简体" panose="02000000000000000000" pitchFamily="2" charset="-122"/>
              <a:cs typeface="+mn-cs"/>
            </a:endParaRPr>
          </a:p>
        </p:txBody>
      </p:sp>
      <p:sp>
        <p:nvSpPr>
          <p:cNvPr id="3" name="等腰三角形 2">
            <a:extLst>
              <a:ext uri="{FF2B5EF4-FFF2-40B4-BE49-F238E27FC236}">
                <a16:creationId xmlns:a16="http://schemas.microsoft.com/office/drawing/2014/main" id="{25D2F6B6-2E60-4B65-90F8-6039E87353CC}"/>
              </a:ext>
            </a:extLst>
          </p:cNvPr>
          <p:cNvSpPr>
            <a:spLocks noChangeAspect="1"/>
          </p:cNvSpPr>
          <p:nvPr/>
        </p:nvSpPr>
        <p:spPr bwMode="auto">
          <a:xfrm rot="8017455">
            <a:off x="6532153" y="1387016"/>
            <a:ext cx="2809159" cy="3606804"/>
          </a:xfrm>
          <a:custGeom>
            <a:avLst/>
            <a:gdLst>
              <a:gd name="T0" fmla="*/ 576064 w 1152128"/>
              <a:gd name="T1" fmla="*/ 0 h 1333073"/>
              <a:gd name="T2" fmla="*/ 687529 w 1152128"/>
              <a:gd name="T3" fmla="*/ 192182 h 1333073"/>
              <a:gd name="T4" fmla="*/ 1152128 w 1152128"/>
              <a:gd name="T5" fmla="*/ 757009 h 1333073"/>
              <a:gd name="T6" fmla="*/ 576064 w 1152128"/>
              <a:gd name="T7" fmla="*/ 1333073 h 1333073"/>
              <a:gd name="T8" fmla="*/ 0 w 1152128"/>
              <a:gd name="T9" fmla="*/ 757009 h 1333073"/>
              <a:gd name="T10" fmla="*/ 464599 w 1152128"/>
              <a:gd name="T11" fmla="*/ 192182 h 1333073"/>
              <a:gd name="T12" fmla="*/ 576064 w 1152128"/>
              <a:gd name="T13" fmla="*/ 0 h 1333073"/>
            </a:gdLst>
            <a:ahLst/>
            <a:cxnLst>
              <a:cxn ang="0">
                <a:pos x="T0" y="T1"/>
              </a:cxn>
              <a:cxn ang="0">
                <a:pos x="T2" y="T3"/>
              </a:cxn>
              <a:cxn ang="0">
                <a:pos x="T4" y="T5"/>
              </a:cxn>
              <a:cxn ang="0">
                <a:pos x="T6" y="T7"/>
              </a:cxn>
              <a:cxn ang="0">
                <a:pos x="T8" y="T9"/>
              </a:cxn>
              <a:cxn ang="0">
                <a:pos x="T10" y="T11"/>
              </a:cxn>
              <a:cxn ang="0">
                <a:pos x="T12" y="T13"/>
              </a:cxn>
            </a:cxnLst>
            <a:rect l="0" t="0" r="r" b="b"/>
            <a:pathLst>
              <a:path w="1152128" h="1333073">
                <a:moveTo>
                  <a:pt x="576064" y="0"/>
                </a:moveTo>
                <a:lnTo>
                  <a:pt x="687529" y="192182"/>
                </a:lnTo>
                <a:cubicBezTo>
                  <a:pt x="952381" y="243689"/>
                  <a:pt x="1152128" y="477023"/>
                  <a:pt x="1152128" y="757009"/>
                </a:cubicBezTo>
                <a:cubicBezTo>
                  <a:pt x="1152128" y="1075160"/>
                  <a:pt x="894215" y="1333073"/>
                  <a:pt x="576064" y="1333073"/>
                </a:cubicBezTo>
                <a:cubicBezTo>
                  <a:pt x="257913" y="1333073"/>
                  <a:pt x="0" y="1075160"/>
                  <a:pt x="0" y="757009"/>
                </a:cubicBezTo>
                <a:cubicBezTo>
                  <a:pt x="0" y="477023"/>
                  <a:pt x="199747" y="243689"/>
                  <a:pt x="464599" y="192182"/>
                </a:cubicBezTo>
                <a:lnTo>
                  <a:pt x="576064" y="0"/>
                </a:lnTo>
                <a:close/>
              </a:path>
            </a:pathLst>
          </a:custGeom>
          <a:solidFill>
            <a:srgbClr val="7AB005"/>
          </a:solidFill>
          <a:ln w="28575" cmpd="sng">
            <a:solidFill>
              <a:srgbClr val="F8F8F8"/>
            </a:solidFill>
            <a:round/>
          </a:ln>
        </p:spPr>
        <p:txBody>
          <a:bodyPr wrap="none" lIns="68562" tIns="34281" rIns="68562" bIns="34281"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zh-CN" altLang="en-US" sz="1399" b="0" i="0" u="none" strike="noStrike" kern="1200" cap="none" spc="0" normalizeH="0" baseline="0" noProof="0">
              <a:ln>
                <a:noFill/>
              </a:ln>
              <a:solidFill>
                <a:prstClr val="black"/>
              </a:solidFill>
              <a:effectLst/>
              <a:uLnTx/>
              <a:uFillTx/>
              <a:latin typeface="方正清刻本悦宋简体" panose="02000000000000000000" pitchFamily="2" charset="-122"/>
              <a:ea typeface="方正清刻本悦宋简体" panose="02000000000000000000" pitchFamily="2" charset="-122"/>
              <a:cs typeface="+mn-cs"/>
            </a:endParaRPr>
          </a:p>
        </p:txBody>
      </p:sp>
      <p:sp>
        <p:nvSpPr>
          <p:cNvPr id="4" name="TextBox 9">
            <a:extLst>
              <a:ext uri="{FF2B5EF4-FFF2-40B4-BE49-F238E27FC236}">
                <a16:creationId xmlns:a16="http://schemas.microsoft.com/office/drawing/2014/main" id="{DE97E44E-9F2E-4752-A584-DB14AA94A201}"/>
              </a:ext>
            </a:extLst>
          </p:cNvPr>
          <p:cNvSpPr txBox="1">
            <a:spLocks noChangeArrowheads="1"/>
          </p:cNvSpPr>
          <p:nvPr/>
        </p:nvSpPr>
        <p:spPr bwMode="auto">
          <a:xfrm>
            <a:off x="4431267" y="2657403"/>
            <a:ext cx="855497" cy="12658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68562" tIns="34281" rIns="68562" bIns="34281"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altLang="zh-CN" sz="4400" b="0" i="0" u="none" strike="noStrike" kern="1200" cap="none" spc="0" normalizeH="0" baseline="0" noProof="0" dirty="0" err="1">
                <a:ln>
                  <a:noFill/>
                </a:ln>
                <a:solidFill>
                  <a:srgbClr val="F2FBFF"/>
                </a:solidFill>
                <a:effectLst/>
                <a:uLnTx/>
                <a:uFillTx/>
                <a:latin typeface="Coiny" panose="02000903060500060000" pitchFamily="2" charset="0"/>
                <a:ea typeface="方正清刻本悦宋简体" panose="02000000000000000000" pitchFamily="2" charset="-122"/>
                <a:cs typeface="+mn-cs"/>
              </a:rPr>
              <a:t>Trình</a:t>
            </a:r>
            <a:r>
              <a:rPr kumimoji="0" lang="en-US" altLang="zh-CN" sz="4400" b="0" i="0" u="none" strike="noStrike" kern="1200" cap="none" spc="0" normalizeH="0" baseline="0" noProof="0" dirty="0">
                <a:ln>
                  <a:noFill/>
                </a:ln>
                <a:solidFill>
                  <a:srgbClr val="F2FBFF"/>
                </a:solidFill>
                <a:effectLst/>
                <a:uLnTx/>
                <a:uFillTx/>
                <a:latin typeface="Coiny" panose="02000903060500060000" pitchFamily="2" charset="0"/>
                <a:ea typeface="方正清刻本悦宋简体" panose="02000000000000000000" pitchFamily="2" charset="-122"/>
                <a:cs typeface="+mn-cs"/>
              </a:rPr>
              <a:t> </a:t>
            </a:r>
          </a:p>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altLang="zh-CN" sz="4400" b="0" i="0" u="none" strike="noStrike" kern="1200" cap="none" spc="0" normalizeH="0" baseline="0" noProof="0" dirty="0" err="1">
                <a:ln>
                  <a:noFill/>
                </a:ln>
                <a:solidFill>
                  <a:srgbClr val="F2FBFF"/>
                </a:solidFill>
                <a:effectLst/>
                <a:uLnTx/>
                <a:uFillTx/>
                <a:latin typeface="Coiny" panose="02000903060500060000" pitchFamily="2" charset="0"/>
                <a:ea typeface="方正清刻本悦宋简体" panose="02000000000000000000" pitchFamily="2" charset="-122"/>
                <a:cs typeface="+mn-cs"/>
              </a:rPr>
              <a:t>bày</a:t>
            </a:r>
            <a:endParaRPr kumimoji="0" lang="zh-CN" altLang="en-US" sz="4400" b="0" i="0" u="none" strike="noStrike" kern="1200" cap="none" spc="0" normalizeH="0" baseline="0" noProof="0" dirty="0">
              <a:ln>
                <a:noFill/>
              </a:ln>
              <a:solidFill>
                <a:srgbClr val="F2FBFF"/>
              </a:solidFill>
              <a:effectLst/>
              <a:uLnTx/>
              <a:uFillTx/>
              <a:latin typeface="Coiny" panose="02000903060500060000" pitchFamily="2" charset="0"/>
              <a:ea typeface="方正清刻本悦宋简体" panose="02000000000000000000" pitchFamily="2" charset="-122"/>
              <a:cs typeface="+mn-cs"/>
            </a:endParaRPr>
          </a:p>
        </p:txBody>
      </p:sp>
      <p:sp>
        <p:nvSpPr>
          <p:cNvPr id="5" name="TextBox 9">
            <a:extLst>
              <a:ext uri="{FF2B5EF4-FFF2-40B4-BE49-F238E27FC236}">
                <a16:creationId xmlns:a16="http://schemas.microsoft.com/office/drawing/2014/main" id="{CB226448-A33A-4133-96A8-EB3601728F70}"/>
              </a:ext>
            </a:extLst>
          </p:cNvPr>
          <p:cNvSpPr txBox="1">
            <a:spLocks noChangeArrowheads="1"/>
          </p:cNvSpPr>
          <p:nvPr/>
        </p:nvSpPr>
        <p:spPr bwMode="auto">
          <a:xfrm>
            <a:off x="6602279" y="2590380"/>
            <a:ext cx="2483119" cy="12658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68562" tIns="34281" rIns="68562" bIns="34281"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altLang="zh-CN" sz="4400" b="0" i="0" u="none" strike="noStrike" kern="1200" cap="none" spc="0" normalizeH="0" baseline="0" noProof="0" dirty="0" err="1">
                <a:ln>
                  <a:noFill/>
                </a:ln>
                <a:solidFill>
                  <a:srgbClr val="F2FBFF"/>
                </a:solidFill>
                <a:effectLst/>
                <a:uLnTx/>
                <a:uFillTx/>
                <a:latin typeface="Coiny" panose="02000903060500060000" pitchFamily="2" charset="0"/>
                <a:ea typeface="方正清刻本悦宋简体" panose="02000000000000000000" pitchFamily="2" charset="-122"/>
                <a:cs typeface="+mn-cs"/>
              </a:rPr>
              <a:t>Nhận</a:t>
            </a:r>
            <a:r>
              <a:rPr kumimoji="0" lang="en-US" altLang="zh-CN" sz="4400" b="0" i="0" u="none" strike="noStrike" kern="1200" cap="none" spc="0" normalizeH="0" baseline="0" noProof="0" dirty="0">
                <a:ln>
                  <a:noFill/>
                </a:ln>
                <a:solidFill>
                  <a:srgbClr val="F2FBFF"/>
                </a:solidFill>
                <a:effectLst/>
                <a:uLnTx/>
                <a:uFillTx/>
                <a:latin typeface="Coiny" panose="02000903060500060000" pitchFamily="2" charset="0"/>
                <a:ea typeface="方正清刻本悦宋简体" panose="02000000000000000000" pitchFamily="2" charset="-122"/>
                <a:cs typeface="+mn-cs"/>
              </a:rPr>
              <a:t> </a:t>
            </a:r>
          </a:p>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altLang="zh-CN" sz="4400" b="0" i="0" u="none" strike="noStrike" kern="1200" cap="none" spc="0" normalizeH="0" baseline="0" noProof="0" dirty="0" err="1">
                <a:ln>
                  <a:noFill/>
                </a:ln>
                <a:solidFill>
                  <a:srgbClr val="F2FBFF"/>
                </a:solidFill>
                <a:effectLst/>
                <a:uLnTx/>
                <a:uFillTx/>
                <a:latin typeface="Coiny" panose="02000903060500060000" pitchFamily="2" charset="0"/>
                <a:ea typeface="方正清刻本悦宋简体" panose="02000000000000000000" pitchFamily="2" charset="-122"/>
                <a:cs typeface="+mn-cs"/>
              </a:rPr>
              <a:t>xét</a:t>
            </a:r>
            <a:endParaRPr kumimoji="0" lang="zh-CN" altLang="en-US" sz="4400" b="0" i="0" u="none" strike="noStrike" kern="1200" cap="none" spc="0" normalizeH="0" baseline="0" noProof="0" dirty="0">
              <a:ln>
                <a:noFill/>
              </a:ln>
              <a:solidFill>
                <a:srgbClr val="F2FBFF"/>
              </a:solidFill>
              <a:effectLst/>
              <a:uLnTx/>
              <a:uFillTx/>
              <a:latin typeface="Coiny" panose="02000903060500060000" pitchFamily="2" charset="0"/>
              <a:ea typeface="方正清刻本悦宋简体" panose="02000000000000000000" pitchFamily="2" charset="-122"/>
              <a:cs typeface="+mn-cs"/>
            </a:endParaRPr>
          </a:p>
        </p:txBody>
      </p:sp>
      <p:sp>
        <p:nvSpPr>
          <p:cNvPr id="6" name="Rounded Rectangle 22">
            <a:extLst>
              <a:ext uri="{FF2B5EF4-FFF2-40B4-BE49-F238E27FC236}">
                <a16:creationId xmlns:a16="http://schemas.microsoft.com/office/drawing/2014/main" id="{DF483959-43B0-4F1E-8C0C-54C374B3B9A4}"/>
              </a:ext>
            </a:extLst>
          </p:cNvPr>
          <p:cNvSpPr/>
          <p:nvPr/>
        </p:nvSpPr>
        <p:spPr>
          <a:xfrm>
            <a:off x="730777" y="4444506"/>
            <a:ext cx="3162480" cy="715089"/>
          </a:xfrm>
          <a:prstGeom prst="roundRect">
            <a:avLst/>
          </a:prstGeom>
          <a:solidFill>
            <a:srgbClr val="70AD47">
              <a:lumMod val="20000"/>
              <a:lumOff val="80000"/>
            </a:srgbClr>
          </a:solidFill>
          <a:ln w="28575">
            <a:solidFill>
              <a:sysClr val="window" lastClr="FFFFFF"/>
            </a:solidFill>
          </a:ln>
          <a:effectLst>
            <a:outerShdw blurRad="50800" dist="38100" dir="2700000" algn="tl" rotWithShape="0">
              <a:prstClr val="black">
                <a:alpha val="40000"/>
              </a:prstClr>
            </a:outerShdw>
          </a:effectLst>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0" cap="none" spc="0" normalizeH="0" baseline="0" noProof="0">
                <a:ln>
                  <a:noFill/>
                </a:ln>
                <a:solidFill>
                  <a:prstClr val="black"/>
                </a:solidFill>
                <a:effectLst/>
                <a:uLnTx/>
                <a:uFillTx/>
                <a:latin typeface="Arial"/>
                <a:ea typeface="黑体"/>
                <a:cs typeface="Arial"/>
                <a:sym typeface="Arial"/>
              </a:rPr>
              <a:t>Nói trước lớp</a:t>
            </a:r>
            <a:endParaRPr kumimoji="0" lang="en-US" sz="3200" b="0" i="0" u="none" strike="noStrike" kern="0" cap="none" spc="0" normalizeH="0" baseline="0" noProof="0" dirty="0">
              <a:ln>
                <a:noFill/>
              </a:ln>
              <a:solidFill>
                <a:prstClr val="black"/>
              </a:solidFill>
              <a:effectLst/>
              <a:uLnTx/>
              <a:uFillTx/>
              <a:latin typeface="Arial"/>
              <a:ea typeface="黑体"/>
              <a:cs typeface="+mn-cs"/>
            </a:endParaRPr>
          </a:p>
        </p:txBody>
      </p:sp>
      <p:sp>
        <p:nvSpPr>
          <p:cNvPr id="7" name="Rounded Rectangle 12">
            <a:extLst>
              <a:ext uri="{FF2B5EF4-FFF2-40B4-BE49-F238E27FC236}">
                <a16:creationId xmlns:a16="http://schemas.microsoft.com/office/drawing/2014/main" id="{43E3CC5B-30E7-47A6-8391-A66B15BFC2DA}"/>
              </a:ext>
            </a:extLst>
          </p:cNvPr>
          <p:cNvSpPr/>
          <p:nvPr/>
        </p:nvSpPr>
        <p:spPr>
          <a:xfrm>
            <a:off x="7011737" y="4444506"/>
            <a:ext cx="4968471" cy="1055608"/>
          </a:xfrm>
          <a:prstGeom prst="roundRect">
            <a:avLst/>
          </a:prstGeom>
          <a:solidFill>
            <a:srgbClr val="ED7D31">
              <a:lumMod val="20000"/>
              <a:lumOff val="80000"/>
            </a:srgbClr>
          </a:solidFill>
          <a:ln w="28575">
            <a:solidFill>
              <a:sysClr val="window" lastClr="FFFFFF"/>
            </a:solidFill>
          </a:ln>
          <a:effectLst>
            <a:outerShdw blurRad="50800" dist="38100" dir="2700000" algn="tl" rotWithShape="0">
              <a:prstClr val="black">
                <a:alpha val="40000"/>
              </a:prstClr>
            </a:outerShdw>
          </a:effectLst>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0" cap="none" spc="0" normalizeH="0" baseline="0" noProof="0" dirty="0" err="1">
                <a:ln>
                  <a:noFill/>
                </a:ln>
                <a:solidFill>
                  <a:prstClr val="black"/>
                </a:solidFill>
                <a:effectLst/>
                <a:uLnTx/>
                <a:uFillTx/>
                <a:latin typeface="Arial"/>
                <a:ea typeface="黑体"/>
                <a:cs typeface="Arial"/>
                <a:sym typeface="Arial"/>
              </a:rPr>
              <a:t>Nhận</a:t>
            </a:r>
            <a:r>
              <a:rPr kumimoji="0" lang="en-US" sz="2800" b="0" i="0" u="none" strike="noStrike" kern="0" cap="none" spc="0" normalizeH="0" baseline="0" noProof="0" dirty="0">
                <a:ln>
                  <a:noFill/>
                </a:ln>
                <a:solidFill>
                  <a:prstClr val="black"/>
                </a:solidFill>
                <a:effectLst/>
                <a:uLnTx/>
                <a:uFillTx/>
                <a:latin typeface="Arial"/>
                <a:ea typeface="黑体"/>
                <a:cs typeface="Arial"/>
                <a:sym typeface="Arial"/>
              </a:rPr>
              <a:t> </a:t>
            </a:r>
            <a:r>
              <a:rPr kumimoji="0" lang="en-US" sz="2800" b="0" i="0" u="none" strike="noStrike" kern="0" cap="none" spc="0" normalizeH="0" baseline="0" noProof="0" dirty="0" err="1">
                <a:ln>
                  <a:noFill/>
                </a:ln>
                <a:solidFill>
                  <a:prstClr val="black"/>
                </a:solidFill>
                <a:effectLst/>
                <a:uLnTx/>
                <a:uFillTx/>
                <a:latin typeface="Arial"/>
                <a:ea typeface="黑体"/>
                <a:cs typeface="Arial"/>
                <a:sym typeface="Arial"/>
              </a:rPr>
              <a:t>xét</a:t>
            </a:r>
            <a:r>
              <a:rPr kumimoji="0" lang="en-US" sz="2800" b="0" i="0" u="none" strike="noStrike" kern="0" cap="none" spc="0" normalizeH="0" baseline="0" noProof="0" dirty="0">
                <a:ln>
                  <a:noFill/>
                </a:ln>
                <a:solidFill>
                  <a:prstClr val="black"/>
                </a:solidFill>
                <a:effectLst/>
                <a:uLnTx/>
                <a:uFillTx/>
                <a:latin typeface="Arial"/>
                <a:ea typeface="黑体"/>
                <a:cs typeface="Arial"/>
                <a:sym typeface="Arial"/>
              </a:rPr>
              <a:t>, </a:t>
            </a:r>
            <a:r>
              <a:rPr kumimoji="0" lang="en-US" sz="2800" b="0" i="0" u="none" strike="noStrike" kern="0" cap="none" spc="0" normalizeH="0" baseline="0" noProof="0" dirty="0" err="1">
                <a:ln>
                  <a:noFill/>
                </a:ln>
                <a:solidFill>
                  <a:prstClr val="black"/>
                </a:solidFill>
                <a:effectLst/>
                <a:uLnTx/>
                <a:uFillTx/>
                <a:latin typeface="Arial"/>
                <a:ea typeface="黑体"/>
                <a:cs typeface="Arial"/>
                <a:sym typeface="Arial"/>
              </a:rPr>
              <a:t>góp</a:t>
            </a:r>
            <a:r>
              <a:rPr kumimoji="0" lang="en-US" sz="2800" b="0" i="0" u="none" strike="noStrike" kern="0" cap="none" spc="0" normalizeH="0" baseline="0" noProof="0" dirty="0">
                <a:ln>
                  <a:noFill/>
                </a:ln>
                <a:solidFill>
                  <a:prstClr val="black"/>
                </a:solidFill>
                <a:effectLst/>
                <a:uLnTx/>
                <a:uFillTx/>
                <a:latin typeface="Arial"/>
                <a:ea typeface="黑体"/>
                <a:cs typeface="Arial"/>
                <a:sym typeface="Arial"/>
              </a:rPr>
              <a:t> ý </a:t>
            </a:r>
            <a:r>
              <a:rPr kumimoji="0" lang="en-US" sz="2800" b="0" i="0" u="none" strike="noStrike" kern="0" cap="none" spc="0" normalizeH="0" baseline="0" noProof="0" dirty="0" err="1">
                <a:ln>
                  <a:noFill/>
                </a:ln>
                <a:solidFill>
                  <a:prstClr val="black"/>
                </a:solidFill>
                <a:effectLst/>
                <a:uLnTx/>
                <a:uFillTx/>
                <a:latin typeface="Arial"/>
                <a:ea typeface="黑体"/>
                <a:cs typeface="Arial"/>
                <a:sym typeface="Arial"/>
              </a:rPr>
              <a:t>lịch</a:t>
            </a:r>
            <a:r>
              <a:rPr kumimoji="0" lang="en-US" sz="2800" b="0" i="0" u="none" strike="noStrike" kern="0" cap="none" spc="0" normalizeH="0" baseline="0" noProof="0" dirty="0">
                <a:ln>
                  <a:noFill/>
                </a:ln>
                <a:solidFill>
                  <a:prstClr val="black"/>
                </a:solidFill>
                <a:effectLst/>
                <a:uLnTx/>
                <a:uFillTx/>
                <a:latin typeface="Arial"/>
                <a:ea typeface="黑体"/>
                <a:cs typeface="Arial"/>
                <a:sym typeface="Arial"/>
              </a:rPr>
              <a:t> </a:t>
            </a:r>
            <a:r>
              <a:rPr kumimoji="0" lang="en-US" sz="2800" b="0" i="0" u="none" strike="noStrike" kern="0" cap="none" spc="0" normalizeH="0" baseline="0" noProof="0" dirty="0" err="1">
                <a:ln>
                  <a:noFill/>
                </a:ln>
                <a:solidFill>
                  <a:prstClr val="black"/>
                </a:solidFill>
                <a:effectLst/>
                <a:uLnTx/>
                <a:uFillTx/>
                <a:latin typeface="Arial"/>
                <a:ea typeface="黑体"/>
                <a:cs typeface="Arial"/>
                <a:sym typeface="Arial"/>
              </a:rPr>
              <a:t>sự</a:t>
            </a:r>
            <a:r>
              <a:rPr kumimoji="0" lang="en-US" sz="2800" b="0" i="0" u="none" strike="noStrike" kern="0" cap="none" spc="0" normalizeH="0" baseline="0" noProof="0" dirty="0">
                <a:ln>
                  <a:noFill/>
                </a:ln>
                <a:solidFill>
                  <a:prstClr val="black"/>
                </a:solidFill>
                <a:effectLst/>
                <a:uLnTx/>
                <a:uFillTx/>
                <a:latin typeface="Arial"/>
                <a:ea typeface="黑体"/>
                <a:cs typeface="Arial"/>
                <a:sym typeface="Arial"/>
              </a:rPr>
              <a:t> </a:t>
            </a:r>
            <a:r>
              <a:rPr kumimoji="0" lang="en-US" sz="2800" b="0" i="0" u="none" strike="noStrike" kern="0" cap="none" spc="0" normalizeH="0" baseline="0" noProof="0" dirty="0" err="1">
                <a:ln>
                  <a:noFill/>
                </a:ln>
                <a:solidFill>
                  <a:prstClr val="black"/>
                </a:solidFill>
                <a:effectLst/>
                <a:uLnTx/>
                <a:uFillTx/>
                <a:latin typeface="Arial"/>
                <a:ea typeface="黑体"/>
                <a:cs typeface="Arial"/>
                <a:sym typeface="Arial"/>
              </a:rPr>
              <a:t>cho</a:t>
            </a:r>
            <a:r>
              <a:rPr kumimoji="0" lang="en-US" sz="2800" b="0" i="0" u="none" strike="noStrike" kern="0" cap="none" spc="0" normalizeH="0" baseline="0" noProof="0" dirty="0">
                <a:ln>
                  <a:noFill/>
                </a:ln>
                <a:solidFill>
                  <a:prstClr val="black"/>
                </a:solidFill>
                <a:effectLst/>
                <a:uLnTx/>
                <a:uFillTx/>
                <a:latin typeface="Arial"/>
                <a:ea typeface="黑体"/>
                <a:cs typeface="Arial"/>
                <a:sym typeface="Arial"/>
              </a:rPr>
              <a:t> </a:t>
            </a:r>
            <a:r>
              <a:rPr kumimoji="0" lang="en-US" sz="2800" b="0" i="0" u="none" strike="noStrike" kern="0" cap="none" spc="0" normalizeH="0" baseline="0" noProof="0" dirty="0" err="1">
                <a:ln>
                  <a:noFill/>
                </a:ln>
                <a:solidFill>
                  <a:prstClr val="black"/>
                </a:solidFill>
                <a:effectLst/>
                <a:uLnTx/>
                <a:uFillTx/>
                <a:latin typeface="Arial"/>
                <a:ea typeface="黑体"/>
                <a:cs typeface="Arial"/>
                <a:sym typeface="Arial"/>
              </a:rPr>
              <a:t>phần</a:t>
            </a:r>
            <a:r>
              <a:rPr kumimoji="0" lang="en-US" sz="2800" b="0" i="0" u="none" strike="noStrike" kern="0" cap="none" spc="0" normalizeH="0" baseline="0" noProof="0" dirty="0">
                <a:ln>
                  <a:noFill/>
                </a:ln>
                <a:solidFill>
                  <a:prstClr val="black"/>
                </a:solidFill>
                <a:effectLst/>
                <a:uLnTx/>
                <a:uFillTx/>
                <a:latin typeface="Arial"/>
                <a:ea typeface="黑体"/>
                <a:cs typeface="Arial"/>
                <a:sym typeface="Arial"/>
              </a:rPr>
              <a:t> </a:t>
            </a:r>
            <a:r>
              <a:rPr kumimoji="0" lang="en-US" sz="2800" b="0" i="0" u="none" strike="noStrike" kern="0" cap="none" spc="0" normalizeH="0" baseline="0" noProof="0" dirty="0" err="1">
                <a:ln>
                  <a:noFill/>
                </a:ln>
                <a:solidFill>
                  <a:prstClr val="black"/>
                </a:solidFill>
                <a:effectLst/>
                <a:uLnTx/>
                <a:uFillTx/>
                <a:latin typeface="Arial"/>
                <a:ea typeface="黑体"/>
                <a:cs typeface="Arial"/>
                <a:sym typeface="Arial"/>
              </a:rPr>
              <a:t>trình</a:t>
            </a:r>
            <a:r>
              <a:rPr kumimoji="0" lang="en-US" sz="2800" b="0" i="0" u="none" strike="noStrike" kern="0" cap="none" spc="0" normalizeH="0" baseline="0" noProof="0" dirty="0">
                <a:ln>
                  <a:noFill/>
                </a:ln>
                <a:solidFill>
                  <a:prstClr val="black"/>
                </a:solidFill>
                <a:effectLst/>
                <a:uLnTx/>
                <a:uFillTx/>
                <a:latin typeface="Arial"/>
                <a:ea typeface="黑体"/>
                <a:cs typeface="Arial"/>
                <a:sym typeface="Arial"/>
              </a:rPr>
              <a:t> </a:t>
            </a:r>
            <a:r>
              <a:rPr kumimoji="0" lang="en-US" sz="2800" b="0" i="0" u="none" strike="noStrike" kern="0" cap="none" spc="0" normalizeH="0" baseline="0" noProof="0" dirty="0" err="1">
                <a:ln>
                  <a:noFill/>
                </a:ln>
                <a:solidFill>
                  <a:prstClr val="black"/>
                </a:solidFill>
                <a:effectLst/>
                <a:uLnTx/>
                <a:uFillTx/>
                <a:latin typeface="Arial"/>
                <a:ea typeface="黑体"/>
                <a:cs typeface="Arial"/>
                <a:sym typeface="Arial"/>
              </a:rPr>
              <a:t>bày</a:t>
            </a:r>
            <a:r>
              <a:rPr kumimoji="0" lang="en-US" sz="2800" b="0" i="0" u="none" strike="noStrike" kern="0" cap="none" spc="0" normalizeH="0" baseline="0" noProof="0" dirty="0">
                <a:ln>
                  <a:noFill/>
                </a:ln>
                <a:solidFill>
                  <a:prstClr val="black"/>
                </a:solidFill>
                <a:effectLst/>
                <a:uLnTx/>
                <a:uFillTx/>
                <a:latin typeface="Arial"/>
                <a:ea typeface="黑体"/>
                <a:cs typeface="Arial"/>
                <a:sym typeface="Arial"/>
              </a:rPr>
              <a:t> </a:t>
            </a:r>
            <a:r>
              <a:rPr kumimoji="0" lang="en-US" sz="2800" b="0" i="0" u="none" strike="noStrike" kern="0" cap="none" spc="0" normalizeH="0" baseline="0" noProof="0" dirty="0" err="1">
                <a:ln>
                  <a:noFill/>
                </a:ln>
                <a:solidFill>
                  <a:prstClr val="black"/>
                </a:solidFill>
                <a:effectLst/>
                <a:uLnTx/>
                <a:uFillTx/>
                <a:latin typeface="Arial"/>
                <a:ea typeface="黑体"/>
                <a:cs typeface="Arial"/>
                <a:sym typeface="Arial"/>
              </a:rPr>
              <a:t>của</a:t>
            </a:r>
            <a:r>
              <a:rPr kumimoji="0" lang="en-US" sz="2800" b="0" i="0" u="none" strike="noStrike" kern="0" cap="none" spc="0" normalizeH="0" baseline="0" noProof="0" dirty="0">
                <a:ln>
                  <a:noFill/>
                </a:ln>
                <a:solidFill>
                  <a:prstClr val="black"/>
                </a:solidFill>
                <a:effectLst/>
                <a:uLnTx/>
                <a:uFillTx/>
                <a:latin typeface="Arial"/>
                <a:ea typeface="黑体"/>
                <a:cs typeface="Arial"/>
                <a:sym typeface="Arial"/>
              </a:rPr>
              <a:t> </a:t>
            </a:r>
            <a:r>
              <a:rPr kumimoji="0" lang="en-US" sz="2800" b="0" i="0" u="none" strike="noStrike" kern="0" cap="none" spc="0" normalizeH="0" baseline="0" noProof="0" dirty="0" err="1">
                <a:ln>
                  <a:noFill/>
                </a:ln>
                <a:solidFill>
                  <a:prstClr val="black"/>
                </a:solidFill>
                <a:effectLst/>
                <a:uLnTx/>
                <a:uFillTx/>
                <a:latin typeface="Arial"/>
                <a:ea typeface="黑体"/>
                <a:cs typeface="Arial"/>
                <a:sym typeface="Arial"/>
              </a:rPr>
              <a:t>bạn</a:t>
            </a:r>
            <a:r>
              <a:rPr kumimoji="0" lang="en-US" sz="2800" b="0" i="0" u="none" strike="noStrike" kern="0" cap="none" spc="0" normalizeH="0" baseline="0" noProof="0" dirty="0">
                <a:ln>
                  <a:noFill/>
                </a:ln>
                <a:solidFill>
                  <a:prstClr val="black"/>
                </a:solidFill>
                <a:effectLst/>
                <a:uLnTx/>
                <a:uFillTx/>
                <a:latin typeface="Arial"/>
                <a:ea typeface="黑体"/>
                <a:cs typeface="Arial"/>
                <a:sym typeface="Arial"/>
              </a:rPr>
              <a:t>.</a:t>
            </a:r>
            <a:endParaRPr kumimoji="0" lang="en-US" sz="2400" b="0" i="0" u="none" strike="noStrike" kern="0" cap="none" spc="0" normalizeH="0" baseline="0" noProof="0" dirty="0">
              <a:ln>
                <a:noFill/>
              </a:ln>
              <a:solidFill>
                <a:prstClr val="black"/>
              </a:solidFill>
              <a:effectLst/>
              <a:uLnTx/>
              <a:uFillTx/>
              <a:latin typeface="Arial"/>
              <a:ea typeface="黑体"/>
              <a:cs typeface="+mn-cs"/>
            </a:endParaRPr>
          </a:p>
        </p:txBody>
      </p:sp>
      <p:sp>
        <p:nvSpPr>
          <p:cNvPr id="8" name="Rectangle 7">
            <a:extLst>
              <a:ext uri="{FF2B5EF4-FFF2-40B4-BE49-F238E27FC236}">
                <a16:creationId xmlns:a16="http://schemas.microsoft.com/office/drawing/2014/main" id="{1B843407-2035-4547-AD19-6BFD8C197BBB}"/>
              </a:ext>
            </a:extLst>
          </p:cNvPr>
          <p:cNvSpPr/>
          <p:nvPr/>
        </p:nvSpPr>
        <p:spPr>
          <a:xfrm>
            <a:off x="2106354" y="687198"/>
            <a:ext cx="7389618" cy="1107996"/>
          </a:xfrm>
          <a:prstGeom prst="rect">
            <a:avLst/>
          </a:prstGeom>
        </p:spPr>
        <p:txBody>
          <a:bodyPr wrap="square">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altLang="zh-CN" sz="6600" b="0" i="0" u="none" strike="noStrike" kern="1200" cap="none" spc="0" normalizeH="0" baseline="0" noProof="0" dirty="0">
                <a:ln>
                  <a:solidFill>
                    <a:srgbClr val="0070C0"/>
                  </a:solidFill>
                </a:ln>
                <a:solidFill>
                  <a:srgbClr val="FF0000"/>
                </a:solidFill>
                <a:effectLst/>
                <a:uLnTx/>
                <a:uFillTx/>
                <a:latin typeface="Coiny" panose="02000903060500060000" pitchFamily="2" charset="0"/>
                <a:ea typeface="方正清刻本悦宋简体" panose="02000000000000000000" pitchFamily="2" charset="-122"/>
                <a:cs typeface="+mn-cs"/>
              </a:rPr>
              <a:t>Chia</a:t>
            </a:r>
            <a:r>
              <a:rPr kumimoji="0" lang="en-US" altLang="zh-CN" sz="6600" b="0" i="0" u="none" strike="noStrike" kern="1200" cap="none" spc="0" normalizeH="0" baseline="0" noProof="0" dirty="0">
                <a:ln>
                  <a:solidFill>
                    <a:prstClr val="white"/>
                  </a:solidFill>
                </a:ln>
                <a:solidFill>
                  <a:srgbClr val="FF0000"/>
                </a:solidFill>
                <a:effectLst/>
                <a:uLnTx/>
                <a:uFillTx/>
                <a:latin typeface="Coiny" panose="02000903060500060000" pitchFamily="2" charset="0"/>
                <a:ea typeface="方正清刻本悦宋简体" panose="02000000000000000000" pitchFamily="2" charset="-122"/>
                <a:cs typeface="+mn-cs"/>
              </a:rPr>
              <a:t> </a:t>
            </a:r>
            <a:r>
              <a:rPr kumimoji="0" lang="en-US" altLang="zh-CN" sz="6600" b="0" i="0" u="none" strike="noStrike" kern="1200" cap="none" spc="0" normalizeH="0" baseline="0" noProof="0" dirty="0" err="1">
                <a:ln>
                  <a:solidFill>
                    <a:srgbClr val="0070C0"/>
                  </a:solidFill>
                </a:ln>
                <a:solidFill>
                  <a:srgbClr val="FF0000"/>
                </a:solidFill>
                <a:effectLst/>
                <a:uLnTx/>
                <a:uFillTx/>
                <a:latin typeface="Coiny" panose="02000903060500060000" pitchFamily="2" charset="0"/>
                <a:ea typeface="方正清刻本悦宋简体" panose="02000000000000000000" pitchFamily="2" charset="-122"/>
                <a:cs typeface="+mn-cs"/>
              </a:rPr>
              <a:t>sẻ</a:t>
            </a:r>
            <a:endParaRPr kumimoji="0" lang="zh-CN" altLang="en-US" sz="6600" b="0" i="0" u="none" strike="noStrike" kern="1200" cap="none" spc="0" normalizeH="0" baseline="0" noProof="0" dirty="0">
              <a:ln>
                <a:solidFill>
                  <a:srgbClr val="0070C0"/>
                </a:solidFill>
              </a:ln>
              <a:solidFill>
                <a:srgbClr val="FF0000"/>
              </a:solidFill>
              <a:effectLst/>
              <a:uLnTx/>
              <a:uFillTx/>
              <a:latin typeface="Coiny" panose="02000903060500060000" pitchFamily="2" charset="0"/>
              <a:ea typeface="方正清刻本悦宋简体" panose="02000000000000000000" pitchFamily="2" charset="-122"/>
              <a:cs typeface="+mn-cs"/>
            </a:endParaRPr>
          </a:p>
        </p:txBody>
      </p:sp>
    </p:spTree>
    <p:extLst>
      <p:ext uri="{BB962C8B-B14F-4D97-AF65-F5344CB8AC3E}">
        <p14:creationId xmlns:p14="http://schemas.microsoft.com/office/powerpoint/2010/main" val="2015700910"/>
      </p:ext>
    </p:extLst>
  </p:cSld>
  <p:clrMapOvr>
    <a:masterClrMapping/>
  </p:clrMapOvr>
  <mc:AlternateContent xmlns:mc="http://schemas.openxmlformats.org/markup-compatibility/2006">
    <mc:Choice xmlns:p14="http://schemas.microsoft.com/office/powerpoint/2010/main" Requires="p14">
      <p:transition spd="slow" p14:dur="1600">
        <p:blinds dir="vert"/>
      </p:transition>
    </mc:Choice>
    <mc:Fallback>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1+#ppt_w/2"/>
                                          </p:val>
                                        </p:tav>
                                        <p:tav tm="100000">
                                          <p:val>
                                            <p:strVal val="#ppt_x"/>
                                          </p:val>
                                        </p:tav>
                                      </p:tavLst>
                                    </p:anim>
                                    <p:anim calcmode="lin" valueType="num">
                                      <p:cBhvr additive="base">
                                        <p:cTn id="8" dur="500" fill="hold"/>
                                        <p:tgtEl>
                                          <p:spTgt spid="3"/>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31" presetClass="entr" presetSubtype="0" fill="hold" grpId="0" nodeType="after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p:cTn id="12" dur="300" fill="hold"/>
                                        <p:tgtEl>
                                          <p:spTgt spid="4"/>
                                        </p:tgtEl>
                                        <p:attrNameLst>
                                          <p:attrName>ppt_w</p:attrName>
                                        </p:attrNameLst>
                                      </p:cBhvr>
                                      <p:tavLst>
                                        <p:tav tm="0">
                                          <p:val>
                                            <p:fltVal val="0"/>
                                          </p:val>
                                        </p:tav>
                                        <p:tav tm="100000">
                                          <p:val>
                                            <p:strVal val="#ppt_w"/>
                                          </p:val>
                                        </p:tav>
                                      </p:tavLst>
                                    </p:anim>
                                    <p:anim calcmode="lin" valueType="num">
                                      <p:cBhvr>
                                        <p:cTn id="13" dur="300" fill="hold"/>
                                        <p:tgtEl>
                                          <p:spTgt spid="4"/>
                                        </p:tgtEl>
                                        <p:attrNameLst>
                                          <p:attrName>ppt_h</p:attrName>
                                        </p:attrNameLst>
                                      </p:cBhvr>
                                      <p:tavLst>
                                        <p:tav tm="0">
                                          <p:val>
                                            <p:fltVal val="0"/>
                                          </p:val>
                                        </p:tav>
                                        <p:tav tm="100000">
                                          <p:val>
                                            <p:strVal val="#ppt_h"/>
                                          </p:val>
                                        </p:tav>
                                      </p:tavLst>
                                    </p:anim>
                                    <p:anim calcmode="lin" valueType="num">
                                      <p:cBhvr>
                                        <p:cTn id="14" dur="300" fill="hold"/>
                                        <p:tgtEl>
                                          <p:spTgt spid="4"/>
                                        </p:tgtEl>
                                        <p:attrNameLst>
                                          <p:attrName>style.rotation</p:attrName>
                                        </p:attrNameLst>
                                      </p:cBhvr>
                                      <p:tavLst>
                                        <p:tav tm="0">
                                          <p:val>
                                            <p:fltVal val="90"/>
                                          </p:val>
                                        </p:tav>
                                        <p:tav tm="100000">
                                          <p:val>
                                            <p:fltVal val="0"/>
                                          </p:val>
                                        </p:tav>
                                      </p:tavLst>
                                    </p:anim>
                                    <p:animEffect transition="in" filter="fade">
                                      <p:cBhvr>
                                        <p:cTn id="15" dur="300"/>
                                        <p:tgtEl>
                                          <p:spTgt spid="4"/>
                                        </p:tgtEl>
                                      </p:cBhvr>
                                    </p:animEffect>
                                  </p:childTnLst>
                                </p:cTn>
                              </p:par>
                            </p:childTnLst>
                          </p:cTn>
                        </p:par>
                        <p:par>
                          <p:cTn id="16" fill="hold">
                            <p:stCondLst>
                              <p:cond delay="800"/>
                            </p:stCondLst>
                            <p:childTnLst>
                              <p:par>
                                <p:cTn id="17" presetID="31" presetClass="entr" presetSubtype="0" fill="hold" grpId="0" nodeType="afterEffect">
                                  <p:stCondLst>
                                    <p:cond delay="0"/>
                                  </p:stCondLst>
                                  <p:childTnLst>
                                    <p:set>
                                      <p:cBhvr>
                                        <p:cTn id="18" dur="1" fill="hold">
                                          <p:stCondLst>
                                            <p:cond delay="0"/>
                                          </p:stCondLst>
                                        </p:cTn>
                                        <p:tgtEl>
                                          <p:spTgt spid="5"/>
                                        </p:tgtEl>
                                        <p:attrNameLst>
                                          <p:attrName>style.visibility</p:attrName>
                                        </p:attrNameLst>
                                      </p:cBhvr>
                                      <p:to>
                                        <p:strVal val="visible"/>
                                      </p:to>
                                    </p:set>
                                    <p:anim calcmode="lin" valueType="num">
                                      <p:cBhvr>
                                        <p:cTn id="19" dur="300" fill="hold"/>
                                        <p:tgtEl>
                                          <p:spTgt spid="5"/>
                                        </p:tgtEl>
                                        <p:attrNameLst>
                                          <p:attrName>ppt_w</p:attrName>
                                        </p:attrNameLst>
                                      </p:cBhvr>
                                      <p:tavLst>
                                        <p:tav tm="0">
                                          <p:val>
                                            <p:fltVal val="0"/>
                                          </p:val>
                                        </p:tav>
                                        <p:tav tm="100000">
                                          <p:val>
                                            <p:strVal val="#ppt_w"/>
                                          </p:val>
                                        </p:tav>
                                      </p:tavLst>
                                    </p:anim>
                                    <p:anim calcmode="lin" valueType="num">
                                      <p:cBhvr>
                                        <p:cTn id="20" dur="300" fill="hold"/>
                                        <p:tgtEl>
                                          <p:spTgt spid="5"/>
                                        </p:tgtEl>
                                        <p:attrNameLst>
                                          <p:attrName>ppt_h</p:attrName>
                                        </p:attrNameLst>
                                      </p:cBhvr>
                                      <p:tavLst>
                                        <p:tav tm="0">
                                          <p:val>
                                            <p:fltVal val="0"/>
                                          </p:val>
                                        </p:tav>
                                        <p:tav tm="100000">
                                          <p:val>
                                            <p:strVal val="#ppt_h"/>
                                          </p:val>
                                        </p:tav>
                                      </p:tavLst>
                                    </p:anim>
                                    <p:anim calcmode="lin" valueType="num">
                                      <p:cBhvr>
                                        <p:cTn id="21" dur="300" fill="hold"/>
                                        <p:tgtEl>
                                          <p:spTgt spid="5"/>
                                        </p:tgtEl>
                                        <p:attrNameLst>
                                          <p:attrName>style.rotation</p:attrName>
                                        </p:attrNameLst>
                                      </p:cBhvr>
                                      <p:tavLst>
                                        <p:tav tm="0">
                                          <p:val>
                                            <p:fltVal val="90"/>
                                          </p:val>
                                        </p:tav>
                                        <p:tav tm="100000">
                                          <p:val>
                                            <p:fltVal val="0"/>
                                          </p:val>
                                        </p:tav>
                                      </p:tavLst>
                                    </p:anim>
                                    <p:animEffect transition="in" filter="fade">
                                      <p:cBhvr>
                                        <p:cTn id="22" dur="300"/>
                                        <p:tgtEl>
                                          <p:spTgt spid="5"/>
                                        </p:tgtEl>
                                      </p:cBhvr>
                                    </p:animEffect>
                                  </p:childTnLst>
                                </p:cTn>
                              </p:par>
                            </p:childTnLst>
                          </p:cTn>
                        </p:par>
                        <p:par>
                          <p:cTn id="23" fill="hold">
                            <p:stCondLst>
                              <p:cond delay="1100"/>
                            </p:stCondLst>
                            <p:childTnLst>
                              <p:par>
                                <p:cTn id="24" presetID="2" presetClass="entr" presetSubtype="9" fill="hold" grpId="0" nodeType="afterEffect">
                                  <p:stCondLst>
                                    <p:cond delay="0"/>
                                  </p:stCondLst>
                                  <p:childTnLst>
                                    <p:set>
                                      <p:cBhvr>
                                        <p:cTn id="25" dur="1" fill="hold">
                                          <p:stCondLst>
                                            <p:cond delay="0"/>
                                          </p:stCondLst>
                                        </p:cTn>
                                        <p:tgtEl>
                                          <p:spTgt spid="2"/>
                                        </p:tgtEl>
                                        <p:attrNameLst>
                                          <p:attrName>style.visibility</p:attrName>
                                        </p:attrNameLst>
                                      </p:cBhvr>
                                      <p:to>
                                        <p:strVal val="visible"/>
                                      </p:to>
                                    </p:set>
                                    <p:anim calcmode="lin" valueType="num">
                                      <p:cBhvr additive="base">
                                        <p:cTn id="26" dur="500" fill="hold"/>
                                        <p:tgtEl>
                                          <p:spTgt spid="2"/>
                                        </p:tgtEl>
                                        <p:attrNameLst>
                                          <p:attrName>ppt_x</p:attrName>
                                        </p:attrNameLst>
                                      </p:cBhvr>
                                      <p:tavLst>
                                        <p:tav tm="0">
                                          <p:val>
                                            <p:strVal val="0-#ppt_w/2"/>
                                          </p:val>
                                        </p:tav>
                                        <p:tav tm="100000">
                                          <p:val>
                                            <p:strVal val="#ppt_x"/>
                                          </p:val>
                                        </p:tav>
                                      </p:tavLst>
                                    </p:anim>
                                    <p:anim calcmode="lin" valueType="num">
                                      <p:cBhvr additive="base">
                                        <p:cTn id="27" dur="500" fill="hold"/>
                                        <p:tgtEl>
                                          <p:spTgt spid="2"/>
                                        </p:tgtEl>
                                        <p:attrNameLst>
                                          <p:attrName>ppt_y</p:attrName>
                                        </p:attrNameLst>
                                      </p:cBhvr>
                                      <p:tavLst>
                                        <p:tav tm="0">
                                          <p:val>
                                            <p:strVal val="0-#ppt_h/2"/>
                                          </p:val>
                                        </p:tav>
                                        <p:tav tm="100000">
                                          <p:val>
                                            <p:strVal val="#ppt_y"/>
                                          </p:val>
                                        </p:tav>
                                      </p:tavLst>
                                    </p:anim>
                                  </p:childTnLst>
                                </p:cTn>
                              </p:par>
                              <p:par>
                                <p:cTn id="28" presetID="2" presetClass="entr" presetSubtype="8" fill="hold" grpId="0" nodeType="withEffect">
                                  <p:stCondLst>
                                    <p:cond delay="400"/>
                                  </p:stCondLst>
                                  <p:childTnLst>
                                    <p:set>
                                      <p:cBhvr>
                                        <p:cTn id="29" dur="1" fill="hold">
                                          <p:stCondLst>
                                            <p:cond delay="0"/>
                                          </p:stCondLst>
                                        </p:cTn>
                                        <p:tgtEl>
                                          <p:spTgt spid="6"/>
                                        </p:tgtEl>
                                        <p:attrNameLst>
                                          <p:attrName>style.visibility</p:attrName>
                                        </p:attrNameLst>
                                      </p:cBhvr>
                                      <p:to>
                                        <p:strVal val="visible"/>
                                      </p:to>
                                    </p:set>
                                    <p:anim calcmode="lin" valueType="num">
                                      <p:cBhvr additive="base">
                                        <p:cTn id="30" dur="500" fill="hold"/>
                                        <p:tgtEl>
                                          <p:spTgt spid="6"/>
                                        </p:tgtEl>
                                        <p:attrNameLst>
                                          <p:attrName>ppt_x</p:attrName>
                                        </p:attrNameLst>
                                      </p:cBhvr>
                                      <p:tavLst>
                                        <p:tav tm="0">
                                          <p:val>
                                            <p:strVal val="0-#ppt_w/2"/>
                                          </p:val>
                                        </p:tav>
                                        <p:tav tm="100000">
                                          <p:val>
                                            <p:strVal val="#ppt_x"/>
                                          </p:val>
                                        </p:tav>
                                      </p:tavLst>
                                    </p:anim>
                                    <p:anim calcmode="lin" valueType="num">
                                      <p:cBhvr additive="base">
                                        <p:cTn id="31" dur="500" fill="hold"/>
                                        <p:tgtEl>
                                          <p:spTgt spid="6"/>
                                        </p:tgtEl>
                                        <p:attrNameLst>
                                          <p:attrName>ppt_y</p:attrName>
                                        </p:attrNameLst>
                                      </p:cBhvr>
                                      <p:tavLst>
                                        <p:tav tm="0">
                                          <p:val>
                                            <p:strVal val="#ppt_y"/>
                                          </p:val>
                                        </p:tav>
                                        <p:tav tm="100000">
                                          <p:val>
                                            <p:strVal val="#ppt_y"/>
                                          </p:val>
                                        </p:tav>
                                      </p:tavLst>
                                    </p:anim>
                                  </p:childTnLst>
                                </p:cTn>
                              </p:par>
                              <p:par>
                                <p:cTn id="32" presetID="2" presetClass="entr" presetSubtype="4" fill="hold" grpId="0" nodeType="withEffect">
                                  <p:stCondLst>
                                    <p:cond delay="500"/>
                                  </p:stCondLst>
                                  <p:childTnLst>
                                    <p:set>
                                      <p:cBhvr>
                                        <p:cTn id="33" dur="1" fill="hold">
                                          <p:stCondLst>
                                            <p:cond delay="0"/>
                                          </p:stCondLst>
                                        </p:cTn>
                                        <p:tgtEl>
                                          <p:spTgt spid="7"/>
                                        </p:tgtEl>
                                        <p:attrNameLst>
                                          <p:attrName>style.visibility</p:attrName>
                                        </p:attrNameLst>
                                      </p:cBhvr>
                                      <p:to>
                                        <p:strVal val="visible"/>
                                      </p:to>
                                    </p:set>
                                    <p:anim calcmode="lin" valueType="num">
                                      <p:cBhvr additive="base">
                                        <p:cTn id="34" dur="500" fill="hold"/>
                                        <p:tgtEl>
                                          <p:spTgt spid="7"/>
                                        </p:tgtEl>
                                        <p:attrNameLst>
                                          <p:attrName>ppt_x</p:attrName>
                                        </p:attrNameLst>
                                      </p:cBhvr>
                                      <p:tavLst>
                                        <p:tav tm="0">
                                          <p:val>
                                            <p:strVal val="#ppt_x"/>
                                          </p:val>
                                        </p:tav>
                                        <p:tav tm="100000">
                                          <p:val>
                                            <p:strVal val="#ppt_x"/>
                                          </p:val>
                                        </p:tav>
                                      </p:tavLst>
                                    </p:anim>
                                    <p:anim calcmode="lin" valueType="num">
                                      <p:cBhvr additive="base">
                                        <p:cTn id="35"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ldLvl="0" animBg="1"/>
      <p:bldP spid="3" grpId="0" bldLvl="0" animBg="1"/>
      <p:bldP spid="4" grpId="0" autoUpdateAnimBg="0"/>
      <p:bldP spid="5" grpId="0" autoUpdateAnimBg="0"/>
      <p:bldP spid="6" grpId="0" animBg="1"/>
      <p:bldP spid="7"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descr="4"/>
          <p:cNvPicPr>
            <a:picLocks noChangeAspect="1"/>
          </p:cNvPicPr>
          <p:nvPr/>
        </p:nvPicPr>
        <p:blipFill>
          <a:blip r:embed="rId4">
            <a:lum bright="-6000" contrast="12000"/>
          </a:blip>
          <a:stretch>
            <a:fillRect/>
          </a:stretch>
        </p:blipFill>
        <p:spPr>
          <a:xfrm>
            <a:off x="635" y="897255"/>
            <a:ext cx="5883910" cy="5960745"/>
          </a:xfrm>
          <a:prstGeom prst="rect">
            <a:avLst/>
          </a:prstGeom>
        </p:spPr>
      </p:pic>
      <p:pic>
        <p:nvPicPr>
          <p:cNvPr id="5" name="图片 4" descr="5"/>
          <p:cNvPicPr>
            <a:picLocks noChangeAspect="1"/>
          </p:cNvPicPr>
          <p:nvPr/>
        </p:nvPicPr>
        <p:blipFill>
          <a:blip r:embed="rId5">
            <a:lum bright="-6000" contrast="12000"/>
          </a:blip>
          <a:stretch>
            <a:fillRect/>
          </a:stretch>
        </p:blipFill>
        <p:spPr>
          <a:xfrm>
            <a:off x="3905250" y="5121275"/>
            <a:ext cx="8286750" cy="1736725"/>
          </a:xfrm>
          <a:prstGeom prst="rect">
            <a:avLst/>
          </a:prstGeom>
        </p:spPr>
      </p:pic>
      <p:pic>
        <p:nvPicPr>
          <p:cNvPr id="22" name="图片 21" descr="6"/>
          <p:cNvPicPr>
            <a:picLocks noChangeAspect="1"/>
          </p:cNvPicPr>
          <p:nvPr/>
        </p:nvPicPr>
        <p:blipFill>
          <a:blip r:embed="rId6">
            <a:lum bright="-6000" contrast="12000"/>
          </a:blip>
          <a:srcRect b="8180"/>
          <a:stretch>
            <a:fillRect/>
          </a:stretch>
        </p:blipFill>
        <p:spPr>
          <a:xfrm flipH="1">
            <a:off x="7782560" y="3496310"/>
            <a:ext cx="4409440" cy="3361690"/>
          </a:xfrm>
          <a:prstGeom prst="rect">
            <a:avLst/>
          </a:prstGeom>
        </p:spPr>
      </p:pic>
      <p:sp>
        <p:nvSpPr>
          <p:cNvPr id="6" name="Rectangle: Rounded Corners 5">
            <a:extLst>
              <a:ext uri="{FF2B5EF4-FFF2-40B4-BE49-F238E27FC236}">
                <a16:creationId xmlns:a16="http://schemas.microsoft.com/office/drawing/2014/main" id="{B4B0FA99-29F2-443F-831B-88A682F7F969}"/>
              </a:ext>
            </a:extLst>
          </p:cNvPr>
          <p:cNvSpPr/>
          <p:nvPr/>
        </p:nvSpPr>
        <p:spPr>
          <a:xfrm>
            <a:off x="352425" y="381001"/>
            <a:ext cx="11534775" cy="6315074"/>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字魂36号-正文宋楷"/>
              <a:cs typeface="+mn-cs"/>
            </a:endParaRPr>
          </a:p>
        </p:txBody>
      </p:sp>
      <p:sp>
        <p:nvSpPr>
          <p:cNvPr id="9" name="Rounded Rectangle 12">
            <a:extLst>
              <a:ext uri="{FF2B5EF4-FFF2-40B4-BE49-F238E27FC236}">
                <a16:creationId xmlns:a16="http://schemas.microsoft.com/office/drawing/2014/main" id="{078578A2-974E-4A08-8A25-F03FBCC07CC8}"/>
              </a:ext>
            </a:extLst>
          </p:cNvPr>
          <p:cNvSpPr/>
          <p:nvPr/>
        </p:nvSpPr>
        <p:spPr>
          <a:xfrm>
            <a:off x="429963" y="1148856"/>
            <a:ext cx="6085138" cy="4869418"/>
          </a:xfrm>
          <a:prstGeom prst="roundRect">
            <a:avLst/>
          </a:prstGeom>
          <a:solidFill>
            <a:srgbClr val="ED7D31">
              <a:lumMod val="20000"/>
              <a:lumOff val="80000"/>
            </a:srgbClr>
          </a:solidFill>
          <a:ln w="28575">
            <a:solidFill>
              <a:sysClr val="window" lastClr="FFFFFF"/>
            </a:solidFill>
          </a:ln>
          <a:effectLst>
            <a:outerShdw blurRad="50800" dist="38100" dir="2700000" algn="tl" rotWithShape="0">
              <a:prstClr val="black">
                <a:alpha val="40000"/>
              </a:prstClr>
            </a:outerShdw>
          </a:effectLst>
        </p:spPr>
        <p:txBody>
          <a:bodyPr wrap="square">
            <a:spAutoFit/>
          </a:bodyPr>
          <a:lstStyle/>
          <a:p>
            <a:pPr lvl="0" algn="just">
              <a:defRPr/>
            </a:pPr>
            <a:r>
              <a:rPr lang="vi-VN" sz="2800" kern="0" dirty="0">
                <a:solidFill>
                  <a:prstClr val="black"/>
                </a:solidFill>
                <a:latin typeface="Calibri" panose="020F0502020204030204" pitchFamily="34" charset="0"/>
                <a:ea typeface="黑体"/>
                <a:cs typeface="Calibri" panose="020F0502020204030204" pitchFamily="34" charset="0"/>
                <a:sym typeface="Arial"/>
              </a:rPr>
              <a:t>Vịnh Hạ Long là một trong những danh làm thắng cảnh mà em rất ấn tượng. Từ trên cao nhìn xuống, Vịnh Hạ Long như một bức tranh khổng lồ với hàng ngàn đảo đá. Vịnh Hạ Long còn có rất nhiều các hang động. Vịnh Hạ Long đã được công nhận là một trong những kỳ quan của thế giới. Em rất tự hào về điều đó và càng thêm yêu đất nước mình.</a:t>
            </a:r>
          </a:p>
        </p:txBody>
      </p:sp>
      <p:pic>
        <p:nvPicPr>
          <p:cNvPr id="1028" name="Picture 4" descr="Vịnh Hạ Long - Thông tin Tổng hợp Cần biết 2023">
            <a:extLst>
              <a:ext uri="{FF2B5EF4-FFF2-40B4-BE49-F238E27FC236}">
                <a16:creationId xmlns:a16="http://schemas.microsoft.com/office/drawing/2014/main" id="{727EC9BE-31F6-4F82-A135-DF4AF3CBB33A}"/>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667500" y="533400"/>
            <a:ext cx="5019675" cy="2914650"/>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pic>
        <p:nvPicPr>
          <p:cNvPr id="1030" name="Picture 6" descr="Du lịch vịnh Hạ Long - Vùng biển đảo CỰC PHẨM của Quảng Ninh">
            <a:extLst>
              <a:ext uri="{FF2B5EF4-FFF2-40B4-BE49-F238E27FC236}">
                <a16:creationId xmlns:a16="http://schemas.microsoft.com/office/drawing/2014/main" id="{CE47556F-984A-4EDB-A8FB-2DB308483A25}"/>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715125" y="3606762"/>
            <a:ext cx="5019675" cy="2815373"/>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pic>
        <p:nvPicPr>
          <p:cNvPr id="13" name="Picture 12">
            <a:extLst>
              <a:ext uri="{FF2B5EF4-FFF2-40B4-BE49-F238E27FC236}">
                <a16:creationId xmlns:a16="http://schemas.microsoft.com/office/drawing/2014/main" id="{C9E308E0-A4B4-4B23-A6BD-6EB657D01FAE}"/>
              </a:ext>
            </a:extLst>
          </p:cNvPr>
          <p:cNvPicPr>
            <a:picLocks noChangeAspect="1"/>
          </p:cNvPicPr>
          <p:nvPr/>
        </p:nvPicPr>
        <p:blipFill>
          <a:blip r:embed="rId9"/>
          <a:stretch>
            <a:fillRect/>
          </a:stretch>
        </p:blipFill>
        <p:spPr>
          <a:xfrm>
            <a:off x="1655684" y="432020"/>
            <a:ext cx="3279932" cy="774259"/>
          </a:xfrm>
          <a:prstGeom prst="rect">
            <a:avLst/>
          </a:prstGeom>
        </p:spPr>
      </p:pic>
    </p:spTree>
    <p:custDataLst>
      <p:tags r:id="rId1"/>
    </p:custDataLst>
    <p:extLst>
      <p:ext uri="{BB962C8B-B14F-4D97-AF65-F5344CB8AC3E}">
        <p14:creationId xmlns:p14="http://schemas.microsoft.com/office/powerpoint/2010/main" val="819135129"/>
      </p:ext>
    </p:extLst>
  </p:cSld>
  <p:clrMapOvr>
    <a:masterClrMapping/>
  </p:clrMapOvr>
  <mc:AlternateContent xmlns:mc="http://schemas.openxmlformats.org/markup-compatibility/2006">
    <mc:Choice xmlns:p14="http://schemas.microsoft.com/office/powerpoint/2010/main" Requires="p14">
      <p:transition spd="slow" p14:dur="1600">
        <p:blinds dir="vert"/>
      </p:transition>
    </mc:Choice>
    <mc:Fallback>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1000"/>
                                        <p:tgtEl>
                                          <p:spTgt spid="9"/>
                                        </p:tgtEl>
                                      </p:cBhvr>
                                    </p:animEffect>
                                    <p:anim calcmode="lin" valueType="num">
                                      <p:cBhvr>
                                        <p:cTn id="13" dur="1000" fill="hold"/>
                                        <p:tgtEl>
                                          <p:spTgt spid="9"/>
                                        </p:tgtEl>
                                        <p:attrNameLst>
                                          <p:attrName>ppt_x</p:attrName>
                                        </p:attrNameLst>
                                      </p:cBhvr>
                                      <p:tavLst>
                                        <p:tav tm="0">
                                          <p:val>
                                            <p:strVal val="#ppt_x"/>
                                          </p:val>
                                        </p:tav>
                                        <p:tav tm="100000">
                                          <p:val>
                                            <p:strVal val="#ppt_x"/>
                                          </p:val>
                                        </p:tav>
                                      </p:tavLst>
                                    </p:anim>
                                    <p:anim calcmode="lin" valueType="num">
                                      <p:cBhvr>
                                        <p:cTn id="14" dur="1000" fill="hold"/>
                                        <p:tgtEl>
                                          <p:spTgt spid="9"/>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1030"/>
                                        </p:tgtEl>
                                        <p:attrNameLst>
                                          <p:attrName>style.visibility</p:attrName>
                                        </p:attrNameLst>
                                      </p:cBhvr>
                                      <p:to>
                                        <p:strVal val="visible"/>
                                      </p:to>
                                    </p:set>
                                    <p:animEffect transition="in" filter="fade">
                                      <p:cBhvr>
                                        <p:cTn id="17" dur="1000"/>
                                        <p:tgtEl>
                                          <p:spTgt spid="1030"/>
                                        </p:tgtEl>
                                      </p:cBhvr>
                                    </p:animEffect>
                                    <p:anim calcmode="lin" valueType="num">
                                      <p:cBhvr>
                                        <p:cTn id="18" dur="1000" fill="hold"/>
                                        <p:tgtEl>
                                          <p:spTgt spid="1030"/>
                                        </p:tgtEl>
                                        <p:attrNameLst>
                                          <p:attrName>ppt_x</p:attrName>
                                        </p:attrNameLst>
                                      </p:cBhvr>
                                      <p:tavLst>
                                        <p:tav tm="0">
                                          <p:val>
                                            <p:strVal val="#ppt_x"/>
                                          </p:val>
                                        </p:tav>
                                        <p:tav tm="100000">
                                          <p:val>
                                            <p:strVal val="#ppt_x"/>
                                          </p:val>
                                        </p:tav>
                                      </p:tavLst>
                                    </p:anim>
                                    <p:anim calcmode="lin" valueType="num">
                                      <p:cBhvr>
                                        <p:cTn id="19" dur="1000" fill="hold"/>
                                        <p:tgtEl>
                                          <p:spTgt spid="1030"/>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1028"/>
                                        </p:tgtEl>
                                        <p:attrNameLst>
                                          <p:attrName>style.visibility</p:attrName>
                                        </p:attrNameLst>
                                      </p:cBhvr>
                                      <p:to>
                                        <p:strVal val="visible"/>
                                      </p:to>
                                    </p:set>
                                    <p:animEffect transition="in" filter="fade">
                                      <p:cBhvr>
                                        <p:cTn id="22" dur="1000"/>
                                        <p:tgtEl>
                                          <p:spTgt spid="1028"/>
                                        </p:tgtEl>
                                      </p:cBhvr>
                                    </p:animEffect>
                                    <p:anim calcmode="lin" valueType="num">
                                      <p:cBhvr>
                                        <p:cTn id="23" dur="1000" fill="hold"/>
                                        <p:tgtEl>
                                          <p:spTgt spid="1028"/>
                                        </p:tgtEl>
                                        <p:attrNameLst>
                                          <p:attrName>ppt_x</p:attrName>
                                        </p:attrNameLst>
                                      </p:cBhvr>
                                      <p:tavLst>
                                        <p:tav tm="0">
                                          <p:val>
                                            <p:strVal val="#ppt_x"/>
                                          </p:val>
                                        </p:tav>
                                        <p:tav tm="100000">
                                          <p:val>
                                            <p:strVal val="#ppt_x"/>
                                          </p:val>
                                        </p:tav>
                                      </p:tavLst>
                                    </p:anim>
                                    <p:anim calcmode="lin" valueType="num">
                                      <p:cBhvr>
                                        <p:cTn id="24" dur="1000" fill="hold"/>
                                        <p:tgtEl>
                                          <p:spTgt spid="102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descr="4"/>
          <p:cNvPicPr>
            <a:picLocks noChangeAspect="1"/>
          </p:cNvPicPr>
          <p:nvPr/>
        </p:nvPicPr>
        <p:blipFill>
          <a:blip r:embed="rId5">
            <a:lum bright="-6000" contrast="12000"/>
          </a:blip>
          <a:stretch>
            <a:fillRect/>
          </a:stretch>
        </p:blipFill>
        <p:spPr>
          <a:xfrm>
            <a:off x="635" y="897255"/>
            <a:ext cx="5883910" cy="5960745"/>
          </a:xfrm>
          <a:prstGeom prst="rect">
            <a:avLst/>
          </a:prstGeom>
        </p:spPr>
      </p:pic>
      <p:pic>
        <p:nvPicPr>
          <p:cNvPr id="5" name="图片 4" descr="5"/>
          <p:cNvPicPr>
            <a:picLocks noChangeAspect="1"/>
          </p:cNvPicPr>
          <p:nvPr/>
        </p:nvPicPr>
        <p:blipFill>
          <a:blip r:embed="rId6">
            <a:lum bright="-6000" contrast="12000"/>
          </a:blip>
          <a:stretch>
            <a:fillRect/>
          </a:stretch>
        </p:blipFill>
        <p:spPr>
          <a:xfrm>
            <a:off x="3905250" y="5121275"/>
            <a:ext cx="8286750" cy="1736725"/>
          </a:xfrm>
          <a:prstGeom prst="rect">
            <a:avLst/>
          </a:prstGeom>
        </p:spPr>
      </p:pic>
      <p:pic>
        <p:nvPicPr>
          <p:cNvPr id="22" name="图片 21" descr="6"/>
          <p:cNvPicPr>
            <a:picLocks noChangeAspect="1"/>
          </p:cNvPicPr>
          <p:nvPr/>
        </p:nvPicPr>
        <p:blipFill>
          <a:blip r:embed="rId7">
            <a:lum bright="-6000" contrast="12000"/>
          </a:blip>
          <a:srcRect b="8180"/>
          <a:stretch>
            <a:fillRect/>
          </a:stretch>
        </p:blipFill>
        <p:spPr>
          <a:xfrm flipH="1">
            <a:off x="7782560" y="3496310"/>
            <a:ext cx="4409440" cy="3361690"/>
          </a:xfrm>
          <a:prstGeom prst="rect">
            <a:avLst/>
          </a:prstGeom>
        </p:spPr>
      </p:pic>
      <p:sp>
        <p:nvSpPr>
          <p:cNvPr id="6" name="Rectangle: Rounded Corners 5">
            <a:extLst>
              <a:ext uri="{FF2B5EF4-FFF2-40B4-BE49-F238E27FC236}">
                <a16:creationId xmlns:a16="http://schemas.microsoft.com/office/drawing/2014/main" id="{B4B0FA99-29F2-443F-831B-88A682F7F969}"/>
              </a:ext>
            </a:extLst>
          </p:cNvPr>
          <p:cNvSpPr/>
          <p:nvPr/>
        </p:nvSpPr>
        <p:spPr>
          <a:xfrm>
            <a:off x="447675" y="638175"/>
            <a:ext cx="11439525" cy="5705475"/>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字魂36号-正文宋楷"/>
              <a:cs typeface="+mn-cs"/>
            </a:endParaRPr>
          </a:p>
        </p:txBody>
      </p:sp>
      <p:sp>
        <p:nvSpPr>
          <p:cNvPr id="37" name="文本框 18">
            <a:extLst>
              <a:ext uri="{FF2B5EF4-FFF2-40B4-BE49-F238E27FC236}">
                <a16:creationId xmlns:a16="http://schemas.microsoft.com/office/drawing/2014/main" id="{CA18D20F-9C7A-4F65-BC13-DAD4EBBC96BC}"/>
              </a:ext>
            </a:extLst>
          </p:cNvPr>
          <p:cNvSpPr txBox="1"/>
          <p:nvPr/>
        </p:nvSpPr>
        <p:spPr>
          <a:xfrm>
            <a:off x="514349" y="259693"/>
            <a:ext cx="10808151" cy="1200329"/>
          </a:xfrm>
          <a:custGeom>
            <a:avLst/>
            <a:gdLst>
              <a:gd name="connsiteX0" fmla="*/ 0 w 10808151"/>
              <a:gd name="connsiteY0" fmla="*/ 0 h 1200329"/>
              <a:gd name="connsiteX1" fmla="*/ 567428 w 10808151"/>
              <a:gd name="connsiteY1" fmla="*/ 0 h 1200329"/>
              <a:gd name="connsiteX2" fmla="*/ 1134856 w 10808151"/>
              <a:gd name="connsiteY2" fmla="*/ 0 h 1200329"/>
              <a:gd name="connsiteX3" fmla="*/ 1594202 w 10808151"/>
              <a:gd name="connsiteY3" fmla="*/ 0 h 1200329"/>
              <a:gd name="connsiteX4" fmla="*/ 1945467 w 10808151"/>
              <a:gd name="connsiteY4" fmla="*/ 0 h 1200329"/>
              <a:gd name="connsiteX5" fmla="*/ 2512895 w 10808151"/>
              <a:gd name="connsiteY5" fmla="*/ 0 h 1200329"/>
              <a:gd name="connsiteX6" fmla="*/ 2972242 w 10808151"/>
              <a:gd name="connsiteY6" fmla="*/ 0 h 1200329"/>
              <a:gd name="connsiteX7" fmla="*/ 3539669 w 10808151"/>
              <a:gd name="connsiteY7" fmla="*/ 0 h 1200329"/>
              <a:gd name="connsiteX8" fmla="*/ 4215179 w 10808151"/>
              <a:gd name="connsiteY8" fmla="*/ 0 h 1200329"/>
              <a:gd name="connsiteX9" fmla="*/ 4566444 w 10808151"/>
              <a:gd name="connsiteY9" fmla="*/ 0 h 1200329"/>
              <a:gd name="connsiteX10" fmla="*/ 5241953 w 10808151"/>
              <a:gd name="connsiteY10" fmla="*/ 0 h 1200329"/>
              <a:gd name="connsiteX11" fmla="*/ 6133626 w 10808151"/>
              <a:gd name="connsiteY11" fmla="*/ 0 h 1200329"/>
              <a:gd name="connsiteX12" fmla="*/ 6484891 w 10808151"/>
              <a:gd name="connsiteY12" fmla="*/ 0 h 1200329"/>
              <a:gd name="connsiteX13" fmla="*/ 7268482 w 10808151"/>
              <a:gd name="connsiteY13" fmla="*/ 0 h 1200329"/>
              <a:gd name="connsiteX14" fmla="*/ 8160154 w 10808151"/>
              <a:gd name="connsiteY14" fmla="*/ 0 h 1200329"/>
              <a:gd name="connsiteX15" fmla="*/ 8943745 w 10808151"/>
              <a:gd name="connsiteY15" fmla="*/ 0 h 1200329"/>
              <a:gd name="connsiteX16" fmla="*/ 9727336 w 10808151"/>
              <a:gd name="connsiteY16" fmla="*/ 0 h 1200329"/>
              <a:gd name="connsiteX17" fmla="*/ 10808151 w 10808151"/>
              <a:gd name="connsiteY17" fmla="*/ 0 h 1200329"/>
              <a:gd name="connsiteX18" fmla="*/ 10808151 w 10808151"/>
              <a:gd name="connsiteY18" fmla="*/ 624171 h 1200329"/>
              <a:gd name="connsiteX19" fmla="*/ 10808151 w 10808151"/>
              <a:gd name="connsiteY19" fmla="*/ 1200329 h 1200329"/>
              <a:gd name="connsiteX20" fmla="*/ 10132642 w 10808151"/>
              <a:gd name="connsiteY20" fmla="*/ 1200329 h 1200329"/>
              <a:gd name="connsiteX21" fmla="*/ 9457132 w 10808151"/>
              <a:gd name="connsiteY21" fmla="*/ 1200329 h 1200329"/>
              <a:gd name="connsiteX22" fmla="*/ 8781623 w 10808151"/>
              <a:gd name="connsiteY22" fmla="*/ 1200329 h 1200329"/>
              <a:gd name="connsiteX23" fmla="*/ 7998032 w 10808151"/>
              <a:gd name="connsiteY23" fmla="*/ 1200329 h 1200329"/>
              <a:gd name="connsiteX24" fmla="*/ 7646767 w 10808151"/>
              <a:gd name="connsiteY24" fmla="*/ 1200329 h 1200329"/>
              <a:gd name="connsiteX25" fmla="*/ 6755094 w 10808151"/>
              <a:gd name="connsiteY25" fmla="*/ 1200329 h 1200329"/>
              <a:gd name="connsiteX26" fmla="*/ 6187666 w 10808151"/>
              <a:gd name="connsiteY26" fmla="*/ 1200329 h 1200329"/>
              <a:gd name="connsiteX27" fmla="*/ 5836402 w 10808151"/>
              <a:gd name="connsiteY27" fmla="*/ 1200329 h 1200329"/>
              <a:gd name="connsiteX28" fmla="*/ 5268974 w 10808151"/>
              <a:gd name="connsiteY28" fmla="*/ 1200329 h 1200329"/>
              <a:gd name="connsiteX29" fmla="*/ 4485383 w 10808151"/>
              <a:gd name="connsiteY29" fmla="*/ 1200329 h 1200329"/>
              <a:gd name="connsiteX30" fmla="*/ 3593710 w 10808151"/>
              <a:gd name="connsiteY30" fmla="*/ 1200329 h 1200329"/>
              <a:gd name="connsiteX31" fmla="*/ 3026282 w 10808151"/>
              <a:gd name="connsiteY31" fmla="*/ 1200329 h 1200329"/>
              <a:gd name="connsiteX32" fmla="*/ 2675017 w 10808151"/>
              <a:gd name="connsiteY32" fmla="*/ 1200329 h 1200329"/>
              <a:gd name="connsiteX33" fmla="*/ 1999508 w 10808151"/>
              <a:gd name="connsiteY33" fmla="*/ 1200329 h 1200329"/>
              <a:gd name="connsiteX34" fmla="*/ 1215917 w 10808151"/>
              <a:gd name="connsiteY34" fmla="*/ 1200329 h 1200329"/>
              <a:gd name="connsiteX35" fmla="*/ 0 w 10808151"/>
              <a:gd name="connsiteY35" fmla="*/ 1200329 h 1200329"/>
              <a:gd name="connsiteX36" fmla="*/ 0 w 10808151"/>
              <a:gd name="connsiteY36" fmla="*/ 576158 h 1200329"/>
              <a:gd name="connsiteX37" fmla="*/ 0 w 10808151"/>
              <a:gd name="connsiteY37" fmla="*/ 0 h 12003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808151" h="1200329" fill="none" extrusionOk="0">
                <a:moveTo>
                  <a:pt x="0" y="0"/>
                </a:moveTo>
                <a:cubicBezTo>
                  <a:pt x="183963" y="25425"/>
                  <a:pt x="336688" y="-27169"/>
                  <a:pt x="567428" y="0"/>
                </a:cubicBezTo>
                <a:cubicBezTo>
                  <a:pt x="798168" y="27169"/>
                  <a:pt x="931368" y="-12841"/>
                  <a:pt x="1134856" y="0"/>
                </a:cubicBezTo>
                <a:cubicBezTo>
                  <a:pt x="1338344" y="12841"/>
                  <a:pt x="1445722" y="298"/>
                  <a:pt x="1594202" y="0"/>
                </a:cubicBezTo>
                <a:cubicBezTo>
                  <a:pt x="1742682" y="-298"/>
                  <a:pt x="1870297" y="4084"/>
                  <a:pt x="1945467" y="0"/>
                </a:cubicBezTo>
                <a:cubicBezTo>
                  <a:pt x="2020637" y="-4084"/>
                  <a:pt x="2302642" y="21377"/>
                  <a:pt x="2512895" y="0"/>
                </a:cubicBezTo>
                <a:cubicBezTo>
                  <a:pt x="2723148" y="-21377"/>
                  <a:pt x="2821622" y="-16379"/>
                  <a:pt x="2972242" y="0"/>
                </a:cubicBezTo>
                <a:cubicBezTo>
                  <a:pt x="3122862" y="16379"/>
                  <a:pt x="3392646" y="5078"/>
                  <a:pt x="3539669" y="0"/>
                </a:cubicBezTo>
                <a:cubicBezTo>
                  <a:pt x="3686692" y="-5078"/>
                  <a:pt x="3897333" y="-10237"/>
                  <a:pt x="4215179" y="0"/>
                </a:cubicBezTo>
                <a:cubicBezTo>
                  <a:pt x="4533025" y="10237"/>
                  <a:pt x="4443240" y="1151"/>
                  <a:pt x="4566444" y="0"/>
                </a:cubicBezTo>
                <a:cubicBezTo>
                  <a:pt x="4689649" y="-1151"/>
                  <a:pt x="5087614" y="-18420"/>
                  <a:pt x="5241953" y="0"/>
                </a:cubicBezTo>
                <a:cubicBezTo>
                  <a:pt x="5396292" y="18420"/>
                  <a:pt x="5873325" y="-15828"/>
                  <a:pt x="6133626" y="0"/>
                </a:cubicBezTo>
                <a:cubicBezTo>
                  <a:pt x="6393927" y="15828"/>
                  <a:pt x="6404570" y="1897"/>
                  <a:pt x="6484891" y="0"/>
                </a:cubicBezTo>
                <a:cubicBezTo>
                  <a:pt x="6565213" y="-1897"/>
                  <a:pt x="6893336" y="14975"/>
                  <a:pt x="7268482" y="0"/>
                </a:cubicBezTo>
                <a:cubicBezTo>
                  <a:pt x="7643628" y="-14975"/>
                  <a:pt x="7882302" y="38596"/>
                  <a:pt x="8160154" y="0"/>
                </a:cubicBezTo>
                <a:cubicBezTo>
                  <a:pt x="8438006" y="-38596"/>
                  <a:pt x="8691414" y="33795"/>
                  <a:pt x="8943745" y="0"/>
                </a:cubicBezTo>
                <a:cubicBezTo>
                  <a:pt x="9196076" y="-33795"/>
                  <a:pt x="9518350" y="-14436"/>
                  <a:pt x="9727336" y="0"/>
                </a:cubicBezTo>
                <a:cubicBezTo>
                  <a:pt x="9936322" y="14436"/>
                  <a:pt x="10296951" y="8093"/>
                  <a:pt x="10808151" y="0"/>
                </a:cubicBezTo>
                <a:cubicBezTo>
                  <a:pt x="10785466" y="139711"/>
                  <a:pt x="10792085" y="450470"/>
                  <a:pt x="10808151" y="624171"/>
                </a:cubicBezTo>
                <a:cubicBezTo>
                  <a:pt x="10824217" y="797872"/>
                  <a:pt x="10797863" y="931977"/>
                  <a:pt x="10808151" y="1200329"/>
                </a:cubicBezTo>
                <a:cubicBezTo>
                  <a:pt x="10639156" y="1214956"/>
                  <a:pt x="10268182" y="1169576"/>
                  <a:pt x="10132642" y="1200329"/>
                </a:cubicBezTo>
                <a:cubicBezTo>
                  <a:pt x="9997102" y="1231082"/>
                  <a:pt x="9694721" y="1207435"/>
                  <a:pt x="9457132" y="1200329"/>
                </a:cubicBezTo>
                <a:cubicBezTo>
                  <a:pt x="9219543" y="1193224"/>
                  <a:pt x="9029631" y="1187761"/>
                  <a:pt x="8781623" y="1200329"/>
                </a:cubicBezTo>
                <a:cubicBezTo>
                  <a:pt x="8533615" y="1212897"/>
                  <a:pt x="8191873" y="1163225"/>
                  <a:pt x="7998032" y="1200329"/>
                </a:cubicBezTo>
                <a:cubicBezTo>
                  <a:pt x="7804191" y="1237433"/>
                  <a:pt x="7740947" y="1215373"/>
                  <a:pt x="7646767" y="1200329"/>
                </a:cubicBezTo>
                <a:cubicBezTo>
                  <a:pt x="7552587" y="1185285"/>
                  <a:pt x="7056312" y="1215004"/>
                  <a:pt x="6755094" y="1200329"/>
                </a:cubicBezTo>
                <a:cubicBezTo>
                  <a:pt x="6453876" y="1185654"/>
                  <a:pt x="6468313" y="1192384"/>
                  <a:pt x="6187666" y="1200329"/>
                </a:cubicBezTo>
                <a:cubicBezTo>
                  <a:pt x="5907019" y="1208274"/>
                  <a:pt x="6009758" y="1204858"/>
                  <a:pt x="5836402" y="1200329"/>
                </a:cubicBezTo>
                <a:cubicBezTo>
                  <a:pt x="5663046" y="1195800"/>
                  <a:pt x="5393592" y="1188139"/>
                  <a:pt x="5268974" y="1200329"/>
                </a:cubicBezTo>
                <a:cubicBezTo>
                  <a:pt x="5144356" y="1212519"/>
                  <a:pt x="4728186" y="1228509"/>
                  <a:pt x="4485383" y="1200329"/>
                </a:cubicBezTo>
                <a:cubicBezTo>
                  <a:pt x="4242580" y="1172149"/>
                  <a:pt x="3924031" y="1216312"/>
                  <a:pt x="3593710" y="1200329"/>
                </a:cubicBezTo>
                <a:cubicBezTo>
                  <a:pt x="3263389" y="1184346"/>
                  <a:pt x="3233391" y="1224621"/>
                  <a:pt x="3026282" y="1200329"/>
                </a:cubicBezTo>
                <a:cubicBezTo>
                  <a:pt x="2819173" y="1176037"/>
                  <a:pt x="2849257" y="1193182"/>
                  <a:pt x="2675017" y="1200329"/>
                </a:cubicBezTo>
                <a:cubicBezTo>
                  <a:pt x="2500777" y="1207476"/>
                  <a:pt x="2214175" y="1196136"/>
                  <a:pt x="1999508" y="1200329"/>
                </a:cubicBezTo>
                <a:cubicBezTo>
                  <a:pt x="1784841" y="1204522"/>
                  <a:pt x="1383116" y="1216657"/>
                  <a:pt x="1215917" y="1200329"/>
                </a:cubicBezTo>
                <a:cubicBezTo>
                  <a:pt x="1048718" y="1184001"/>
                  <a:pt x="283547" y="1188668"/>
                  <a:pt x="0" y="1200329"/>
                </a:cubicBezTo>
                <a:cubicBezTo>
                  <a:pt x="30248" y="984622"/>
                  <a:pt x="12686" y="740194"/>
                  <a:pt x="0" y="576158"/>
                </a:cubicBezTo>
                <a:cubicBezTo>
                  <a:pt x="-12686" y="412122"/>
                  <a:pt x="-17527" y="239285"/>
                  <a:pt x="0" y="0"/>
                </a:cubicBezTo>
                <a:close/>
              </a:path>
              <a:path w="10808151" h="1200329" stroke="0" extrusionOk="0">
                <a:moveTo>
                  <a:pt x="0" y="0"/>
                </a:moveTo>
                <a:cubicBezTo>
                  <a:pt x="443667" y="-44432"/>
                  <a:pt x="566218" y="37047"/>
                  <a:pt x="891672" y="0"/>
                </a:cubicBezTo>
                <a:cubicBezTo>
                  <a:pt x="1217126" y="-37047"/>
                  <a:pt x="1265388" y="-21370"/>
                  <a:pt x="1459100" y="0"/>
                </a:cubicBezTo>
                <a:cubicBezTo>
                  <a:pt x="1652812" y="21370"/>
                  <a:pt x="1761726" y="-22050"/>
                  <a:pt x="1918447" y="0"/>
                </a:cubicBezTo>
                <a:cubicBezTo>
                  <a:pt x="2075168" y="22050"/>
                  <a:pt x="2151055" y="6402"/>
                  <a:pt x="2269712" y="0"/>
                </a:cubicBezTo>
                <a:cubicBezTo>
                  <a:pt x="2388370" y="-6402"/>
                  <a:pt x="2872529" y="14201"/>
                  <a:pt x="3053303" y="0"/>
                </a:cubicBezTo>
                <a:cubicBezTo>
                  <a:pt x="3234077" y="-14201"/>
                  <a:pt x="3583464" y="-8738"/>
                  <a:pt x="3944975" y="0"/>
                </a:cubicBezTo>
                <a:cubicBezTo>
                  <a:pt x="4306486" y="8738"/>
                  <a:pt x="4516071" y="-27577"/>
                  <a:pt x="4836648" y="0"/>
                </a:cubicBezTo>
                <a:cubicBezTo>
                  <a:pt x="5157225" y="27577"/>
                  <a:pt x="5285597" y="-2442"/>
                  <a:pt x="5620239" y="0"/>
                </a:cubicBezTo>
                <a:cubicBezTo>
                  <a:pt x="5954881" y="2442"/>
                  <a:pt x="5891833" y="11534"/>
                  <a:pt x="6079585" y="0"/>
                </a:cubicBezTo>
                <a:cubicBezTo>
                  <a:pt x="6267337" y="-11534"/>
                  <a:pt x="6359385" y="-4598"/>
                  <a:pt x="6538931" y="0"/>
                </a:cubicBezTo>
                <a:cubicBezTo>
                  <a:pt x="6718477" y="4598"/>
                  <a:pt x="6874958" y="19485"/>
                  <a:pt x="6998278" y="0"/>
                </a:cubicBezTo>
                <a:cubicBezTo>
                  <a:pt x="7121598" y="-19485"/>
                  <a:pt x="7446946" y="20774"/>
                  <a:pt x="7565706" y="0"/>
                </a:cubicBezTo>
                <a:cubicBezTo>
                  <a:pt x="7684466" y="-20774"/>
                  <a:pt x="7829121" y="12669"/>
                  <a:pt x="7916971" y="0"/>
                </a:cubicBezTo>
                <a:cubicBezTo>
                  <a:pt x="8004822" y="-12669"/>
                  <a:pt x="8231790" y="16224"/>
                  <a:pt x="8484399" y="0"/>
                </a:cubicBezTo>
                <a:cubicBezTo>
                  <a:pt x="8737008" y="-16224"/>
                  <a:pt x="8821298" y="-3080"/>
                  <a:pt x="8943745" y="0"/>
                </a:cubicBezTo>
                <a:cubicBezTo>
                  <a:pt x="9066192" y="3080"/>
                  <a:pt x="9471957" y="-15776"/>
                  <a:pt x="9619254" y="0"/>
                </a:cubicBezTo>
                <a:cubicBezTo>
                  <a:pt x="9766551" y="15776"/>
                  <a:pt x="9841503" y="-13816"/>
                  <a:pt x="9970519" y="0"/>
                </a:cubicBezTo>
                <a:cubicBezTo>
                  <a:pt x="10099536" y="13816"/>
                  <a:pt x="10639969" y="27538"/>
                  <a:pt x="10808151" y="0"/>
                </a:cubicBezTo>
                <a:cubicBezTo>
                  <a:pt x="10794236" y="172259"/>
                  <a:pt x="10825606" y="293321"/>
                  <a:pt x="10808151" y="576158"/>
                </a:cubicBezTo>
                <a:cubicBezTo>
                  <a:pt x="10790696" y="858995"/>
                  <a:pt x="10822753" y="897736"/>
                  <a:pt x="10808151" y="1200329"/>
                </a:cubicBezTo>
                <a:cubicBezTo>
                  <a:pt x="10648790" y="1175353"/>
                  <a:pt x="10226830" y="1223454"/>
                  <a:pt x="10024560" y="1200329"/>
                </a:cubicBezTo>
                <a:cubicBezTo>
                  <a:pt x="9822290" y="1177204"/>
                  <a:pt x="9561755" y="1190075"/>
                  <a:pt x="9132888" y="1200329"/>
                </a:cubicBezTo>
                <a:cubicBezTo>
                  <a:pt x="8704021" y="1210583"/>
                  <a:pt x="8680127" y="1191724"/>
                  <a:pt x="8457378" y="1200329"/>
                </a:cubicBezTo>
                <a:cubicBezTo>
                  <a:pt x="8234629" y="1208935"/>
                  <a:pt x="8210714" y="1198194"/>
                  <a:pt x="7998032" y="1200329"/>
                </a:cubicBezTo>
                <a:cubicBezTo>
                  <a:pt x="7785350" y="1202464"/>
                  <a:pt x="7494601" y="1224711"/>
                  <a:pt x="7106359" y="1200329"/>
                </a:cubicBezTo>
                <a:cubicBezTo>
                  <a:pt x="6718117" y="1175947"/>
                  <a:pt x="6589141" y="1198805"/>
                  <a:pt x="6322768" y="1200329"/>
                </a:cubicBezTo>
                <a:cubicBezTo>
                  <a:pt x="6056395" y="1201853"/>
                  <a:pt x="5837343" y="1230708"/>
                  <a:pt x="5647259" y="1200329"/>
                </a:cubicBezTo>
                <a:cubicBezTo>
                  <a:pt x="5457175" y="1169950"/>
                  <a:pt x="5258373" y="1185747"/>
                  <a:pt x="5079831" y="1200329"/>
                </a:cubicBezTo>
                <a:cubicBezTo>
                  <a:pt x="4901289" y="1214911"/>
                  <a:pt x="4574183" y="1169339"/>
                  <a:pt x="4188159" y="1200329"/>
                </a:cubicBezTo>
                <a:cubicBezTo>
                  <a:pt x="3802135" y="1231319"/>
                  <a:pt x="3984853" y="1213654"/>
                  <a:pt x="3836894" y="1200329"/>
                </a:cubicBezTo>
                <a:cubicBezTo>
                  <a:pt x="3688936" y="1187004"/>
                  <a:pt x="3322608" y="1187894"/>
                  <a:pt x="3161384" y="1200329"/>
                </a:cubicBezTo>
                <a:cubicBezTo>
                  <a:pt x="3000160" y="1212765"/>
                  <a:pt x="2630398" y="1199979"/>
                  <a:pt x="2269712" y="1200329"/>
                </a:cubicBezTo>
                <a:cubicBezTo>
                  <a:pt x="1909026" y="1200679"/>
                  <a:pt x="1556730" y="1191269"/>
                  <a:pt x="1378039" y="1200329"/>
                </a:cubicBezTo>
                <a:cubicBezTo>
                  <a:pt x="1199348" y="1209389"/>
                  <a:pt x="978487" y="1232736"/>
                  <a:pt x="702530" y="1200329"/>
                </a:cubicBezTo>
                <a:cubicBezTo>
                  <a:pt x="426573" y="1167922"/>
                  <a:pt x="234484" y="1224086"/>
                  <a:pt x="0" y="1200329"/>
                </a:cubicBezTo>
                <a:cubicBezTo>
                  <a:pt x="1654" y="1063915"/>
                  <a:pt x="16188" y="776971"/>
                  <a:pt x="0" y="576158"/>
                </a:cubicBezTo>
                <a:cubicBezTo>
                  <a:pt x="-16188" y="375345"/>
                  <a:pt x="-27047" y="187603"/>
                  <a:pt x="0" y="0"/>
                </a:cubicBezTo>
                <a:close/>
              </a:path>
            </a:pathLst>
          </a:custGeom>
          <a:solidFill>
            <a:schemeClr val="accent4">
              <a:lumMod val="20000"/>
              <a:lumOff val="80000"/>
            </a:schemeClr>
          </a:solidFill>
          <a:ln>
            <a:solidFill>
              <a:schemeClr val="tx1"/>
            </a:solidFill>
            <a:extLst>
              <a:ext uri="{C807C97D-BFC1-408E-A445-0C87EB9F89A2}">
                <ask:lineSketchStyleProps xmlns:ask="http://schemas.microsoft.com/office/drawing/2018/sketchyshapes" sd="1877690451">
                  <a:prstGeom prst="rect">
                    <a:avLst/>
                  </a:prstGeom>
                  <ask:type>
                    <ask:lineSketchFreehand/>
                  </ask:type>
                </ask:lineSketchStyleProps>
              </a:ext>
            </a:extLst>
          </a:ln>
        </p:spPr>
        <p:txBody>
          <a:bodyPr wrap="square" rtlCol="0">
            <a:spAutoFit/>
          </a:bodyPr>
          <a:lstStyle/>
          <a:p>
            <a:pPr lvl="0" algn="ctr">
              <a:defRPr/>
            </a:pPr>
            <a:r>
              <a:rPr lang="en-US" altLang="zh-CN" sz="3600" b="1" dirty="0">
                <a:solidFill>
                  <a:srgbClr val="FF0000"/>
                </a:solidFill>
                <a:latin typeface="Arial"/>
                <a:ea typeface="黑体"/>
              </a:rPr>
              <a:t>2. </a:t>
            </a:r>
            <a:r>
              <a:rPr lang="vi-VN" altLang="zh-CN" sz="3600" b="1" dirty="0">
                <a:solidFill>
                  <a:srgbClr val="FF0000"/>
                </a:solidFill>
                <a:latin typeface="Arial"/>
                <a:ea typeface="黑体"/>
              </a:rPr>
              <a:t>Nêu cảm nghĩ của em về cảnh đẹp của đất nước Việt Nam</a:t>
            </a:r>
            <a:endParaRPr kumimoji="0" lang="vi-VN" altLang="zh-CN" sz="3600" b="1" i="0" u="none" strike="noStrike" kern="1200" cap="none" spc="0" normalizeH="0" baseline="0" noProof="0" dirty="0">
              <a:ln>
                <a:noFill/>
              </a:ln>
              <a:solidFill>
                <a:srgbClr val="7030A0"/>
              </a:solidFill>
              <a:effectLst/>
              <a:uLnTx/>
              <a:uFillTx/>
              <a:latin typeface="Arial"/>
              <a:ea typeface="黑体"/>
              <a:cs typeface="+mn-cs"/>
            </a:endParaRPr>
          </a:p>
        </p:txBody>
      </p:sp>
      <p:grpSp>
        <p:nvGrpSpPr>
          <p:cNvPr id="2" name="Group 1">
            <a:extLst>
              <a:ext uri="{FF2B5EF4-FFF2-40B4-BE49-F238E27FC236}">
                <a16:creationId xmlns:a16="http://schemas.microsoft.com/office/drawing/2014/main" id="{8450CAB3-C8E0-43EA-844F-6E1230C2E681}"/>
              </a:ext>
            </a:extLst>
          </p:cNvPr>
          <p:cNvGrpSpPr/>
          <p:nvPr/>
        </p:nvGrpSpPr>
        <p:grpSpPr>
          <a:xfrm>
            <a:off x="749527" y="3771900"/>
            <a:ext cx="4089173" cy="2303779"/>
            <a:chOff x="2368777" y="2021840"/>
            <a:chExt cx="6539995" cy="3749040"/>
          </a:xfrm>
        </p:grpSpPr>
        <p:pic>
          <p:nvPicPr>
            <p:cNvPr id="9" name="Picture 8">
              <a:extLst>
                <a:ext uri="{FF2B5EF4-FFF2-40B4-BE49-F238E27FC236}">
                  <a16:creationId xmlns:a16="http://schemas.microsoft.com/office/drawing/2014/main" id="{AF850C17-9438-45F2-BF14-2F719F760A46}"/>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368777" y="2021840"/>
              <a:ext cx="6539995" cy="3749040"/>
            </a:xfrm>
            <a:prstGeom prst="rect">
              <a:avLst/>
            </a:prstGeom>
          </p:spPr>
        </p:pic>
        <p:pic>
          <p:nvPicPr>
            <p:cNvPr id="11" name="Picture 10">
              <a:extLst>
                <a:ext uri="{FF2B5EF4-FFF2-40B4-BE49-F238E27FC236}">
                  <a16:creationId xmlns:a16="http://schemas.microsoft.com/office/drawing/2014/main" id="{8CC06ED2-9762-4DDB-A5F4-A2AE198337FD}"/>
                </a:ext>
              </a:extLst>
            </p:cNvPr>
            <p:cNvPicPr>
              <a:picLocks noChangeAspect="1"/>
            </p:cNvPicPr>
            <p:nvPr/>
          </p:nvPicPr>
          <p:blipFill>
            <a:blip r:embed="rId9"/>
            <a:stretch>
              <a:fillRect/>
            </a:stretch>
          </p:blipFill>
          <p:spPr>
            <a:xfrm>
              <a:off x="3418661" y="2149326"/>
              <a:ext cx="5114209" cy="1258811"/>
            </a:xfrm>
            <a:prstGeom prst="rect">
              <a:avLst/>
            </a:prstGeom>
          </p:spPr>
        </p:pic>
      </p:grpSp>
      <p:pic>
        <p:nvPicPr>
          <p:cNvPr id="13" name="Picture 12" descr="A picture containing metalware&#10;&#10;Description automatically generated">
            <a:extLst>
              <a:ext uri="{FF2B5EF4-FFF2-40B4-BE49-F238E27FC236}">
                <a16:creationId xmlns:a16="http://schemas.microsoft.com/office/drawing/2014/main" id="{F6D5E700-D719-423F-B221-19573BA91E60}"/>
              </a:ext>
            </a:extLst>
          </p:cNvPr>
          <p:cNvPicPr>
            <a:picLocks noChangeAspect="1"/>
          </p:cNvPicPr>
          <p:nvPr/>
        </p:nvPicPr>
        <p:blipFill rotWithShape="1">
          <a:blip r:embed="rId10">
            <a:extLst>
              <a:ext uri="{28A0092B-C50C-407E-A947-70E740481C1C}">
                <a14:useLocalDpi xmlns:a14="http://schemas.microsoft.com/office/drawing/2010/main" val="0"/>
              </a:ext>
            </a:extLst>
          </a:blip>
          <a:srcRect l="26057" t="11398" r="29213" b="58280"/>
          <a:stretch/>
        </p:blipFill>
        <p:spPr>
          <a:xfrm>
            <a:off x="3817587" y="1890512"/>
            <a:ext cx="674451" cy="457200"/>
          </a:xfrm>
          <a:prstGeom prst="rect">
            <a:avLst/>
          </a:prstGeom>
        </p:spPr>
      </p:pic>
      <p:sp>
        <p:nvSpPr>
          <p:cNvPr id="14" name="TextBox 13">
            <a:extLst>
              <a:ext uri="{FF2B5EF4-FFF2-40B4-BE49-F238E27FC236}">
                <a16:creationId xmlns:a16="http://schemas.microsoft.com/office/drawing/2014/main" id="{39326419-56D4-481D-80DA-1CF2C91CDC79}"/>
              </a:ext>
            </a:extLst>
          </p:cNvPr>
          <p:cNvSpPr txBox="1"/>
          <p:nvPr/>
        </p:nvSpPr>
        <p:spPr>
          <a:xfrm>
            <a:off x="4587100" y="1830921"/>
            <a:ext cx="6823850" cy="1477328"/>
          </a:xfrm>
          <a:prstGeom prst="rect">
            <a:avLst/>
          </a:prstGeom>
          <a:noFill/>
        </p:spPr>
        <p:txBody>
          <a:bodyPr wrap="square">
            <a:spAutoFit/>
          </a:bodyPr>
          <a:lstStyle/>
          <a:p>
            <a:pPr lvl="0" algn="just"/>
            <a:r>
              <a:rPr lang="vi-VN" sz="3000" dirty="0">
                <a:solidFill>
                  <a:srgbClr val="9900CC"/>
                </a:solidFill>
                <a:latin typeface="Nunito black" pitchFamily="2" charset="0"/>
                <a:ea typeface="Times New Roman" panose="02020603050405020304" pitchFamily="18" charset="0"/>
                <a:cs typeface="Calibri" panose="020F0502020204030204" pitchFamily="34" charset="0"/>
              </a:rPr>
              <a:t>Lần lượt từng em nêu cảm nghĩ, những điều mong muốn về cảnh đẹp của đất nước.</a:t>
            </a:r>
          </a:p>
        </p:txBody>
      </p:sp>
      <p:pic>
        <p:nvPicPr>
          <p:cNvPr id="15" name="Picture 14" descr="A picture containing metalware&#10;&#10;Description automatically generated">
            <a:extLst>
              <a:ext uri="{FF2B5EF4-FFF2-40B4-BE49-F238E27FC236}">
                <a16:creationId xmlns:a16="http://schemas.microsoft.com/office/drawing/2014/main" id="{C16F5EB3-7601-4686-A0D3-4603E62B73C2}"/>
              </a:ext>
            </a:extLst>
          </p:cNvPr>
          <p:cNvPicPr>
            <a:picLocks noChangeAspect="1"/>
          </p:cNvPicPr>
          <p:nvPr/>
        </p:nvPicPr>
        <p:blipFill rotWithShape="1">
          <a:blip r:embed="rId10">
            <a:extLst>
              <a:ext uri="{28A0092B-C50C-407E-A947-70E740481C1C}">
                <a14:useLocalDpi xmlns:a14="http://schemas.microsoft.com/office/drawing/2010/main" val="0"/>
              </a:ext>
            </a:extLst>
          </a:blip>
          <a:srcRect l="26057" t="11398" r="29213" b="58280"/>
          <a:stretch/>
        </p:blipFill>
        <p:spPr>
          <a:xfrm>
            <a:off x="3779487" y="3427495"/>
            <a:ext cx="674451" cy="457200"/>
          </a:xfrm>
          <a:prstGeom prst="rect">
            <a:avLst/>
          </a:prstGeom>
        </p:spPr>
      </p:pic>
      <p:sp>
        <p:nvSpPr>
          <p:cNvPr id="16" name="TextBox 15">
            <a:extLst>
              <a:ext uri="{FF2B5EF4-FFF2-40B4-BE49-F238E27FC236}">
                <a16:creationId xmlns:a16="http://schemas.microsoft.com/office/drawing/2014/main" id="{2D26BB26-FDEF-48CD-BAF9-89240EA46D8E}"/>
              </a:ext>
            </a:extLst>
          </p:cNvPr>
          <p:cNvSpPr txBox="1"/>
          <p:nvPr/>
        </p:nvSpPr>
        <p:spPr>
          <a:xfrm>
            <a:off x="4569791" y="3463944"/>
            <a:ext cx="7749844" cy="553998"/>
          </a:xfrm>
          <a:prstGeom prst="rect">
            <a:avLst/>
          </a:prstGeom>
          <a:noFill/>
        </p:spPr>
        <p:txBody>
          <a:bodyPr wrap="square">
            <a:spAutoFit/>
          </a:bodyPr>
          <a:lstStyle/>
          <a:p>
            <a:pPr lvl="0" algn="just"/>
            <a:r>
              <a:rPr lang="en-US" sz="3000" dirty="0" err="1">
                <a:solidFill>
                  <a:srgbClr val="9900CC"/>
                </a:solidFill>
                <a:latin typeface="Nunito black" pitchFamily="2" charset="0"/>
                <a:ea typeface="Times New Roman" panose="02020603050405020304" pitchFamily="18" charset="0"/>
                <a:cs typeface="Calibri" panose="020F0502020204030204" pitchFamily="34" charset="0"/>
              </a:rPr>
              <a:t>Thống</a:t>
            </a:r>
            <a:r>
              <a:rPr lang="en-US" sz="3000" dirty="0">
                <a:solidFill>
                  <a:srgbClr val="9900CC"/>
                </a:solidFill>
                <a:latin typeface="Nunito black" pitchFamily="2" charset="0"/>
                <a:ea typeface="Times New Roman" panose="02020603050405020304" pitchFamily="18" charset="0"/>
                <a:cs typeface="Calibri" panose="020F0502020204030204" pitchFamily="34" charset="0"/>
              </a:rPr>
              <a:t> </a:t>
            </a:r>
            <a:r>
              <a:rPr lang="en-US" sz="3000" dirty="0" err="1">
                <a:solidFill>
                  <a:srgbClr val="9900CC"/>
                </a:solidFill>
                <a:latin typeface="Nunito black" pitchFamily="2" charset="0"/>
                <a:ea typeface="Times New Roman" panose="02020603050405020304" pitchFamily="18" charset="0"/>
                <a:cs typeface="Calibri" panose="020F0502020204030204" pitchFamily="34" charset="0"/>
              </a:rPr>
              <a:t>nhất</a:t>
            </a:r>
            <a:r>
              <a:rPr lang="en-US" sz="3000" dirty="0">
                <a:solidFill>
                  <a:srgbClr val="9900CC"/>
                </a:solidFill>
                <a:latin typeface="Nunito black" pitchFamily="2" charset="0"/>
                <a:ea typeface="Times New Roman" panose="02020603050405020304" pitchFamily="18" charset="0"/>
                <a:cs typeface="Calibri" panose="020F0502020204030204" pitchFamily="34" charset="0"/>
              </a:rPr>
              <a:t> ý </a:t>
            </a:r>
            <a:r>
              <a:rPr lang="en-US" sz="3000" dirty="0" err="1">
                <a:solidFill>
                  <a:srgbClr val="9900CC"/>
                </a:solidFill>
                <a:latin typeface="Nunito black" pitchFamily="2" charset="0"/>
                <a:ea typeface="Times New Roman" panose="02020603050405020304" pitchFamily="18" charset="0"/>
                <a:cs typeface="Calibri" panose="020F0502020204030204" pitchFamily="34" charset="0"/>
              </a:rPr>
              <a:t>kiến</a:t>
            </a:r>
            <a:r>
              <a:rPr lang="en-US" sz="3000" dirty="0">
                <a:solidFill>
                  <a:srgbClr val="9900CC"/>
                </a:solidFill>
                <a:latin typeface="Nunito black" pitchFamily="2" charset="0"/>
                <a:ea typeface="Times New Roman" panose="02020603050405020304" pitchFamily="18" charset="0"/>
                <a:cs typeface="Calibri" panose="020F0502020204030204" pitchFamily="34" charset="0"/>
              </a:rPr>
              <a:t> </a:t>
            </a:r>
            <a:r>
              <a:rPr lang="en-US" sz="3000" dirty="0" err="1">
                <a:solidFill>
                  <a:srgbClr val="9900CC"/>
                </a:solidFill>
                <a:latin typeface="Nunito black" pitchFamily="2" charset="0"/>
                <a:ea typeface="Times New Roman" panose="02020603050405020304" pitchFamily="18" charset="0"/>
                <a:cs typeface="Calibri" panose="020F0502020204030204" pitchFamily="34" charset="0"/>
              </a:rPr>
              <a:t>trong</a:t>
            </a:r>
            <a:r>
              <a:rPr lang="en-US" sz="3000" dirty="0">
                <a:solidFill>
                  <a:srgbClr val="9900CC"/>
                </a:solidFill>
                <a:latin typeface="Nunito black" pitchFamily="2" charset="0"/>
                <a:ea typeface="Times New Roman" panose="02020603050405020304" pitchFamily="18" charset="0"/>
                <a:cs typeface="Calibri" panose="020F0502020204030204" pitchFamily="34" charset="0"/>
              </a:rPr>
              <a:t> </a:t>
            </a:r>
            <a:r>
              <a:rPr lang="en-US" sz="3000" dirty="0" err="1">
                <a:solidFill>
                  <a:srgbClr val="9900CC"/>
                </a:solidFill>
                <a:latin typeface="Nunito black" pitchFamily="2" charset="0"/>
                <a:ea typeface="Times New Roman" panose="02020603050405020304" pitchFamily="18" charset="0"/>
                <a:cs typeface="Calibri" panose="020F0502020204030204" pitchFamily="34" charset="0"/>
              </a:rPr>
              <a:t>nhóm</a:t>
            </a:r>
            <a:endParaRPr lang="vi-VN" sz="3000" dirty="0">
              <a:solidFill>
                <a:srgbClr val="9900CC"/>
              </a:solidFill>
              <a:latin typeface="Nunito black" pitchFamily="2" charset="0"/>
              <a:ea typeface="Times New Roman" panose="02020603050405020304" pitchFamily="18" charset="0"/>
              <a:cs typeface="Calibri" panose="020F0502020204030204" pitchFamily="34" charset="0"/>
            </a:endParaRPr>
          </a:p>
        </p:txBody>
      </p:sp>
    </p:spTree>
    <p:custDataLst>
      <p:tags r:id="rId1"/>
    </p:custDataLst>
    <p:extLst>
      <p:ext uri="{BB962C8B-B14F-4D97-AF65-F5344CB8AC3E}">
        <p14:creationId xmlns:p14="http://schemas.microsoft.com/office/powerpoint/2010/main" val="2275369116"/>
      </p:ext>
    </p:extLst>
  </p:cSld>
  <p:clrMapOvr>
    <a:masterClrMapping/>
  </p:clrMapOvr>
  <mc:AlternateContent xmlns:mc="http://schemas.openxmlformats.org/markup-compatibility/2006">
    <mc:Choice xmlns:p14="http://schemas.microsoft.com/office/powerpoint/2010/main" Requires="p14">
      <p:transition spd="slow" p14:dur="1600">
        <p:blinds dir="vert"/>
      </p:transition>
    </mc:Choice>
    <mc:Fallback>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par>
                                <p:cTn id="10" presetID="10" presetClass="entr" presetSubtype="0" fill="hold" nodeType="with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par>
                                <p:cTn id="13" presetID="22" presetClass="entr" presetSubtype="8" fill="hold" grpId="0" nodeType="withEffect">
                                  <p:stCondLst>
                                    <p:cond delay="0"/>
                                  </p:stCondLst>
                                  <p:childTnLst>
                                    <p:set>
                                      <p:cBhvr>
                                        <p:cTn id="14" dur="1" fill="hold">
                                          <p:stCondLst>
                                            <p:cond delay="0"/>
                                          </p:stCondLst>
                                        </p:cTn>
                                        <p:tgtEl>
                                          <p:spTgt spid="37"/>
                                        </p:tgtEl>
                                        <p:attrNameLst>
                                          <p:attrName>style.visibility</p:attrName>
                                        </p:attrNameLst>
                                      </p:cBhvr>
                                      <p:to>
                                        <p:strVal val="visible"/>
                                      </p:to>
                                    </p:set>
                                    <p:animEffect transition="in" filter="wipe(left)">
                                      <p:cBhvr>
                                        <p:cTn id="15" dur="500"/>
                                        <p:tgtEl>
                                          <p:spTgt spid="37"/>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2"/>
                                        </p:tgtEl>
                                        <p:attrNameLst>
                                          <p:attrName>style.visibility</p:attrName>
                                        </p:attrNameLst>
                                      </p:cBhvr>
                                      <p:to>
                                        <p:strVal val="visible"/>
                                      </p:to>
                                    </p:set>
                                    <p:animEffect transition="in" filter="fade">
                                      <p:cBhvr>
                                        <p:cTn id="20" dur="500"/>
                                        <p:tgtEl>
                                          <p:spTgt spid="2"/>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8" fill="hold" nodeType="clickEffect">
                                  <p:stCondLst>
                                    <p:cond delay="0"/>
                                  </p:stCondLst>
                                  <p:childTnLst>
                                    <p:set>
                                      <p:cBhvr>
                                        <p:cTn id="24" dur="1" fill="hold">
                                          <p:stCondLst>
                                            <p:cond delay="0"/>
                                          </p:stCondLst>
                                        </p:cTn>
                                        <p:tgtEl>
                                          <p:spTgt spid="13"/>
                                        </p:tgtEl>
                                        <p:attrNameLst>
                                          <p:attrName>style.visibility</p:attrName>
                                        </p:attrNameLst>
                                      </p:cBhvr>
                                      <p:to>
                                        <p:strVal val="visible"/>
                                      </p:to>
                                    </p:set>
                                    <p:animEffect transition="in" filter="wipe(left)">
                                      <p:cBhvr>
                                        <p:cTn id="25" dur="500"/>
                                        <p:tgtEl>
                                          <p:spTgt spid="13"/>
                                        </p:tgtEl>
                                      </p:cBhvr>
                                    </p:animEffect>
                                  </p:childTnLst>
                                </p:cTn>
                              </p:par>
                            </p:childTnLst>
                          </p:cTn>
                        </p:par>
                        <p:par>
                          <p:cTn id="26" fill="hold">
                            <p:stCondLst>
                              <p:cond delay="500"/>
                            </p:stCondLst>
                            <p:childTnLst>
                              <p:par>
                                <p:cTn id="27" presetID="22" presetClass="entr" presetSubtype="8" fill="hold" grpId="0" nodeType="afterEffect">
                                  <p:stCondLst>
                                    <p:cond delay="0"/>
                                  </p:stCondLst>
                                  <p:childTnLst>
                                    <p:set>
                                      <p:cBhvr>
                                        <p:cTn id="28" dur="1" fill="hold">
                                          <p:stCondLst>
                                            <p:cond delay="0"/>
                                          </p:stCondLst>
                                        </p:cTn>
                                        <p:tgtEl>
                                          <p:spTgt spid="14"/>
                                        </p:tgtEl>
                                        <p:attrNameLst>
                                          <p:attrName>style.visibility</p:attrName>
                                        </p:attrNameLst>
                                      </p:cBhvr>
                                      <p:to>
                                        <p:strVal val="visible"/>
                                      </p:to>
                                    </p:set>
                                    <p:animEffect transition="in" filter="wipe(left)">
                                      <p:cBhvr>
                                        <p:cTn id="29" dur="500"/>
                                        <p:tgtEl>
                                          <p:spTgt spid="14"/>
                                        </p:tgtEl>
                                      </p:cBhvr>
                                    </p:animEffect>
                                  </p:childTnLst>
                                  <p:subTnLst>
                                    <p:audio>
                                      <p:cMediaNode>
                                        <p:cTn display="0" masterRel="sameClick">
                                          <p:stCondLst>
                                            <p:cond evt="begin" delay="0">
                                              <p:tn val="27"/>
                                            </p:cond>
                                          </p:stCondLst>
                                          <p:endCondLst>
                                            <p:cond evt="onStopAudio" delay="0">
                                              <p:tgtEl>
                                                <p:sldTgt/>
                                              </p:tgtEl>
                                            </p:cond>
                                          </p:endCondLst>
                                        </p:cTn>
                                        <p:tgtEl>
                                          <p:sndTgt r:embed="rId4" name="Trò-chơi-ting.wav"/>
                                        </p:tgtEl>
                                      </p:cMediaNode>
                                    </p:audio>
                                  </p:subTnLst>
                                </p:cTn>
                              </p:par>
                            </p:childTnLst>
                          </p:cTn>
                        </p:par>
                      </p:childTnLst>
                    </p:cTn>
                  </p:par>
                  <p:par>
                    <p:cTn id="30" fill="hold">
                      <p:stCondLst>
                        <p:cond delay="indefinite"/>
                      </p:stCondLst>
                      <p:childTnLst>
                        <p:par>
                          <p:cTn id="31" fill="hold">
                            <p:stCondLst>
                              <p:cond delay="0"/>
                            </p:stCondLst>
                            <p:childTnLst>
                              <p:par>
                                <p:cTn id="32" presetID="22" presetClass="entr" presetSubtype="8" fill="hold" nodeType="clickEffect">
                                  <p:stCondLst>
                                    <p:cond delay="0"/>
                                  </p:stCondLst>
                                  <p:childTnLst>
                                    <p:set>
                                      <p:cBhvr>
                                        <p:cTn id="33" dur="1" fill="hold">
                                          <p:stCondLst>
                                            <p:cond delay="0"/>
                                          </p:stCondLst>
                                        </p:cTn>
                                        <p:tgtEl>
                                          <p:spTgt spid="15"/>
                                        </p:tgtEl>
                                        <p:attrNameLst>
                                          <p:attrName>style.visibility</p:attrName>
                                        </p:attrNameLst>
                                      </p:cBhvr>
                                      <p:to>
                                        <p:strVal val="visible"/>
                                      </p:to>
                                    </p:set>
                                    <p:animEffect transition="in" filter="wipe(left)">
                                      <p:cBhvr>
                                        <p:cTn id="34" dur="500"/>
                                        <p:tgtEl>
                                          <p:spTgt spid="15"/>
                                        </p:tgtEl>
                                      </p:cBhvr>
                                    </p:animEffect>
                                  </p:childTnLst>
                                </p:cTn>
                              </p:par>
                            </p:childTnLst>
                          </p:cTn>
                        </p:par>
                        <p:par>
                          <p:cTn id="35" fill="hold">
                            <p:stCondLst>
                              <p:cond delay="500"/>
                            </p:stCondLst>
                            <p:childTnLst>
                              <p:par>
                                <p:cTn id="36" presetID="22" presetClass="entr" presetSubtype="8" fill="hold" grpId="0" nodeType="afterEffect">
                                  <p:stCondLst>
                                    <p:cond delay="0"/>
                                  </p:stCondLst>
                                  <p:childTnLst>
                                    <p:set>
                                      <p:cBhvr>
                                        <p:cTn id="37" dur="1" fill="hold">
                                          <p:stCondLst>
                                            <p:cond delay="0"/>
                                          </p:stCondLst>
                                        </p:cTn>
                                        <p:tgtEl>
                                          <p:spTgt spid="16"/>
                                        </p:tgtEl>
                                        <p:attrNameLst>
                                          <p:attrName>style.visibility</p:attrName>
                                        </p:attrNameLst>
                                      </p:cBhvr>
                                      <p:to>
                                        <p:strVal val="visible"/>
                                      </p:to>
                                    </p:set>
                                    <p:animEffect transition="in" filter="wipe(left)">
                                      <p:cBhvr>
                                        <p:cTn id="38" dur="500"/>
                                        <p:tgtEl>
                                          <p:spTgt spid="16"/>
                                        </p:tgtEl>
                                      </p:cBhvr>
                                    </p:animEffect>
                                  </p:childTnLst>
                                  <p:subTnLst>
                                    <p:audio>
                                      <p:cMediaNode>
                                        <p:cTn display="0" masterRel="sameClick">
                                          <p:stCondLst>
                                            <p:cond evt="begin" delay="0">
                                              <p:tn val="36"/>
                                            </p:cond>
                                          </p:stCondLst>
                                          <p:endCondLst>
                                            <p:cond evt="onStopAudio" delay="0">
                                              <p:tgtEl>
                                                <p:sldTgt/>
                                              </p:tgtEl>
                                            </p:cond>
                                          </p:endCondLst>
                                        </p:cTn>
                                        <p:tgtEl>
                                          <p:sndTgt r:embed="rId4" name="Trò-chơi-ting.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 grpId="0" animBg="1"/>
      <p:bldP spid="14" grpId="0"/>
      <p:bldP spid="16"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等腰三角形 2">
            <a:extLst>
              <a:ext uri="{FF2B5EF4-FFF2-40B4-BE49-F238E27FC236}">
                <a16:creationId xmlns:a16="http://schemas.microsoft.com/office/drawing/2014/main" id="{FDAC41C1-EAA2-4A7F-8A52-64B91916310C}"/>
              </a:ext>
            </a:extLst>
          </p:cNvPr>
          <p:cNvSpPr>
            <a:spLocks noChangeAspect="1"/>
          </p:cNvSpPr>
          <p:nvPr/>
        </p:nvSpPr>
        <p:spPr bwMode="auto">
          <a:xfrm rot="13650931">
            <a:off x="3150179" y="1892225"/>
            <a:ext cx="2833761" cy="3016467"/>
          </a:xfrm>
          <a:custGeom>
            <a:avLst/>
            <a:gdLst>
              <a:gd name="T0" fmla="*/ 576064 w 1152128"/>
              <a:gd name="T1" fmla="*/ 0 h 1333073"/>
              <a:gd name="T2" fmla="*/ 687529 w 1152128"/>
              <a:gd name="T3" fmla="*/ 192182 h 1333073"/>
              <a:gd name="T4" fmla="*/ 1152128 w 1152128"/>
              <a:gd name="T5" fmla="*/ 757009 h 1333073"/>
              <a:gd name="T6" fmla="*/ 576064 w 1152128"/>
              <a:gd name="T7" fmla="*/ 1333073 h 1333073"/>
              <a:gd name="T8" fmla="*/ 0 w 1152128"/>
              <a:gd name="T9" fmla="*/ 757009 h 1333073"/>
              <a:gd name="T10" fmla="*/ 464599 w 1152128"/>
              <a:gd name="T11" fmla="*/ 192182 h 1333073"/>
              <a:gd name="T12" fmla="*/ 576064 w 1152128"/>
              <a:gd name="T13" fmla="*/ 0 h 1333073"/>
            </a:gdLst>
            <a:ahLst/>
            <a:cxnLst>
              <a:cxn ang="0">
                <a:pos x="T0" y="T1"/>
              </a:cxn>
              <a:cxn ang="0">
                <a:pos x="T2" y="T3"/>
              </a:cxn>
              <a:cxn ang="0">
                <a:pos x="T4" y="T5"/>
              </a:cxn>
              <a:cxn ang="0">
                <a:pos x="T6" y="T7"/>
              </a:cxn>
              <a:cxn ang="0">
                <a:pos x="T8" y="T9"/>
              </a:cxn>
              <a:cxn ang="0">
                <a:pos x="T10" y="T11"/>
              </a:cxn>
              <a:cxn ang="0">
                <a:pos x="T12" y="T13"/>
              </a:cxn>
            </a:cxnLst>
            <a:rect l="0" t="0" r="r" b="b"/>
            <a:pathLst>
              <a:path w="1152128" h="1333073">
                <a:moveTo>
                  <a:pt x="576064" y="0"/>
                </a:moveTo>
                <a:lnTo>
                  <a:pt x="687529" y="192182"/>
                </a:lnTo>
                <a:cubicBezTo>
                  <a:pt x="952381" y="243689"/>
                  <a:pt x="1152128" y="477023"/>
                  <a:pt x="1152128" y="757009"/>
                </a:cubicBezTo>
                <a:cubicBezTo>
                  <a:pt x="1152128" y="1075160"/>
                  <a:pt x="894215" y="1333073"/>
                  <a:pt x="576064" y="1333073"/>
                </a:cubicBezTo>
                <a:cubicBezTo>
                  <a:pt x="257913" y="1333073"/>
                  <a:pt x="0" y="1075160"/>
                  <a:pt x="0" y="757009"/>
                </a:cubicBezTo>
                <a:cubicBezTo>
                  <a:pt x="0" y="477023"/>
                  <a:pt x="199747" y="243689"/>
                  <a:pt x="464599" y="192182"/>
                </a:cubicBezTo>
                <a:lnTo>
                  <a:pt x="576064" y="0"/>
                </a:lnTo>
                <a:close/>
              </a:path>
            </a:pathLst>
          </a:custGeom>
          <a:solidFill>
            <a:srgbClr val="ED7D31"/>
          </a:solidFill>
          <a:ln w="28575" cmpd="sng">
            <a:solidFill>
              <a:srgbClr val="F8F8F8"/>
            </a:solidFill>
            <a:round/>
          </a:ln>
        </p:spPr>
        <p:txBody>
          <a:bodyPr wrap="none" lIns="68562" tIns="34281" rIns="68562" bIns="34281"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399" b="0" i="0" u="none" strike="noStrike" kern="0" cap="none" spc="0" normalizeH="0" baseline="0" noProof="0">
              <a:ln>
                <a:noFill/>
              </a:ln>
              <a:solidFill>
                <a:prstClr val="black"/>
              </a:solidFill>
              <a:effectLst/>
              <a:uLnTx/>
              <a:uFillTx/>
              <a:latin typeface="方正清刻本悦宋简体" panose="02000000000000000000" pitchFamily="2" charset="-122"/>
              <a:ea typeface="方正清刻本悦宋简体" panose="02000000000000000000" pitchFamily="2" charset="-122"/>
              <a:cs typeface="+mn-cs"/>
            </a:endParaRPr>
          </a:p>
        </p:txBody>
      </p:sp>
      <p:sp>
        <p:nvSpPr>
          <p:cNvPr id="3" name="等腰三角形 2">
            <a:extLst>
              <a:ext uri="{FF2B5EF4-FFF2-40B4-BE49-F238E27FC236}">
                <a16:creationId xmlns:a16="http://schemas.microsoft.com/office/drawing/2014/main" id="{25D2F6B6-2E60-4B65-90F8-6039E87353CC}"/>
              </a:ext>
            </a:extLst>
          </p:cNvPr>
          <p:cNvSpPr>
            <a:spLocks noChangeAspect="1"/>
          </p:cNvSpPr>
          <p:nvPr/>
        </p:nvSpPr>
        <p:spPr bwMode="auto">
          <a:xfrm rot="8017455">
            <a:off x="6532153" y="1387016"/>
            <a:ext cx="2809159" cy="3606804"/>
          </a:xfrm>
          <a:custGeom>
            <a:avLst/>
            <a:gdLst>
              <a:gd name="T0" fmla="*/ 576064 w 1152128"/>
              <a:gd name="T1" fmla="*/ 0 h 1333073"/>
              <a:gd name="T2" fmla="*/ 687529 w 1152128"/>
              <a:gd name="T3" fmla="*/ 192182 h 1333073"/>
              <a:gd name="T4" fmla="*/ 1152128 w 1152128"/>
              <a:gd name="T5" fmla="*/ 757009 h 1333073"/>
              <a:gd name="T6" fmla="*/ 576064 w 1152128"/>
              <a:gd name="T7" fmla="*/ 1333073 h 1333073"/>
              <a:gd name="T8" fmla="*/ 0 w 1152128"/>
              <a:gd name="T9" fmla="*/ 757009 h 1333073"/>
              <a:gd name="T10" fmla="*/ 464599 w 1152128"/>
              <a:gd name="T11" fmla="*/ 192182 h 1333073"/>
              <a:gd name="T12" fmla="*/ 576064 w 1152128"/>
              <a:gd name="T13" fmla="*/ 0 h 1333073"/>
            </a:gdLst>
            <a:ahLst/>
            <a:cxnLst>
              <a:cxn ang="0">
                <a:pos x="T0" y="T1"/>
              </a:cxn>
              <a:cxn ang="0">
                <a:pos x="T2" y="T3"/>
              </a:cxn>
              <a:cxn ang="0">
                <a:pos x="T4" y="T5"/>
              </a:cxn>
              <a:cxn ang="0">
                <a:pos x="T6" y="T7"/>
              </a:cxn>
              <a:cxn ang="0">
                <a:pos x="T8" y="T9"/>
              </a:cxn>
              <a:cxn ang="0">
                <a:pos x="T10" y="T11"/>
              </a:cxn>
              <a:cxn ang="0">
                <a:pos x="T12" y="T13"/>
              </a:cxn>
            </a:cxnLst>
            <a:rect l="0" t="0" r="r" b="b"/>
            <a:pathLst>
              <a:path w="1152128" h="1333073">
                <a:moveTo>
                  <a:pt x="576064" y="0"/>
                </a:moveTo>
                <a:lnTo>
                  <a:pt x="687529" y="192182"/>
                </a:lnTo>
                <a:cubicBezTo>
                  <a:pt x="952381" y="243689"/>
                  <a:pt x="1152128" y="477023"/>
                  <a:pt x="1152128" y="757009"/>
                </a:cubicBezTo>
                <a:cubicBezTo>
                  <a:pt x="1152128" y="1075160"/>
                  <a:pt x="894215" y="1333073"/>
                  <a:pt x="576064" y="1333073"/>
                </a:cubicBezTo>
                <a:cubicBezTo>
                  <a:pt x="257913" y="1333073"/>
                  <a:pt x="0" y="1075160"/>
                  <a:pt x="0" y="757009"/>
                </a:cubicBezTo>
                <a:cubicBezTo>
                  <a:pt x="0" y="477023"/>
                  <a:pt x="199747" y="243689"/>
                  <a:pt x="464599" y="192182"/>
                </a:cubicBezTo>
                <a:lnTo>
                  <a:pt x="576064" y="0"/>
                </a:lnTo>
                <a:close/>
              </a:path>
            </a:pathLst>
          </a:custGeom>
          <a:solidFill>
            <a:srgbClr val="7AB005"/>
          </a:solidFill>
          <a:ln w="28575" cmpd="sng">
            <a:solidFill>
              <a:srgbClr val="F8F8F8"/>
            </a:solidFill>
            <a:round/>
          </a:ln>
        </p:spPr>
        <p:txBody>
          <a:bodyPr wrap="none" lIns="68562" tIns="34281" rIns="68562" bIns="34281"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zh-CN" altLang="en-US" sz="1399" b="0" i="0" u="none" strike="noStrike" kern="1200" cap="none" spc="0" normalizeH="0" baseline="0" noProof="0">
              <a:ln>
                <a:noFill/>
              </a:ln>
              <a:solidFill>
                <a:prstClr val="black"/>
              </a:solidFill>
              <a:effectLst/>
              <a:uLnTx/>
              <a:uFillTx/>
              <a:latin typeface="方正清刻本悦宋简体" panose="02000000000000000000" pitchFamily="2" charset="-122"/>
              <a:ea typeface="方正清刻本悦宋简体" panose="02000000000000000000" pitchFamily="2" charset="-122"/>
              <a:cs typeface="+mn-cs"/>
            </a:endParaRPr>
          </a:p>
        </p:txBody>
      </p:sp>
      <p:sp>
        <p:nvSpPr>
          <p:cNvPr id="4" name="TextBox 9">
            <a:extLst>
              <a:ext uri="{FF2B5EF4-FFF2-40B4-BE49-F238E27FC236}">
                <a16:creationId xmlns:a16="http://schemas.microsoft.com/office/drawing/2014/main" id="{DE97E44E-9F2E-4752-A584-DB14AA94A201}"/>
              </a:ext>
            </a:extLst>
          </p:cNvPr>
          <p:cNvSpPr txBox="1">
            <a:spLocks noChangeArrowheads="1"/>
          </p:cNvSpPr>
          <p:nvPr/>
        </p:nvSpPr>
        <p:spPr bwMode="auto">
          <a:xfrm>
            <a:off x="4431267" y="2657403"/>
            <a:ext cx="855497" cy="12658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68562" tIns="34281" rIns="68562" bIns="34281"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altLang="zh-CN" sz="4400" b="0" i="0" u="none" strike="noStrike" kern="1200" cap="none" spc="0" normalizeH="0" baseline="0" noProof="0" dirty="0" err="1">
                <a:ln>
                  <a:noFill/>
                </a:ln>
                <a:solidFill>
                  <a:srgbClr val="F2FBFF"/>
                </a:solidFill>
                <a:effectLst/>
                <a:uLnTx/>
                <a:uFillTx/>
                <a:latin typeface="Coiny" panose="02000903060500060000" pitchFamily="2" charset="0"/>
                <a:ea typeface="方正清刻本悦宋简体" panose="02000000000000000000" pitchFamily="2" charset="-122"/>
                <a:cs typeface="+mn-cs"/>
              </a:rPr>
              <a:t>Trình</a:t>
            </a:r>
            <a:r>
              <a:rPr kumimoji="0" lang="en-US" altLang="zh-CN" sz="4400" b="0" i="0" u="none" strike="noStrike" kern="1200" cap="none" spc="0" normalizeH="0" baseline="0" noProof="0" dirty="0">
                <a:ln>
                  <a:noFill/>
                </a:ln>
                <a:solidFill>
                  <a:srgbClr val="F2FBFF"/>
                </a:solidFill>
                <a:effectLst/>
                <a:uLnTx/>
                <a:uFillTx/>
                <a:latin typeface="Coiny" panose="02000903060500060000" pitchFamily="2" charset="0"/>
                <a:ea typeface="方正清刻本悦宋简体" panose="02000000000000000000" pitchFamily="2" charset="-122"/>
                <a:cs typeface="+mn-cs"/>
              </a:rPr>
              <a:t> </a:t>
            </a:r>
          </a:p>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altLang="zh-CN" sz="4400" b="0" i="0" u="none" strike="noStrike" kern="1200" cap="none" spc="0" normalizeH="0" baseline="0" noProof="0" dirty="0" err="1">
                <a:ln>
                  <a:noFill/>
                </a:ln>
                <a:solidFill>
                  <a:srgbClr val="F2FBFF"/>
                </a:solidFill>
                <a:effectLst/>
                <a:uLnTx/>
                <a:uFillTx/>
                <a:latin typeface="Coiny" panose="02000903060500060000" pitchFamily="2" charset="0"/>
                <a:ea typeface="方正清刻本悦宋简体" panose="02000000000000000000" pitchFamily="2" charset="-122"/>
                <a:cs typeface="+mn-cs"/>
              </a:rPr>
              <a:t>bày</a:t>
            </a:r>
            <a:endParaRPr kumimoji="0" lang="zh-CN" altLang="en-US" sz="4400" b="0" i="0" u="none" strike="noStrike" kern="1200" cap="none" spc="0" normalizeH="0" baseline="0" noProof="0" dirty="0">
              <a:ln>
                <a:noFill/>
              </a:ln>
              <a:solidFill>
                <a:srgbClr val="F2FBFF"/>
              </a:solidFill>
              <a:effectLst/>
              <a:uLnTx/>
              <a:uFillTx/>
              <a:latin typeface="Coiny" panose="02000903060500060000" pitchFamily="2" charset="0"/>
              <a:ea typeface="方正清刻本悦宋简体" panose="02000000000000000000" pitchFamily="2" charset="-122"/>
              <a:cs typeface="+mn-cs"/>
            </a:endParaRPr>
          </a:p>
        </p:txBody>
      </p:sp>
      <p:sp>
        <p:nvSpPr>
          <p:cNvPr id="5" name="TextBox 9">
            <a:extLst>
              <a:ext uri="{FF2B5EF4-FFF2-40B4-BE49-F238E27FC236}">
                <a16:creationId xmlns:a16="http://schemas.microsoft.com/office/drawing/2014/main" id="{CB226448-A33A-4133-96A8-EB3601728F70}"/>
              </a:ext>
            </a:extLst>
          </p:cNvPr>
          <p:cNvSpPr txBox="1">
            <a:spLocks noChangeArrowheads="1"/>
          </p:cNvSpPr>
          <p:nvPr/>
        </p:nvSpPr>
        <p:spPr bwMode="auto">
          <a:xfrm>
            <a:off x="6602279" y="2590380"/>
            <a:ext cx="2483119" cy="12658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68562" tIns="34281" rIns="68562" bIns="34281"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altLang="zh-CN" sz="4400" b="0" i="0" u="none" strike="noStrike" kern="1200" cap="none" spc="0" normalizeH="0" baseline="0" noProof="0" dirty="0" err="1">
                <a:ln>
                  <a:noFill/>
                </a:ln>
                <a:solidFill>
                  <a:srgbClr val="F2FBFF"/>
                </a:solidFill>
                <a:effectLst/>
                <a:uLnTx/>
                <a:uFillTx/>
                <a:latin typeface="Coiny" panose="02000903060500060000" pitchFamily="2" charset="0"/>
                <a:ea typeface="方正清刻本悦宋简体" panose="02000000000000000000" pitchFamily="2" charset="-122"/>
                <a:cs typeface="+mn-cs"/>
              </a:rPr>
              <a:t>Nhận</a:t>
            </a:r>
            <a:r>
              <a:rPr kumimoji="0" lang="en-US" altLang="zh-CN" sz="4400" b="0" i="0" u="none" strike="noStrike" kern="1200" cap="none" spc="0" normalizeH="0" baseline="0" noProof="0" dirty="0">
                <a:ln>
                  <a:noFill/>
                </a:ln>
                <a:solidFill>
                  <a:srgbClr val="F2FBFF"/>
                </a:solidFill>
                <a:effectLst/>
                <a:uLnTx/>
                <a:uFillTx/>
                <a:latin typeface="Coiny" panose="02000903060500060000" pitchFamily="2" charset="0"/>
                <a:ea typeface="方正清刻本悦宋简体" panose="02000000000000000000" pitchFamily="2" charset="-122"/>
                <a:cs typeface="+mn-cs"/>
              </a:rPr>
              <a:t> </a:t>
            </a:r>
          </a:p>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altLang="zh-CN" sz="4400" b="0" i="0" u="none" strike="noStrike" kern="1200" cap="none" spc="0" normalizeH="0" baseline="0" noProof="0" dirty="0" err="1">
                <a:ln>
                  <a:noFill/>
                </a:ln>
                <a:solidFill>
                  <a:srgbClr val="F2FBFF"/>
                </a:solidFill>
                <a:effectLst/>
                <a:uLnTx/>
                <a:uFillTx/>
                <a:latin typeface="Coiny" panose="02000903060500060000" pitchFamily="2" charset="0"/>
                <a:ea typeface="方正清刻本悦宋简体" panose="02000000000000000000" pitchFamily="2" charset="-122"/>
                <a:cs typeface="+mn-cs"/>
              </a:rPr>
              <a:t>xét</a:t>
            </a:r>
            <a:endParaRPr kumimoji="0" lang="zh-CN" altLang="en-US" sz="4400" b="0" i="0" u="none" strike="noStrike" kern="1200" cap="none" spc="0" normalizeH="0" baseline="0" noProof="0" dirty="0">
              <a:ln>
                <a:noFill/>
              </a:ln>
              <a:solidFill>
                <a:srgbClr val="F2FBFF"/>
              </a:solidFill>
              <a:effectLst/>
              <a:uLnTx/>
              <a:uFillTx/>
              <a:latin typeface="Coiny" panose="02000903060500060000" pitchFamily="2" charset="0"/>
              <a:ea typeface="方正清刻本悦宋简体" panose="02000000000000000000" pitchFamily="2" charset="-122"/>
              <a:cs typeface="+mn-cs"/>
            </a:endParaRPr>
          </a:p>
        </p:txBody>
      </p:sp>
      <p:sp>
        <p:nvSpPr>
          <p:cNvPr id="6" name="Rounded Rectangle 22">
            <a:extLst>
              <a:ext uri="{FF2B5EF4-FFF2-40B4-BE49-F238E27FC236}">
                <a16:creationId xmlns:a16="http://schemas.microsoft.com/office/drawing/2014/main" id="{DF483959-43B0-4F1E-8C0C-54C374B3B9A4}"/>
              </a:ext>
            </a:extLst>
          </p:cNvPr>
          <p:cNvSpPr/>
          <p:nvPr/>
        </p:nvSpPr>
        <p:spPr>
          <a:xfrm>
            <a:off x="730777" y="4444506"/>
            <a:ext cx="3162480" cy="715089"/>
          </a:xfrm>
          <a:prstGeom prst="roundRect">
            <a:avLst/>
          </a:prstGeom>
          <a:solidFill>
            <a:srgbClr val="70AD47">
              <a:lumMod val="20000"/>
              <a:lumOff val="80000"/>
            </a:srgbClr>
          </a:solidFill>
          <a:ln w="28575">
            <a:solidFill>
              <a:sysClr val="window" lastClr="FFFFFF"/>
            </a:solidFill>
          </a:ln>
          <a:effectLst>
            <a:outerShdw blurRad="50800" dist="38100" dir="2700000" algn="tl" rotWithShape="0">
              <a:prstClr val="black">
                <a:alpha val="40000"/>
              </a:prstClr>
            </a:outerShdw>
          </a:effectLst>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0" cap="none" spc="0" normalizeH="0" baseline="0" noProof="0">
                <a:ln>
                  <a:noFill/>
                </a:ln>
                <a:solidFill>
                  <a:prstClr val="black"/>
                </a:solidFill>
                <a:effectLst/>
                <a:uLnTx/>
                <a:uFillTx/>
                <a:latin typeface="Arial"/>
                <a:ea typeface="黑体"/>
                <a:cs typeface="Arial"/>
                <a:sym typeface="Arial"/>
              </a:rPr>
              <a:t>Nói trước lớp</a:t>
            </a:r>
            <a:endParaRPr kumimoji="0" lang="en-US" sz="3200" b="0" i="0" u="none" strike="noStrike" kern="0" cap="none" spc="0" normalizeH="0" baseline="0" noProof="0" dirty="0">
              <a:ln>
                <a:noFill/>
              </a:ln>
              <a:solidFill>
                <a:prstClr val="black"/>
              </a:solidFill>
              <a:effectLst/>
              <a:uLnTx/>
              <a:uFillTx/>
              <a:latin typeface="Arial"/>
              <a:ea typeface="黑体"/>
              <a:cs typeface="+mn-cs"/>
            </a:endParaRPr>
          </a:p>
        </p:txBody>
      </p:sp>
      <p:sp>
        <p:nvSpPr>
          <p:cNvPr id="7" name="Rounded Rectangle 12">
            <a:extLst>
              <a:ext uri="{FF2B5EF4-FFF2-40B4-BE49-F238E27FC236}">
                <a16:creationId xmlns:a16="http://schemas.microsoft.com/office/drawing/2014/main" id="{43E3CC5B-30E7-47A6-8391-A66B15BFC2DA}"/>
              </a:ext>
            </a:extLst>
          </p:cNvPr>
          <p:cNvSpPr/>
          <p:nvPr/>
        </p:nvSpPr>
        <p:spPr>
          <a:xfrm>
            <a:off x="7011737" y="4444506"/>
            <a:ext cx="4968471" cy="1055608"/>
          </a:xfrm>
          <a:prstGeom prst="roundRect">
            <a:avLst/>
          </a:prstGeom>
          <a:solidFill>
            <a:srgbClr val="ED7D31">
              <a:lumMod val="20000"/>
              <a:lumOff val="80000"/>
            </a:srgbClr>
          </a:solidFill>
          <a:ln w="28575">
            <a:solidFill>
              <a:sysClr val="window" lastClr="FFFFFF"/>
            </a:solidFill>
          </a:ln>
          <a:effectLst>
            <a:outerShdw blurRad="50800" dist="38100" dir="2700000" algn="tl" rotWithShape="0">
              <a:prstClr val="black">
                <a:alpha val="40000"/>
              </a:prstClr>
            </a:outerShdw>
          </a:effectLst>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0" cap="none" spc="0" normalizeH="0" baseline="0" noProof="0" dirty="0" err="1">
                <a:ln>
                  <a:noFill/>
                </a:ln>
                <a:solidFill>
                  <a:prstClr val="black"/>
                </a:solidFill>
                <a:effectLst/>
                <a:uLnTx/>
                <a:uFillTx/>
                <a:latin typeface="Arial"/>
                <a:ea typeface="黑体"/>
                <a:cs typeface="Arial"/>
                <a:sym typeface="Arial"/>
              </a:rPr>
              <a:t>Nhận</a:t>
            </a:r>
            <a:r>
              <a:rPr kumimoji="0" lang="en-US" sz="2800" b="0" i="0" u="none" strike="noStrike" kern="0" cap="none" spc="0" normalizeH="0" baseline="0" noProof="0" dirty="0">
                <a:ln>
                  <a:noFill/>
                </a:ln>
                <a:solidFill>
                  <a:prstClr val="black"/>
                </a:solidFill>
                <a:effectLst/>
                <a:uLnTx/>
                <a:uFillTx/>
                <a:latin typeface="Arial"/>
                <a:ea typeface="黑体"/>
                <a:cs typeface="Arial"/>
                <a:sym typeface="Arial"/>
              </a:rPr>
              <a:t> </a:t>
            </a:r>
            <a:r>
              <a:rPr kumimoji="0" lang="en-US" sz="2800" b="0" i="0" u="none" strike="noStrike" kern="0" cap="none" spc="0" normalizeH="0" baseline="0" noProof="0" dirty="0" err="1">
                <a:ln>
                  <a:noFill/>
                </a:ln>
                <a:solidFill>
                  <a:prstClr val="black"/>
                </a:solidFill>
                <a:effectLst/>
                <a:uLnTx/>
                <a:uFillTx/>
                <a:latin typeface="Arial"/>
                <a:ea typeface="黑体"/>
                <a:cs typeface="Arial"/>
                <a:sym typeface="Arial"/>
              </a:rPr>
              <a:t>xét</a:t>
            </a:r>
            <a:r>
              <a:rPr kumimoji="0" lang="en-US" sz="2800" b="0" i="0" u="none" strike="noStrike" kern="0" cap="none" spc="0" normalizeH="0" baseline="0" noProof="0" dirty="0">
                <a:ln>
                  <a:noFill/>
                </a:ln>
                <a:solidFill>
                  <a:prstClr val="black"/>
                </a:solidFill>
                <a:effectLst/>
                <a:uLnTx/>
                <a:uFillTx/>
                <a:latin typeface="Arial"/>
                <a:ea typeface="黑体"/>
                <a:cs typeface="Arial"/>
                <a:sym typeface="Arial"/>
              </a:rPr>
              <a:t>, </a:t>
            </a:r>
            <a:r>
              <a:rPr kumimoji="0" lang="en-US" sz="2800" b="0" i="0" u="none" strike="noStrike" kern="0" cap="none" spc="0" normalizeH="0" baseline="0" noProof="0" dirty="0" err="1">
                <a:ln>
                  <a:noFill/>
                </a:ln>
                <a:solidFill>
                  <a:prstClr val="black"/>
                </a:solidFill>
                <a:effectLst/>
                <a:uLnTx/>
                <a:uFillTx/>
                <a:latin typeface="Arial"/>
                <a:ea typeface="黑体"/>
                <a:cs typeface="Arial"/>
                <a:sym typeface="Arial"/>
              </a:rPr>
              <a:t>góp</a:t>
            </a:r>
            <a:r>
              <a:rPr kumimoji="0" lang="en-US" sz="2800" b="0" i="0" u="none" strike="noStrike" kern="0" cap="none" spc="0" normalizeH="0" baseline="0" noProof="0" dirty="0">
                <a:ln>
                  <a:noFill/>
                </a:ln>
                <a:solidFill>
                  <a:prstClr val="black"/>
                </a:solidFill>
                <a:effectLst/>
                <a:uLnTx/>
                <a:uFillTx/>
                <a:latin typeface="Arial"/>
                <a:ea typeface="黑体"/>
                <a:cs typeface="Arial"/>
                <a:sym typeface="Arial"/>
              </a:rPr>
              <a:t> ý </a:t>
            </a:r>
            <a:r>
              <a:rPr kumimoji="0" lang="en-US" sz="2800" b="0" i="0" u="none" strike="noStrike" kern="0" cap="none" spc="0" normalizeH="0" baseline="0" noProof="0" dirty="0" err="1">
                <a:ln>
                  <a:noFill/>
                </a:ln>
                <a:solidFill>
                  <a:prstClr val="black"/>
                </a:solidFill>
                <a:effectLst/>
                <a:uLnTx/>
                <a:uFillTx/>
                <a:latin typeface="Arial"/>
                <a:ea typeface="黑体"/>
                <a:cs typeface="Arial"/>
                <a:sym typeface="Arial"/>
              </a:rPr>
              <a:t>lịch</a:t>
            </a:r>
            <a:r>
              <a:rPr kumimoji="0" lang="en-US" sz="2800" b="0" i="0" u="none" strike="noStrike" kern="0" cap="none" spc="0" normalizeH="0" baseline="0" noProof="0" dirty="0">
                <a:ln>
                  <a:noFill/>
                </a:ln>
                <a:solidFill>
                  <a:prstClr val="black"/>
                </a:solidFill>
                <a:effectLst/>
                <a:uLnTx/>
                <a:uFillTx/>
                <a:latin typeface="Arial"/>
                <a:ea typeface="黑体"/>
                <a:cs typeface="Arial"/>
                <a:sym typeface="Arial"/>
              </a:rPr>
              <a:t> </a:t>
            </a:r>
            <a:r>
              <a:rPr kumimoji="0" lang="en-US" sz="2800" b="0" i="0" u="none" strike="noStrike" kern="0" cap="none" spc="0" normalizeH="0" baseline="0" noProof="0" dirty="0" err="1">
                <a:ln>
                  <a:noFill/>
                </a:ln>
                <a:solidFill>
                  <a:prstClr val="black"/>
                </a:solidFill>
                <a:effectLst/>
                <a:uLnTx/>
                <a:uFillTx/>
                <a:latin typeface="Arial"/>
                <a:ea typeface="黑体"/>
                <a:cs typeface="Arial"/>
                <a:sym typeface="Arial"/>
              </a:rPr>
              <a:t>sự</a:t>
            </a:r>
            <a:r>
              <a:rPr kumimoji="0" lang="en-US" sz="2800" b="0" i="0" u="none" strike="noStrike" kern="0" cap="none" spc="0" normalizeH="0" baseline="0" noProof="0" dirty="0">
                <a:ln>
                  <a:noFill/>
                </a:ln>
                <a:solidFill>
                  <a:prstClr val="black"/>
                </a:solidFill>
                <a:effectLst/>
                <a:uLnTx/>
                <a:uFillTx/>
                <a:latin typeface="Arial"/>
                <a:ea typeface="黑体"/>
                <a:cs typeface="Arial"/>
                <a:sym typeface="Arial"/>
              </a:rPr>
              <a:t> </a:t>
            </a:r>
            <a:r>
              <a:rPr kumimoji="0" lang="en-US" sz="2800" b="0" i="0" u="none" strike="noStrike" kern="0" cap="none" spc="0" normalizeH="0" baseline="0" noProof="0" dirty="0" err="1">
                <a:ln>
                  <a:noFill/>
                </a:ln>
                <a:solidFill>
                  <a:prstClr val="black"/>
                </a:solidFill>
                <a:effectLst/>
                <a:uLnTx/>
                <a:uFillTx/>
                <a:latin typeface="Arial"/>
                <a:ea typeface="黑体"/>
                <a:cs typeface="Arial"/>
                <a:sym typeface="Arial"/>
              </a:rPr>
              <a:t>cho</a:t>
            </a:r>
            <a:r>
              <a:rPr kumimoji="0" lang="en-US" sz="2800" b="0" i="0" u="none" strike="noStrike" kern="0" cap="none" spc="0" normalizeH="0" baseline="0" noProof="0" dirty="0">
                <a:ln>
                  <a:noFill/>
                </a:ln>
                <a:solidFill>
                  <a:prstClr val="black"/>
                </a:solidFill>
                <a:effectLst/>
                <a:uLnTx/>
                <a:uFillTx/>
                <a:latin typeface="Arial"/>
                <a:ea typeface="黑体"/>
                <a:cs typeface="Arial"/>
                <a:sym typeface="Arial"/>
              </a:rPr>
              <a:t> </a:t>
            </a:r>
            <a:r>
              <a:rPr kumimoji="0" lang="en-US" sz="2800" b="0" i="0" u="none" strike="noStrike" kern="0" cap="none" spc="0" normalizeH="0" baseline="0" noProof="0" dirty="0" err="1">
                <a:ln>
                  <a:noFill/>
                </a:ln>
                <a:solidFill>
                  <a:prstClr val="black"/>
                </a:solidFill>
                <a:effectLst/>
                <a:uLnTx/>
                <a:uFillTx/>
                <a:latin typeface="Arial"/>
                <a:ea typeface="黑体"/>
                <a:cs typeface="Arial"/>
                <a:sym typeface="Arial"/>
              </a:rPr>
              <a:t>phần</a:t>
            </a:r>
            <a:r>
              <a:rPr kumimoji="0" lang="en-US" sz="2800" b="0" i="0" u="none" strike="noStrike" kern="0" cap="none" spc="0" normalizeH="0" baseline="0" noProof="0" dirty="0">
                <a:ln>
                  <a:noFill/>
                </a:ln>
                <a:solidFill>
                  <a:prstClr val="black"/>
                </a:solidFill>
                <a:effectLst/>
                <a:uLnTx/>
                <a:uFillTx/>
                <a:latin typeface="Arial"/>
                <a:ea typeface="黑体"/>
                <a:cs typeface="Arial"/>
                <a:sym typeface="Arial"/>
              </a:rPr>
              <a:t> </a:t>
            </a:r>
            <a:r>
              <a:rPr kumimoji="0" lang="en-US" sz="2800" b="0" i="0" u="none" strike="noStrike" kern="0" cap="none" spc="0" normalizeH="0" baseline="0" noProof="0" dirty="0" err="1">
                <a:ln>
                  <a:noFill/>
                </a:ln>
                <a:solidFill>
                  <a:prstClr val="black"/>
                </a:solidFill>
                <a:effectLst/>
                <a:uLnTx/>
                <a:uFillTx/>
                <a:latin typeface="Arial"/>
                <a:ea typeface="黑体"/>
                <a:cs typeface="Arial"/>
                <a:sym typeface="Arial"/>
              </a:rPr>
              <a:t>trình</a:t>
            </a:r>
            <a:r>
              <a:rPr kumimoji="0" lang="en-US" sz="2800" b="0" i="0" u="none" strike="noStrike" kern="0" cap="none" spc="0" normalizeH="0" baseline="0" noProof="0" dirty="0">
                <a:ln>
                  <a:noFill/>
                </a:ln>
                <a:solidFill>
                  <a:prstClr val="black"/>
                </a:solidFill>
                <a:effectLst/>
                <a:uLnTx/>
                <a:uFillTx/>
                <a:latin typeface="Arial"/>
                <a:ea typeface="黑体"/>
                <a:cs typeface="Arial"/>
                <a:sym typeface="Arial"/>
              </a:rPr>
              <a:t> </a:t>
            </a:r>
            <a:r>
              <a:rPr kumimoji="0" lang="en-US" sz="2800" b="0" i="0" u="none" strike="noStrike" kern="0" cap="none" spc="0" normalizeH="0" baseline="0" noProof="0" dirty="0" err="1">
                <a:ln>
                  <a:noFill/>
                </a:ln>
                <a:solidFill>
                  <a:prstClr val="black"/>
                </a:solidFill>
                <a:effectLst/>
                <a:uLnTx/>
                <a:uFillTx/>
                <a:latin typeface="Arial"/>
                <a:ea typeface="黑体"/>
                <a:cs typeface="Arial"/>
                <a:sym typeface="Arial"/>
              </a:rPr>
              <a:t>bày</a:t>
            </a:r>
            <a:r>
              <a:rPr kumimoji="0" lang="en-US" sz="2800" b="0" i="0" u="none" strike="noStrike" kern="0" cap="none" spc="0" normalizeH="0" baseline="0" noProof="0" dirty="0">
                <a:ln>
                  <a:noFill/>
                </a:ln>
                <a:solidFill>
                  <a:prstClr val="black"/>
                </a:solidFill>
                <a:effectLst/>
                <a:uLnTx/>
                <a:uFillTx/>
                <a:latin typeface="Arial"/>
                <a:ea typeface="黑体"/>
                <a:cs typeface="Arial"/>
                <a:sym typeface="Arial"/>
              </a:rPr>
              <a:t> </a:t>
            </a:r>
            <a:r>
              <a:rPr kumimoji="0" lang="en-US" sz="2800" b="0" i="0" u="none" strike="noStrike" kern="0" cap="none" spc="0" normalizeH="0" baseline="0" noProof="0" dirty="0" err="1">
                <a:ln>
                  <a:noFill/>
                </a:ln>
                <a:solidFill>
                  <a:prstClr val="black"/>
                </a:solidFill>
                <a:effectLst/>
                <a:uLnTx/>
                <a:uFillTx/>
                <a:latin typeface="Arial"/>
                <a:ea typeface="黑体"/>
                <a:cs typeface="Arial"/>
                <a:sym typeface="Arial"/>
              </a:rPr>
              <a:t>của</a:t>
            </a:r>
            <a:r>
              <a:rPr kumimoji="0" lang="en-US" sz="2800" b="0" i="0" u="none" strike="noStrike" kern="0" cap="none" spc="0" normalizeH="0" baseline="0" noProof="0" dirty="0">
                <a:ln>
                  <a:noFill/>
                </a:ln>
                <a:solidFill>
                  <a:prstClr val="black"/>
                </a:solidFill>
                <a:effectLst/>
                <a:uLnTx/>
                <a:uFillTx/>
                <a:latin typeface="Arial"/>
                <a:ea typeface="黑体"/>
                <a:cs typeface="Arial"/>
                <a:sym typeface="Arial"/>
              </a:rPr>
              <a:t> </a:t>
            </a:r>
            <a:r>
              <a:rPr kumimoji="0" lang="en-US" sz="2800" b="0" i="0" u="none" strike="noStrike" kern="0" cap="none" spc="0" normalizeH="0" baseline="0" noProof="0" dirty="0" err="1">
                <a:ln>
                  <a:noFill/>
                </a:ln>
                <a:solidFill>
                  <a:prstClr val="black"/>
                </a:solidFill>
                <a:effectLst/>
                <a:uLnTx/>
                <a:uFillTx/>
                <a:latin typeface="Arial"/>
                <a:ea typeface="黑体"/>
                <a:cs typeface="Arial"/>
                <a:sym typeface="Arial"/>
              </a:rPr>
              <a:t>bạn</a:t>
            </a:r>
            <a:r>
              <a:rPr kumimoji="0" lang="en-US" sz="2800" b="0" i="0" u="none" strike="noStrike" kern="0" cap="none" spc="0" normalizeH="0" baseline="0" noProof="0" dirty="0">
                <a:ln>
                  <a:noFill/>
                </a:ln>
                <a:solidFill>
                  <a:prstClr val="black"/>
                </a:solidFill>
                <a:effectLst/>
                <a:uLnTx/>
                <a:uFillTx/>
                <a:latin typeface="Arial"/>
                <a:ea typeface="黑体"/>
                <a:cs typeface="Arial"/>
                <a:sym typeface="Arial"/>
              </a:rPr>
              <a:t>.</a:t>
            </a:r>
            <a:endParaRPr kumimoji="0" lang="en-US" sz="2400" b="0" i="0" u="none" strike="noStrike" kern="0" cap="none" spc="0" normalizeH="0" baseline="0" noProof="0" dirty="0">
              <a:ln>
                <a:noFill/>
              </a:ln>
              <a:solidFill>
                <a:prstClr val="black"/>
              </a:solidFill>
              <a:effectLst/>
              <a:uLnTx/>
              <a:uFillTx/>
              <a:latin typeface="Arial"/>
              <a:ea typeface="黑体"/>
              <a:cs typeface="+mn-cs"/>
            </a:endParaRPr>
          </a:p>
        </p:txBody>
      </p:sp>
      <p:sp>
        <p:nvSpPr>
          <p:cNvPr id="8" name="Rectangle 7">
            <a:extLst>
              <a:ext uri="{FF2B5EF4-FFF2-40B4-BE49-F238E27FC236}">
                <a16:creationId xmlns:a16="http://schemas.microsoft.com/office/drawing/2014/main" id="{1B843407-2035-4547-AD19-6BFD8C197BBB}"/>
              </a:ext>
            </a:extLst>
          </p:cNvPr>
          <p:cNvSpPr/>
          <p:nvPr/>
        </p:nvSpPr>
        <p:spPr>
          <a:xfrm>
            <a:off x="2106354" y="687198"/>
            <a:ext cx="7389618" cy="1107996"/>
          </a:xfrm>
          <a:prstGeom prst="rect">
            <a:avLst/>
          </a:prstGeom>
        </p:spPr>
        <p:txBody>
          <a:bodyPr wrap="square">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altLang="zh-CN" sz="6600" b="0" i="0" u="none" strike="noStrike" kern="1200" cap="none" spc="0" normalizeH="0" baseline="0" noProof="0" dirty="0">
                <a:ln>
                  <a:solidFill>
                    <a:srgbClr val="0070C0"/>
                  </a:solidFill>
                </a:ln>
                <a:solidFill>
                  <a:srgbClr val="FF0000"/>
                </a:solidFill>
                <a:effectLst/>
                <a:uLnTx/>
                <a:uFillTx/>
                <a:latin typeface="Coiny" panose="02000903060500060000" pitchFamily="2" charset="0"/>
                <a:ea typeface="方正清刻本悦宋简体" panose="02000000000000000000" pitchFamily="2" charset="-122"/>
                <a:cs typeface="+mn-cs"/>
              </a:rPr>
              <a:t>Chia</a:t>
            </a:r>
            <a:r>
              <a:rPr kumimoji="0" lang="en-US" altLang="zh-CN" sz="6600" b="0" i="0" u="none" strike="noStrike" kern="1200" cap="none" spc="0" normalizeH="0" baseline="0" noProof="0" dirty="0">
                <a:ln>
                  <a:solidFill>
                    <a:prstClr val="white"/>
                  </a:solidFill>
                </a:ln>
                <a:solidFill>
                  <a:srgbClr val="FF0000"/>
                </a:solidFill>
                <a:effectLst/>
                <a:uLnTx/>
                <a:uFillTx/>
                <a:latin typeface="Coiny" panose="02000903060500060000" pitchFamily="2" charset="0"/>
                <a:ea typeface="方正清刻本悦宋简体" panose="02000000000000000000" pitchFamily="2" charset="-122"/>
                <a:cs typeface="+mn-cs"/>
              </a:rPr>
              <a:t> </a:t>
            </a:r>
            <a:r>
              <a:rPr kumimoji="0" lang="en-US" altLang="zh-CN" sz="6600" b="0" i="0" u="none" strike="noStrike" kern="1200" cap="none" spc="0" normalizeH="0" baseline="0" noProof="0" dirty="0" err="1">
                <a:ln>
                  <a:solidFill>
                    <a:srgbClr val="0070C0"/>
                  </a:solidFill>
                </a:ln>
                <a:solidFill>
                  <a:srgbClr val="FF0000"/>
                </a:solidFill>
                <a:effectLst/>
                <a:uLnTx/>
                <a:uFillTx/>
                <a:latin typeface="Coiny" panose="02000903060500060000" pitchFamily="2" charset="0"/>
                <a:ea typeface="方正清刻本悦宋简体" panose="02000000000000000000" pitchFamily="2" charset="-122"/>
                <a:cs typeface="+mn-cs"/>
              </a:rPr>
              <a:t>sẻ</a:t>
            </a:r>
            <a:endParaRPr kumimoji="0" lang="zh-CN" altLang="en-US" sz="6600" b="0" i="0" u="none" strike="noStrike" kern="1200" cap="none" spc="0" normalizeH="0" baseline="0" noProof="0" dirty="0">
              <a:ln>
                <a:solidFill>
                  <a:srgbClr val="0070C0"/>
                </a:solidFill>
              </a:ln>
              <a:solidFill>
                <a:srgbClr val="FF0000"/>
              </a:solidFill>
              <a:effectLst/>
              <a:uLnTx/>
              <a:uFillTx/>
              <a:latin typeface="Coiny" panose="02000903060500060000" pitchFamily="2" charset="0"/>
              <a:ea typeface="方正清刻本悦宋简体" panose="02000000000000000000" pitchFamily="2" charset="-122"/>
              <a:cs typeface="+mn-cs"/>
            </a:endParaRPr>
          </a:p>
        </p:txBody>
      </p:sp>
    </p:spTree>
    <p:extLst>
      <p:ext uri="{BB962C8B-B14F-4D97-AF65-F5344CB8AC3E}">
        <p14:creationId xmlns:p14="http://schemas.microsoft.com/office/powerpoint/2010/main" val="1558755517"/>
      </p:ext>
    </p:extLst>
  </p:cSld>
  <p:clrMapOvr>
    <a:masterClrMapping/>
  </p:clrMapOvr>
  <mc:AlternateContent xmlns:mc="http://schemas.openxmlformats.org/markup-compatibility/2006">
    <mc:Choice xmlns:p14="http://schemas.microsoft.com/office/powerpoint/2010/main" Requires="p14">
      <p:transition spd="slow" p14:dur="1600">
        <p:blinds dir="vert"/>
      </p:transition>
    </mc:Choice>
    <mc:Fallback>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1+#ppt_w/2"/>
                                          </p:val>
                                        </p:tav>
                                        <p:tav tm="100000">
                                          <p:val>
                                            <p:strVal val="#ppt_x"/>
                                          </p:val>
                                        </p:tav>
                                      </p:tavLst>
                                    </p:anim>
                                    <p:anim calcmode="lin" valueType="num">
                                      <p:cBhvr additive="base">
                                        <p:cTn id="8" dur="500" fill="hold"/>
                                        <p:tgtEl>
                                          <p:spTgt spid="3"/>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31" presetClass="entr" presetSubtype="0" fill="hold" grpId="0" nodeType="after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p:cTn id="12" dur="300" fill="hold"/>
                                        <p:tgtEl>
                                          <p:spTgt spid="4"/>
                                        </p:tgtEl>
                                        <p:attrNameLst>
                                          <p:attrName>ppt_w</p:attrName>
                                        </p:attrNameLst>
                                      </p:cBhvr>
                                      <p:tavLst>
                                        <p:tav tm="0">
                                          <p:val>
                                            <p:fltVal val="0"/>
                                          </p:val>
                                        </p:tav>
                                        <p:tav tm="100000">
                                          <p:val>
                                            <p:strVal val="#ppt_w"/>
                                          </p:val>
                                        </p:tav>
                                      </p:tavLst>
                                    </p:anim>
                                    <p:anim calcmode="lin" valueType="num">
                                      <p:cBhvr>
                                        <p:cTn id="13" dur="300" fill="hold"/>
                                        <p:tgtEl>
                                          <p:spTgt spid="4"/>
                                        </p:tgtEl>
                                        <p:attrNameLst>
                                          <p:attrName>ppt_h</p:attrName>
                                        </p:attrNameLst>
                                      </p:cBhvr>
                                      <p:tavLst>
                                        <p:tav tm="0">
                                          <p:val>
                                            <p:fltVal val="0"/>
                                          </p:val>
                                        </p:tav>
                                        <p:tav tm="100000">
                                          <p:val>
                                            <p:strVal val="#ppt_h"/>
                                          </p:val>
                                        </p:tav>
                                      </p:tavLst>
                                    </p:anim>
                                    <p:anim calcmode="lin" valueType="num">
                                      <p:cBhvr>
                                        <p:cTn id="14" dur="300" fill="hold"/>
                                        <p:tgtEl>
                                          <p:spTgt spid="4"/>
                                        </p:tgtEl>
                                        <p:attrNameLst>
                                          <p:attrName>style.rotation</p:attrName>
                                        </p:attrNameLst>
                                      </p:cBhvr>
                                      <p:tavLst>
                                        <p:tav tm="0">
                                          <p:val>
                                            <p:fltVal val="90"/>
                                          </p:val>
                                        </p:tav>
                                        <p:tav tm="100000">
                                          <p:val>
                                            <p:fltVal val="0"/>
                                          </p:val>
                                        </p:tav>
                                      </p:tavLst>
                                    </p:anim>
                                    <p:animEffect transition="in" filter="fade">
                                      <p:cBhvr>
                                        <p:cTn id="15" dur="300"/>
                                        <p:tgtEl>
                                          <p:spTgt spid="4"/>
                                        </p:tgtEl>
                                      </p:cBhvr>
                                    </p:animEffect>
                                  </p:childTnLst>
                                </p:cTn>
                              </p:par>
                            </p:childTnLst>
                          </p:cTn>
                        </p:par>
                        <p:par>
                          <p:cTn id="16" fill="hold">
                            <p:stCondLst>
                              <p:cond delay="800"/>
                            </p:stCondLst>
                            <p:childTnLst>
                              <p:par>
                                <p:cTn id="17" presetID="31" presetClass="entr" presetSubtype="0" fill="hold" grpId="0" nodeType="afterEffect">
                                  <p:stCondLst>
                                    <p:cond delay="0"/>
                                  </p:stCondLst>
                                  <p:childTnLst>
                                    <p:set>
                                      <p:cBhvr>
                                        <p:cTn id="18" dur="1" fill="hold">
                                          <p:stCondLst>
                                            <p:cond delay="0"/>
                                          </p:stCondLst>
                                        </p:cTn>
                                        <p:tgtEl>
                                          <p:spTgt spid="5"/>
                                        </p:tgtEl>
                                        <p:attrNameLst>
                                          <p:attrName>style.visibility</p:attrName>
                                        </p:attrNameLst>
                                      </p:cBhvr>
                                      <p:to>
                                        <p:strVal val="visible"/>
                                      </p:to>
                                    </p:set>
                                    <p:anim calcmode="lin" valueType="num">
                                      <p:cBhvr>
                                        <p:cTn id="19" dur="300" fill="hold"/>
                                        <p:tgtEl>
                                          <p:spTgt spid="5"/>
                                        </p:tgtEl>
                                        <p:attrNameLst>
                                          <p:attrName>ppt_w</p:attrName>
                                        </p:attrNameLst>
                                      </p:cBhvr>
                                      <p:tavLst>
                                        <p:tav tm="0">
                                          <p:val>
                                            <p:fltVal val="0"/>
                                          </p:val>
                                        </p:tav>
                                        <p:tav tm="100000">
                                          <p:val>
                                            <p:strVal val="#ppt_w"/>
                                          </p:val>
                                        </p:tav>
                                      </p:tavLst>
                                    </p:anim>
                                    <p:anim calcmode="lin" valueType="num">
                                      <p:cBhvr>
                                        <p:cTn id="20" dur="300" fill="hold"/>
                                        <p:tgtEl>
                                          <p:spTgt spid="5"/>
                                        </p:tgtEl>
                                        <p:attrNameLst>
                                          <p:attrName>ppt_h</p:attrName>
                                        </p:attrNameLst>
                                      </p:cBhvr>
                                      <p:tavLst>
                                        <p:tav tm="0">
                                          <p:val>
                                            <p:fltVal val="0"/>
                                          </p:val>
                                        </p:tav>
                                        <p:tav tm="100000">
                                          <p:val>
                                            <p:strVal val="#ppt_h"/>
                                          </p:val>
                                        </p:tav>
                                      </p:tavLst>
                                    </p:anim>
                                    <p:anim calcmode="lin" valueType="num">
                                      <p:cBhvr>
                                        <p:cTn id="21" dur="300" fill="hold"/>
                                        <p:tgtEl>
                                          <p:spTgt spid="5"/>
                                        </p:tgtEl>
                                        <p:attrNameLst>
                                          <p:attrName>style.rotation</p:attrName>
                                        </p:attrNameLst>
                                      </p:cBhvr>
                                      <p:tavLst>
                                        <p:tav tm="0">
                                          <p:val>
                                            <p:fltVal val="90"/>
                                          </p:val>
                                        </p:tav>
                                        <p:tav tm="100000">
                                          <p:val>
                                            <p:fltVal val="0"/>
                                          </p:val>
                                        </p:tav>
                                      </p:tavLst>
                                    </p:anim>
                                    <p:animEffect transition="in" filter="fade">
                                      <p:cBhvr>
                                        <p:cTn id="22" dur="300"/>
                                        <p:tgtEl>
                                          <p:spTgt spid="5"/>
                                        </p:tgtEl>
                                      </p:cBhvr>
                                    </p:animEffect>
                                  </p:childTnLst>
                                </p:cTn>
                              </p:par>
                            </p:childTnLst>
                          </p:cTn>
                        </p:par>
                        <p:par>
                          <p:cTn id="23" fill="hold">
                            <p:stCondLst>
                              <p:cond delay="1100"/>
                            </p:stCondLst>
                            <p:childTnLst>
                              <p:par>
                                <p:cTn id="24" presetID="2" presetClass="entr" presetSubtype="9" fill="hold" grpId="0" nodeType="afterEffect">
                                  <p:stCondLst>
                                    <p:cond delay="0"/>
                                  </p:stCondLst>
                                  <p:childTnLst>
                                    <p:set>
                                      <p:cBhvr>
                                        <p:cTn id="25" dur="1" fill="hold">
                                          <p:stCondLst>
                                            <p:cond delay="0"/>
                                          </p:stCondLst>
                                        </p:cTn>
                                        <p:tgtEl>
                                          <p:spTgt spid="2"/>
                                        </p:tgtEl>
                                        <p:attrNameLst>
                                          <p:attrName>style.visibility</p:attrName>
                                        </p:attrNameLst>
                                      </p:cBhvr>
                                      <p:to>
                                        <p:strVal val="visible"/>
                                      </p:to>
                                    </p:set>
                                    <p:anim calcmode="lin" valueType="num">
                                      <p:cBhvr additive="base">
                                        <p:cTn id="26" dur="500" fill="hold"/>
                                        <p:tgtEl>
                                          <p:spTgt spid="2"/>
                                        </p:tgtEl>
                                        <p:attrNameLst>
                                          <p:attrName>ppt_x</p:attrName>
                                        </p:attrNameLst>
                                      </p:cBhvr>
                                      <p:tavLst>
                                        <p:tav tm="0">
                                          <p:val>
                                            <p:strVal val="0-#ppt_w/2"/>
                                          </p:val>
                                        </p:tav>
                                        <p:tav tm="100000">
                                          <p:val>
                                            <p:strVal val="#ppt_x"/>
                                          </p:val>
                                        </p:tav>
                                      </p:tavLst>
                                    </p:anim>
                                    <p:anim calcmode="lin" valueType="num">
                                      <p:cBhvr additive="base">
                                        <p:cTn id="27" dur="500" fill="hold"/>
                                        <p:tgtEl>
                                          <p:spTgt spid="2"/>
                                        </p:tgtEl>
                                        <p:attrNameLst>
                                          <p:attrName>ppt_y</p:attrName>
                                        </p:attrNameLst>
                                      </p:cBhvr>
                                      <p:tavLst>
                                        <p:tav tm="0">
                                          <p:val>
                                            <p:strVal val="0-#ppt_h/2"/>
                                          </p:val>
                                        </p:tav>
                                        <p:tav tm="100000">
                                          <p:val>
                                            <p:strVal val="#ppt_y"/>
                                          </p:val>
                                        </p:tav>
                                      </p:tavLst>
                                    </p:anim>
                                  </p:childTnLst>
                                </p:cTn>
                              </p:par>
                              <p:par>
                                <p:cTn id="28" presetID="2" presetClass="entr" presetSubtype="8" fill="hold" grpId="0" nodeType="withEffect">
                                  <p:stCondLst>
                                    <p:cond delay="400"/>
                                  </p:stCondLst>
                                  <p:childTnLst>
                                    <p:set>
                                      <p:cBhvr>
                                        <p:cTn id="29" dur="1" fill="hold">
                                          <p:stCondLst>
                                            <p:cond delay="0"/>
                                          </p:stCondLst>
                                        </p:cTn>
                                        <p:tgtEl>
                                          <p:spTgt spid="6"/>
                                        </p:tgtEl>
                                        <p:attrNameLst>
                                          <p:attrName>style.visibility</p:attrName>
                                        </p:attrNameLst>
                                      </p:cBhvr>
                                      <p:to>
                                        <p:strVal val="visible"/>
                                      </p:to>
                                    </p:set>
                                    <p:anim calcmode="lin" valueType="num">
                                      <p:cBhvr additive="base">
                                        <p:cTn id="30" dur="500" fill="hold"/>
                                        <p:tgtEl>
                                          <p:spTgt spid="6"/>
                                        </p:tgtEl>
                                        <p:attrNameLst>
                                          <p:attrName>ppt_x</p:attrName>
                                        </p:attrNameLst>
                                      </p:cBhvr>
                                      <p:tavLst>
                                        <p:tav tm="0">
                                          <p:val>
                                            <p:strVal val="0-#ppt_w/2"/>
                                          </p:val>
                                        </p:tav>
                                        <p:tav tm="100000">
                                          <p:val>
                                            <p:strVal val="#ppt_x"/>
                                          </p:val>
                                        </p:tav>
                                      </p:tavLst>
                                    </p:anim>
                                    <p:anim calcmode="lin" valueType="num">
                                      <p:cBhvr additive="base">
                                        <p:cTn id="31" dur="500" fill="hold"/>
                                        <p:tgtEl>
                                          <p:spTgt spid="6"/>
                                        </p:tgtEl>
                                        <p:attrNameLst>
                                          <p:attrName>ppt_y</p:attrName>
                                        </p:attrNameLst>
                                      </p:cBhvr>
                                      <p:tavLst>
                                        <p:tav tm="0">
                                          <p:val>
                                            <p:strVal val="#ppt_y"/>
                                          </p:val>
                                        </p:tav>
                                        <p:tav tm="100000">
                                          <p:val>
                                            <p:strVal val="#ppt_y"/>
                                          </p:val>
                                        </p:tav>
                                      </p:tavLst>
                                    </p:anim>
                                  </p:childTnLst>
                                </p:cTn>
                              </p:par>
                              <p:par>
                                <p:cTn id="32" presetID="2" presetClass="entr" presetSubtype="4" fill="hold" grpId="0" nodeType="withEffect">
                                  <p:stCondLst>
                                    <p:cond delay="500"/>
                                  </p:stCondLst>
                                  <p:childTnLst>
                                    <p:set>
                                      <p:cBhvr>
                                        <p:cTn id="33" dur="1" fill="hold">
                                          <p:stCondLst>
                                            <p:cond delay="0"/>
                                          </p:stCondLst>
                                        </p:cTn>
                                        <p:tgtEl>
                                          <p:spTgt spid="7"/>
                                        </p:tgtEl>
                                        <p:attrNameLst>
                                          <p:attrName>style.visibility</p:attrName>
                                        </p:attrNameLst>
                                      </p:cBhvr>
                                      <p:to>
                                        <p:strVal val="visible"/>
                                      </p:to>
                                    </p:set>
                                    <p:anim calcmode="lin" valueType="num">
                                      <p:cBhvr additive="base">
                                        <p:cTn id="34" dur="500" fill="hold"/>
                                        <p:tgtEl>
                                          <p:spTgt spid="7"/>
                                        </p:tgtEl>
                                        <p:attrNameLst>
                                          <p:attrName>ppt_x</p:attrName>
                                        </p:attrNameLst>
                                      </p:cBhvr>
                                      <p:tavLst>
                                        <p:tav tm="0">
                                          <p:val>
                                            <p:strVal val="#ppt_x"/>
                                          </p:val>
                                        </p:tav>
                                        <p:tav tm="100000">
                                          <p:val>
                                            <p:strVal val="#ppt_x"/>
                                          </p:val>
                                        </p:tav>
                                      </p:tavLst>
                                    </p:anim>
                                    <p:anim calcmode="lin" valueType="num">
                                      <p:cBhvr additive="base">
                                        <p:cTn id="35"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ldLvl="0" animBg="1"/>
      <p:bldP spid="3" grpId="0" bldLvl="0" animBg="1"/>
      <p:bldP spid="4" grpId="0" autoUpdateAnimBg="0"/>
      <p:bldP spid="5" grpId="0" autoUpdateAnimBg="0"/>
      <p:bldP spid="6" grpId="0" animBg="1"/>
      <p:bldP spid="7"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descr="4"/>
          <p:cNvPicPr>
            <a:picLocks noChangeAspect="1"/>
          </p:cNvPicPr>
          <p:nvPr/>
        </p:nvPicPr>
        <p:blipFill>
          <a:blip r:embed="rId4">
            <a:lum bright="-6000" contrast="12000"/>
          </a:blip>
          <a:stretch>
            <a:fillRect/>
          </a:stretch>
        </p:blipFill>
        <p:spPr>
          <a:xfrm>
            <a:off x="635" y="897255"/>
            <a:ext cx="5883910" cy="5960745"/>
          </a:xfrm>
          <a:prstGeom prst="rect">
            <a:avLst/>
          </a:prstGeom>
        </p:spPr>
      </p:pic>
      <p:pic>
        <p:nvPicPr>
          <p:cNvPr id="5" name="图片 4" descr="5"/>
          <p:cNvPicPr>
            <a:picLocks noChangeAspect="1"/>
          </p:cNvPicPr>
          <p:nvPr/>
        </p:nvPicPr>
        <p:blipFill>
          <a:blip r:embed="rId5">
            <a:lum bright="-6000" contrast="12000"/>
          </a:blip>
          <a:stretch>
            <a:fillRect/>
          </a:stretch>
        </p:blipFill>
        <p:spPr>
          <a:xfrm>
            <a:off x="3905250" y="5121275"/>
            <a:ext cx="8286750" cy="1736725"/>
          </a:xfrm>
          <a:prstGeom prst="rect">
            <a:avLst/>
          </a:prstGeom>
        </p:spPr>
      </p:pic>
      <p:pic>
        <p:nvPicPr>
          <p:cNvPr id="22" name="图片 21" descr="6"/>
          <p:cNvPicPr>
            <a:picLocks noChangeAspect="1"/>
          </p:cNvPicPr>
          <p:nvPr/>
        </p:nvPicPr>
        <p:blipFill>
          <a:blip r:embed="rId6">
            <a:lum bright="-6000" contrast="12000"/>
          </a:blip>
          <a:srcRect b="8180"/>
          <a:stretch>
            <a:fillRect/>
          </a:stretch>
        </p:blipFill>
        <p:spPr>
          <a:xfrm flipH="1">
            <a:off x="7782560" y="3496310"/>
            <a:ext cx="4409440" cy="3361690"/>
          </a:xfrm>
          <a:prstGeom prst="rect">
            <a:avLst/>
          </a:prstGeom>
        </p:spPr>
      </p:pic>
      <p:sp>
        <p:nvSpPr>
          <p:cNvPr id="6" name="Rectangle: Rounded Corners 5">
            <a:extLst>
              <a:ext uri="{FF2B5EF4-FFF2-40B4-BE49-F238E27FC236}">
                <a16:creationId xmlns:a16="http://schemas.microsoft.com/office/drawing/2014/main" id="{B4B0FA99-29F2-443F-831B-88A682F7F969}"/>
              </a:ext>
            </a:extLst>
          </p:cNvPr>
          <p:cNvSpPr/>
          <p:nvPr/>
        </p:nvSpPr>
        <p:spPr>
          <a:xfrm>
            <a:off x="352425" y="381001"/>
            <a:ext cx="11534775" cy="6315074"/>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字魂36号-正文宋楷"/>
              <a:cs typeface="+mn-cs"/>
            </a:endParaRPr>
          </a:p>
        </p:txBody>
      </p:sp>
      <p:sp>
        <p:nvSpPr>
          <p:cNvPr id="9" name="Rounded Rectangle 12">
            <a:extLst>
              <a:ext uri="{FF2B5EF4-FFF2-40B4-BE49-F238E27FC236}">
                <a16:creationId xmlns:a16="http://schemas.microsoft.com/office/drawing/2014/main" id="{078578A2-974E-4A08-8A25-F03FBCC07CC8}"/>
              </a:ext>
            </a:extLst>
          </p:cNvPr>
          <p:cNvSpPr/>
          <p:nvPr/>
        </p:nvSpPr>
        <p:spPr>
          <a:xfrm>
            <a:off x="820487" y="1472706"/>
            <a:ext cx="10714287" cy="4460796"/>
          </a:xfrm>
          <a:prstGeom prst="roundRect">
            <a:avLst/>
          </a:prstGeom>
          <a:solidFill>
            <a:srgbClr val="ED7D31">
              <a:lumMod val="20000"/>
              <a:lumOff val="80000"/>
            </a:srgbClr>
          </a:solidFill>
          <a:ln w="28575">
            <a:solidFill>
              <a:sysClr val="window" lastClr="FFFFFF"/>
            </a:solidFill>
          </a:ln>
          <a:effectLst>
            <a:outerShdw blurRad="50800" dist="38100" dir="2700000" algn="tl" rotWithShape="0">
              <a:prstClr val="black">
                <a:alpha val="40000"/>
              </a:prstClr>
            </a:outerShdw>
          </a:effectLst>
        </p:spPr>
        <p:txBody>
          <a:bodyPr wrap="square">
            <a:spAutoFit/>
          </a:bodyPr>
          <a:lstStyle/>
          <a:p>
            <a:pPr lvl="0" algn="just">
              <a:defRPr/>
            </a:pPr>
            <a:r>
              <a:rPr lang="vi-VN" sz="3200" kern="0" dirty="0">
                <a:solidFill>
                  <a:prstClr val="black"/>
                </a:solidFill>
                <a:latin typeface="Calibri" panose="020F0502020204030204" pitchFamily="34" charset="0"/>
                <a:ea typeface="黑体"/>
                <a:cs typeface="Calibri" panose="020F0502020204030204" pitchFamily="34" charset="0"/>
                <a:sym typeface="Arial"/>
              </a:rPr>
              <a:t>Em rất yêu và tự hào về vẻ đẹp của quê hương, đất nước ta. Bởi mỗi cảnh đẹp của đất nước ta đều vô cùng ý nghĩa. Những địa danh lịch sử nổi tiếng gắn liền với những nét đặc sắc về hình thể, cảnh trí, văn hóa và bức tranh phong cảnh. Những cánh đồng bát ngát, trù phú hứa hẹn một mùa bội thu. Hay phong cảnh xứ Huế, đường vào quê Bác nên thơ, hữu tình. Mõi cảnh đẹp đều chiếm một vị trí trong trái tim em với đầy tình yêu và lòng tự hào. </a:t>
            </a:r>
            <a:endParaRPr kumimoji="0" lang="vi-VN" sz="3200" b="0" i="0" u="none" strike="noStrike" kern="0" cap="none" spc="0" normalizeH="0" baseline="0" noProof="0" dirty="0">
              <a:ln>
                <a:noFill/>
              </a:ln>
              <a:solidFill>
                <a:prstClr val="black"/>
              </a:solidFill>
              <a:effectLst/>
              <a:uLnTx/>
              <a:uFillTx/>
              <a:latin typeface="Calibri" panose="020F0502020204030204" pitchFamily="34" charset="0"/>
              <a:ea typeface="黑体"/>
              <a:cs typeface="Calibri" panose="020F0502020204030204" pitchFamily="34" charset="0"/>
              <a:sym typeface="Arial"/>
            </a:endParaRPr>
          </a:p>
        </p:txBody>
      </p:sp>
      <p:pic>
        <p:nvPicPr>
          <p:cNvPr id="10" name="Picture 9">
            <a:extLst>
              <a:ext uri="{FF2B5EF4-FFF2-40B4-BE49-F238E27FC236}">
                <a16:creationId xmlns:a16="http://schemas.microsoft.com/office/drawing/2014/main" id="{A9ADACEB-C348-4FDD-864F-4011B982F57F}"/>
              </a:ext>
            </a:extLst>
          </p:cNvPr>
          <p:cNvPicPr>
            <a:picLocks noChangeAspect="1"/>
          </p:cNvPicPr>
          <p:nvPr/>
        </p:nvPicPr>
        <p:blipFill>
          <a:blip r:embed="rId7"/>
          <a:stretch>
            <a:fillRect/>
          </a:stretch>
        </p:blipFill>
        <p:spPr>
          <a:xfrm>
            <a:off x="4551284" y="727295"/>
            <a:ext cx="3279932" cy="774259"/>
          </a:xfrm>
          <a:prstGeom prst="rect">
            <a:avLst/>
          </a:prstGeom>
        </p:spPr>
      </p:pic>
    </p:spTree>
    <p:custDataLst>
      <p:tags r:id="rId1"/>
    </p:custDataLst>
    <p:extLst>
      <p:ext uri="{BB962C8B-B14F-4D97-AF65-F5344CB8AC3E}">
        <p14:creationId xmlns:p14="http://schemas.microsoft.com/office/powerpoint/2010/main" val="3195620418"/>
      </p:ext>
    </p:extLst>
  </p:cSld>
  <p:clrMapOvr>
    <a:masterClrMapping/>
  </p:clrMapOvr>
  <mc:AlternateContent xmlns:mc="http://schemas.openxmlformats.org/markup-compatibility/2006">
    <mc:Choice xmlns:p14="http://schemas.microsoft.com/office/powerpoint/2010/main" Requires="p14">
      <p:transition spd="slow" p14:dur="1600">
        <p:blinds dir="vert"/>
      </p:transition>
    </mc:Choice>
    <mc:Fallback>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1000"/>
                                        <p:tgtEl>
                                          <p:spTgt spid="9"/>
                                        </p:tgtEl>
                                      </p:cBhvr>
                                    </p:animEffect>
                                    <p:anim calcmode="lin" valueType="num">
                                      <p:cBhvr>
                                        <p:cTn id="13" dur="1000" fill="hold"/>
                                        <p:tgtEl>
                                          <p:spTgt spid="9"/>
                                        </p:tgtEl>
                                        <p:attrNameLst>
                                          <p:attrName>ppt_x</p:attrName>
                                        </p:attrNameLst>
                                      </p:cBhvr>
                                      <p:tavLst>
                                        <p:tav tm="0">
                                          <p:val>
                                            <p:strVal val="#ppt_x"/>
                                          </p:val>
                                        </p:tav>
                                        <p:tav tm="100000">
                                          <p:val>
                                            <p:strVal val="#ppt_x"/>
                                          </p:val>
                                        </p:tav>
                                      </p:tavLst>
                                    </p:anim>
                                    <p:anim calcmode="lin" valueType="num">
                                      <p:cBhvr>
                                        <p:cTn id="14"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椭圆 3">
            <a:extLst>
              <a:ext uri="{FF2B5EF4-FFF2-40B4-BE49-F238E27FC236}">
                <a16:creationId xmlns:a16="http://schemas.microsoft.com/office/drawing/2014/main" id="{2B7810E6-3F6A-42B8-88B6-473D16B1A2BB}"/>
              </a:ext>
            </a:extLst>
          </p:cNvPr>
          <p:cNvSpPr/>
          <p:nvPr/>
        </p:nvSpPr>
        <p:spPr>
          <a:xfrm>
            <a:off x="3297693" y="4128719"/>
            <a:ext cx="2288055" cy="2288055"/>
          </a:xfrm>
          <a:prstGeom prst="ellipse">
            <a:avLst/>
          </a:prstGeom>
          <a:solidFill>
            <a:schemeClr val="accent4">
              <a:lumMod val="40000"/>
              <a:lumOff val="60000"/>
              <a:alpha val="4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Arial Unicode MS"/>
              <a:ea typeface="黑体"/>
              <a:cs typeface="+mn-cs"/>
            </a:endParaRPr>
          </a:p>
        </p:txBody>
      </p:sp>
      <p:sp>
        <p:nvSpPr>
          <p:cNvPr id="5" name="椭圆 4">
            <a:extLst>
              <a:ext uri="{FF2B5EF4-FFF2-40B4-BE49-F238E27FC236}">
                <a16:creationId xmlns:a16="http://schemas.microsoft.com/office/drawing/2014/main" id="{3DAE0D1A-C18C-462D-9E2C-4A65C61AECA0}"/>
              </a:ext>
            </a:extLst>
          </p:cNvPr>
          <p:cNvSpPr/>
          <p:nvPr/>
        </p:nvSpPr>
        <p:spPr>
          <a:xfrm>
            <a:off x="66716" y="4312165"/>
            <a:ext cx="2104609" cy="2104609"/>
          </a:xfrm>
          <a:prstGeom prst="ellipse">
            <a:avLst/>
          </a:prstGeom>
          <a:noFill/>
          <a:ln w="38100">
            <a:solidFill>
              <a:srgbClr val="F7E3A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Arial Unicode MS"/>
              <a:ea typeface="黑体"/>
              <a:cs typeface="+mn-cs"/>
            </a:endParaRPr>
          </a:p>
        </p:txBody>
      </p:sp>
      <p:sp>
        <p:nvSpPr>
          <p:cNvPr id="6" name="椭圆 5">
            <a:extLst>
              <a:ext uri="{FF2B5EF4-FFF2-40B4-BE49-F238E27FC236}">
                <a16:creationId xmlns:a16="http://schemas.microsoft.com/office/drawing/2014/main" id="{27020907-42DE-441D-B558-D04CF2D2FE95}"/>
              </a:ext>
            </a:extLst>
          </p:cNvPr>
          <p:cNvSpPr/>
          <p:nvPr/>
        </p:nvSpPr>
        <p:spPr>
          <a:xfrm>
            <a:off x="10441480" y="2696691"/>
            <a:ext cx="1615474" cy="1615474"/>
          </a:xfrm>
          <a:prstGeom prst="ellipse">
            <a:avLst/>
          </a:prstGeom>
          <a:solidFill>
            <a:schemeClr val="accent4">
              <a:lumMod val="40000"/>
              <a:lumOff val="60000"/>
              <a:alpha val="4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Arial Unicode MS"/>
              <a:ea typeface="黑体"/>
              <a:cs typeface="+mn-cs"/>
            </a:endParaRPr>
          </a:p>
        </p:txBody>
      </p:sp>
      <p:grpSp>
        <p:nvGrpSpPr>
          <p:cNvPr id="24" name="组合 23">
            <a:extLst>
              <a:ext uri="{FF2B5EF4-FFF2-40B4-BE49-F238E27FC236}">
                <a16:creationId xmlns:a16="http://schemas.microsoft.com/office/drawing/2014/main" id="{3378732E-4E49-4ADA-9A59-34FF8418106A}"/>
              </a:ext>
            </a:extLst>
          </p:cNvPr>
          <p:cNvGrpSpPr/>
          <p:nvPr/>
        </p:nvGrpSpPr>
        <p:grpSpPr>
          <a:xfrm>
            <a:off x="2311133" y="-487255"/>
            <a:ext cx="6796056" cy="6207673"/>
            <a:chOff x="3084810" y="-335112"/>
            <a:chExt cx="5809496" cy="5760000"/>
          </a:xfrm>
        </p:grpSpPr>
        <p:grpSp>
          <p:nvGrpSpPr>
            <p:cNvPr id="17" name="组合 16">
              <a:extLst>
                <a:ext uri="{FF2B5EF4-FFF2-40B4-BE49-F238E27FC236}">
                  <a16:creationId xmlns:a16="http://schemas.microsoft.com/office/drawing/2014/main" id="{FDD56F46-78C0-48A0-80AE-43E1B08C2906}"/>
                </a:ext>
              </a:extLst>
            </p:cNvPr>
            <p:cNvGrpSpPr/>
            <p:nvPr/>
          </p:nvGrpSpPr>
          <p:grpSpPr>
            <a:xfrm>
              <a:off x="3297693" y="-335112"/>
              <a:ext cx="5596613" cy="5760000"/>
              <a:chOff x="3297693" y="-335112"/>
              <a:chExt cx="5596613" cy="5760000"/>
            </a:xfrm>
          </p:grpSpPr>
          <p:cxnSp>
            <p:nvCxnSpPr>
              <p:cNvPr id="16" name="直接连接符 15">
                <a:extLst>
                  <a:ext uri="{FF2B5EF4-FFF2-40B4-BE49-F238E27FC236}">
                    <a16:creationId xmlns:a16="http://schemas.microsoft.com/office/drawing/2014/main" id="{9E63ACBC-0502-4C24-A228-135B9D7FD2C8}"/>
                  </a:ext>
                </a:extLst>
              </p:cNvPr>
              <p:cNvCxnSpPr/>
              <p:nvPr/>
            </p:nvCxnSpPr>
            <p:spPr>
              <a:xfrm>
                <a:off x="6154058" y="-335112"/>
                <a:ext cx="0" cy="5760000"/>
              </a:xfrm>
              <a:prstGeom prst="line">
                <a:avLst/>
              </a:prstGeom>
              <a:ln w="76200" cap="rnd">
                <a:solidFill>
                  <a:srgbClr val="F7E3AD"/>
                </a:solidFill>
              </a:ln>
            </p:spPr>
            <p:style>
              <a:lnRef idx="1">
                <a:schemeClr val="accent1"/>
              </a:lnRef>
              <a:fillRef idx="0">
                <a:schemeClr val="accent1"/>
              </a:fillRef>
              <a:effectRef idx="0">
                <a:schemeClr val="accent1"/>
              </a:effectRef>
              <a:fontRef idx="minor">
                <a:schemeClr val="tx1"/>
              </a:fontRef>
            </p:style>
          </p:cxnSp>
          <p:pic>
            <p:nvPicPr>
              <p:cNvPr id="13" name="图片 12">
                <a:extLst>
                  <a:ext uri="{FF2B5EF4-FFF2-40B4-BE49-F238E27FC236}">
                    <a16:creationId xmlns:a16="http://schemas.microsoft.com/office/drawing/2014/main" id="{2785C2FF-6646-4D8E-A4D4-4477539FA402}"/>
                  </a:ext>
                </a:extLst>
              </p:cNvPr>
              <p:cNvPicPr>
                <a:picLocks noChangeAspect="1"/>
              </p:cNvPicPr>
              <p:nvPr/>
            </p:nvPicPr>
            <p:blipFill rotWithShape="1">
              <a:blip r:embed="rId4"/>
              <a:srcRect t="48492"/>
              <a:stretch/>
            </p:blipFill>
            <p:spPr>
              <a:xfrm>
                <a:off x="3297693" y="2256270"/>
                <a:ext cx="5596613" cy="2885850"/>
              </a:xfrm>
              <a:prstGeom prst="rect">
                <a:avLst/>
              </a:prstGeom>
            </p:spPr>
          </p:pic>
        </p:grpSp>
        <p:pic>
          <p:nvPicPr>
            <p:cNvPr id="7" name="图片 6">
              <a:extLst>
                <a:ext uri="{FF2B5EF4-FFF2-40B4-BE49-F238E27FC236}">
                  <a16:creationId xmlns:a16="http://schemas.microsoft.com/office/drawing/2014/main" id="{E3262840-AD48-47F6-A0A1-446DB542520B}"/>
                </a:ext>
              </a:extLst>
            </p:cNvPr>
            <p:cNvPicPr>
              <a:picLocks noChangeAspect="1"/>
            </p:cNvPicPr>
            <p:nvPr/>
          </p:nvPicPr>
          <p:blipFill>
            <a:blip r:embed="rId5" cstate="print">
              <a:extLst>
                <a:ext uri="{BEBA8EAE-BF5A-486C-A8C5-ECC9F3942E4B}">
                  <a14:imgProps xmlns:a14="http://schemas.microsoft.com/office/drawing/2010/main">
                    <a14:imgLayer r:embed="rId6">
                      <a14:imgEffect>
                        <a14:backgroundRemoval t="7243" b="95561" l="226" r="99266">
                          <a14:foregroundMark x1="16431" y1="13785" x2="20327" y2="37150"/>
                          <a14:foregroundMark x1="39921" y1="33178" x2="43422" y2="49065"/>
                          <a14:foregroundMark x1="55901" y1="12617" x2="55901" y2="27336"/>
                          <a14:foregroundMark x1="85545" y1="32710" x2="90683" y2="77804"/>
                          <a14:foregroundMark x1="93958" y1="35514" x2="97233" y2="58178"/>
                          <a14:foregroundMark x1="74534" y1="26636" x2="79616" y2="28271"/>
                          <a14:foregroundMark x1="76228" y1="80374" x2="79390" y2="63551"/>
                          <a14:foregroundMark x1="90006" y1="92523" x2="82778" y2="45794"/>
                          <a14:foregroundMark x1="93958" y1="84813" x2="89723" y2="80374"/>
                          <a14:foregroundMark x1="95652" y1="27336" x2="282" y2="15888"/>
                          <a14:foregroundMark x1="14568" y1="7710" x2="21287" y2="10514"/>
                          <a14:foregroundMark x1="46979" y1="10514" x2="48278" y2="17523"/>
                          <a14:foregroundMark x1="45398" y1="13084" x2="53473" y2="3505"/>
                          <a14:foregroundMark x1="53473" y1="3505" x2="62055" y2="14720"/>
                          <a14:foregroundMark x1="62055" y1="14720" x2="44156" y2="29907"/>
                          <a14:foregroundMark x1="44156" y1="29907" x2="45680" y2="7243"/>
                          <a14:foregroundMark x1="99209" y1="50000" x2="565" y2="68692"/>
                          <a14:foregroundMark x1="565" y1="68692" x2="734" y2="27336"/>
                          <a14:foregroundMark x1="734" y1="27336" x2="9034" y2="5140"/>
                          <a14:foregroundMark x1="9034" y1="5140" x2="28176" y2="234"/>
                          <a14:foregroundMark x1="28176" y1="234" x2="99774" y2="1168"/>
                          <a14:foregroundMark x1="99774" y1="1168" x2="99322" y2="48131"/>
                          <a14:foregroundMark x1="99322" y1="48131" x2="90175" y2="56776"/>
                          <a14:foregroundMark x1="90175" y1="56776" x2="86957" y2="50701"/>
                          <a14:foregroundMark x1="30322" y1="26168" x2="29136" y2="37150"/>
                          <a14:foregroundMark x1="2146" y1="13785" x2="3670" y2="47196"/>
                          <a14:foregroundMark x1="3670" y1="47196" x2="10446" y2="71028"/>
                          <a14:foregroundMark x1="10446" y1="71028" x2="12366" y2="73364"/>
                          <a14:foregroundMark x1="10277" y1="52804" x2="10277" y2="45794"/>
                          <a14:foregroundMark x1="31508" y1="27336" x2="39582" y2="13084"/>
                          <a14:foregroundMark x1="39582" y1="13084" x2="43704" y2="13084"/>
                          <a14:foregroundMark x1="51158" y1="26168" x2="42801" y2="28037"/>
                          <a14:foregroundMark x1="42801" y1="28037" x2="27612" y2="62617"/>
                          <a14:foregroundMark x1="27612" y1="62617" x2="33879" y2="85981"/>
                          <a14:foregroundMark x1="33879" y1="85981" x2="42518" y2="86449"/>
                          <a14:foregroundMark x1="42518" y1="86449" x2="67024" y2="84346"/>
                          <a14:foregroundMark x1="67024" y1="84346" x2="79503" y2="84346"/>
                          <a14:foregroundMark x1="79503" y1="84346" x2="97233" y2="81075"/>
                          <a14:foregroundMark x1="97233" y1="81075" x2="95088" y2="43458"/>
                          <a14:foregroundMark x1="95088" y1="43458" x2="85432" y2="37150"/>
                          <a14:foregroundMark x1="64427" y1="26636" x2="58667" y2="53972"/>
                          <a14:foregroundMark x1="58667" y1="53972" x2="58667" y2="54907"/>
                          <a14:foregroundMark x1="94579" y1="84813" x2="91417" y2="95561"/>
                          <a14:foregroundMark x1="51553" y1="37150" x2="53924" y2="45093"/>
                          <a14:foregroundMark x1="56973" y1="42991" x2="59063" y2="49065"/>
                          <a14:foregroundMark x1="48278" y1="59346" x2="51835" y2="45794"/>
                          <a14:foregroundMark x1="47883" y1="32243" x2="46979" y2="56075"/>
                          <a14:foregroundMark x1="50367" y1="47430" x2="48842" y2="54907"/>
                          <a14:foregroundMark x1="18102" y1="77255" x2="19198" y2="71262"/>
                          <a14:foregroundMark x1="12366" y1="81542" x2="12971" y2="82201"/>
                          <a14:foregroundMark x1="16750" y1="77255" x2="14003" y2="67991"/>
                          <a14:foregroundMark x1="14003" y1="67991" x2="11971" y2="80374"/>
                          <a14:foregroundMark x1="9091" y1="22430" x2="10107" y2="46262"/>
                          <a14:foregroundMark x1="1863" y1="13084" x2="791" y2="22430"/>
                          <a14:foregroundMark x1="8413" y1="24065" x2="10898" y2="51168"/>
                          <a14:foregroundMark x1="8809" y1="21262" x2="9317" y2="45794"/>
                          <a14:foregroundMark x1="29305" y1="76168" x2="28684" y2="87850"/>
                          <a14:foregroundMark x1="22078" y1="78037" x2="23433" y2="85280"/>
                          <a14:foregroundMark x1="83286" y1="86449" x2="85601" y2="88785"/>
                          <a14:foregroundMark x1="94918" y1="87850" x2="93902" y2="92056"/>
                          <a14:foregroundMark x1="59458" y1="86916" x2="59797" y2="93224"/>
                          <a14:foregroundMark x1="14899" y1="78987" x2="18402" y2="79487"/>
                          <a14:foregroundMark x1="13156" y1="78738" x2="14106" y2="78874"/>
                          <a14:foregroundMark x1="19819" y1="73832" x2="19029" y2="77570"/>
                          <a14:foregroundMark x1="18690" y1="80140" x2="19819" y2="80140"/>
                          <a14:foregroundMark x1="21005" y1="77103" x2="19706" y2="74299"/>
                          <a14:backgroundMark x1="12503" y1="86288" x2="20440" y2="96028"/>
                          <a14:backgroundMark x1="12253" y1="85981" x2="12421" y2="86187"/>
                          <a14:backgroundMark x1="20440" y1="96028" x2="20553" y2="99766"/>
                          <a14:backgroundMark x1="15156" y1="86673" x2="19029" y2="89252"/>
                          <a14:backgroundMark x1="12931" y1="82477" x2="14455" y2="82009"/>
                          <a14:backgroundMark x1="17843" y1="82944" x2="18240" y2="83065"/>
                          <a14:backgroundMark x1="19255" y1="87383" x2="19819" y2="92056"/>
                          <a14:backgroundMark x1="19368" y1="85981" x2="13890" y2="83879"/>
                        </a14:backgroundRemoval>
                      </a14:imgEffect>
                    </a14:imgLayer>
                  </a14:imgProps>
                </a:ext>
                <a:ext uri="{28A0092B-C50C-407E-A947-70E740481C1C}">
                  <a14:useLocalDpi xmlns:a14="http://schemas.microsoft.com/office/drawing/2010/main" val="0"/>
                </a:ext>
              </a:extLst>
            </a:blip>
            <a:stretch>
              <a:fillRect/>
            </a:stretch>
          </p:blipFill>
          <p:spPr>
            <a:xfrm>
              <a:off x="3084810" y="1126386"/>
              <a:ext cx="5809496" cy="1403988"/>
            </a:xfrm>
            <a:prstGeom prst="rect">
              <a:avLst/>
            </a:prstGeom>
          </p:spPr>
        </p:pic>
      </p:grpSp>
      <p:sp>
        <p:nvSpPr>
          <p:cNvPr id="10" name="椭圆 9">
            <a:extLst>
              <a:ext uri="{FF2B5EF4-FFF2-40B4-BE49-F238E27FC236}">
                <a16:creationId xmlns:a16="http://schemas.microsoft.com/office/drawing/2014/main" id="{7DA23B47-F7D7-4911-BD6D-B6C2AB13EDAB}"/>
              </a:ext>
            </a:extLst>
          </p:cNvPr>
          <p:cNvSpPr/>
          <p:nvPr/>
        </p:nvSpPr>
        <p:spPr>
          <a:xfrm>
            <a:off x="10020674" y="3202741"/>
            <a:ext cx="1652476" cy="1652476"/>
          </a:xfrm>
          <a:prstGeom prst="ellipse">
            <a:avLst/>
          </a:prstGeom>
          <a:noFill/>
          <a:ln w="38100">
            <a:solidFill>
              <a:srgbClr val="F7E3A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Arial Unicode MS"/>
              <a:ea typeface="黑体"/>
              <a:cs typeface="+mn-cs"/>
            </a:endParaRPr>
          </a:p>
        </p:txBody>
      </p:sp>
      <p:pic>
        <p:nvPicPr>
          <p:cNvPr id="19" name="图片 18">
            <a:extLst>
              <a:ext uri="{FF2B5EF4-FFF2-40B4-BE49-F238E27FC236}">
                <a16:creationId xmlns:a16="http://schemas.microsoft.com/office/drawing/2014/main" id="{072D74B1-8805-4ABB-90FA-8A1540D84D7A}"/>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l="53606" t="-1143" r="26891" b="81649"/>
          <a:stretch/>
        </p:blipFill>
        <p:spPr>
          <a:xfrm>
            <a:off x="9418174" y="-61878"/>
            <a:ext cx="2346661" cy="979237"/>
          </a:xfrm>
          <a:prstGeom prst="rect">
            <a:avLst/>
          </a:prstGeom>
        </p:spPr>
      </p:pic>
      <p:sp>
        <p:nvSpPr>
          <p:cNvPr id="22" name="椭圆 21">
            <a:extLst>
              <a:ext uri="{FF2B5EF4-FFF2-40B4-BE49-F238E27FC236}">
                <a16:creationId xmlns:a16="http://schemas.microsoft.com/office/drawing/2014/main" id="{AA96C5E8-266D-475D-A9D2-6DFB0D82BFFF}"/>
              </a:ext>
            </a:extLst>
          </p:cNvPr>
          <p:cNvSpPr/>
          <p:nvPr/>
        </p:nvSpPr>
        <p:spPr>
          <a:xfrm>
            <a:off x="-409854" y="-345522"/>
            <a:ext cx="1183530" cy="1183530"/>
          </a:xfrm>
          <a:prstGeom prst="ellipse">
            <a:avLst/>
          </a:prstGeom>
          <a:solidFill>
            <a:srgbClr val="A5C0A4">
              <a:alpha val="48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Arial Unicode MS"/>
              <a:ea typeface="黑体"/>
              <a:cs typeface="+mn-cs"/>
            </a:endParaRPr>
          </a:p>
        </p:txBody>
      </p:sp>
      <p:sp>
        <p:nvSpPr>
          <p:cNvPr id="23" name="椭圆 22">
            <a:extLst>
              <a:ext uri="{FF2B5EF4-FFF2-40B4-BE49-F238E27FC236}">
                <a16:creationId xmlns:a16="http://schemas.microsoft.com/office/drawing/2014/main" id="{892D825C-2FA8-4570-B0B4-80F806B35ABE}"/>
              </a:ext>
            </a:extLst>
          </p:cNvPr>
          <p:cNvSpPr/>
          <p:nvPr/>
        </p:nvSpPr>
        <p:spPr>
          <a:xfrm>
            <a:off x="181911" y="479246"/>
            <a:ext cx="717524" cy="717524"/>
          </a:xfrm>
          <a:prstGeom prst="ellipse">
            <a:avLst/>
          </a:prstGeom>
          <a:solidFill>
            <a:srgbClr val="F7E3AD">
              <a:alpha val="48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Arial Unicode MS"/>
              <a:ea typeface="黑体"/>
              <a:cs typeface="+mn-cs"/>
            </a:endParaRPr>
          </a:p>
        </p:txBody>
      </p:sp>
      <p:pic>
        <p:nvPicPr>
          <p:cNvPr id="20" name="图片 2">
            <a:extLst>
              <a:ext uri="{FF2B5EF4-FFF2-40B4-BE49-F238E27FC236}">
                <a16:creationId xmlns:a16="http://schemas.microsoft.com/office/drawing/2014/main" id="{0918B69F-E669-4B96-AE2A-C90B0BC73018}"/>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321719" y="19748"/>
            <a:ext cx="2159076" cy="4168760"/>
          </a:xfrm>
          <a:prstGeom prst="rect">
            <a:avLst/>
          </a:prstGeom>
        </p:spPr>
      </p:pic>
      <p:grpSp>
        <p:nvGrpSpPr>
          <p:cNvPr id="25" name="Group 24">
            <a:extLst>
              <a:ext uri="{FF2B5EF4-FFF2-40B4-BE49-F238E27FC236}">
                <a16:creationId xmlns:a16="http://schemas.microsoft.com/office/drawing/2014/main" id="{AB665D92-2933-4F87-9C23-34265568E425}"/>
              </a:ext>
            </a:extLst>
          </p:cNvPr>
          <p:cNvGrpSpPr/>
          <p:nvPr/>
        </p:nvGrpSpPr>
        <p:grpSpPr>
          <a:xfrm>
            <a:off x="8252427" y="2368483"/>
            <a:ext cx="2380378" cy="4075273"/>
            <a:chOff x="10081587" y="2304414"/>
            <a:chExt cx="2014077" cy="3390653"/>
          </a:xfrm>
        </p:grpSpPr>
        <p:pic>
          <p:nvPicPr>
            <p:cNvPr id="27" name="图片 3">
              <a:extLst>
                <a:ext uri="{FF2B5EF4-FFF2-40B4-BE49-F238E27FC236}">
                  <a16:creationId xmlns:a16="http://schemas.microsoft.com/office/drawing/2014/main" id="{8C757564-EB53-4F68-A8D8-47A841418045}"/>
                </a:ext>
              </a:extLst>
            </p:cNvPr>
            <p:cNvPicPr>
              <a:picLocks noChangeAspect="1"/>
            </p:cNvPicPr>
            <p:nvPr/>
          </p:nvPicPr>
          <p:blipFill rotWithShape="1">
            <a:blip r:embed="rId9" cstate="print">
              <a:extLst>
                <a:ext uri="{28A0092B-C50C-407E-A947-70E740481C1C}">
                  <a14:useLocalDpi xmlns:a14="http://schemas.microsoft.com/office/drawing/2010/main" val="0"/>
                </a:ext>
              </a:extLst>
            </a:blip>
            <a:srcRect t="81010"/>
            <a:stretch/>
          </p:blipFill>
          <p:spPr>
            <a:xfrm>
              <a:off x="10081587" y="5093246"/>
              <a:ext cx="2014077" cy="601821"/>
            </a:xfrm>
            <a:prstGeom prst="rect">
              <a:avLst/>
            </a:prstGeom>
          </p:spPr>
        </p:pic>
        <p:pic>
          <p:nvPicPr>
            <p:cNvPr id="28" name="图片 5">
              <a:extLst>
                <a:ext uri="{FF2B5EF4-FFF2-40B4-BE49-F238E27FC236}">
                  <a16:creationId xmlns:a16="http://schemas.microsoft.com/office/drawing/2014/main" id="{22044FD9-7DAA-4AA3-94D1-7E779F3FE36B}"/>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10130946" y="2304414"/>
              <a:ext cx="1964718" cy="2893671"/>
            </a:xfrm>
            <a:prstGeom prst="rect">
              <a:avLst/>
            </a:prstGeom>
          </p:spPr>
        </p:pic>
      </p:grpSp>
      <p:pic>
        <p:nvPicPr>
          <p:cNvPr id="3" name="Picture 2" descr="A picture containing text, indoor&#10;&#10;Description automatically generated">
            <a:extLst>
              <a:ext uri="{FF2B5EF4-FFF2-40B4-BE49-F238E27FC236}">
                <a16:creationId xmlns:a16="http://schemas.microsoft.com/office/drawing/2014/main" id="{789A8514-FAF3-447C-BCE8-D99CCAA0D09D}"/>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3084810" y="2637508"/>
            <a:ext cx="5278633" cy="1754002"/>
          </a:xfrm>
          <a:prstGeom prst="rect">
            <a:avLst/>
          </a:prstGeom>
        </p:spPr>
      </p:pic>
    </p:spTree>
    <p:extLst>
      <p:ext uri="{BB962C8B-B14F-4D97-AF65-F5344CB8AC3E}">
        <p14:creationId xmlns:p14="http://schemas.microsoft.com/office/powerpoint/2010/main" val="1822459500"/>
      </p:ext>
    </p:extLst>
  </p:cSld>
  <p:clrMapOvr>
    <a:masterClrMapping/>
  </p:clrMapOvr>
  <mc:AlternateContent xmlns:mc="http://schemas.openxmlformats.org/markup-compatibility/2006">
    <mc:Choice xmlns:p14="http://schemas.microsoft.com/office/powerpoint/2010/main" Requires="p14">
      <p:transition spd="slow" p14:dur="1600">
        <p:blinds dir="vert"/>
      </p:transition>
    </mc:Choice>
    <mc:Fallback>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nodeType="withEffect">
                                  <p:stCondLst>
                                    <p:cond delay="0"/>
                                  </p:stCondLst>
                                  <p:childTnLst>
                                    <p:set>
                                      <p:cBhvr>
                                        <p:cTn id="6" dur="1" fill="hold">
                                          <p:stCondLst>
                                            <p:cond delay="0"/>
                                          </p:stCondLst>
                                        </p:cTn>
                                        <p:tgtEl>
                                          <p:spTgt spid="24"/>
                                        </p:tgtEl>
                                        <p:attrNameLst>
                                          <p:attrName>style.visibility</p:attrName>
                                        </p:attrNameLst>
                                      </p:cBhvr>
                                      <p:to>
                                        <p:strVal val="visible"/>
                                      </p:to>
                                    </p:set>
                                    <p:anim calcmode="lin" valueType="num">
                                      <p:cBhvr additive="base">
                                        <p:cTn id="7" dur="1000" fill="hold"/>
                                        <p:tgtEl>
                                          <p:spTgt spid="24"/>
                                        </p:tgtEl>
                                        <p:attrNameLst>
                                          <p:attrName>ppt_x</p:attrName>
                                        </p:attrNameLst>
                                      </p:cBhvr>
                                      <p:tavLst>
                                        <p:tav tm="0">
                                          <p:val>
                                            <p:strVal val="#ppt_x"/>
                                          </p:val>
                                        </p:tav>
                                        <p:tav tm="100000">
                                          <p:val>
                                            <p:strVal val="#ppt_x"/>
                                          </p:val>
                                        </p:tav>
                                      </p:tavLst>
                                    </p:anim>
                                    <p:anim calcmode="lin" valueType="num">
                                      <p:cBhvr additive="base">
                                        <p:cTn id="8" dur="1000" fill="hold"/>
                                        <p:tgtEl>
                                          <p:spTgt spid="24"/>
                                        </p:tgtEl>
                                        <p:attrNameLst>
                                          <p:attrName>ppt_y</p:attrName>
                                        </p:attrNameLst>
                                      </p:cBhvr>
                                      <p:tavLst>
                                        <p:tav tm="0">
                                          <p:val>
                                            <p:strVal val="0-#ppt_h/2"/>
                                          </p:val>
                                        </p:tav>
                                        <p:tav tm="100000">
                                          <p:val>
                                            <p:strVal val="#ppt_y"/>
                                          </p:val>
                                        </p:tav>
                                      </p:tavLst>
                                    </p:anim>
                                  </p:childTnLst>
                                </p:cTn>
                              </p:par>
                              <p:par>
                                <p:cTn id="9" presetID="42" presetClass="entr" presetSubtype="0" fill="hold" grpId="0" nodeType="withEffect">
                                  <p:stCondLst>
                                    <p:cond delay="0"/>
                                  </p:stCondLst>
                                  <p:childTnLst>
                                    <p:set>
                                      <p:cBhvr>
                                        <p:cTn id="10" dur="1" fill="hold">
                                          <p:stCondLst>
                                            <p:cond delay="0"/>
                                          </p:stCondLst>
                                        </p:cTn>
                                        <p:tgtEl>
                                          <p:spTgt spid="22"/>
                                        </p:tgtEl>
                                        <p:attrNameLst>
                                          <p:attrName>style.visibility</p:attrName>
                                        </p:attrNameLst>
                                      </p:cBhvr>
                                      <p:to>
                                        <p:strVal val="visible"/>
                                      </p:to>
                                    </p:set>
                                    <p:animEffect transition="in" filter="fade">
                                      <p:cBhvr>
                                        <p:cTn id="11" dur="1000"/>
                                        <p:tgtEl>
                                          <p:spTgt spid="22"/>
                                        </p:tgtEl>
                                      </p:cBhvr>
                                    </p:animEffect>
                                    <p:anim calcmode="lin" valueType="num">
                                      <p:cBhvr>
                                        <p:cTn id="12" dur="1000" fill="hold"/>
                                        <p:tgtEl>
                                          <p:spTgt spid="22"/>
                                        </p:tgtEl>
                                        <p:attrNameLst>
                                          <p:attrName>ppt_x</p:attrName>
                                        </p:attrNameLst>
                                      </p:cBhvr>
                                      <p:tavLst>
                                        <p:tav tm="0">
                                          <p:val>
                                            <p:strVal val="#ppt_x"/>
                                          </p:val>
                                        </p:tav>
                                        <p:tav tm="100000">
                                          <p:val>
                                            <p:strVal val="#ppt_x"/>
                                          </p:val>
                                        </p:tav>
                                      </p:tavLst>
                                    </p:anim>
                                    <p:anim calcmode="lin" valueType="num">
                                      <p:cBhvr>
                                        <p:cTn id="13" dur="1000" fill="hold"/>
                                        <p:tgtEl>
                                          <p:spTgt spid="22"/>
                                        </p:tgtEl>
                                        <p:attrNameLst>
                                          <p:attrName>ppt_y</p:attrName>
                                        </p:attrNameLst>
                                      </p:cBhvr>
                                      <p:tavLst>
                                        <p:tav tm="0">
                                          <p:val>
                                            <p:strVal val="#ppt_y+.1"/>
                                          </p:val>
                                        </p:tav>
                                        <p:tav tm="100000">
                                          <p:val>
                                            <p:strVal val="#ppt_y"/>
                                          </p:val>
                                        </p:tav>
                                      </p:tavLst>
                                    </p:anim>
                                  </p:childTnLst>
                                </p:cTn>
                              </p:par>
                              <p:par>
                                <p:cTn id="14" presetID="42" presetClass="entr" presetSubtype="0" fill="hold" grpId="0" nodeType="withEffect">
                                  <p:stCondLst>
                                    <p:cond delay="0"/>
                                  </p:stCondLst>
                                  <p:childTnLst>
                                    <p:set>
                                      <p:cBhvr>
                                        <p:cTn id="15" dur="1" fill="hold">
                                          <p:stCondLst>
                                            <p:cond delay="0"/>
                                          </p:stCondLst>
                                        </p:cTn>
                                        <p:tgtEl>
                                          <p:spTgt spid="23"/>
                                        </p:tgtEl>
                                        <p:attrNameLst>
                                          <p:attrName>style.visibility</p:attrName>
                                        </p:attrNameLst>
                                      </p:cBhvr>
                                      <p:to>
                                        <p:strVal val="visible"/>
                                      </p:to>
                                    </p:set>
                                    <p:animEffect transition="in" filter="fade">
                                      <p:cBhvr>
                                        <p:cTn id="16" dur="1000"/>
                                        <p:tgtEl>
                                          <p:spTgt spid="23"/>
                                        </p:tgtEl>
                                      </p:cBhvr>
                                    </p:animEffect>
                                    <p:anim calcmode="lin" valueType="num">
                                      <p:cBhvr>
                                        <p:cTn id="17" dur="1000" fill="hold"/>
                                        <p:tgtEl>
                                          <p:spTgt spid="23"/>
                                        </p:tgtEl>
                                        <p:attrNameLst>
                                          <p:attrName>ppt_x</p:attrName>
                                        </p:attrNameLst>
                                      </p:cBhvr>
                                      <p:tavLst>
                                        <p:tav tm="0">
                                          <p:val>
                                            <p:strVal val="#ppt_x"/>
                                          </p:val>
                                        </p:tav>
                                        <p:tav tm="100000">
                                          <p:val>
                                            <p:strVal val="#ppt_x"/>
                                          </p:val>
                                        </p:tav>
                                      </p:tavLst>
                                    </p:anim>
                                    <p:anim calcmode="lin" valueType="num">
                                      <p:cBhvr>
                                        <p:cTn id="18" dur="1000" fill="hold"/>
                                        <p:tgtEl>
                                          <p:spTgt spid="23"/>
                                        </p:tgtEl>
                                        <p:attrNameLst>
                                          <p:attrName>ppt_y</p:attrName>
                                        </p:attrNameLst>
                                      </p:cBhvr>
                                      <p:tavLst>
                                        <p:tav tm="0">
                                          <p:val>
                                            <p:strVal val="#ppt_y+.1"/>
                                          </p:val>
                                        </p:tav>
                                        <p:tav tm="100000">
                                          <p:val>
                                            <p:strVal val="#ppt_y"/>
                                          </p:val>
                                        </p:tav>
                                      </p:tavLst>
                                    </p:anim>
                                  </p:childTnLst>
                                </p:cTn>
                              </p:par>
                              <p:par>
                                <p:cTn id="19" presetID="47" presetClass="entr" presetSubtype="0" fill="hold" nodeType="withEffect">
                                  <p:stCondLst>
                                    <p:cond delay="0"/>
                                  </p:stCondLst>
                                  <p:childTnLst>
                                    <p:set>
                                      <p:cBhvr>
                                        <p:cTn id="20" dur="1" fill="hold">
                                          <p:stCondLst>
                                            <p:cond delay="0"/>
                                          </p:stCondLst>
                                        </p:cTn>
                                        <p:tgtEl>
                                          <p:spTgt spid="19"/>
                                        </p:tgtEl>
                                        <p:attrNameLst>
                                          <p:attrName>style.visibility</p:attrName>
                                        </p:attrNameLst>
                                      </p:cBhvr>
                                      <p:to>
                                        <p:strVal val="visible"/>
                                      </p:to>
                                    </p:set>
                                    <p:animEffect transition="in" filter="fade">
                                      <p:cBhvr>
                                        <p:cTn id="21" dur="1000"/>
                                        <p:tgtEl>
                                          <p:spTgt spid="19"/>
                                        </p:tgtEl>
                                      </p:cBhvr>
                                    </p:animEffect>
                                    <p:anim calcmode="lin" valueType="num">
                                      <p:cBhvr>
                                        <p:cTn id="22" dur="1000" fill="hold"/>
                                        <p:tgtEl>
                                          <p:spTgt spid="19"/>
                                        </p:tgtEl>
                                        <p:attrNameLst>
                                          <p:attrName>ppt_x</p:attrName>
                                        </p:attrNameLst>
                                      </p:cBhvr>
                                      <p:tavLst>
                                        <p:tav tm="0">
                                          <p:val>
                                            <p:strVal val="#ppt_x"/>
                                          </p:val>
                                        </p:tav>
                                        <p:tav tm="100000">
                                          <p:val>
                                            <p:strVal val="#ppt_x"/>
                                          </p:val>
                                        </p:tav>
                                      </p:tavLst>
                                    </p:anim>
                                    <p:anim calcmode="lin" valueType="num">
                                      <p:cBhvr>
                                        <p:cTn id="23" dur="1000" fill="hold"/>
                                        <p:tgtEl>
                                          <p:spTgt spid="19"/>
                                        </p:tgtEl>
                                        <p:attrNameLst>
                                          <p:attrName>ppt_y</p:attrName>
                                        </p:attrNameLst>
                                      </p:cBhvr>
                                      <p:tavLst>
                                        <p:tav tm="0">
                                          <p:val>
                                            <p:strVal val="#ppt_y-.1"/>
                                          </p:val>
                                        </p:tav>
                                        <p:tav tm="100000">
                                          <p:val>
                                            <p:strVal val="#ppt_y"/>
                                          </p:val>
                                        </p:tav>
                                      </p:tavLst>
                                    </p:anim>
                                  </p:childTnLst>
                                </p:cTn>
                              </p:par>
                              <p:par>
                                <p:cTn id="24" presetID="42" presetClass="entr" presetSubtype="0" fill="hold" grpId="0" nodeType="withEffect">
                                  <p:stCondLst>
                                    <p:cond delay="0"/>
                                  </p:stCondLst>
                                  <p:childTnLst>
                                    <p:set>
                                      <p:cBhvr>
                                        <p:cTn id="25" dur="1" fill="hold">
                                          <p:stCondLst>
                                            <p:cond delay="0"/>
                                          </p:stCondLst>
                                        </p:cTn>
                                        <p:tgtEl>
                                          <p:spTgt spid="6"/>
                                        </p:tgtEl>
                                        <p:attrNameLst>
                                          <p:attrName>style.visibility</p:attrName>
                                        </p:attrNameLst>
                                      </p:cBhvr>
                                      <p:to>
                                        <p:strVal val="visible"/>
                                      </p:to>
                                    </p:set>
                                    <p:animEffect transition="in" filter="fade">
                                      <p:cBhvr>
                                        <p:cTn id="26" dur="1000"/>
                                        <p:tgtEl>
                                          <p:spTgt spid="6"/>
                                        </p:tgtEl>
                                      </p:cBhvr>
                                    </p:animEffect>
                                    <p:anim calcmode="lin" valueType="num">
                                      <p:cBhvr>
                                        <p:cTn id="27" dur="1000" fill="hold"/>
                                        <p:tgtEl>
                                          <p:spTgt spid="6"/>
                                        </p:tgtEl>
                                        <p:attrNameLst>
                                          <p:attrName>ppt_x</p:attrName>
                                        </p:attrNameLst>
                                      </p:cBhvr>
                                      <p:tavLst>
                                        <p:tav tm="0">
                                          <p:val>
                                            <p:strVal val="#ppt_x"/>
                                          </p:val>
                                        </p:tav>
                                        <p:tav tm="100000">
                                          <p:val>
                                            <p:strVal val="#ppt_x"/>
                                          </p:val>
                                        </p:tav>
                                      </p:tavLst>
                                    </p:anim>
                                    <p:anim calcmode="lin" valueType="num">
                                      <p:cBhvr>
                                        <p:cTn id="28" dur="1000" fill="hold"/>
                                        <p:tgtEl>
                                          <p:spTgt spid="6"/>
                                        </p:tgtEl>
                                        <p:attrNameLst>
                                          <p:attrName>ppt_y</p:attrName>
                                        </p:attrNameLst>
                                      </p:cBhvr>
                                      <p:tavLst>
                                        <p:tav tm="0">
                                          <p:val>
                                            <p:strVal val="#ppt_y+.1"/>
                                          </p:val>
                                        </p:tav>
                                        <p:tav tm="100000">
                                          <p:val>
                                            <p:strVal val="#ppt_y"/>
                                          </p:val>
                                        </p:tav>
                                      </p:tavLst>
                                    </p:anim>
                                  </p:childTnLst>
                                </p:cTn>
                              </p:par>
                              <p:par>
                                <p:cTn id="29" presetID="42" presetClass="entr" presetSubtype="0" fill="hold" grpId="0" nodeType="withEffect">
                                  <p:stCondLst>
                                    <p:cond delay="0"/>
                                  </p:stCondLst>
                                  <p:childTnLst>
                                    <p:set>
                                      <p:cBhvr>
                                        <p:cTn id="30" dur="1" fill="hold">
                                          <p:stCondLst>
                                            <p:cond delay="0"/>
                                          </p:stCondLst>
                                        </p:cTn>
                                        <p:tgtEl>
                                          <p:spTgt spid="10"/>
                                        </p:tgtEl>
                                        <p:attrNameLst>
                                          <p:attrName>style.visibility</p:attrName>
                                        </p:attrNameLst>
                                      </p:cBhvr>
                                      <p:to>
                                        <p:strVal val="visible"/>
                                      </p:to>
                                    </p:set>
                                    <p:animEffect transition="in" filter="fade">
                                      <p:cBhvr>
                                        <p:cTn id="31" dur="1000"/>
                                        <p:tgtEl>
                                          <p:spTgt spid="10"/>
                                        </p:tgtEl>
                                      </p:cBhvr>
                                    </p:animEffect>
                                    <p:anim calcmode="lin" valueType="num">
                                      <p:cBhvr>
                                        <p:cTn id="32" dur="1000" fill="hold"/>
                                        <p:tgtEl>
                                          <p:spTgt spid="10"/>
                                        </p:tgtEl>
                                        <p:attrNameLst>
                                          <p:attrName>ppt_x</p:attrName>
                                        </p:attrNameLst>
                                      </p:cBhvr>
                                      <p:tavLst>
                                        <p:tav tm="0">
                                          <p:val>
                                            <p:strVal val="#ppt_x"/>
                                          </p:val>
                                        </p:tav>
                                        <p:tav tm="100000">
                                          <p:val>
                                            <p:strVal val="#ppt_x"/>
                                          </p:val>
                                        </p:tav>
                                      </p:tavLst>
                                    </p:anim>
                                    <p:anim calcmode="lin" valueType="num">
                                      <p:cBhvr>
                                        <p:cTn id="33" dur="1000" fill="hold"/>
                                        <p:tgtEl>
                                          <p:spTgt spid="10"/>
                                        </p:tgtEl>
                                        <p:attrNameLst>
                                          <p:attrName>ppt_y</p:attrName>
                                        </p:attrNameLst>
                                      </p:cBhvr>
                                      <p:tavLst>
                                        <p:tav tm="0">
                                          <p:val>
                                            <p:strVal val="#ppt_y+.1"/>
                                          </p:val>
                                        </p:tav>
                                        <p:tav tm="100000">
                                          <p:val>
                                            <p:strVal val="#ppt_y"/>
                                          </p:val>
                                        </p:tav>
                                      </p:tavLst>
                                    </p:anim>
                                  </p:childTnLst>
                                </p:cTn>
                              </p:par>
                              <p:par>
                                <p:cTn id="34" presetID="42" presetClass="entr" presetSubtype="0" fill="hold" grpId="0" nodeType="withEffect">
                                  <p:stCondLst>
                                    <p:cond delay="0"/>
                                  </p:stCondLst>
                                  <p:childTnLst>
                                    <p:set>
                                      <p:cBhvr>
                                        <p:cTn id="35" dur="1" fill="hold">
                                          <p:stCondLst>
                                            <p:cond delay="0"/>
                                          </p:stCondLst>
                                        </p:cTn>
                                        <p:tgtEl>
                                          <p:spTgt spid="4"/>
                                        </p:tgtEl>
                                        <p:attrNameLst>
                                          <p:attrName>style.visibility</p:attrName>
                                        </p:attrNameLst>
                                      </p:cBhvr>
                                      <p:to>
                                        <p:strVal val="visible"/>
                                      </p:to>
                                    </p:set>
                                    <p:animEffect transition="in" filter="fade">
                                      <p:cBhvr>
                                        <p:cTn id="36" dur="1000"/>
                                        <p:tgtEl>
                                          <p:spTgt spid="4"/>
                                        </p:tgtEl>
                                      </p:cBhvr>
                                    </p:animEffect>
                                    <p:anim calcmode="lin" valueType="num">
                                      <p:cBhvr>
                                        <p:cTn id="37" dur="1000" fill="hold"/>
                                        <p:tgtEl>
                                          <p:spTgt spid="4"/>
                                        </p:tgtEl>
                                        <p:attrNameLst>
                                          <p:attrName>ppt_x</p:attrName>
                                        </p:attrNameLst>
                                      </p:cBhvr>
                                      <p:tavLst>
                                        <p:tav tm="0">
                                          <p:val>
                                            <p:strVal val="#ppt_x"/>
                                          </p:val>
                                        </p:tav>
                                        <p:tav tm="100000">
                                          <p:val>
                                            <p:strVal val="#ppt_x"/>
                                          </p:val>
                                        </p:tav>
                                      </p:tavLst>
                                    </p:anim>
                                    <p:anim calcmode="lin" valueType="num">
                                      <p:cBhvr>
                                        <p:cTn id="38" dur="1000" fill="hold"/>
                                        <p:tgtEl>
                                          <p:spTgt spid="4"/>
                                        </p:tgtEl>
                                        <p:attrNameLst>
                                          <p:attrName>ppt_y</p:attrName>
                                        </p:attrNameLst>
                                      </p:cBhvr>
                                      <p:tavLst>
                                        <p:tav tm="0">
                                          <p:val>
                                            <p:strVal val="#ppt_y+.1"/>
                                          </p:val>
                                        </p:tav>
                                        <p:tav tm="100000">
                                          <p:val>
                                            <p:strVal val="#ppt_y"/>
                                          </p:val>
                                        </p:tav>
                                      </p:tavLst>
                                    </p:anim>
                                  </p:childTnLst>
                                </p:cTn>
                              </p:par>
                              <p:par>
                                <p:cTn id="39" presetID="42" presetClass="entr" presetSubtype="0" fill="hold" grpId="0" nodeType="withEffect">
                                  <p:stCondLst>
                                    <p:cond delay="0"/>
                                  </p:stCondLst>
                                  <p:childTnLst>
                                    <p:set>
                                      <p:cBhvr>
                                        <p:cTn id="40" dur="1" fill="hold">
                                          <p:stCondLst>
                                            <p:cond delay="0"/>
                                          </p:stCondLst>
                                        </p:cTn>
                                        <p:tgtEl>
                                          <p:spTgt spid="5"/>
                                        </p:tgtEl>
                                        <p:attrNameLst>
                                          <p:attrName>style.visibility</p:attrName>
                                        </p:attrNameLst>
                                      </p:cBhvr>
                                      <p:to>
                                        <p:strVal val="visible"/>
                                      </p:to>
                                    </p:set>
                                    <p:animEffect transition="in" filter="fade">
                                      <p:cBhvr>
                                        <p:cTn id="41" dur="1000"/>
                                        <p:tgtEl>
                                          <p:spTgt spid="5"/>
                                        </p:tgtEl>
                                      </p:cBhvr>
                                    </p:animEffect>
                                    <p:anim calcmode="lin" valueType="num">
                                      <p:cBhvr>
                                        <p:cTn id="42" dur="1000" fill="hold"/>
                                        <p:tgtEl>
                                          <p:spTgt spid="5"/>
                                        </p:tgtEl>
                                        <p:attrNameLst>
                                          <p:attrName>ppt_x</p:attrName>
                                        </p:attrNameLst>
                                      </p:cBhvr>
                                      <p:tavLst>
                                        <p:tav tm="0">
                                          <p:val>
                                            <p:strVal val="#ppt_x"/>
                                          </p:val>
                                        </p:tav>
                                        <p:tav tm="100000">
                                          <p:val>
                                            <p:strVal val="#ppt_x"/>
                                          </p:val>
                                        </p:tav>
                                      </p:tavLst>
                                    </p:anim>
                                    <p:anim calcmode="lin" valueType="num">
                                      <p:cBhvr>
                                        <p:cTn id="43" dur="1000" fill="hold"/>
                                        <p:tgtEl>
                                          <p:spTgt spid="5"/>
                                        </p:tgtEl>
                                        <p:attrNameLst>
                                          <p:attrName>ppt_y</p:attrName>
                                        </p:attrNameLst>
                                      </p:cBhvr>
                                      <p:tavLst>
                                        <p:tav tm="0">
                                          <p:val>
                                            <p:strVal val="#ppt_y+.1"/>
                                          </p:val>
                                        </p:tav>
                                        <p:tav tm="100000">
                                          <p:val>
                                            <p:strVal val="#ppt_y"/>
                                          </p:val>
                                        </p:tav>
                                      </p:tavLst>
                                    </p:anim>
                                  </p:childTnLst>
                                </p:cTn>
                              </p:par>
                              <p:par>
                                <p:cTn id="44" presetID="42" presetClass="entr" presetSubtype="0" fill="hold" nodeType="withEffect">
                                  <p:stCondLst>
                                    <p:cond delay="0"/>
                                  </p:stCondLst>
                                  <p:childTnLst>
                                    <p:set>
                                      <p:cBhvr>
                                        <p:cTn id="45" dur="1" fill="hold">
                                          <p:stCondLst>
                                            <p:cond delay="0"/>
                                          </p:stCondLst>
                                        </p:cTn>
                                        <p:tgtEl>
                                          <p:spTgt spid="20"/>
                                        </p:tgtEl>
                                        <p:attrNameLst>
                                          <p:attrName>style.visibility</p:attrName>
                                        </p:attrNameLst>
                                      </p:cBhvr>
                                      <p:to>
                                        <p:strVal val="visible"/>
                                      </p:to>
                                    </p:set>
                                    <p:animEffect transition="in" filter="fade">
                                      <p:cBhvr>
                                        <p:cTn id="46" dur="1000"/>
                                        <p:tgtEl>
                                          <p:spTgt spid="20"/>
                                        </p:tgtEl>
                                      </p:cBhvr>
                                    </p:animEffect>
                                    <p:anim calcmode="lin" valueType="num">
                                      <p:cBhvr>
                                        <p:cTn id="47" dur="1000" fill="hold"/>
                                        <p:tgtEl>
                                          <p:spTgt spid="20"/>
                                        </p:tgtEl>
                                        <p:attrNameLst>
                                          <p:attrName>ppt_x</p:attrName>
                                        </p:attrNameLst>
                                      </p:cBhvr>
                                      <p:tavLst>
                                        <p:tav tm="0">
                                          <p:val>
                                            <p:strVal val="#ppt_x"/>
                                          </p:val>
                                        </p:tav>
                                        <p:tav tm="100000">
                                          <p:val>
                                            <p:strVal val="#ppt_x"/>
                                          </p:val>
                                        </p:tav>
                                      </p:tavLst>
                                    </p:anim>
                                    <p:anim calcmode="lin" valueType="num">
                                      <p:cBhvr>
                                        <p:cTn id="48" dur="1000" fill="hold"/>
                                        <p:tgtEl>
                                          <p:spTgt spid="20"/>
                                        </p:tgtEl>
                                        <p:attrNameLst>
                                          <p:attrName>ppt_y</p:attrName>
                                        </p:attrNameLst>
                                      </p:cBhvr>
                                      <p:tavLst>
                                        <p:tav tm="0">
                                          <p:val>
                                            <p:strVal val="#ppt_y+.1"/>
                                          </p:val>
                                        </p:tav>
                                        <p:tav tm="100000">
                                          <p:val>
                                            <p:strVal val="#ppt_y"/>
                                          </p:val>
                                        </p:tav>
                                      </p:tavLst>
                                    </p:anim>
                                  </p:childTnLst>
                                </p:cTn>
                              </p:par>
                              <p:par>
                                <p:cTn id="49" presetID="42" presetClass="entr" presetSubtype="0" fill="hold" nodeType="withEffect">
                                  <p:stCondLst>
                                    <p:cond delay="0"/>
                                  </p:stCondLst>
                                  <p:childTnLst>
                                    <p:set>
                                      <p:cBhvr>
                                        <p:cTn id="50" dur="1" fill="hold">
                                          <p:stCondLst>
                                            <p:cond delay="0"/>
                                          </p:stCondLst>
                                        </p:cTn>
                                        <p:tgtEl>
                                          <p:spTgt spid="25"/>
                                        </p:tgtEl>
                                        <p:attrNameLst>
                                          <p:attrName>style.visibility</p:attrName>
                                        </p:attrNameLst>
                                      </p:cBhvr>
                                      <p:to>
                                        <p:strVal val="visible"/>
                                      </p:to>
                                    </p:set>
                                    <p:animEffect transition="in" filter="fade">
                                      <p:cBhvr>
                                        <p:cTn id="51" dur="1000"/>
                                        <p:tgtEl>
                                          <p:spTgt spid="25"/>
                                        </p:tgtEl>
                                      </p:cBhvr>
                                    </p:animEffect>
                                    <p:anim calcmode="lin" valueType="num">
                                      <p:cBhvr>
                                        <p:cTn id="52" dur="1000" fill="hold"/>
                                        <p:tgtEl>
                                          <p:spTgt spid="25"/>
                                        </p:tgtEl>
                                        <p:attrNameLst>
                                          <p:attrName>ppt_x</p:attrName>
                                        </p:attrNameLst>
                                      </p:cBhvr>
                                      <p:tavLst>
                                        <p:tav tm="0">
                                          <p:val>
                                            <p:strVal val="#ppt_x"/>
                                          </p:val>
                                        </p:tav>
                                        <p:tav tm="100000">
                                          <p:val>
                                            <p:strVal val="#ppt_x"/>
                                          </p:val>
                                        </p:tav>
                                      </p:tavLst>
                                    </p:anim>
                                    <p:anim calcmode="lin" valueType="num">
                                      <p:cBhvr>
                                        <p:cTn id="53" dur="1000" fill="hold"/>
                                        <p:tgtEl>
                                          <p:spTgt spid="25"/>
                                        </p:tgtEl>
                                        <p:attrNameLst>
                                          <p:attrName>ppt_y</p:attrName>
                                        </p:attrNameLst>
                                      </p:cBhvr>
                                      <p:tavLst>
                                        <p:tav tm="0">
                                          <p:val>
                                            <p:strVal val="#ppt_y+.1"/>
                                          </p:val>
                                        </p:tav>
                                        <p:tav tm="100000">
                                          <p:val>
                                            <p:strVal val="#ppt_y"/>
                                          </p:val>
                                        </p:tav>
                                      </p:tavLst>
                                    </p:anim>
                                  </p:childTnLst>
                                </p:cTn>
                              </p:par>
                            </p:childTnLst>
                          </p:cTn>
                        </p:par>
                        <p:par>
                          <p:cTn id="54" fill="hold">
                            <p:stCondLst>
                              <p:cond delay="1000"/>
                            </p:stCondLst>
                            <p:childTnLst>
                              <p:par>
                                <p:cTn id="55" presetID="53" presetClass="entr" presetSubtype="16" fill="hold" nodeType="afterEffect">
                                  <p:stCondLst>
                                    <p:cond delay="0"/>
                                  </p:stCondLst>
                                  <p:childTnLst>
                                    <p:set>
                                      <p:cBhvr>
                                        <p:cTn id="56" dur="1" fill="hold">
                                          <p:stCondLst>
                                            <p:cond delay="0"/>
                                          </p:stCondLst>
                                        </p:cTn>
                                        <p:tgtEl>
                                          <p:spTgt spid="3"/>
                                        </p:tgtEl>
                                        <p:attrNameLst>
                                          <p:attrName>style.visibility</p:attrName>
                                        </p:attrNameLst>
                                      </p:cBhvr>
                                      <p:to>
                                        <p:strVal val="visible"/>
                                      </p:to>
                                    </p:set>
                                    <p:anim calcmode="lin" valueType="num">
                                      <p:cBhvr>
                                        <p:cTn id="57" dur="500" fill="hold"/>
                                        <p:tgtEl>
                                          <p:spTgt spid="3"/>
                                        </p:tgtEl>
                                        <p:attrNameLst>
                                          <p:attrName>ppt_w</p:attrName>
                                        </p:attrNameLst>
                                      </p:cBhvr>
                                      <p:tavLst>
                                        <p:tav tm="0">
                                          <p:val>
                                            <p:fltVal val="0"/>
                                          </p:val>
                                        </p:tav>
                                        <p:tav tm="100000">
                                          <p:val>
                                            <p:strVal val="#ppt_w"/>
                                          </p:val>
                                        </p:tav>
                                      </p:tavLst>
                                    </p:anim>
                                    <p:anim calcmode="lin" valueType="num">
                                      <p:cBhvr>
                                        <p:cTn id="58" dur="500" fill="hold"/>
                                        <p:tgtEl>
                                          <p:spTgt spid="3"/>
                                        </p:tgtEl>
                                        <p:attrNameLst>
                                          <p:attrName>ppt_h</p:attrName>
                                        </p:attrNameLst>
                                      </p:cBhvr>
                                      <p:tavLst>
                                        <p:tav tm="0">
                                          <p:val>
                                            <p:fltVal val="0"/>
                                          </p:val>
                                        </p:tav>
                                        <p:tav tm="100000">
                                          <p:val>
                                            <p:strVal val="#ppt_h"/>
                                          </p:val>
                                        </p:tav>
                                      </p:tavLst>
                                    </p:anim>
                                    <p:animEffect transition="in" filter="fade">
                                      <p:cBhvr>
                                        <p:cTn id="59" dur="500"/>
                                        <p:tgtEl>
                                          <p:spTgt spid="3"/>
                                        </p:tgtEl>
                                      </p:cBhvr>
                                    </p:animEffect>
                                  </p:childTnLst>
                                </p:cTn>
                              </p:par>
                              <p:par>
                                <p:cTn id="60" presetID="26" presetClass="emph" presetSubtype="0" repeatCount="indefinite" fill="hold" grpId="1" nodeType="withEffect">
                                  <p:stCondLst>
                                    <p:cond delay="0"/>
                                  </p:stCondLst>
                                  <p:endCondLst>
                                    <p:cond evt="onNext" delay="0">
                                      <p:tgtEl>
                                        <p:sldTgt/>
                                      </p:tgtEl>
                                    </p:cond>
                                  </p:endCondLst>
                                  <p:childTnLst>
                                    <p:animEffect transition="out" filter="fade">
                                      <p:cBhvr>
                                        <p:cTn id="61" dur="1000" tmFilter="0, 0; .2, .5; .8, .5; 1, 0"/>
                                        <p:tgtEl>
                                          <p:spTgt spid="22"/>
                                        </p:tgtEl>
                                      </p:cBhvr>
                                    </p:animEffect>
                                    <p:animScale>
                                      <p:cBhvr>
                                        <p:cTn id="62" dur="500" autoRev="1" fill="hold"/>
                                        <p:tgtEl>
                                          <p:spTgt spid="22"/>
                                        </p:tgtEl>
                                      </p:cBhvr>
                                      <p:by x="105000" y="105000"/>
                                    </p:animScale>
                                  </p:childTnLst>
                                </p:cTn>
                              </p:par>
                              <p:par>
                                <p:cTn id="63" presetID="26" presetClass="emph" presetSubtype="0" repeatCount="indefinite" fill="hold" grpId="1" nodeType="withEffect">
                                  <p:stCondLst>
                                    <p:cond delay="0"/>
                                  </p:stCondLst>
                                  <p:endCondLst>
                                    <p:cond evt="onNext" delay="0">
                                      <p:tgtEl>
                                        <p:sldTgt/>
                                      </p:tgtEl>
                                    </p:cond>
                                  </p:endCondLst>
                                  <p:childTnLst>
                                    <p:animEffect transition="out" filter="fade">
                                      <p:cBhvr>
                                        <p:cTn id="64" dur="1000" tmFilter="0, 0; .2, .5; .8, .5; 1, 0"/>
                                        <p:tgtEl>
                                          <p:spTgt spid="23"/>
                                        </p:tgtEl>
                                      </p:cBhvr>
                                    </p:animEffect>
                                    <p:animScale>
                                      <p:cBhvr>
                                        <p:cTn id="65" dur="500" autoRev="1" fill="hold"/>
                                        <p:tgtEl>
                                          <p:spTgt spid="23"/>
                                        </p:tgtEl>
                                      </p:cBhvr>
                                      <p:by x="105000" y="105000"/>
                                    </p:animScale>
                                  </p:childTnLst>
                                </p:cTn>
                              </p:par>
                              <p:par>
                                <p:cTn id="66" presetID="26" presetClass="emph" presetSubtype="0" repeatCount="indefinite" fill="hold" grpId="1" nodeType="withEffect">
                                  <p:stCondLst>
                                    <p:cond delay="0"/>
                                  </p:stCondLst>
                                  <p:endCondLst>
                                    <p:cond evt="onNext" delay="0">
                                      <p:tgtEl>
                                        <p:sldTgt/>
                                      </p:tgtEl>
                                    </p:cond>
                                  </p:endCondLst>
                                  <p:childTnLst>
                                    <p:animEffect transition="out" filter="fade">
                                      <p:cBhvr>
                                        <p:cTn id="67" dur="1000" tmFilter="0, 0; .2, .5; .8, .5; 1, 0"/>
                                        <p:tgtEl>
                                          <p:spTgt spid="6"/>
                                        </p:tgtEl>
                                      </p:cBhvr>
                                    </p:animEffect>
                                    <p:animScale>
                                      <p:cBhvr>
                                        <p:cTn id="68" dur="500" autoRev="1" fill="hold"/>
                                        <p:tgtEl>
                                          <p:spTgt spid="6"/>
                                        </p:tgtEl>
                                      </p:cBhvr>
                                      <p:by x="105000" y="105000"/>
                                    </p:animScale>
                                  </p:childTnLst>
                                </p:cTn>
                              </p:par>
                              <p:par>
                                <p:cTn id="69" presetID="26" presetClass="emph" presetSubtype="0" repeatCount="indefinite" fill="hold" grpId="1" nodeType="withEffect">
                                  <p:stCondLst>
                                    <p:cond delay="0"/>
                                  </p:stCondLst>
                                  <p:endCondLst>
                                    <p:cond evt="onNext" delay="0">
                                      <p:tgtEl>
                                        <p:sldTgt/>
                                      </p:tgtEl>
                                    </p:cond>
                                  </p:endCondLst>
                                  <p:childTnLst>
                                    <p:animEffect transition="out" filter="fade">
                                      <p:cBhvr>
                                        <p:cTn id="70" dur="1000" tmFilter="0, 0; .2, .5; .8, .5; 1, 0"/>
                                        <p:tgtEl>
                                          <p:spTgt spid="10"/>
                                        </p:tgtEl>
                                      </p:cBhvr>
                                    </p:animEffect>
                                    <p:animScale>
                                      <p:cBhvr>
                                        <p:cTn id="71" dur="500" autoRev="1" fill="hold"/>
                                        <p:tgtEl>
                                          <p:spTgt spid="10"/>
                                        </p:tgtEl>
                                      </p:cBhvr>
                                      <p:by x="105000" y="105000"/>
                                    </p:animScale>
                                  </p:childTnLst>
                                </p:cTn>
                              </p:par>
                              <p:par>
                                <p:cTn id="72" presetID="26" presetClass="emph" presetSubtype="0" repeatCount="indefinite" fill="hold" grpId="1" nodeType="withEffect">
                                  <p:stCondLst>
                                    <p:cond delay="0"/>
                                  </p:stCondLst>
                                  <p:endCondLst>
                                    <p:cond evt="onNext" delay="0">
                                      <p:tgtEl>
                                        <p:sldTgt/>
                                      </p:tgtEl>
                                    </p:cond>
                                  </p:endCondLst>
                                  <p:childTnLst>
                                    <p:animEffect transition="out" filter="fade">
                                      <p:cBhvr>
                                        <p:cTn id="73" dur="1000" tmFilter="0, 0; .2, .5; .8, .5; 1, 0"/>
                                        <p:tgtEl>
                                          <p:spTgt spid="4"/>
                                        </p:tgtEl>
                                      </p:cBhvr>
                                    </p:animEffect>
                                    <p:animScale>
                                      <p:cBhvr>
                                        <p:cTn id="74" dur="500" autoRev="1" fill="hold"/>
                                        <p:tgtEl>
                                          <p:spTgt spid="4"/>
                                        </p:tgtEl>
                                      </p:cBhvr>
                                      <p:by x="105000" y="105000"/>
                                    </p:animScale>
                                  </p:childTnLst>
                                </p:cTn>
                              </p:par>
                              <p:par>
                                <p:cTn id="75" presetID="26" presetClass="emph" presetSubtype="0" repeatCount="indefinite" fill="hold" grpId="1" nodeType="withEffect">
                                  <p:stCondLst>
                                    <p:cond delay="0"/>
                                  </p:stCondLst>
                                  <p:endCondLst>
                                    <p:cond evt="onNext" delay="0">
                                      <p:tgtEl>
                                        <p:sldTgt/>
                                      </p:tgtEl>
                                    </p:cond>
                                  </p:endCondLst>
                                  <p:childTnLst>
                                    <p:animEffect transition="out" filter="fade">
                                      <p:cBhvr>
                                        <p:cTn id="76" dur="1000" tmFilter="0, 0; .2, .5; .8, .5; 1, 0"/>
                                        <p:tgtEl>
                                          <p:spTgt spid="5"/>
                                        </p:tgtEl>
                                      </p:cBhvr>
                                    </p:animEffect>
                                    <p:animScale>
                                      <p:cBhvr>
                                        <p:cTn id="77" dur="500" autoRev="1" fill="hold"/>
                                        <p:tgtEl>
                                          <p:spTgt spid="5"/>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4" grpId="1" animBg="1"/>
      <p:bldP spid="5" grpId="0" animBg="1"/>
      <p:bldP spid="5" grpId="1" animBg="1"/>
      <p:bldP spid="6" grpId="0" animBg="1"/>
      <p:bldP spid="6" grpId="1" animBg="1"/>
      <p:bldP spid="10" grpId="0" animBg="1"/>
      <p:bldP spid="10" grpId="1" animBg="1"/>
      <p:bldP spid="22" grpId="0" animBg="1"/>
      <p:bldP spid="22" grpId="1" animBg="1"/>
      <p:bldP spid="23" grpId="0" animBg="1"/>
      <p:bldP spid="23" grpId="1" animBg="1"/>
    </p:bldLst>
  </p:timing>
</p:sld>
</file>

<file path=ppt/tags/tag1.xml><?xml version="1.0" encoding="utf-8"?>
<p:tagLst xmlns:a="http://schemas.openxmlformats.org/drawingml/2006/main" xmlns:r="http://schemas.openxmlformats.org/officeDocument/2006/relationships" xmlns:p="http://schemas.openxmlformats.org/presentationml/2006/main">
  <p:tag name="KSO_WM_SLIDE_MODEL_TYPE" val="cover"/>
</p:tagLst>
</file>

<file path=ppt/tags/tag2.xml><?xml version="1.0" encoding="utf-8"?>
<p:tagLst xmlns:a="http://schemas.openxmlformats.org/drawingml/2006/main" xmlns:r="http://schemas.openxmlformats.org/officeDocument/2006/relationships" xmlns:p="http://schemas.openxmlformats.org/presentationml/2006/main">
  <p:tag name="KSO_WM_SLIDE_MODEL_TYPE" val="cover"/>
</p:tagLst>
</file>

<file path=ppt/tags/tag3.xml><?xml version="1.0" encoding="utf-8"?>
<p:tagLst xmlns:a="http://schemas.openxmlformats.org/drawingml/2006/main" xmlns:r="http://schemas.openxmlformats.org/officeDocument/2006/relationships" xmlns:p="http://schemas.openxmlformats.org/presentationml/2006/main">
  <p:tag name="KSO_WM_SLIDE_MODEL_TYPE" val="cover"/>
</p:tagLst>
</file>

<file path=ppt/tags/tag4.xml><?xml version="1.0" encoding="utf-8"?>
<p:tagLst xmlns:a="http://schemas.openxmlformats.org/drawingml/2006/main" xmlns:r="http://schemas.openxmlformats.org/officeDocument/2006/relationships" xmlns:p="http://schemas.openxmlformats.org/presentationml/2006/main">
  <p:tag name="KSO_WM_SLIDE_MODEL_TYPE" val="cover"/>
</p:tagLst>
</file>

<file path=ppt/tags/tag5.xml><?xml version="1.0" encoding="utf-8"?>
<p:tagLst xmlns:a="http://schemas.openxmlformats.org/drawingml/2006/main" xmlns:r="http://schemas.openxmlformats.org/officeDocument/2006/relationships" xmlns:p="http://schemas.openxmlformats.org/presentationml/2006/main">
  <p:tag name="KSO_WM_SLIDE_MODEL_TYPE" val="cover"/>
</p:tagLst>
</file>

<file path=ppt/tags/tag6.xml><?xml version="1.0" encoding="utf-8"?>
<p:tagLst xmlns:a="http://schemas.openxmlformats.org/drawingml/2006/main" xmlns:r="http://schemas.openxmlformats.org/officeDocument/2006/relationships" xmlns:p="http://schemas.openxmlformats.org/presentationml/2006/main">
  <p:tag name="KSO_WM_SLIDE_MODEL_TYPE" val="cover"/>
</p:tagLst>
</file>

<file path=ppt/theme/theme1.xml><?xml version="1.0" encoding="utf-8"?>
<a:theme xmlns:a="http://schemas.openxmlformats.org/drawingml/2006/main" name="1_Office 主题">
  <a:themeElements>
    <a:clrScheme name="Office">
      <a:dk1>
        <a:srgbClr val="000000"/>
      </a:dk1>
      <a:lt1>
        <a:srgbClr val="FFFFFF"/>
      </a:lt1>
      <a:dk2>
        <a:srgbClr val="778495"/>
      </a:dk2>
      <a:lt2>
        <a:srgbClr val="F0F0F0"/>
      </a:lt2>
      <a:accent1>
        <a:srgbClr val="175593"/>
      </a:accent1>
      <a:accent2>
        <a:srgbClr val="3BB692"/>
      </a:accent2>
      <a:accent3>
        <a:srgbClr val="A1C450"/>
      </a:accent3>
      <a:accent4>
        <a:srgbClr val="EBBA31"/>
      </a:accent4>
      <a:accent5>
        <a:srgbClr val="ED7747"/>
      </a:accent5>
      <a:accent6>
        <a:srgbClr val="EC2B51"/>
      </a:accent6>
      <a:hlink>
        <a:srgbClr val="175593"/>
      </a:hlink>
      <a:folHlink>
        <a:srgbClr val="BFBFBF"/>
      </a:folHlink>
    </a:clrScheme>
    <a:fontScheme name="自定义 6">
      <a:majorFont>
        <a:latin typeface="Arial"/>
        <a:ea typeface="微软雅黑"/>
        <a:cs typeface=""/>
      </a:majorFont>
      <a:minorFont>
        <a:latin typeface="Arial Unicode MS"/>
        <a:ea typeface="黑体"/>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字魂36号-正文宋楷"/>
        <a:ea typeface="字魂36号-正文宋楷"/>
        <a:cs typeface=""/>
      </a:majorFont>
      <a:minorFont>
        <a:latin typeface="字魂36号-正文宋楷"/>
        <a:ea typeface="字魂36号-正文宋楷"/>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rgbClr val="000000"/>
    </a:dk1>
    <a:lt1>
      <a:srgbClr val="FFFFFF"/>
    </a:lt1>
    <a:dk2>
      <a:srgbClr val="778495"/>
    </a:dk2>
    <a:lt2>
      <a:srgbClr val="F0F0F0"/>
    </a:lt2>
    <a:accent1>
      <a:srgbClr val="175593"/>
    </a:accent1>
    <a:accent2>
      <a:srgbClr val="3BB692"/>
    </a:accent2>
    <a:accent3>
      <a:srgbClr val="A1C450"/>
    </a:accent3>
    <a:accent4>
      <a:srgbClr val="EBBA31"/>
    </a:accent4>
    <a:accent5>
      <a:srgbClr val="ED7747"/>
    </a:accent5>
    <a:accent6>
      <a:srgbClr val="EC2B51"/>
    </a:accent6>
    <a:hlink>
      <a:srgbClr val="175593"/>
    </a:hlink>
    <a:folHlink>
      <a:srgbClr val="BFBFBF"/>
    </a:folHlink>
  </a:clrScheme>
</a:themeOverride>
</file>

<file path=docProps/app.xml><?xml version="1.0" encoding="utf-8"?>
<Properties xmlns="http://schemas.openxmlformats.org/officeDocument/2006/extended-properties" xmlns:vt="http://schemas.openxmlformats.org/officeDocument/2006/docPropsVTypes">
  <TotalTime>30</TotalTime>
  <Words>332</Words>
  <Application>Microsoft Office PowerPoint</Application>
  <PresentationFormat>Widescreen</PresentationFormat>
  <Paragraphs>25</Paragraphs>
  <Slides>9</Slides>
  <Notes>7</Notes>
  <HiddenSlides>0</HiddenSlides>
  <MMClips>0</MMClips>
  <ScaleCrop>false</ScaleCrop>
  <HeadingPairs>
    <vt:vector size="6" baseType="variant">
      <vt:variant>
        <vt:lpstr>Fonts Used</vt:lpstr>
      </vt:variant>
      <vt:variant>
        <vt:i4>9</vt:i4>
      </vt:variant>
      <vt:variant>
        <vt:lpstr>Theme</vt:lpstr>
      </vt:variant>
      <vt:variant>
        <vt:i4>2</vt:i4>
      </vt:variant>
      <vt:variant>
        <vt:lpstr>Slide Titles</vt:lpstr>
      </vt:variant>
      <vt:variant>
        <vt:i4>9</vt:i4>
      </vt:variant>
    </vt:vector>
  </HeadingPairs>
  <TitlesOfParts>
    <vt:vector size="20" baseType="lpstr">
      <vt:lpstr>Arial Unicode MS</vt:lpstr>
      <vt:lpstr>字魂36号-正文宋楷</vt:lpstr>
      <vt:lpstr>方正清刻本悦宋简体</vt:lpstr>
      <vt:lpstr>Arial</vt:lpstr>
      <vt:lpstr>Calibri</vt:lpstr>
      <vt:lpstr>Cambria</vt:lpstr>
      <vt:lpstr>Coiny</vt:lpstr>
      <vt:lpstr>Nunito black</vt:lpstr>
      <vt:lpstr>Wingdings</vt:lpstr>
      <vt:lpstr>1_Office 主题</vt:lpstr>
      <vt:lpstr>Office 主题</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Thao Tran</dc:creator>
  <cp:lastModifiedBy>Thao Tran</cp:lastModifiedBy>
  <cp:revision>13</cp:revision>
  <dcterms:created xsi:type="dcterms:W3CDTF">2023-01-04T07:27:20Z</dcterms:created>
  <dcterms:modified xsi:type="dcterms:W3CDTF">2023-02-04T13:12:02Z</dcterms:modified>
</cp:coreProperties>
</file>