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67" r:id="rId3"/>
    <p:sldId id="262" r:id="rId4"/>
    <p:sldId id="263" r:id="rId5"/>
    <p:sldId id="265" r:id="rId6"/>
    <p:sldId id="264" r:id="rId7"/>
    <p:sldId id="266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Thi Xuan Van" initials="NTXV" lastIdx="1" clrIdx="0">
    <p:extLst>
      <p:ext uri="{19B8F6BF-5375-455C-9EA6-DF929625EA0E}">
        <p15:presenceInfo xmlns:p15="http://schemas.microsoft.com/office/powerpoint/2012/main" userId="Nguyen Thi Xuan V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95C4AF-A942-4FFF-8BF7-122346AF847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890F7-FFC9-4BA6-B446-F71475AC6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74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A140DEA-EF82-431F-A0F2-C1DDDE08F57D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8638"/>
            <a:ext cx="5029200" cy="2746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50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275E27-D047-4D51-AD3A-406CC57EA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0516328-C9D6-4155-B5D7-09F08387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A6701F6-F88C-4E64-BD52-E423B9E8E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617465-4AE8-4B8F-BC08-4833CF0D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E989-5F69-4A8C-9E72-517DA53DF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582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D57A64-8DBC-49A6-8C84-C1DFE7F48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1FDB7D4-4ACD-4867-9838-4E1ECF8F4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7783CE-1D3E-49BC-9710-BC6BC0D42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17573F-DDA5-4B91-BC53-BE182F116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9991CD-3EF2-4610-A93E-DE86C2275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02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29FB33C-C651-4B18-8153-B5754AFDC7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306DA07-869F-466B-BAFD-570877351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C7B21B-617A-4BA6-B41A-BDCB32CE6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8173A8-5322-4AB7-9F53-7D0DCC2B8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C03DAC-9CCD-45F9-98FB-1C05C0503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785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242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292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928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434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02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69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001C1-6C70-4A76-87F3-5BB5F7337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F4229B-007E-4160-A233-358D0E06F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E72E8A-6270-4349-BAD2-BE1388FBF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FD9774-DF4F-4AFD-886A-7AFF3C235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605AAF-0235-4236-90DA-2B8452FF1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92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15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705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18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48F2-92A6-407D-AB0B-84B444C6E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C0D425-D9F5-4ADB-8977-6CA6C961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0C93A3-C302-473C-920E-81686A688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411E92-A9AA-4418-9B6E-9BAB438D9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6CD44A-5F86-4962-9894-4AF0E8DA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39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B76CAE-2D64-497E-A2B1-FF5E25EF3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AE1340-FA8A-45EA-864C-B6D32EDB79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182A121-82D2-4ACD-9CEF-494AF8C86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77CD2D-161D-44F5-9D91-45B16A0A7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DCD1DF1-8D7D-449A-9A99-0DE2BB859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44F24E-4B8D-4C57-82E8-002A92F9D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91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C04AEB-F201-4731-9C92-010CCCB55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84625F-4982-4792-9075-38FBCF0E3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FE1AE22-541A-4A3E-8E2F-D2BA1F9A6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D70FC3E-14C1-4A1B-B776-CF1CE5DA23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640D801-4A97-4556-8952-4EA034F907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95EB56D-0CFF-4C7E-8041-305A23C2F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3634B0B-A1AE-4DB7-B7B0-19EBD8836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FD2FB90-29C8-46E3-9CD7-488872FCD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101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4511A3-8261-40F4-8AD2-4F4C13A71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80F3256-F71D-4B11-BF0D-74EAEADCF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7885616-7126-45C5-9E2A-F0FAD5E2F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E27930-EEFE-4FB7-85C2-633EDFFCA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2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457FF64-8B9F-49A0-83F1-25B25AA69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4212F51-85FC-4392-BBB2-5069A2569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3F40E02-FED9-4C82-A8CA-31F00B0B1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2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7BB627-0BC3-4DD4-B36B-CABAE9B20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B60C76-C8F5-49B0-BFF9-86B2E679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6AEE2E-9489-44C6-A548-D815479DC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245957-F586-46A8-8341-54D481593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01BF414-C4ED-4292-B347-223BB94DB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5913625-3745-4904-A0FB-9417D5C88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69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77E5B3-C37C-49DE-A98A-1C2C4EED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4B13B9A-E195-4DE5-9201-4B16A3AC45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58229AA-C853-4DC7-B801-558B080F0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605CC9A-E09B-443E-8F88-9E2DF305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44EAE98-AD17-46E1-B2D2-02F3B76AE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B758641-D184-4160-8527-5FC09ADA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04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4088DE4-871B-4BBA-BA9D-DBE6A7BA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3DC31D-0133-45E3-B844-B05FEB79F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E07F03-CC28-4637-9CD4-16CDFB533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7BD70-2CE1-40A4-B898-187CF5736D07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13A0BD-3548-40C5-BEC9-F2A2FC0F53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00EAEF-082F-44EB-A5FB-A025112BA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CD723-AF0D-435D-9468-8C6FB34F6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87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7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1.wav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audio" Target="../media/audio2.wav"/><Relationship Id="rId9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Bauernbar">
            <a:hlinkClick r:id="rId2" action="ppaction://hlinksldjump" tooltip="click vao qua 3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1" y="3581400"/>
            <a:ext cx="6354763" cy="1905000"/>
          </a:xfrm>
          <a:prstGeom prst="rect">
            <a:avLst/>
          </a:prstGeom>
          <a:noFill/>
        </p:spPr>
      </p:pic>
      <p:sp>
        <p:nvSpPr>
          <p:cNvPr id="20486" name="WordArt 6"/>
          <p:cNvSpPr>
            <a:spLocks noChangeArrowheads="1" noChangeShapeType="1" noTextEdit="1"/>
          </p:cNvSpPr>
          <p:nvPr/>
        </p:nvSpPr>
        <p:spPr bwMode="auto">
          <a:xfrm>
            <a:off x="2209800" y="304800"/>
            <a:ext cx="7696200" cy="21336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Chào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tham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gia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học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hôm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nay</a:t>
            </a:r>
          </a:p>
        </p:txBody>
      </p:sp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3124200" y="2560638"/>
            <a:ext cx="5562600" cy="563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MÔN: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Tiếng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Việt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LỚP 1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1828800" y="5562601"/>
            <a:ext cx="8610600" cy="105092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ctr" eaLnBrk="0" hangingPunct="0">
              <a:buFontTx/>
              <a:buChar char="•"/>
            </a:pPr>
            <a:r>
              <a:rPr lang="en-US" sz="2800" b="1" dirty="0" err="1">
                <a:solidFill>
                  <a:srgbClr val="FF3300"/>
                </a:solidFill>
              </a:rPr>
              <a:t>Giáo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viên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giảng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dạy</a:t>
            </a:r>
            <a:r>
              <a:rPr lang="en-US" sz="2800" b="1" dirty="0">
                <a:solidFill>
                  <a:srgbClr val="FF3300"/>
                </a:solidFill>
              </a:rPr>
              <a:t>: </a:t>
            </a:r>
          </a:p>
          <a:p>
            <a:pPr algn="ctr" eaLnBrk="0" hangingPunct="0">
              <a:buFontTx/>
              <a:buChar char="•"/>
            </a:pPr>
            <a:r>
              <a:rPr lang="en-US" sz="2800" b="1" dirty="0" err="1">
                <a:solidFill>
                  <a:srgbClr val="FF3300"/>
                </a:solidFill>
              </a:rPr>
              <a:t>Trường</a:t>
            </a:r>
            <a:r>
              <a:rPr lang="en-US" sz="2800" b="1" dirty="0">
                <a:solidFill>
                  <a:srgbClr val="FF33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55502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" presetClass="emph" presetSubtype="6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5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6" grpId="1" animBg="1"/>
      <p:bldP spid="20487" grpId="0" animBg="1"/>
      <p:bldP spid="2048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9CE567-ACF6-4F08-A858-FB6051306F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9" t="5845" r="42847" b="82085"/>
          <a:stretch/>
        </p:blipFill>
        <p:spPr>
          <a:xfrm>
            <a:off x="1134568" y="1384251"/>
            <a:ext cx="10198994" cy="314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72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9CE567-ACF6-4F08-A858-FB6051306F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19778" r="9016" b="50254"/>
          <a:stretch/>
        </p:blipFill>
        <p:spPr>
          <a:xfrm>
            <a:off x="665920" y="566531"/>
            <a:ext cx="9890798" cy="512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51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9CE567-ACF6-4F08-A858-FB6051306F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0" t="48660" r="9015" b="7792"/>
          <a:stretch/>
        </p:blipFill>
        <p:spPr>
          <a:xfrm>
            <a:off x="1082231" y="75156"/>
            <a:ext cx="8229600" cy="6268203"/>
          </a:xfrm>
          <a:prstGeom prst="rect">
            <a:avLst/>
          </a:prstGeom>
        </p:spPr>
      </p:pic>
      <p:sp>
        <p:nvSpPr>
          <p:cNvPr id="2" name="Donut 1"/>
          <p:cNvSpPr/>
          <p:nvPr/>
        </p:nvSpPr>
        <p:spPr>
          <a:xfrm>
            <a:off x="1941534" y="1189973"/>
            <a:ext cx="1853852" cy="1453019"/>
          </a:xfrm>
          <a:prstGeom prst="donut">
            <a:avLst>
              <a:gd name="adj" fmla="val 2532"/>
            </a:avLst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5454449" y="4571858"/>
            <a:ext cx="1853852" cy="1453019"/>
          </a:xfrm>
          <a:prstGeom prst="donut">
            <a:avLst>
              <a:gd name="adj" fmla="val 2532"/>
            </a:avLst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3600597" y="4671671"/>
            <a:ext cx="1853852" cy="1453019"/>
          </a:xfrm>
          <a:prstGeom prst="donut">
            <a:avLst>
              <a:gd name="adj" fmla="val 2532"/>
            </a:avLst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3458453" y="1233166"/>
            <a:ext cx="1853852" cy="1453019"/>
          </a:xfrm>
          <a:prstGeom prst="donut">
            <a:avLst>
              <a:gd name="adj" fmla="val 2532"/>
            </a:avLst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1792674" y="2985623"/>
            <a:ext cx="1853852" cy="1453019"/>
          </a:xfrm>
          <a:prstGeom prst="donut">
            <a:avLst>
              <a:gd name="adj" fmla="val 2532"/>
            </a:avLst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/>
          <p:cNvSpPr/>
          <p:nvPr/>
        </p:nvSpPr>
        <p:spPr>
          <a:xfrm>
            <a:off x="3722726" y="2757023"/>
            <a:ext cx="1853852" cy="1453019"/>
          </a:xfrm>
          <a:prstGeom prst="donut">
            <a:avLst>
              <a:gd name="adj" fmla="val 2532"/>
            </a:avLst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>
            <a:off x="7357771" y="1342373"/>
            <a:ext cx="1853852" cy="1453019"/>
          </a:xfrm>
          <a:prstGeom prst="donut">
            <a:avLst>
              <a:gd name="adj" fmla="val 2532"/>
            </a:avLst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nut 11"/>
          <p:cNvSpPr/>
          <p:nvPr/>
        </p:nvSpPr>
        <p:spPr>
          <a:xfrm>
            <a:off x="7308301" y="4557174"/>
            <a:ext cx="1853852" cy="1453019"/>
          </a:xfrm>
          <a:prstGeom prst="donut">
            <a:avLst>
              <a:gd name="adj" fmla="val 2532"/>
            </a:avLst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6854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74FC279-1FBB-4D66-B415-32359D545A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" t="7971" r="7667" b="41594"/>
          <a:stretch/>
        </p:blipFill>
        <p:spPr>
          <a:xfrm>
            <a:off x="1878496" y="208721"/>
            <a:ext cx="7821468" cy="627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409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74FC279-1FBB-4D66-B415-32359D545A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" t="57245" r="10514" b="7392"/>
          <a:stretch/>
        </p:blipFill>
        <p:spPr>
          <a:xfrm>
            <a:off x="1103243" y="636104"/>
            <a:ext cx="8651118" cy="514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813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8728075" y="4648200"/>
            <a:ext cx="1905000" cy="2209800"/>
            <a:chOff x="-216" y="3820"/>
            <a:chExt cx="648" cy="281"/>
          </a:xfrm>
        </p:grpSpPr>
        <p:pic>
          <p:nvPicPr>
            <p:cNvPr id="100355" name="Picture 3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48" y="3895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6" name="Picture 4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216" y="3820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7" name="Picture 5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3834"/>
              <a:ext cx="432" cy="206"/>
            </a:xfrm>
            <a:prstGeom prst="rect">
              <a:avLst/>
            </a:prstGeom>
            <a:noFill/>
          </p:spPr>
        </p:pic>
      </p:grp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1524001" y="609601"/>
            <a:ext cx="8582025" cy="2938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2030" tIns="41015" rIns="82030" bIns="41015">
            <a:spAutoFit/>
          </a:bodyPr>
          <a:lstStyle/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51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19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63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0360" name="Picture 8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6019801"/>
            <a:ext cx="685800" cy="411163"/>
          </a:xfrm>
          <a:prstGeom prst="rect">
            <a:avLst/>
          </a:prstGeom>
          <a:noFill/>
        </p:spPr>
      </p:pic>
      <p:pic>
        <p:nvPicPr>
          <p:cNvPr id="100361" name="Picture 9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5608638"/>
            <a:ext cx="1066800" cy="639762"/>
          </a:xfrm>
          <a:prstGeom prst="rect">
            <a:avLst/>
          </a:prstGeom>
          <a:noFill/>
        </p:spPr>
      </p:pic>
      <p:pic>
        <p:nvPicPr>
          <p:cNvPr id="100362" name="Picture 10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6021389"/>
            <a:ext cx="685800" cy="327025"/>
          </a:xfrm>
          <a:prstGeom prst="rect">
            <a:avLst/>
          </a:prstGeom>
          <a:noFill/>
        </p:spPr>
      </p:pic>
      <p:pic>
        <p:nvPicPr>
          <p:cNvPr id="100363" name="Picture 11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6057900"/>
            <a:ext cx="1676400" cy="800100"/>
          </a:xfrm>
          <a:prstGeom prst="rect">
            <a:avLst/>
          </a:prstGeom>
          <a:noFill/>
        </p:spPr>
      </p:pic>
      <p:pic>
        <p:nvPicPr>
          <p:cNvPr id="100364" name="Picture 12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4724400"/>
            <a:ext cx="1371600" cy="2133600"/>
          </a:xfrm>
          <a:prstGeom prst="rect">
            <a:avLst/>
          </a:prstGeom>
          <a:noFill/>
        </p:spPr>
      </p:pic>
      <p:pic>
        <p:nvPicPr>
          <p:cNvPr id="100365" name="Picture 13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05800" y="5943601"/>
            <a:ext cx="685800" cy="327025"/>
          </a:xfrm>
          <a:prstGeom prst="rect">
            <a:avLst/>
          </a:prstGeom>
          <a:noFill/>
        </p:spPr>
      </p:pic>
      <p:pic>
        <p:nvPicPr>
          <p:cNvPr id="100366" name="Picture 14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2400" y="5638801"/>
            <a:ext cx="685800" cy="860425"/>
          </a:xfrm>
          <a:prstGeom prst="rect">
            <a:avLst/>
          </a:prstGeom>
          <a:noFill/>
        </p:spPr>
      </p:pic>
      <p:pic>
        <p:nvPicPr>
          <p:cNvPr id="100367" name="Picture 15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1" y="5562600"/>
            <a:ext cx="1254125" cy="1295400"/>
          </a:xfrm>
          <a:prstGeom prst="rect">
            <a:avLst/>
          </a:prstGeom>
          <a:noFill/>
        </p:spPr>
      </p:pic>
      <p:pic>
        <p:nvPicPr>
          <p:cNvPr id="100368" name="Picture 16" descr="j031805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246735">
            <a:off x="8880475" y="4572000"/>
            <a:ext cx="679450" cy="325438"/>
          </a:xfrm>
          <a:prstGeom prst="rect">
            <a:avLst/>
          </a:prstGeom>
          <a:noFill/>
        </p:spPr>
      </p:pic>
      <p:sp>
        <p:nvSpPr>
          <p:cNvPr id="100369" name="AutoShape 17"/>
          <p:cNvSpPr>
            <a:spLocks noChangeArrowheads="1"/>
          </p:cNvSpPr>
          <p:nvPr/>
        </p:nvSpPr>
        <p:spPr bwMode="auto">
          <a:xfrm>
            <a:off x="9296400" y="381000"/>
            <a:ext cx="1371600" cy="381000"/>
          </a:xfrm>
          <a:prstGeom prst="cloudCallout">
            <a:avLst>
              <a:gd name="adj1" fmla="val -151736"/>
              <a:gd name="adj2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00370" name="AutoShape 18"/>
          <p:cNvSpPr>
            <a:spLocks noChangeArrowheads="1"/>
          </p:cNvSpPr>
          <p:nvPr/>
        </p:nvSpPr>
        <p:spPr bwMode="auto">
          <a:xfrm>
            <a:off x="7315200" y="533400"/>
            <a:ext cx="2514600" cy="609600"/>
          </a:xfrm>
          <a:prstGeom prst="cloudCallout">
            <a:avLst>
              <a:gd name="adj1" fmla="val -44130"/>
              <a:gd name="adj2" fmla="val 12239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0371" name="Picture 19" descr="sun14[1]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8800" y="304801"/>
            <a:ext cx="1219200" cy="1057275"/>
          </a:xfrm>
          <a:prstGeom prst="rect">
            <a:avLst/>
          </a:prstGeom>
          <a:noFill/>
        </p:spPr>
      </p:pic>
      <p:pic>
        <p:nvPicPr>
          <p:cNvPr id="100372" name="Picture 20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130461" flipV="1">
            <a:off x="5867400" y="3200400"/>
            <a:ext cx="1682750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3" name="Picture 21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599614" flipV="1">
            <a:off x="7543800" y="2895601"/>
            <a:ext cx="18288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4" name="Picture 22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7679532" y="1921669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5" name="Picture 23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9560719" y="854869"/>
            <a:ext cx="12763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6" name="Picture 24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659196" flipV="1">
            <a:off x="9598819" y="2569369"/>
            <a:ext cx="12001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7" name="Picture 25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216429" flipV="1">
            <a:off x="6096001" y="1981200"/>
            <a:ext cx="1666875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8" name="Picture 26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7298532" y="778669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9" name="Picture 27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639186" flipV="1">
            <a:off x="5431632" y="740569"/>
            <a:ext cx="12001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80" name="Picture 28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242910" flipV="1">
            <a:off x="8686800" y="990600"/>
            <a:ext cx="11239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81" name="AutoShape 29"/>
          <p:cNvSpPr>
            <a:spLocks noChangeArrowheads="1"/>
          </p:cNvSpPr>
          <p:nvPr/>
        </p:nvSpPr>
        <p:spPr bwMode="auto">
          <a:xfrm>
            <a:off x="7086600" y="0"/>
            <a:ext cx="1371600" cy="381000"/>
          </a:xfrm>
          <a:prstGeom prst="cloudCallout">
            <a:avLst>
              <a:gd name="adj1" fmla="val -218403"/>
              <a:gd name="adj2" fmla="val 1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00382" name="WordArt 30"/>
          <p:cNvSpPr>
            <a:spLocks noChangeArrowheads="1" noChangeShapeType="1" noTextEdit="1"/>
          </p:cNvSpPr>
          <p:nvPr/>
        </p:nvSpPr>
        <p:spPr bwMode="auto">
          <a:xfrm>
            <a:off x="2590800" y="838200"/>
            <a:ext cx="7543800" cy="19050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71838"/>
              </a:avLst>
            </a:prstTxWarp>
          </a:bodyPr>
          <a:lstStyle/>
          <a:p>
            <a:pPr algn="ctr"/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ào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 </a:t>
            </a:r>
            <a:endParaRPr lang="en-US" sz="3600" b="1" kern="10" spc="-360" dirty="0">
              <a:ln w="28575">
                <a:noFill/>
                <a:round/>
              </a:ln>
              <a:solidFill>
                <a:srgbClr val="FF3399"/>
              </a:solidFill>
              <a:effectLst>
                <a:outerShdw dist="107763" dir="18900000" algn="ctr" rotWithShape="0">
                  <a:srgbClr val="00FFCC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00383" name="Picture 31" descr="j031805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302527">
            <a:off x="9513889" y="4648200"/>
            <a:ext cx="890587" cy="393700"/>
          </a:xfrm>
          <a:prstGeom prst="rect">
            <a:avLst/>
          </a:prstGeom>
          <a:noFill/>
        </p:spPr>
      </p:pic>
      <p:sp>
        <p:nvSpPr>
          <p:cNvPr id="100385" name="WordArt 33"/>
          <p:cNvSpPr>
            <a:spLocks noChangeArrowheads="1" noChangeShapeType="1" noTextEdit="1"/>
          </p:cNvSpPr>
          <p:nvPr/>
        </p:nvSpPr>
        <p:spPr bwMode="auto">
          <a:xfrm>
            <a:off x="3124200" y="2255838"/>
            <a:ext cx="6019800" cy="868362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Hẹn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gặp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lại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82733545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74166 0.02778 " pathEditMode="relative" rAng="0" ptsTypes="AA">
                                      <p:cBhvr>
                                        <p:cTn id="14" dur="45000" fill="hold"/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00" y="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2222 L -0.77083 0.08889 " pathEditMode="relative" rAng="0" ptsTypes="AA">
                                      <p:cBhvr>
                                        <p:cTn id="16" dur="45000" fill="hold"/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00" y="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7 -0.00555 L -0.81667 0.05 " pathEditMode="relative" rAng="0" ptsTypes="AA">
                                      <p:cBhvr>
                                        <p:cTn id="18" dur="45000" fill="hold"/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00" y="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15833 0.35625 " pathEditMode="relative" rAng="0" ptsTypes="AA">
                                      <p:cBhvr>
                                        <p:cTn id="20" dur="35000" fill="hold"/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17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21 0.0125 L -0.55955 0.19027 " pathEditMode="relative" rAng="0" ptsTypes="AA">
                                      <p:cBhvr>
                                        <p:cTn id="22" dur="25000" fill="hold"/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00" y="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70782 0.29398 " pathEditMode="relative" rAng="0" ptsTypes="AA">
                                      <p:cBhvr>
                                        <p:cTn id="24" dur="25000" fill="hold"/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0" y="1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712 -0.08194 L -0.80955 0.35139 " pathEditMode="relative" rAng="0" ptsTypes="AA">
                                      <p:cBhvr>
                                        <p:cTn id="26" dur="25000" fill="hold"/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00" y="21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878 -0.1375 L -0.75122 0.32917 " pathEditMode="relative" rAng="0" ptsTypes="AA">
                                      <p:cBhvr>
                                        <p:cTn id="28" dur="25000" fill="hold"/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2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89479 0.36389 " pathEditMode="relative" rAng="0" ptsTypes="AA">
                                      <p:cBhvr>
                                        <p:cTn id="30" dur="25000" fill="hold"/>
                                        <p:tgtEl>
                                          <p:spTgt spid="100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700" y="18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91788 0.41806 " pathEditMode="relative" rAng="0" ptsTypes="AA">
                                      <p:cBhvr>
                                        <p:cTn id="32" dur="25000" fill="hold"/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900" y="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95955 0.4125 " pathEditMode="relative" rAng="0" ptsTypes="AA">
                                      <p:cBhvr>
                                        <p:cTn id="34" dur="250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0" y="20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875 0.36227 " pathEditMode="relative" rAng="0" ptsTypes="AA">
                                      <p:cBhvr>
                                        <p:cTn id="36" dur="25000" fill="hold"/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00" y="18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98 -0.10046 L -0.75035 0.27731 " pathEditMode="relative" rAng="0" ptsTypes="AA">
                                      <p:cBhvr>
                                        <p:cTn id="38" dur="25000" fill="hold"/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00" y="1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81" grpId="0" animBg="1"/>
      <p:bldP spid="100382" grpId="0" animBg="1"/>
      <p:bldP spid="10038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32</Words>
  <Application>Microsoft Office PowerPoint</Application>
  <PresentationFormat>Widescreen</PresentationFormat>
  <Paragraphs>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.VnHelvetInsH</vt:lpstr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Thi Xuan Van</dc:creator>
  <cp:lastModifiedBy>Admin</cp:lastModifiedBy>
  <cp:revision>13</cp:revision>
  <dcterms:created xsi:type="dcterms:W3CDTF">2020-08-09T16:37:19Z</dcterms:created>
  <dcterms:modified xsi:type="dcterms:W3CDTF">2020-08-25T15:01:02Z</dcterms:modified>
</cp:coreProperties>
</file>