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2" r:id="rId5"/>
    <p:sldMasterId id="2147483724" r:id="rId6"/>
    <p:sldMasterId id="2147483736" r:id="rId7"/>
  </p:sldMasterIdLst>
  <p:notesMasterIdLst>
    <p:notesMasterId r:id="rId48"/>
  </p:notesMasterIdLst>
  <p:sldIdLst>
    <p:sldId id="558" r:id="rId8"/>
    <p:sldId id="474" r:id="rId9"/>
    <p:sldId id="260" r:id="rId10"/>
    <p:sldId id="261" r:id="rId11"/>
    <p:sldId id="262" r:id="rId12"/>
    <p:sldId id="263" r:id="rId13"/>
    <p:sldId id="265" r:id="rId14"/>
    <p:sldId id="562" r:id="rId15"/>
    <p:sldId id="559" r:id="rId16"/>
    <p:sldId id="546" r:id="rId17"/>
    <p:sldId id="499" r:id="rId18"/>
    <p:sldId id="547" r:id="rId19"/>
    <p:sldId id="501" r:id="rId20"/>
    <p:sldId id="561" r:id="rId21"/>
    <p:sldId id="563" r:id="rId22"/>
    <p:sldId id="502" r:id="rId23"/>
    <p:sldId id="506" r:id="rId24"/>
    <p:sldId id="564" r:id="rId25"/>
    <p:sldId id="507" r:id="rId26"/>
    <p:sldId id="566" r:id="rId27"/>
    <p:sldId id="565" r:id="rId28"/>
    <p:sldId id="548" r:id="rId29"/>
    <p:sldId id="510" r:id="rId30"/>
    <p:sldId id="568" r:id="rId31"/>
    <p:sldId id="567" r:id="rId32"/>
    <p:sldId id="511" r:id="rId33"/>
    <p:sldId id="512" r:id="rId34"/>
    <p:sldId id="569" r:id="rId35"/>
    <p:sldId id="570" r:id="rId36"/>
    <p:sldId id="544" r:id="rId37"/>
    <p:sldId id="551" r:id="rId38"/>
    <p:sldId id="552" r:id="rId39"/>
    <p:sldId id="553" r:id="rId40"/>
    <p:sldId id="555" r:id="rId41"/>
    <p:sldId id="554" r:id="rId42"/>
    <p:sldId id="556" r:id="rId43"/>
    <p:sldId id="571" r:id="rId44"/>
    <p:sldId id="557" r:id="rId45"/>
    <p:sldId id="572" r:id="rId46"/>
    <p:sldId id="27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247AB-66A0-46A7-A4AE-964B9BB060FD}" type="datetimeFigureOut">
              <a:rPr lang="en-US" smtClean="0"/>
              <a:t>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68312-0786-4EE1-B972-0BB3D07F0B14}" type="slidenum">
              <a:rPr lang="en-US" smtClean="0"/>
              <a:t>‹#›</a:t>
            </a:fld>
            <a:endParaRPr lang="en-US"/>
          </a:p>
        </p:txBody>
      </p:sp>
    </p:spTree>
    <p:extLst>
      <p:ext uri="{BB962C8B-B14F-4D97-AF65-F5344CB8AC3E}">
        <p14:creationId xmlns:p14="http://schemas.microsoft.com/office/powerpoint/2010/main" val="9492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4820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86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43196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43196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08385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327786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9875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1/6/2023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6374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1/6/2023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4796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1/6/2023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633414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281428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254205450"/>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1E1A7-BE2A-4821-8BD1-246388A165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BA4416-CAFA-4893-A486-5942232A5F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49F51B-A2F2-482D-9C06-A092524DF03A}"/>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4CA563D0-A6AD-47AD-BF54-151C9EB59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A4C79-2347-4B61-AC85-31D06AB467DA}"/>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37692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B6A4-6B21-43B1-BEC1-315431077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F20D95-5629-4D8C-BAAF-9C808BC44B6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F2A3B-F856-46AF-94E2-4D9A62074768}"/>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C0190A9B-2595-499B-A0D8-015AEB7AEE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8A7F1-8976-494B-AF2C-A110BC16559F}"/>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70154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18C9-42EB-4190-AF3F-B1CA323CBD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ECB7CF-63CF-41EB-8063-D363E1D0BD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1A4C4E-EACE-42A6-8D5F-EE4A117A09BA}"/>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555A4612-D2C0-4707-8C7A-6377D8974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AA644-A205-4BDE-BEC2-0F0B129B6DA2}"/>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4696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286E-2FC8-474D-9605-C724463B2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9E7086-50CB-4FDB-8059-6EBDA117B1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E87264-D1FA-40C4-8D2F-1E422BD9B7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E37009-E083-4E6D-8B1F-1D7B5BA48CA2}"/>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6" name="Footer Placeholder 5">
            <a:extLst>
              <a:ext uri="{FF2B5EF4-FFF2-40B4-BE49-F238E27FC236}">
                <a16:creationId xmlns:a16="http://schemas.microsoft.com/office/drawing/2014/main" id="{BF07C21B-6526-4860-A19F-17AC4F5D3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21CA5-3FDC-4143-87D4-D130F08B705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233892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EC685-EFF1-498C-9766-A24371084E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56CF2-235F-4889-9ACE-A55CCAFE15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773D81-1446-48F4-BE86-1AB02C72D2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CC5920-D0CD-4A65-A44B-519785950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13939DF-0A36-4D0A-9FE2-389AA2C886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82C1C1-98A9-4164-98F9-5F3CFFBD0C04}"/>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8" name="Footer Placeholder 7">
            <a:extLst>
              <a:ext uri="{FF2B5EF4-FFF2-40B4-BE49-F238E27FC236}">
                <a16:creationId xmlns:a16="http://schemas.microsoft.com/office/drawing/2014/main" id="{6BEA244E-3674-471E-944C-2EA16748B7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CBB536-390B-4FB0-856D-8C7184548E4E}"/>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95010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2E28-AB03-471A-B91A-A50E133A70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8A5676-A4BE-45B3-B9B8-61CF14A544D1}"/>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4" name="Footer Placeholder 3">
            <a:extLst>
              <a:ext uri="{FF2B5EF4-FFF2-40B4-BE49-F238E27FC236}">
                <a16:creationId xmlns:a16="http://schemas.microsoft.com/office/drawing/2014/main" id="{1D59EDE9-B984-4C49-B666-5223BBA92C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21E185-B971-4F2E-B2D9-C86B0DB0682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5252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1/6/2023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93735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04910-9590-4BC3-BB88-5C62276CEB10}"/>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3" name="Footer Placeholder 2">
            <a:extLst>
              <a:ext uri="{FF2B5EF4-FFF2-40B4-BE49-F238E27FC236}">
                <a16:creationId xmlns:a16="http://schemas.microsoft.com/office/drawing/2014/main" id="{59C27E7A-16D0-4841-A2F9-2BC249F37F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72985B-4DB1-4323-9E57-FAA7D82E11F5}"/>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98111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9D84-29D6-417F-81F2-20BBB5B6BC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40E798-AE75-466C-858F-2BE3F5248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807AA0-5EF6-4F80-AFB0-9DC09B09F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A87F80-ECA2-4385-AC5B-BA85DBD61263}"/>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6" name="Footer Placeholder 5">
            <a:extLst>
              <a:ext uri="{FF2B5EF4-FFF2-40B4-BE49-F238E27FC236}">
                <a16:creationId xmlns:a16="http://schemas.microsoft.com/office/drawing/2014/main" id="{200B74E1-5124-4579-8F9C-6F6251947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EBF02-625D-48A4-9A48-C10170B20BB1}"/>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35452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65FCC-6926-4633-A72C-7319DFC70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5A419E-1C5B-4A4C-9806-2540F72440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ED372A-0E41-4E8C-9CFF-FA8B0D17A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9070A92-E8EB-4772-8E24-FA577A6553FC}"/>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6" name="Footer Placeholder 5">
            <a:extLst>
              <a:ext uri="{FF2B5EF4-FFF2-40B4-BE49-F238E27FC236}">
                <a16:creationId xmlns:a16="http://schemas.microsoft.com/office/drawing/2014/main" id="{ADC8457D-0CA3-4938-B534-82A4C887A8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B34EF-44E3-4BEF-BCBF-BD257F3CEF76}"/>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43687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945B-4394-405E-9CD0-93E3B0C41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160DC9-EA05-465D-A8C7-6032F8FBEA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B7ABC-73FC-4185-9238-2377C477B14A}"/>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2522FF99-8EC3-423D-B8B9-100DD7E6B3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A971E0-E9CC-44ED-8D84-2EBC525AE3F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98088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A0DD7F-B25C-4A41-AF41-DCBE3153C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52D5DC-F4B9-491F-B696-ED598291C7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AE70A-32DE-4FD3-BF12-0372F98449BB}"/>
              </a:ext>
            </a:extLst>
          </p:cNvPr>
          <p:cNvSpPr>
            <a:spLocks noGrp="1"/>
          </p:cNvSpPr>
          <p:nvPr>
            <p:ph type="dt" sz="half" idx="10"/>
          </p:nvPr>
        </p:nvSpPr>
        <p:spPr/>
        <p:txBody>
          <a:body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20F44A2A-8EE7-41E5-91CF-1166C5C19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8FD15-11B8-45D1-A628-3957418EC03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63941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288088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2750820" y="630938"/>
            <a:ext cx="6973824"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9"/>
            <a:ext cx="10318419"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6" y="5979198"/>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3" cy="348463"/>
          </a:xfrm>
        </p:spPr>
        <p:txBody>
          <a:bodyPr/>
          <a:lstStyle>
            <a:lvl1pPr>
              <a:defRPr baseline="0">
                <a:solidFill>
                  <a:schemeClr val="accent1">
                    <a:lumMod val="50000"/>
                  </a:schemeClr>
                </a:solidFill>
              </a:defRPr>
            </a:lvl1pPr>
          </a:lstStyle>
          <a:p>
            <a:fld id="{9334D819-9F07-4261-B09B-9E467E5D9002}" type="datetimeFigureOut">
              <a:rPr lang="en-US" smtClean="0">
                <a:solidFill>
                  <a:srgbClr val="62B4C6">
                    <a:lumMod val="50000"/>
                  </a:srgbClr>
                </a:solidFill>
              </a:rPr>
              <a:t>1/6/2023</a:t>
            </a:fld>
            <a:endParaRPr lang="en-US" dirty="0">
              <a:solidFill>
                <a:srgbClr val="62B4C6">
                  <a:lumMod val="50000"/>
                </a:srgbClr>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solidFill>
                <a:srgbClr val="62B4C6">
                  <a:lumMod val="50000"/>
                </a:srgbClr>
              </a:solidFill>
            </a:endParaRPr>
          </a:p>
        </p:txBody>
      </p:sp>
      <p:sp>
        <p:nvSpPr>
          <p:cNvPr id="6" name="Slide Number Placeholder 5"/>
          <p:cNvSpPr>
            <a:spLocks noGrp="1"/>
          </p:cNvSpPr>
          <p:nvPr>
            <p:ph type="sldNum" sz="quarter" idx="12"/>
          </p:nvPr>
        </p:nvSpPr>
        <p:spPr>
          <a:xfrm>
            <a:off x="9067219" y="6375679"/>
            <a:ext cx="2329723" cy="345796"/>
          </a:xfrm>
        </p:spPr>
        <p:txBody>
          <a:bodyPr/>
          <a:lstStyle>
            <a:lvl1pPr>
              <a:defRPr baseline="0">
                <a:solidFill>
                  <a:schemeClr val="accent1">
                    <a:lumMod val="50000"/>
                  </a:schemeClr>
                </a:solidFill>
              </a:defRPr>
            </a:lvl1pPr>
          </a:lstStyle>
          <a:p>
            <a:fld id="{71766878-3199-4EAB-94E7-2D6D11070E14}" type="slidenum">
              <a:rPr lang="en-US" smtClean="0">
                <a:solidFill>
                  <a:srgbClr val="62B4C6">
                    <a:lumMod val="50000"/>
                  </a:srgbClr>
                </a:solidFill>
              </a:rPr>
              <a:t>‹#›</a:t>
            </a:fld>
            <a:endParaRPr lang="en-US" dirty="0">
              <a:solidFill>
                <a:srgbClr val="62B4C6">
                  <a:lumMod val="50000"/>
                </a:srgbClr>
              </a:solidFill>
            </a:endParaRPr>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3293269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60327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6"/>
          <p:cNvSpPr/>
          <p:nvPr/>
        </p:nvSpPr>
        <p:spPr bwMode="auto">
          <a:xfrm>
            <a:off x="2" y="0"/>
            <a:ext cx="281463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ln>
        </p:spPr>
      </p:sp>
      <p:sp>
        <p:nvSpPr>
          <p:cNvPr id="2" name="Title 1"/>
          <p:cNvSpPr>
            <a:spLocks noGrp="1"/>
          </p:cNvSpPr>
          <p:nvPr>
            <p:ph type="title"/>
          </p:nvPr>
        </p:nvSpPr>
        <p:spPr>
          <a:xfrm>
            <a:off x="3242931" y="1073889"/>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7" y="6375679"/>
            <a:ext cx="1493947" cy="348463"/>
          </a:xfrm>
        </p:spPr>
        <p:txBody>
          <a:bodyPr/>
          <a:lstStyle>
            <a:lvl1pPr>
              <a:defRPr baseline="0">
                <a:solidFill>
                  <a:schemeClr val="tx2"/>
                </a:solidFill>
              </a:defRPr>
            </a:lvl1pPr>
          </a:lstStyle>
          <a:p>
            <a:fld id="{9334D819-9F07-4261-B09B-9E467E5D9002}" type="datetimeFigureOut">
              <a:rPr lang="en-US" smtClean="0">
                <a:solidFill>
                  <a:srgbClr val="F3F3F2"/>
                </a:solidFill>
              </a:rPr>
              <a:t>1/6/2023</a:t>
            </a:fld>
            <a:endParaRPr lang="en-US" dirty="0">
              <a:solidFill>
                <a:srgbClr val="F3F3F2"/>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solidFill>
                <a:srgbClr val="F3F3F2"/>
              </a:solidFill>
            </a:endParaRPr>
          </a:p>
        </p:txBody>
      </p:sp>
      <p:sp>
        <p:nvSpPr>
          <p:cNvPr id="6" name="Slide Number Placeholder 5"/>
          <p:cNvSpPr>
            <a:spLocks noGrp="1"/>
          </p:cNvSpPr>
          <p:nvPr>
            <p:ph type="sldNum" sz="quarter" idx="12"/>
          </p:nvPr>
        </p:nvSpPr>
        <p:spPr>
          <a:xfrm>
            <a:off x="9942435" y="6375679"/>
            <a:ext cx="1487567" cy="345796"/>
          </a:xfrm>
        </p:spPr>
        <p:txBody>
          <a:bodyPr/>
          <a:lstStyle>
            <a:lvl1pPr>
              <a:defRPr baseline="0">
                <a:solidFill>
                  <a:schemeClr val="tx2"/>
                </a:solidFill>
              </a:defRPr>
            </a:lvl1pPr>
          </a:lstStyle>
          <a:p>
            <a:fld id="{71766878-3199-4EAB-94E7-2D6D11070E14}" type="slidenum">
              <a:rPr lang="en-US" smtClean="0">
                <a:solidFill>
                  <a:srgbClr val="F3F3F2"/>
                </a:solidFill>
              </a:rPr>
              <a:t>‹#›</a:t>
            </a:fld>
            <a:endParaRPr lang="en-US" dirty="0">
              <a:solidFill>
                <a:srgbClr val="F3F3F2"/>
              </a:solidFill>
            </a:endParaRPr>
          </a:p>
        </p:txBody>
      </p:sp>
      <p:sp>
        <p:nvSpPr>
          <p:cNvPr id="16" name="Freeform 11"/>
          <p:cNvSpPr/>
          <p:nvPr/>
        </p:nvSpPr>
        <p:spPr bwMode="auto">
          <a:xfrm>
            <a:off x="874383" y="0"/>
            <a:ext cx="164623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nvGrpSpPr>
          <p:cNvPr id="7" name="Group 6" title="left scallop shape"/>
          <p:cNvGrpSpPr/>
          <p:nvPr/>
        </p:nvGrpSpPr>
        <p:grpSpPr>
          <a:xfrm>
            <a:off x="2" y="0"/>
            <a:ext cx="281463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extLst>
      <p:ext uri="{BB962C8B-B14F-4D97-AF65-F5344CB8AC3E}">
        <p14:creationId xmlns:p14="http://schemas.microsoft.com/office/powerpoint/2010/main" val="2161337974"/>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5"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70324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1/6/2023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6038654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7302" y="381002"/>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5776"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5776"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12717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025194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078663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5" y="457202"/>
            <a:ext cx="3092115" cy="1196671"/>
          </a:xfrm>
        </p:spPr>
        <p:txBody>
          <a:bodyPr anchor="b">
            <a:normAutofit/>
          </a:bodyPr>
          <a:lstStyle>
            <a:lvl1pPr>
              <a:lnSpc>
                <a:spcPct val="100000"/>
              </a:lnSpc>
              <a:defRPr sz="24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8"/>
            <a:ext cx="6158419"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7"/>
            <a:ext cx="3092115"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2" y="6375679"/>
            <a:ext cx="1233355" cy="348463"/>
          </a:xfrm>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91015" y="6375679"/>
            <a:ext cx="1232456"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01448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6" y="2"/>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1"/>
            <a:ext cx="3092117" cy="1196671"/>
          </a:xfrm>
        </p:spPr>
        <p:txBody>
          <a:bodyPr anchor="b">
            <a:normAutofit/>
          </a:bodyPr>
          <a:lstStyle>
            <a:lvl1pPr>
              <a:lnSpc>
                <a:spcPct val="100000"/>
              </a:lnSpc>
              <a:defRPr sz="24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4" y="1741337"/>
            <a:ext cx="3092117"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1" y="6375679"/>
            <a:ext cx="1232456" cy="348463"/>
          </a:xfrm>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74871" y="6375679"/>
            <a:ext cx="1263280"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3" name="Rectangle 12"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1539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90989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5882" y="382387"/>
            <a:ext cx="2362573"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382387"/>
            <a:ext cx="7746023" cy="560040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45398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146095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05312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46730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1/6/2023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118755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582397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685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76226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83114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044580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561076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047065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10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7113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89217392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1/6/2023</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384850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8739956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420905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966394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1864586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941701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708946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14537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523801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967868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00239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1/6/2023</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6734635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98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191881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9498520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147288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570464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1280380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321712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014875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427764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9846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1/6/2023</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703370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025544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555309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0701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6891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5662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7710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1602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89405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734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160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1/6/2023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39474340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8818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1713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38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1/6/2023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12845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6.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1/6/2023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613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BC6C3-2A12-45DD-86FC-47F1E55C38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E2E244-42DE-4113-A621-C6B64C166A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B5AE31-8DBF-4DF5-A633-62C9050E4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1/6/2023</a:t>
            </a:fld>
            <a:endParaRPr lang="en-US"/>
          </a:p>
        </p:txBody>
      </p:sp>
      <p:sp>
        <p:nvSpPr>
          <p:cNvPr id="5" name="Footer Placeholder 4">
            <a:extLst>
              <a:ext uri="{FF2B5EF4-FFF2-40B4-BE49-F238E27FC236}">
                <a16:creationId xmlns:a16="http://schemas.microsoft.com/office/drawing/2014/main" id="{838DB619-CB95-4139-8402-B1294AA1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2F0A53-ACCF-488C-AAD4-9DEAB8181E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7059607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4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7" y="382386"/>
            <a:ext cx="10178323"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7" y="2286003"/>
            <a:ext cx="10178323"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7" y="6375679"/>
            <a:ext cx="2329723" cy="348463"/>
          </a:xfrm>
          <a:prstGeom prst="rect">
            <a:avLst/>
          </a:prstGeom>
        </p:spPr>
        <p:txBody>
          <a:bodyPr vert="horz" lIns="91440" tIns="45720" rIns="91440" bIns="45720" rtlCol="0" anchor="ctr"/>
          <a:lstStyle>
            <a:lvl1pPr algn="l">
              <a:defRPr sz="1335">
                <a:solidFill>
                  <a:schemeClr val="tx1">
                    <a:lumMod val="65000"/>
                    <a:lumOff val="35000"/>
                  </a:schemeClr>
                </a:solidFill>
              </a:defRPr>
            </a:lvl1pPr>
          </a:lstStyle>
          <a:p>
            <a:pPr defTabSz="609600"/>
            <a:fld id="{9334D819-9F07-4261-B09B-9E467E5D9002}" type="datetimeFigureOut">
              <a:rPr lang="en-US" smtClean="0">
                <a:solidFill>
                  <a:prstClr val="black">
                    <a:lumMod val="65000"/>
                    <a:lumOff val="35000"/>
                  </a:prstClr>
                </a:solidFill>
              </a:rPr>
              <a:t>1/6/2023</a:t>
            </a:fld>
            <a:endParaRPr lang="en-US" dirty="0">
              <a:solidFill>
                <a:prstClr val="black">
                  <a:lumMod val="65000"/>
                  <a:lumOff val="35000"/>
                </a:prstClr>
              </a:solidFill>
            </a:endParaRP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335">
                <a:solidFill>
                  <a:schemeClr val="tx1">
                    <a:lumMod val="65000"/>
                    <a:lumOff val="35000"/>
                  </a:schemeClr>
                </a:solidFill>
              </a:defRPr>
            </a:lvl1pPr>
          </a:lstStyle>
          <a:p>
            <a:pPr defTabSz="609600"/>
            <a:endParaRPr 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8610603" y="6375679"/>
            <a:ext cx="2819399" cy="345796"/>
          </a:xfrm>
          <a:prstGeom prst="rect">
            <a:avLst/>
          </a:prstGeom>
        </p:spPr>
        <p:txBody>
          <a:bodyPr vert="horz" lIns="91440" tIns="45720" rIns="91440" bIns="45720" rtlCol="0" anchor="ctr"/>
          <a:lstStyle>
            <a:lvl1pPr algn="r">
              <a:defRPr sz="1335">
                <a:solidFill>
                  <a:schemeClr val="tx1">
                    <a:lumMod val="65000"/>
                    <a:lumOff val="35000"/>
                  </a:schemeClr>
                </a:solidFill>
              </a:defRPr>
            </a:lvl1pPr>
          </a:lstStyle>
          <a:p>
            <a:pPr defTabSz="609600"/>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2" y="0"/>
            <a:ext cx="905453"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22482314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6800" kern="1200" cap="all" spc="200" baseline="0">
          <a:solidFill>
            <a:schemeClr val="tx2"/>
          </a:solidFill>
          <a:latin typeface="+mj-lt"/>
          <a:ea typeface="+mj-ea"/>
          <a:cs typeface="+mj-cs"/>
        </a:defRPr>
      </a:lvl1pPr>
    </p:titleStyle>
    <p:bodyStyle>
      <a:lvl1pPr marL="304800" indent="-304800" algn="l" defTabSz="914400" rtl="0" eaLnBrk="1" latinLnBrk="0" hangingPunct="1">
        <a:lnSpc>
          <a:spcPct val="110000"/>
        </a:lnSpc>
        <a:spcBef>
          <a:spcPts val="935"/>
        </a:spcBef>
        <a:buClr>
          <a:schemeClr val="tx2"/>
        </a:buClr>
        <a:buFont typeface="Arial" panose="020B0604020202020204" pitchFamily="34" charset="0"/>
        <a:buChar char="•"/>
        <a:defRPr sz="2665" kern="1200">
          <a:solidFill>
            <a:schemeClr val="tx1">
              <a:lumMod val="65000"/>
              <a:lumOff val="35000"/>
            </a:schemeClr>
          </a:solidFill>
          <a:latin typeface="+mn-lt"/>
          <a:ea typeface="+mn-ea"/>
          <a:cs typeface="+mn-cs"/>
        </a:defRPr>
      </a:lvl1pPr>
      <a:lvl2pPr marL="914400" indent="-304800" algn="l" defTabSz="914400" rtl="0" eaLnBrk="1" latinLnBrk="0" hangingPunct="1">
        <a:lnSpc>
          <a:spcPct val="110000"/>
        </a:lnSpc>
        <a:spcBef>
          <a:spcPts val="935"/>
        </a:spcBef>
        <a:buClr>
          <a:schemeClr val="tx2"/>
        </a:buClr>
        <a:buFont typeface="Gill Sans MT" panose="020B0502020104020203" pitchFamily="34" charset="0"/>
        <a:buChar char="–"/>
        <a:defRPr sz="2400" kern="1200">
          <a:solidFill>
            <a:schemeClr val="tx1">
              <a:lumMod val="65000"/>
              <a:lumOff val="35000"/>
            </a:schemeClr>
          </a:solidFill>
          <a:latin typeface="+mn-lt"/>
          <a:ea typeface="+mn-ea"/>
          <a:cs typeface="+mn-cs"/>
        </a:defRPr>
      </a:lvl2pPr>
      <a:lvl3pPr marL="1524000" indent="-304800" algn="l" defTabSz="914400" rtl="0" eaLnBrk="1" latinLnBrk="0" hangingPunct="1">
        <a:lnSpc>
          <a:spcPct val="110000"/>
        </a:lnSpc>
        <a:spcBef>
          <a:spcPts val="935"/>
        </a:spcBef>
        <a:buClr>
          <a:schemeClr val="tx2"/>
        </a:buClr>
        <a:buFont typeface="Arial" panose="020B0604020202020204" pitchFamily="34" charset="0"/>
        <a:buChar char="•"/>
        <a:defRPr sz="2135" kern="1200">
          <a:solidFill>
            <a:schemeClr val="tx1">
              <a:lumMod val="65000"/>
              <a:lumOff val="35000"/>
            </a:schemeClr>
          </a:solidFill>
          <a:latin typeface="+mn-lt"/>
          <a:ea typeface="+mn-ea"/>
          <a:cs typeface="+mn-cs"/>
        </a:defRPr>
      </a:lvl3pPr>
      <a:lvl4pPr marL="21336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4pPr>
      <a:lvl5pPr marL="27432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5pPr>
      <a:lvl6pPr marL="33528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6pPr>
      <a:lvl7pPr marL="39624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7pPr>
      <a:lvl8pPr marL="45720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baseline="0">
          <a:solidFill>
            <a:schemeClr val="tx1">
              <a:lumMod val="65000"/>
              <a:lumOff val="35000"/>
            </a:schemeClr>
          </a:solidFill>
          <a:latin typeface="+mn-lt"/>
          <a:ea typeface="+mn-ea"/>
          <a:cs typeface="+mn-cs"/>
        </a:defRPr>
      </a:lvl8pPr>
      <a:lvl9pPr marL="51816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038603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0467290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1/6/2023</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169201747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1/6/2023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87851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48.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18.png"/><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8.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8.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38.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8.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38.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GI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5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8.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38.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8.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8.xml"/><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8.png"/><Relationship Id="rId1" Type="http://schemas.openxmlformats.org/officeDocument/2006/relationships/slideLayout" Target="../slideLayouts/slideLayout4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8.xml"/><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62.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6.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51.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8" Type="http://schemas.openxmlformats.org/officeDocument/2006/relationships/image" Target="../media/image61.gif"/><Relationship Id="rId13" Type="http://schemas.openxmlformats.org/officeDocument/2006/relationships/image" Target="../media/image64.gif"/><Relationship Id="rId18" Type="http://schemas.microsoft.com/office/2007/relationships/hdphoto" Target="../media/hdphoto9.wdp"/><Relationship Id="rId26" Type="http://schemas.microsoft.com/office/2007/relationships/hdphoto" Target="../media/hdphoto13.wdp"/><Relationship Id="rId3" Type="http://schemas.microsoft.com/office/2007/relationships/hdphoto" Target="../media/hdphoto3.wdp"/><Relationship Id="rId21" Type="http://schemas.openxmlformats.org/officeDocument/2006/relationships/image" Target="../media/image69.png"/><Relationship Id="rId7" Type="http://schemas.microsoft.com/office/2007/relationships/hdphoto" Target="../media/hdphoto5.wdp"/><Relationship Id="rId12" Type="http://schemas.microsoft.com/office/2007/relationships/hdphoto" Target="../media/hdphoto7.wdp"/><Relationship Id="rId17" Type="http://schemas.openxmlformats.org/officeDocument/2006/relationships/image" Target="../media/image67.png"/><Relationship Id="rId25" Type="http://schemas.openxmlformats.org/officeDocument/2006/relationships/image" Target="../media/image71.png"/><Relationship Id="rId2" Type="http://schemas.openxmlformats.org/officeDocument/2006/relationships/image" Target="../media/image58.png"/><Relationship Id="rId16" Type="http://schemas.openxmlformats.org/officeDocument/2006/relationships/image" Target="../media/image66.gif"/><Relationship Id="rId20" Type="http://schemas.microsoft.com/office/2007/relationships/hdphoto" Target="../media/hdphoto10.wdp"/><Relationship Id="rId29" Type="http://schemas.microsoft.com/office/2007/relationships/hdphoto" Target="../media/hdphoto14.wdp"/><Relationship Id="rId1" Type="http://schemas.openxmlformats.org/officeDocument/2006/relationships/slideLayout" Target="../slideLayouts/slideLayout73.xml"/><Relationship Id="rId6" Type="http://schemas.openxmlformats.org/officeDocument/2006/relationships/image" Target="../media/image60.png"/><Relationship Id="rId11" Type="http://schemas.openxmlformats.org/officeDocument/2006/relationships/image" Target="../media/image63.png"/><Relationship Id="rId24" Type="http://schemas.microsoft.com/office/2007/relationships/hdphoto" Target="../media/hdphoto12.wdp"/><Relationship Id="rId5" Type="http://schemas.microsoft.com/office/2007/relationships/hdphoto" Target="../media/hdphoto4.wdp"/><Relationship Id="rId15" Type="http://schemas.microsoft.com/office/2007/relationships/hdphoto" Target="../media/hdphoto8.wdp"/><Relationship Id="rId23" Type="http://schemas.openxmlformats.org/officeDocument/2006/relationships/image" Target="../media/image70.png"/><Relationship Id="rId28" Type="http://schemas.openxmlformats.org/officeDocument/2006/relationships/image" Target="../media/image73.png"/><Relationship Id="rId10" Type="http://schemas.microsoft.com/office/2007/relationships/hdphoto" Target="../media/hdphoto6.wdp"/><Relationship Id="rId19" Type="http://schemas.openxmlformats.org/officeDocument/2006/relationships/image" Target="../media/image68.png"/><Relationship Id="rId4" Type="http://schemas.openxmlformats.org/officeDocument/2006/relationships/image" Target="../media/image59.png"/><Relationship Id="rId9" Type="http://schemas.openxmlformats.org/officeDocument/2006/relationships/image" Target="../media/image62.png"/><Relationship Id="rId14" Type="http://schemas.openxmlformats.org/officeDocument/2006/relationships/image" Target="../media/image65.png"/><Relationship Id="rId22" Type="http://schemas.microsoft.com/office/2007/relationships/hdphoto" Target="../media/hdphoto11.wdp"/><Relationship Id="rId27" Type="http://schemas.openxmlformats.org/officeDocument/2006/relationships/image" Target="../media/image72.gif"/><Relationship Id="rId30" Type="http://schemas.openxmlformats.org/officeDocument/2006/relationships/image" Target="../media/image74.png"/></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audio" Target="../media/audio1.wav"/><Relationship Id="rId1" Type="http://schemas.openxmlformats.org/officeDocument/2006/relationships/slideLayout" Target="../slideLayouts/slideLayout2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extLst>
      <p:ext uri="{BB962C8B-B14F-4D97-AF65-F5344CB8AC3E}">
        <p14:creationId xmlns:p14="http://schemas.microsoft.com/office/powerpoint/2010/main" val="584689332"/>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9B6B4-2F4D-4538-9CB5-32D2B7F4638B}"/>
              </a:ext>
            </a:extLst>
          </p:cNvPr>
          <p:cNvSpPr txBox="1"/>
          <p:nvPr/>
        </p:nvSpPr>
        <p:spPr>
          <a:xfrm>
            <a:off x="141667" y="105726"/>
            <a:ext cx="77036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smtClean="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200" b="1" i="0" u="none" strike="noStrike" kern="1200" cap="none" spc="0" normalizeH="0" noProof="0" dirty="0" smtClean="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4675" y="924702"/>
            <a:ext cx="2396678" cy="19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847" y="370139"/>
            <a:ext cx="2139093" cy="186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174" y="735903"/>
            <a:ext cx="2154328" cy="1820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382" y="2564468"/>
            <a:ext cx="2472359" cy="1752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174" y="4710318"/>
            <a:ext cx="2472359" cy="2089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005" y="4914834"/>
            <a:ext cx="2352016" cy="1885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2600" y="3078562"/>
            <a:ext cx="2560829" cy="200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9989" y="4792488"/>
            <a:ext cx="2423861" cy="200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83772" y="735903"/>
            <a:ext cx="4029075" cy="41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Freeform 14"/>
          <p:cNvSpPr/>
          <p:nvPr/>
        </p:nvSpPr>
        <p:spPr>
          <a:xfrm>
            <a:off x="5711687" y="2173357"/>
            <a:ext cx="3935896" cy="1431234"/>
          </a:xfrm>
          <a:custGeom>
            <a:avLst/>
            <a:gdLst>
              <a:gd name="connsiteX0" fmla="*/ 3935896 w 3935896"/>
              <a:gd name="connsiteY0" fmla="*/ 0 h 1431234"/>
              <a:gd name="connsiteX1" fmla="*/ 1762539 w 3935896"/>
              <a:gd name="connsiteY1" fmla="*/ 609600 h 1431234"/>
              <a:gd name="connsiteX2" fmla="*/ 0 w 3935896"/>
              <a:gd name="connsiteY2" fmla="*/ 1431234 h 1431234"/>
            </a:gdLst>
            <a:ahLst/>
            <a:cxnLst>
              <a:cxn ang="0">
                <a:pos x="connsiteX0" y="connsiteY0"/>
              </a:cxn>
              <a:cxn ang="0">
                <a:pos x="connsiteX1" y="connsiteY1"/>
              </a:cxn>
              <a:cxn ang="0">
                <a:pos x="connsiteX2" y="connsiteY2"/>
              </a:cxn>
            </a:cxnLst>
            <a:rect l="l" t="t" r="r" b="b"/>
            <a:pathLst>
              <a:path w="3935896" h="1431234">
                <a:moveTo>
                  <a:pt x="3935896" y="0"/>
                </a:moveTo>
                <a:cubicBezTo>
                  <a:pt x="3177209" y="185530"/>
                  <a:pt x="2418522" y="371061"/>
                  <a:pt x="1762539" y="609600"/>
                </a:cubicBezTo>
                <a:cubicBezTo>
                  <a:pt x="1106556" y="848139"/>
                  <a:pt x="553278" y="1139686"/>
                  <a:pt x="0" y="1431234"/>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Freeform 16"/>
          <p:cNvSpPr/>
          <p:nvPr/>
        </p:nvSpPr>
        <p:spPr>
          <a:xfrm>
            <a:off x="4969565" y="1404730"/>
            <a:ext cx="2213113" cy="649357"/>
          </a:xfrm>
          <a:custGeom>
            <a:avLst/>
            <a:gdLst>
              <a:gd name="connsiteX0" fmla="*/ 2213113 w 2213113"/>
              <a:gd name="connsiteY0" fmla="*/ 0 h 649357"/>
              <a:gd name="connsiteX1" fmla="*/ 0 w 2213113"/>
              <a:gd name="connsiteY1" fmla="*/ 649357 h 649357"/>
            </a:gdLst>
            <a:ahLst/>
            <a:cxnLst>
              <a:cxn ang="0">
                <a:pos x="connsiteX0" y="connsiteY0"/>
              </a:cxn>
              <a:cxn ang="0">
                <a:pos x="connsiteX1" y="connsiteY1"/>
              </a:cxn>
            </a:cxnLst>
            <a:rect l="l" t="t" r="r" b="b"/>
            <a:pathLst>
              <a:path w="2213113" h="649357">
                <a:moveTo>
                  <a:pt x="2213113" y="0"/>
                </a:moveTo>
                <a:lnTo>
                  <a:pt x="0" y="64935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p:cNvCxnSpPr/>
          <p:nvPr/>
        </p:nvCxnSpPr>
        <p:spPr>
          <a:xfrm flipV="1">
            <a:off x="2544417" y="1729408"/>
            <a:ext cx="1139687" cy="15093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2667502" y="3246783"/>
            <a:ext cx="1016602" cy="3578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544417" y="3962400"/>
            <a:ext cx="1139687" cy="8300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5632174" y="2888974"/>
            <a:ext cx="1761601" cy="2385391"/>
          </a:xfrm>
          <a:custGeom>
            <a:avLst/>
            <a:gdLst>
              <a:gd name="connsiteX0" fmla="*/ 1152939 w 1761601"/>
              <a:gd name="connsiteY0" fmla="*/ 2385391 h 2385391"/>
              <a:gd name="connsiteX1" fmla="*/ 1709530 w 1761601"/>
              <a:gd name="connsiteY1" fmla="*/ 1550504 h 2385391"/>
              <a:gd name="connsiteX2" fmla="*/ 0 w 1761601"/>
              <a:gd name="connsiteY2" fmla="*/ 0 h 2385391"/>
            </a:gdLst>
            <a:ahLst/>
            <a:cxnLst>
              <a:cxn ang="0">
                <a:pos x="connsiteX0" y="connsiteY0"/>
              </a:cxn>
              <a:cxn ang="0">
                <a:pos x="connsiteX1" y="connsiteY1"/>
              </a:cxn>
              <a:cxn ang="0">
                <a:pos x="connsiteX2" y="connsiteY2"/>
              </a:cxn>
            </a:cxnLst>
            <a:rect l="l" t="t" r="r" b="b"/>
            <a:pathLst>
              <a:path w="1761601" h="2385391">
                <a:moveTo>
                  <a:pt x="1152939" y="2385391"/>
                </a:moveTo>
                <a:cubicBezTo>
                  <a:pt x="1527312" y="2166730"/>
                  <a:pt x="1901686" y="1948069"/>
                  <a:pt x="1709530" y="1550504"/>
                </a:cubicBezTo>
                <a:cubicBezTo>
                  <a:pt x="1517374" y="1152939"/>
                  <a:pt x="758687" y="576469"/>
                  <a:pt x="0" y="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6427304" y="2491409"/>
            <a:ext cx="2570922" cy="3008243"/>
          </a:xfrm>
          <a:custGeom>
            <a:avLst/>
            <a:gdLst>
              <a:gd name="connsiteX0" fmla="*/ 2570922 w 2570922"/>
              <a:gd name="connsiteY0" fmla="*/ 3008243 h 3008243"/>
              <a:gd name="connsiteX1" fmla="*/ 1603513 w 2570922"/>
              <a:gd name="connsiteY1" fmla="*/ 1033669 h 3008243"/>
              <a:gd name="connsiteX2" fmla="*/ 0 w 2570922"/>
              <a:gd name="connsiteY2" fmla="*/ 0 h 3008243"/>
            </a:gdLst>
            <a:ahLst/>
            <a:cxnLst>
              <a:cxn ang="0">
                <a:pos x="connsiteX0" y="connsiteY0"/>
              </a:cxn>
              <a:cxn ang="0">
                <a:pos x="connsiteX1" y="connsiteY1"/>
              </a:cxn>
              <a:cxn ang="0">
                <a:pos x="connsiteX2" y="connsiteY2"/>
              </a:cxn>
            </a:cxnLst>
            <a:rect l="l" t="t" r="r" b="b"/>
            <a:pathLst>
              <a:path w="2570922" h="3008243">
                <a:moveTo>
                  <a:pt x="2570922" y="3008243"/>
                </a:moveTo>
                <a:cubicBezTo>
                  <a:pt x="2301461" y="2271643"/>
                  <a:pt x="2032000" y="1535043"/>
                  <a:pt x="1603513" y="1033669"/>
                </a:cubicBezTo>
                <a:cubicBezTo>
                  <a:pt x="1175026" y="532295"/>
                  <a:pt x="587513" y="266147"/>
                  <a:pt x="0" y="0"/>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7" name="Straight Connector 26"/>
          <p:cNvCxnSpPr/>
          <p:nvPr/>
        </p:nvCxnSpPr>
        <p:spPr>
          <a:xfrm flipV="1">
            <a:off x="4969565" y="4316532"/>
            <a:ext cx="4678018" cy="6091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55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Effect transition="in" filter="fade">
                                      <p:cBhvr>
                                        <p:cTn id="14" dur="1000"/>
                                        <p:tgtEl>
                                          <p:spTgt spid="1027"/>
                                        </p:tgtEl>
                                      </p:cBhvr>
                                    </p:animEffect>
                                    <p:anim calcmode="lin" valueType="num">
                                      <p:cBhvr>
                                        <p:cTn id="15" dur="1000" fill="hold"/>
                                        <p:tgtEl>
                                          <p:spTgt spid="1027"/>
                                        </p:tgtEl>
                                        <p:attrNameLst>
                                          <p:attrName>ppt_x</p:attrName>
                                        </p:attrNameLst>
                                      </p:cBhvr>
                                      <p:tavLst>
                                        <p:tav tm="0">
                                          <p:val>
                                            <p:strVal val="#ppt_x"/>
                                          </p:val>
                                        </p:tav>
                                        <p:tav tm="100000">
                                          <p:val>
                                            <p:strVal val="#ppt_x"/>
                                          </p:val>
                                        </p:tav>
                                      </p:tavLst>
                                    </p:anim>
                                    <p:anim calcmode="lin" valueType="num">
                                      <p:cBhvr>
                                        <p:cTn id="16"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fade">
                                      <p:cBhvr>
                                        <p:cTn id="21" dur="1000"/>
                                        <p:tgtEl>
                                          <p:spTgt spid="1028"/>
                                        </p:tgtEl>
                                      </p:cBhvr>
                                    </p:animEffect>
                                    <p:anim calcmode="lin" valueType="num">
                                      <p:cBhvr>
                                        <p:cTn id="22" dur="1000" fill="hold"/>
                                        <p:tgtEl>
                                          <p:spTgt spid="1028"/>
                                        </p:tgtEl>
                                        <p:attrNameLst>
                                          <p:attrName>ppt_x</p:attrName>
                                        </p:attrNameLst>
                                      </p:cBhvr>
                                      <p:tavLst>
                                        <p:tav tm="0">
                                          <p:val>
                                            <p:strVal val="#ppt_x"/>
                                          </p:val>
                                        </p:tav>
                                        <p:tav tm="100000">
                                          <p:val>
                                            <p:strVal val="#ppt_x"/>
                                          </p:val>
                                        </p:tav>
                                      </p:tavLst>
                                    </p:anim>
                                    <p:anim calcmode="lin" valueType="num">
                                      <p:cBhvr>
                                        <p:cTn id="2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9"/>
                                        </p:tgtEl>
                                        <p:attrNameLst>
                                          <p:attrName>style.visibility</p:attrName>
                                        </p:attrNameLst>
                                      </p:cBhvr>
                                      <p:to>
                                        <p:strVal val="visible"/>
                                      </p:to>
                                    </p:set>
                                    <p:animEffect transition="in" filter="fade">
                                      <p:cBhvr>
                                        <p:cTn id="28" dur="1000"/>
                                        <p:tgtEl>
                                          <p:spTgt spid="1029"/>
                                        </p:tgtEl>
                                      </p:cBhvr>
                                    </p:animEffect>
                                    <p:anim calcmode="lin" valueType="num">
                                      <p:cBhvr>
                                        <p:cTn id="29" dur="1000" fill="hold"/>
                                        <p:tgtEl>
                                          <p:spTgt spid="1029"/>
                                        </p:tgtEl>
                                        <p:attrNameLst>
                                          <p:attrName>ppt_x</p:attrName>
                                        </p:attrNameLst>
                                      </p:cBhvr>
                                      <p:tavLst>
                                        <p:tav tm="0">
                                          <p:val>
                                            <p:strVal val="#ppt_x"/>
                                          </p:val>
                                        </p:tav>
                                        <p:tav tm="100000">
                                          <p:val>
                                            <p:strVal val="#ppt_x"/>
                                          </p:val>
                                        </p:tav>
                                      </p:tavLst>
                                    </p:anim>
                                    <p:anim calcmode="lin" valueType="num">
                                      <p:cBhvr>
                                        <p:cTn id="30"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Effect transition="in" filter="fade">
                                      <p:cBhvr>
                                        <p:cTn id="35" dur="1000"/>
                                        <p:tgtEl>
                                          <p:spTgt spid="1030"/>
                                        </p:tgtEl>
                                      </p:cBhvr>
                                    </p:animEffect>
                                    <p:anim calcmode="lin" valueType="num">
                                      <p:cBhvr>
                                        <p:cTn id="36" dur="1000" fill="hold"/>
                                        <p:tgtEl>
                                          <p:spTgt spid="1030"/>
                                        </p:tgtEl>
                                        <p:attrNameLst>
                                          <p:attrName>ppt_x</p:attrName>
                                        </p:attrNameLst>
                                      </p:cBhvr>
                                      <p:tavLst>
                                        <p:tav tm="0">
                                          <p:val>
                                            <p:strVal val="#ppt_x"/>
                                          </p:val>
                                        </p:tav>
                                        <p:tav tm="100000">
                                          <p:val>
                                            <p:strVal val="#ppt_x"/>
                                          </p:val>
                                        </p:tav>
                                      </p:tavLst>
                                    </p:anim>
                                    <p:anim calcmode="lin" valueType="num">
                                      <p:cBhvr>
                                        <p:cTn id="37"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31"/>
                                        </p:tgtEl>
                                        <p:attrNameLst>
                                          <p:attrName>style.visibility</p:attrName>
                                        </p:attrNameLst>
                                      </p:cBhvr>
                                      <p:to>
                                        <p:strVal val="visible"/>
                                      </p:to>
                                    </p:set>
                                    <p:animEffect transition="in" filter="fade">
                                      <p:cBhvr>
                                        <p:cTn id="42" dur="1000"/>
                                        <p:tgtEl>
                                          <p:spTgt spid="1031"/>
                                        </p:tgtEl>
                                      </p:cBhvr>
                                    </p:animEffect>
                                    <p:anim calcmode="lin" valueType="num">
                                      <p:cBhvr>
                                        <p:cTn id="43" dur="1000" fill="hold"/>
                                        <p:tgtEl>
                                          <p:spTgt spid="1031"/>
                                        </p:tgtEl>
                                        <p:attrNameLst>
                                          <p:attrName>ppt_x</p:attrName>
                                        </p:attrNameLst>
                                      </p:cBhvr>
                                      <p:tavLst>
                                        <p:tav tm="0">
                                          <p:val>
                                            <p:strVal val="#ppt_x"/>
                                          </p:val>
                                        </p:tav>
                                        <p:tav tm="100000">
                                          <p:val>
                                            <p:strVal val="#ppt_x"/>
                                          </p:val>
                                        </p:tav>
                                      </p:tavLst>
                                    </p:anim>
                                    <p:anim calcmode="lin" valueType="num">
                                      <p:cBhvr>
                                        <p:cTn id="44" dur="1000" fill="hold"/>
                                        <p:tgtEl>
                                          <p:spTgt spid="103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33"/>
                                        </p:tgtEl>
                                        <p:attrNameLst>
                                          <p:attrName>style.visibility</p:attrName>
                                        </p:attrNameLst>
                                      </p:cBhvr>
                                      <p:to>
                                        <p:strVal val="visible"/>
                                      </p:to>
                                    </p:set>
                                    <p:animEffect transition="in" filter="fade">
                                      <p:cBhvr>
                                        <p:cTn id="49" dur="1000"/>
                                        <p:tgtEl>
                                          <p:spTgt spid="1033"/>
                                        </p:tgtEl>
                                      </p:cBhvr>
                                    </p:animEffect>
                                    <p:anim calcmode="lin" valueType="num">
                                      <p:cBhvr>
                                        <p:cTn id="50" dur="1000" fill="hold"/>
                                        <p:tgtEl>
                                          <p:spTgt spid="1033"/>
                                        </p:tgtEl>
                                        <p:attrNameLst>
                                          <p:attrName>ppt_x</p:attrName>
                                        </p:attrNameLst>
                                      </p:cBhvr>
                                      <p:tavLst>
                                        <p:tav tm="0">
                                          <p:val>
                                            <p:strVal val="#ppt_x"/>
                                          </p:val>
                                        </p:tav>
                                        <p:tav tm="100000">
                                          <p:val>
                                            <p:strVal val="#ppt_x"/>
                                          </p:val>
                                        </p:tav>
                                      </p:tavLst>
                                    </p:anim>
                                    <p:anim calcmode="lin" valueType="num">
                                      <p:cBhvr>
                                        <p:cTn id="51" dur="1000" fill="hold"/>
                                        <p:tgtEl>
                                          <p:spTgt spid="103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32"/>
                                        </p:tgtEl>
                                        <p:attrNameLst>
                                          <p:attrName>style.visibility</p:attrName>
                                        </p:attrNameLst>
                                      </p:cBhvr>
                                      <p:to>
                                        <p:strVal val="visible"/>
                                      </p:to>
                                    </p:set>
                                    <p:animEffect transition="in" filter="fade">
                                      <p:cBhvr>
                                        <p:cTn id="56" dur="1000"/>
                                        <p:tgtEl>
                                          <p:spTgt spid="1032"/>
                                        </p:tgtEl>
                                      </p:cBhvr>
                                    </p:animEffect>
                                    <p:anim calcmode="lin" valueType="num">
                                      <p:cBhvr>
                                        <p:cTn id="57" dur="1000" fill="hold"/>
                                        <p:tgtEl>
                                          <p:spTgt spid="1032"/>
                                        </p:tgtEl>
                                        <p:attrNameLst>
                                          <p:attrName>ppt_x</p:attrName>
                                        </p:attrNameLst>
                                      </p:cBhvr>
                                      <p:tavLst>
                                        <p:tav tm="0">
                                          <p:val>
                                            <p:strVal val="#ppt_x"/>
                                          </p:val>
                                        </p:tav>
                                        <p:tav tm="100000">
                                          <p:val>
                                            <p:strVal val="#ppt_x"/>
                                          </p:val>
                                        </p:tav>
                                      </p:tavLst>
                                    </p:anim>
                                    <p:anim calcmode="lin" valueType="num">
                                      <p:cBhvr>
                                        <p:cTn id="58"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nodeType="clickEffect">
                                  <p:stCondLst>
                                    <p:cond delay="0"/>
                                  </p:stCondLst>
                                  <p:childTnLst>
                                    <p:set>
                                      <p:cBhvr>
                                        <p:cTn id="62" dur="1" fill="hold">
                                          <p:stCondLst>
                                            <p:cond delay="0"/>
                                          </p:stCondLst>
                                        </p:cTn>
                                        <p:tgtEl>
                                          <p:spTgt spid="1034"/>
                                        </p:tgtEl>
                                        <p:attrNameLst>
                                          <p:attrName>style.visibility</p:attrName>
                                        </p:attrNameLst>
                                      </p:cBhvr>
                                      <p:to>
                                        <p:strVal val="visible"/>
                                      </p:to>
                                    </p:set>
                                    <p:animEffect transition="in" filter="wheel(1)">
                                      <p:cBhvr>
                                        <p:cTn id="63" dur="2000"/>
                                        <p:tgtEl>
                                          <p:spTgt spid="1034"/>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barn(inVertical)">
                                      <p:cBhvr>
                                        <p:cTn id="68" dur="5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p:cTn id="73" dur="500" fill="hold"/>
                                        <p:tgtEl>
                                          <p:spTgt spid="15"/>
                                        </p:tgtEl>
                                        <p:attrNameLst>
                                          <p:attrName>ppt_w</p:attrName>
                                        </p:attrNameLst>
                                      </p:cBhvr>
                                      <p:tavLst>
                                        <p:tav tm="0">
                                          <p:val>
                                            <p:fltVal val="0"/>
                                          </p:val>
                                        </p:tav>
                                        <p:tav tm="100000">
                                          <p:val>
                                            <p:strVal val="#ppt_w"/>
                                          </p:val>
                                        </p:tav>
                                      </p:tavLst>
                                    </p:anim>
                                    <p:anim calcmode="lin" valueType="num">
                                      <p:cBhvr>
                                        <p:cTn id="74" dur="500" fill="hold"/>
                                        <p:tgtEl>
                                          <p:spTgt spid="15"/>
                                        </p:tgtEl>
                                        <p:attrNameLst>
                                          <p:attrName>ppt_h</p:attrName>
                                        </p:attrNameLst>
                                      </p:cBhvr>
                                      <p:tavLst>
                                        <p:tav tm="0">
                                          <p:val>
                                            <p:fltVal val="0"/>
                                          </p:val>
                                        </p:tav>
                                        <p:tav tm="100000">
                                          <p:val>
                                            <p:strVal val="#ppt_h"/>
                                          </p:val>
                                        </p:tav>
                                      </p:tavLst>
                                    </p:anim>
                                    <p:animEffect transition="in" filter="fade">
                                      <p:cBhvr>
                                        <p:cTn id="75" dur="500"/>
                                        <p:tgtEl>
                                          <p:spTgt spid="15"/>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p:cTn id="80" dur="500" fill="hold"/>
                                        <p:tgtEl>
                                          <p:spTgt spid="17"/>
                                        </p:tgtEl>
                                        <p:attrNameLst>
                                          <p:attrName>ppt_w</p:attrName>
                                        </p:attrNameLst>
                                      </p:cBhvr>
                                      <p:tavLst>
                                        <p:tav tm="0">
                                          <p:val>
                                            <p:fltVal val="0"/>
                                          </p:val>
                                        </p:tav>
                                        <p:tav tm="100000">
                                          <p:val>
                                            <p:strVal val="#ppt_w"/>
                                          </p:val>
                                        </p:tav>
                                      </p:tavLst>
                                    </p:anim>
                                    <p:anim calcmode="lin" valueType="num">
                                      <p:cBhvr>
                                        <p:cTn id="81" dur="500" fill="hold"/>
                                        <p:tgtEl>
                                          <p:spTgt spid="17"/>
                                        </p:tgtEl>
                                        <p:attrNameLst>
                                          <p:attrName>ppt_h</p:attrName>
                                        </p:attrNameLst>
                                      </p:cBhvr>
                                      <p:tavLst>
                                        <p:tav tm="0">
                                          <p:val>
                                            <p:fltVal val="0"/>
                                          </p:val>
                                        </p:tav>
                                        <p:tav tm="100000">
                                          <p:val>
                                            <p:strVal val="#ppt_h"/>
                                          </p:val>
                                        </p:tav>
                                      </p:tavLst>
                                    </p:anim>
                                    <p:animEffect transition="in" filter="fade">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fltVal val="0"/>
                                          </p:val>
                                        </p:tav>
                                        <p:tav tm="100000">
                                          <p:val>
                                            <p:strVal val="#ppt_h"/>
                                          </p:val>
                                        </p:tav>
                                      </p:tavLst>
                                    </p:anim>
                                    <p:animEffect transition="in" filter="fade">
                                      <p:cBhvr>
                                        <p:cTn id="89" dur="500"/>
                                        <p:tgtEl>
                                          <p:spTgt spid="19"/>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nodeType="clickEffect">
                                  <p:stCondLst>
                                    <p:cond delay="0"/>
                                  </p:stCondLst>
                                  <p:childTnLst>
                                    <p:set>
                                      <p:cBhvr>
                                        <p:cTn id="93" dur="1" fill="hold">
                                          <p:stCondLst>
                                            <p:cond delay="0"/>
                                          </p:stCondLst>
                                        </p:cTn>
                                        <p:tgtEl>
                                          <p:spTgt spid="21"/>
                                        </p:tgtEl>
                                        <p:attrNameLst>
                                          <p:attrName>style.visibility</p:attrName>
                                        </p:attrNameLst>
                                      </p:cBhvr>
                                      <p:to>
                                        <p:strVal val="visible"/>
                                      </p:to>
                                    </p:set>
                                    <p:anim calcmode="lin" valueType="num">
                                      <p:cBhvr>
                                        <p:cTn id="94" dur="500" fill="hold"/>
                                        <p:tgtEl>
                                          <p:spTgt spid="21"/>
                                        </p:tgtEl>
                                        <p:attrNameLst>
                                          <p:attrName>ppt_w</p:attrName>
                                        </p:attrNameLst>
                                      </p:cBhvr>
                                      <p:tavLst>
                                        <p:tav tm="0">
                                          <p:val>
                                            <p:fltVal val="0"/>
                                          </p:val>
                                        </p:tav>
                                        <p:tav tm="100000">
                                          <p:val>
                                            <p:strVal val="#ppt_w"/>
                                          </p:val>
                                        </p:tav>
                                      </p:tavLst>
                                    </p:anim>
                                    <p:anim calcmode="lin" valueType="num">
                                      <p:cBhvr>
                                        <p:cTn id="95" dur="500" fill="hold"/>
                                        <p:tgtEl>
                                          <p:spTgt spid="21"/>
                                        </p:tgtEl>
                                        <p:attrNameLst>
                                          <p:attrName>ppt_h</p:attrName>
                                        </p:attrNameLst>
                                      </p:cBhvr>
                                      <p:tavLst>
                                        <p:tav tm="0">
                                          <p:val>
                                            <p:fltVal val="0"/>
                                          </p:val>
                                        </p:tav>
                                        <p:tav tm="100000">
                                          <p:val>
                                            <p:strVal val="#ppt_h"/>
                                          </p:val>
                                        </p:tav>
                                      </p:tavLst>
                                    </p:anim>
                                    <p:animEffect transition="in" filter="fade">
                                      <p:cBhvr>
                                        <p:cTn id="96" dur="500"/>
                                        <p:tgtEl>
                                          <p:spTgt spid="21"/>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nodeType="clickEffect">
                                  <p:stCondLst>
                                    <p:cond delay="0"/>
                                  </p:stCondLst>
                                  <p:childTnLst>
                                    <p:set>
                                      <p:cBhvr>
                                        <p:cTn id="100" dur="1" fill="hold">
                                          <p:stCondLst>
                                            <p:cond delay="0"/>
                                          </p:stCondLst>
                                        </p:cTn>
                                        <p:tgtEl>
                                          <p:spTgt spid="23"/>
                                        </p:tgtEl>
                                        <p:attrNameLst>
                                          <p:attrName>style.visibility</p:attrName>
                                        </p:attrNameLst>
                                      </p:cBhvr>
                                      <p:to>
                                        <p:strVal val="visible"/>
                                      </p:to>
                                    </p:set>
                                    <p:anim calcmode="lin" valueType="num">
                                      <p:cBhvr>
                                        <p:cTn id="101" dur="500" fill="hold"/>
                                        <p:tgtEl>
                                          <p:spTgt spid="23"/>
                                        </p:tgtEl>
                                        <p:attrNameLst>
                                          <p:attrName>ppt_w</p:attrName>
                                        </p:attrNameLst>
                                      </p:cBhvr>
                                      <p:tavLst>
                                        <p:tav tm="0">
                                          <p:val>
                                            <p:fltVal val="0"/>
                                          </p:val>
                                        </p:tav>
                                        <p:tav tm="100000">
                                          <p:val>
                                            <p:strVal val="#ppt_w"/>
                                          </p:val>
                                        </p:tav>
                                      </p:tavLst>
                                    </p:anim>
                                    <p:anim calcmode="lin" valueType="num">
                                      <p:cBhvr>
                                        <p:cTn id="102" dur="500" fill="hold"/>
                                        <p:tgtEl>
                                          <p:spTgt spid="23"/>
                                        </p:tgtEl>
                                        <p:attrNameLst>
                                          <p:attrName>ppt_h</p:attrName>
                                        </p:attrNameLst>
                                      </p:cBhvr>
                                      <p:tavLst>
                                        <p:tav tm="0">
                                          <p:val>
                                            <p:fltVal val="0"/>
                                          </p:val>
                                        </p:tav>
                                        <p:tav tm="100000">
                                          <p:val>
                                            <p:strVal val="#ppt_h"/>
                                          </p:val>
                                        </p:tav>
                                      </p:tavLst>
                                    </p:anim>
                                    <p:animEffect transition="in" filter="fade">
                                      <p:cBhvr>
                                        <p:cTn id="103" dur="500"/>
                                        <p:tgtEl>
                                          <p:spTgt spid="23"/>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24"/>
                                        </p:tgtEl>
                                        <p:attrNameLst>
                                          <p:attrName>style.visibility</p:attrName>
                                        </p:attrNameLst>
                                      </p:cBhvr>
                                      <p:to>
                                        <p:strVal val="visible"/>
                                      </p:to>
                                    </p:set>
                                    <p:anim calcmode="lin" valueType="num">
                                      <p:cBhvr>
                                        <p:cTn id="108" dur="500" fill="hold"/>
                                        <p:tgtEl>
                                          <p:spTgt spid="24"/>
                                        </p:tgtEl>
                                        <p:attrNameLst>
                                          <p:attrName>ppt_w</p:attrName>
                                        </p:attrNameLst>
                                      </p:cBhvr>
                                      <p:tavLst>
                                        <p:tav tm="0">
                                          <p:val>
                                            <p:fltVal val="0"/>
                                          </p:val>
                                        </p:tav>
                                        <p:tav tm="100000">
                                          <p:val>
                                            <p:strVal val="#ppt_w"/>
                                          </p:val>
                                        </p:tav>
                                      </p:tavLst>
                                    </p:anim>
                                    <p:anim calcmode="lin" valueType="num">
                                      <p:cBhvr>
                                        <p:cTn id="109" dur="500" fill="hold"/>
                                        <p:tgtEl>
                                          <p:spTgt spid="24"/>
                                        </p:tgtEl>
                                        <p:attrNameLst>
                                          <p:attrName>ppt_h</p:attrName>
                                        </p:attrNameLst>
                                      </p:cBhvr>
                                      <p:tavLst>
                                        <p:tav tm="0">
                                          <p:val>
                                            <p:fltVal val="0"/>
                                          </p:val>
                                        </p:tav>
                                        <p:tav tm="100000">
                                          <p:val>
                                            <p:strVal val="#ppt_h"/>
                                          </p:val>
                                        </p:tav>
                                      </p:tavLst>
                                    </p:anim>
                                    <p:animEffect transition="in" filter="fade">
                                      <p:cBhvr>
                                        <p:cTn id="110" dur="500"/>
                                        <p:tgtEl>
                                          <p:spTgt spid="24"/>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anim calcmode="lin" valueType="num">
                                      <p:cBhvr>
                                        <p:cTn id="115" dur="500" fill="hold"/>
                                        <p:tgtEl>
                                          <p:spTgt spid="25"/>
                                        </p:tgtEl>
                                        <p:attrNameLst>
                                          <p:attrName>ppt_w</p:attrName>
                                        </p:attrNameLst>
                                      </p:cBhvr>
                                      <p:tavLst>
                                        <p:tav tm="0">
                                          <p:val>
                                            <p:fltVal val="0"/>
                                          </p:val>
                                        </p:tav>
                                        <p:tav tm="100000">
                                          <p:val>
                                            <p:strVal val="#ppt_w"/>
                                          </p:val>
                                        </p:tav>
                                      </p:tavLst>
                                    </p:anim>
                                    <p:anim calcmode="lin" valueType="num">
                                      <p:cBhvr>
                                        <p:cTn id="116" dur="500" fill="hold"/>
                                        <p:tgtEl>
                                          <p:spTgt spid="25"/>
                                        </p:tgtEl>
                                        <p:attrNameLst>
                                          <p:attrName>ppt_h</p:attrName>
                                        </p:attrNameLst>
                                      </p:cBhvr>
                                      <p:tavLst>
                                        <p:tav tm="0">
                                          <p:val>
                                            <p:fltVal val="0"/>
                                          </p:val>
                                        </p:tav>
                                        <p:tav tm="100000">
                                          <p:val>
                                            <p:strVal val="#ppt_h"/>
                                          </p:val>
                                        </p:tav>
                                      </p:tavLst>
                                    </p:anim>
                                    <p:animEffect transition="in" filter="fade">
                                      <p:cBhvr>
                                        <p:cTn id="117" dur="500"/>
                                        <p:tgtEl>
                                          <p:spTgt spid="25"/>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nodeType="clickEffect">
                                  <p:stCondLst>
                                    <p:cond delay="0"/>
                                  </p:stCondLst>
                                  <p:childTnLst>
                                    <p:set>
                                      <p:cBhvr>
                                        <p:cTn id="121" dur="1" fill="hold">
                                          <p:stCondLst>
                                            <p:cond delay="0"/>
                                          </p:stCondLst>
                                        </p:cTn>
                                        <p:tgtEl>
                                          <p:spTgt spid="27"/>
                                        </p:tgtEl>
                                        <p:attrNameLst>
                                          <p:attrName>style.visibility</p:attrName>
                                        </p:attrNameLst>
                                      </p:cBhvr>
                                      <p:to>
                                        <p:strVal val="visible"/>
                                      </p:to>
                                    </p:set>
                                    <p:anim calcmode="lin" valueType="num">
                                      <p:cBhvr>
                                        <p:cTn id="122" dur="500" fill="hold"/>
                                        <p:tgtEl>
                                          <p:spTgt spid="27"/>
                                        </p:tgtEl>
                                        <p:attrNameLst>
                                          <p:attrName>ppt_w</p:attrName>
                                        </p:attrNameLst>
                                      </p:cBhvr>
                                      <p:tavLst>
                                        <p:tav tm="0">
                                          <p:val>
                                            <p:fltVal val="0"/>
                                          </p:val>
                                        </p:tav>
                                        <p:tav tm="100000">
                                          <p:val>
                                            <p:strVal val="#ppt_w"/>
                                          </p:val>
                                        </p:tav>
                                      </p:tavLst>
                                    </p:anim>
                                    <p:anim calcmode="lin" valueType="num">
                                      <p:cBhvr>
                                        <p:cTn id="123" dur="500" fill="hold"/>
                                        <p:tgtEl>
                                          <p:spTgt spid="27"/>
                                        </p:tgtEl>
                                        <p:attrNameLst>
                                          <p:attrName>ppt_h</p:attrName>
                                        </p:attrNameLst>
                                      </p:cBhvr>
                                      <p:tavLst>
                                        <p:tav tm="0">
                                          <p:val>
                                            <p:fltVal val="0"/>
                                          </p:val>
                                        </p:tav>
                                        <p:tav tm="100000">
                                          <p:val>
                                            <p:strVal val="#ppt_h"/>
                                          </p:val>
                                        </p:tav>
                                      </p:tavLst>
                                    </p:anim>
                                    <p:animEffect transition="in" filter="fade">
                                      <p:cBhvr>
                                        <p:cTn id="1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animBg="1"/>
      <p:bldP spid="17" grpId="0" animBg="1"/>
      <p:bldP spid="24"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200" y="1136425"/>
            <a:ext cx="5502163" cy="4839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3409B6B4-2F4D-4538-9CB5-32D2B7F4638B}"/>
              </a:ext>
            </a:extLst>
          </p:cNvPr>
          <p:cNvSpPr txBox="1"/>
          <p:nvPr/>
        </p:nvSpPr>
        <p:spPr>
          <a:xfrm>
            <a:off x="0" y="105726"/>
            <a:ext cx="12192000"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7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kumimoji="0" lang="en-US" sz="27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Dựa</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vào</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các</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tranh</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vẽ</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tập</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1,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ngữ</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chỉ</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sự</a:t>
            </a:r>
            <a:r>
              <a:rPr lang="en-US" sz="27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vật</a:t>
            </a:r>
            <a:r>
              <a:rPr lang="en-US" sz="27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mẫu</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7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đây</a:t>
            </a:r>
            <a:r>
              <a:rPr lang="en-US" sz="27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7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0F2F16B0-87CF-4FBB-B148-A50021D2B0D8}"/>
              </a:ext>
            </a:extLst>
          </p:cNvPr>
          <p:cNvPicPr>
            <a:picLocks noChangeAspect="1"/>
          </p:cNvPicPr>
          <p:nvPr/>
        </p:nvPicPr>
        <p:blipFill>
          <a:blip r:embed="rId3"/>
          <a:stretch>
            <a:fillRect/>
          </a:stretch>
        </p:blipFill>
        <p:spPr>
          <a:xfrm>
            <a:off x="236539" y="1917904"/>
            <a:ext cx="3366661" cy="3056035"/>
          </a:xfrm>
          <a:prstGeom prst="rect">
            <a:avLst/>
          </a:prstGeom>
        </p:spPr>
      </p:pic>
      <p:sp>
        <p:nvSpPr>
          <p:cNvPr id="10" name="TextBox 9">
            <a:extLst>
              <a:ext uri="{FF2B5EF4-FFF2-40B4-BE49-F238E27FC236}">
                <a16:creationId xmlns:a16="http://schemas.microsoft.com/office/drawing/2014/main" id="{3409B6B4-2F4D-4538-9CB5-32D2B7F4638B}"/>
              </a:ext>
            </a:extLst>
          </p:cNvPr>
          <p:cNvSpPr txBox="1"/>
          <p:nvPr/>
        </p:nvSpPr>
        <p:spPr>
          <a:xfrm>
            <a:off x="9105363" y="1500556"/>
            <a:ext cx="860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Na,</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3409B6B4-2F4D-4538-9CB5-32D2B7F4638B}"/>
              </a:ext>
            </a:extLst>
          </p:cNvPr>
          <p:cNvSpPr txBox="1"/>
          <p:nvPr/>
        </p:nvSpPr>
        <p:spPr>
          <a:xfrm>
            <a:off x="9002331" y="3153533"/>
            <a:ext cx="11204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kumimoji="0" lang="en-US" sz="2800" i="0" u="none" strike="noStrike" kern="1200" cap="none" spc="0" normalizeH="0" baseline="0" noProof="0" dirty="0" err="1"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hà</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3409B6B4-2F4D-4538-9CB5-32D2B7F4638B}"/>
              </a:ext>
            </a:extLst>
          </p:cNvPr>
          <p:cNvSpPr txBox="1"/>
          <p:nvPr/>
        </p:nvSpPr>
        <p:spPr>
          <a:xfrm>
            <a:off x="9749304" y="3156968"/>
            <a:ext cx="208208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a:t>
            </a: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oa</a:t>
            </a:r>
            <a:r>
              <a:rPr lang="en-US" sz="2800" noProof="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hồng</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539" y="1917903"/>
            <a:ext cx="3366661" cy="305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3409B6B4-2F4D-4538-9CB5-32D2B7F4638B}"/>
              </a:ext>
            </a:extLst>
          </p:cNvPr>
          <p:cNvSpPr txBox="1"/>
          <p:nvPr/>
        </p:nvSpPr>
        <p:spPr>
          <a:xfrm>
            <a:off x="11384923" y="3180754"/>
            <a:ext cx="11204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sóc</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3409B6B4-2F4D-4538-9CB5-32D2B7F4638B}"/>
              </a:ext>
            </a:extLst>
          </p:cNvPr>
          <p:cNvSpPr txBox="1"/>
          <p:nvPr/>
        </p:nvSpPr>
        <p:spPr>
          <a:xfrm>
            <a:off x="9002331" y="3712407"/>
            <a:ext cx="12492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iến</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944" y="1917342"/>
            <a:ext cx="3361386" cy="2928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a:extLst>
              <a:ext uri="{FF2B5EF4-FFF2-40B4-BE49-F238E27FC236}">
                <a16:creationId xmlns:a16="http://schemas.microsoft.com/office/drawing/2014/main" id="{3409B6B4-2F4D-4538-9CB5-32D2B7F4638B}"/>
              </a:ext>
            </a:extLst>
          </p:cNvPr>
          <p:cNvSpPr txBox="1"/>
          <p:nvPr/>
        </p:nvSpPr>
        <p:spPr>
          <a:xfrm>
            <a:off x="9828069" y="3720467"/>
            <a:ext cx="17901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2800" noProof="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 </a:t>
            </a: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vàng</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3409B6B4-2F4D-4538-9CB5-32D2B7F4638B}"/>
              </a:ext>
            </a:extLst>
          </p:cNvPr>
          <p:cNvSpPr txBox="1"/>
          <p:nvPr/>
        </p:nvSpPr>
        <p:spPr>
          <a:xfrm>
            <a:off x="11262573" y="3752204"/>
            <a:ext cx="6053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dê</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3409B6B4-2F4D-4538-9CB5-32D2B7F4638B}"/>
              </a:ext>
            </a:extLst>
          </p:cNvPr>
          <p:cNvSpPr txBox="1"/>
          <p:nvPr/>
        </p:nvSpPr>
        <p:spPr>
          <a:xfrm>
            <a:off x="9025851" y="4278442"/>
            <a:ext cx="121397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rắng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3409B6B4-2F4D-4538-9CB5-32D2B7F4638B}"/>
              </a:ext>
            </a:extLst>
          </p:cNvPr>
          <p:cNvSpPr txBox="1"/>
          <p:nvPr/>
        </p:nvSpPr>
        <p:spPr>
          <a:xfrm>
            <a:off x="10009501" y="4278442"/>
            <a:ext cx="10912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ừng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Picture 20" descr="Capture"/>
          <p:cNvPicPr>
            <a:picLocks noChangeAspect="1"/>
          </p:cNvPicPr>
          <p:nvPr/>
        </p:nvPicPr>
        <p:blipFill>
          <a:blip r:embed="rId6"/>
          <a:stretch>
            <a:fillRect/>
          </a:stretch>
        </p:blipFill>
        <p:spPr>
          <a:xfrm>
            <a:off x="236539" y="1762166"/>
            <a:ext cx="3366661" cy="3082538"/>
          </a:xfrm>
          <a:prstGeom prst="rect">
            <a:avLst/>
          </a:prstGeom>
        </p:spPr>
      </p:pic>
      <p:sp>
        <p:nvSpPr>
          <p:cNvPr id="22" name="TextBox 21">
            <a:extLst>
              <a:ext uri="{FF2B5EF4-FFF2-40B4-BE49-F238E27FC236}">
                <a16:creationId xmlns:a16="http://schemas.microsoft.com/office/drawing/2014/main" id="{3409B6B4-2F4D-4538-9CB5-32D2B7F4638B}"/>
              </a:ext>
            </a:extLst>
          </p:cNvPr>
          <p:cNvSpPr txBox="1"/>
          <p:nvPr/>
        </p:nvSpPr>
        <p:spPr>
          <a:xfrm>
            <a:off x="10928846" y="4304946"/>
            <a:ext cx="109124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diều</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3409B6B4-2F4D-4538-9CB5-32D2B7F4638B}"/>
              </a:ext>
            </a:extLst>
          </p:cNvPr>
          <p:cNvSpPr txBox="1"/>
          <p:nvPr/>
        </p:nvSpPr>
        <p:spPr>
          <a:xfrm>
            <a:off x="9016936" y="4861538"/>
            <a:ext cx="21957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ruộng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7404E765-6C64-4751-86B6-2063BAEBACB1}"/>
              </a:ext>
            </a:extLst>
          </p:cNvPr>
          <p:cNvPicPr>
            <a:picLocks noChangeAspect="1"/>
          </p:cNvPicPr>
          <p:nvPr/>
        </p:nvPicPr>
        <p:blipFill>
          <a:blip r:embed="rId7"/>
          <a:stretch>
            <a:fillRect/>
          </a:stretch>
        </p:blipFill>
        <p:spPr>
          <a:xfrm>
            <a:off x="157377" y="1912312"/>
            <a:ext cx="3422953" cy="2917028"/>
          </a:xfrm>
          <a:prstGeom prst="rect">
            <a:avLst/>
          </a:prstGeom>
        </p:spPr>
      </p:pic>
      <p:sp>
        <p:nvSpPr>
          <p:cNvPr id="25" name="TextBox 24">
            <a:extLst>
              <a:ext uri="{FF2B5EF4-FFF2-40B4-BE49-F238E27FC236}">
                <a16:creationId xmlns:a16="http://schemas.microsoft.com/office/drawing/2014/main" id="{3409B6B4-2F4D-4538-9CB5-32D2B7F4638B}"/>
              </a:ext>
            </a:extLst>
          </p:cNvPr>
          <p:cNvSpPr txBox="1"/>
          <p:nvPr/>
        </p:nvSpPr>
        <p:spPr>
          <a:xfrm>
            <a:off x="9770073" y="1506341"/>
            <a:ext cx="14028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cháu</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6" name="Content Placeholder 1"/>
          <p:cNvPicPr>
            <a:picLocks noChangeAspect="1"/>
          </p:cNvPicPr>
          <p:nvPr/>
        </p:nvPicPr>
        <p:blipFill>
          <a:blip r:embed="rId8"/>
          <a:stretch>
            <a:fillRect/>
          </a:stretch>
        </p:blipFill>
        <p:spPr>
          <a:xfrm>
            <a:off x="51618" y="1781203"/>
            <a:ext cx="3485322" cy="3276250"/>
          </a:xfrm>
          <a:prstGeom prst="rect">
            <a:avLst/>
          </a:prstGeom>
          <a:ln>
            <a:solidFill>
              <a:schemeClr val="accent1"/>
            </a:solidFill>
          </a:ln>
        </p:spPr>
      </p:pic>
      <p:sp>
        <p:nvSpPr>
          <p:cNvPr id="27" name="TextBox 26">
            <a:extLst>
              <a:ext uri="{FF2B5EF4-FFF2-40B4-BE49-F238E27FC236}">
                <a16:creationId xmlns:a16="http://schemas.microsoft.com/office/drawing/2014/main" id="{3409B6B4-2F4D-4538-9CB5-32D2B7F4638B}"/>
              </a:ext>
            </a:extLst>
          </p:cNvPr>
          <p:cNvSpPr txBox="1"/>
          <p:nvPr/>
        </p:nvSpPr>
        <p:spPr>
          <a:xfrm>
            <a:off x="8999347" y="5409390"/>
            <a:ext cx="219571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hím</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trắng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9" name="Picture 28"/>
          <p:cNvPicPr>
            <a:picLocks noChangeAspect="1"/>
          </p:cNvPicPr>
          <p:nvPr/>
        </p:nvPicPr>
        <p:blipFill>
          <a:blip r:embed="rId9"/>
          <a:stretch>
            <a:fillRect/>
          </a:stretch>
        </p:blipFill>
        <p:spPr>
          <a:xfrm>
            <a:off x="89749" y="1793971"/>
            <a:ext cx="3558208" cy="3359111"/>
          </a:xfrm>
          <a:prstGeom prst="rect">
            <a:avLst/>
          </a:prstGeom>
        </p:spPr>
      </p:pic>
      <p:sp>
        <p:nvSpPr>
          <p:cNvPr id="30" name="TextBox 29">
            <a:extLst>
              <a:ext uri="{FF2B5EF4-FFF2-40B4-BE49-F238E27FC236}">
                <a16:creationId xmlns:a16="http://schemas.microsoft.com/office/drawing/2014/main" id="{3409B6B4-2F4D-4538-9CB5-32D2B7F4638B}"/>
              </a:ext>
            </a:extLst>
          </p:cNvPr>
          <p:cNvSpPr txBox="1"/>
          <p:nvPr/>
        </p:nvSpPr>
        <p:spPr>
          <a:xfrm>
            <a:off x="10985811" y="4896926"/>
            <a:ext cx="80582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bút</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3409B6B4-2F4D-4538-9CB5-32D2B7F4638B}"/>
              </a:ext>
            </a:extLst>
          </p:cNvPr>
          <p:cNvSpPr txBox="1"/>
          <p:nvPr/>
        </p:nvSpPr>
        <p:spPr>
          <a:xfrm>
            <a:off x="10885170" y="5422642"/>
            <a:ext cx="130683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ở</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32">
            <a:extLst>
              <a:ext uri="{FF2B5EF4-FFF2-40B4-BE49-F238E27FC236}">
                <a16:creationId xmlns:a16="http://schemas.microsoft.com/office/drawing/2014/main" id="{3409B6B4-2F4D-4538-9CB5-32D2B7F4638B}"/>
              </a:ext>
            </a:extLst>
          </p:cNvPr>
          <p:cNvSpPr txBox="1"/>
          <p:nvPr/>
        </p:nvSpPr>
        <p:spPr>
          <a:xfrm>
            <a:off x="9126660" y="2036431"/>
            <a:ext cx="14028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Việt</a:t>
            </a:r>
            <a:r>
              <a:rPr lang="en-US" sz="2800"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4"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765" y="1767950"/>
            <a:ext cx="3504175" cy="342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34">
            <a:extLst>
              <a:ext uri="{FF2B5EF4-FFF2-40B4-BE49-F238E27FC236}">
                <a16:creationId xmlns:a16="http://schemas.microsoft.com/office/drawing/2014/main" id="{3409B6B4-2F4D-4538-9CB5-32D2B7F4638B}"/>
              </a:ext>
            </a:extLst>
          </p:cNvPr>
          <p:cNvSpPr txBox="1"/>
          <p:nvPr/>
        </p:nvSpPr>
        <p:spPr>
          <a:xfrm>
            <a:off x="8994140" y="5901737"/>
            <a:ext cx="23478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uả</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bóng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 </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3409B6B4-2F4D-4538-9CB5-32D2B7F4638B}"/>
              </a:ext>
            </a:extLst>
          </p:cNvPr>
          <p:cNvSpPr txBox="1"/>
          <p:nvPr/>
        </p:nvSpPr>
        <p:spPr>
          <a:xfrm>
            <a:off x="9937030" y="2039195"/>
            <a:ext cx="14028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noProof="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2800" noProof="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90631838"/>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1)">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xit" presetSubtype="32" fill="hold" nodeType="clickEffect">
                                  <p:stCondLst>
                                    <p:cond delay="0"/>
                                  </p:stCondLst>
                                  <p:childTnLst>
                                    <p:anim calcmode="lin" valueType="num">
                                      <p:cBhvr>
                                        <p:cTn id="38" dur="500"/>
                                        <p:tgtEl>
                                          <p:spTgt spid="9"/>
                                        </p:tgtEl>
                                        <p:attrNameLst>
                                          <p:attrName>ppt_w</p:attrName>
                                        </p:attrNameLst>
                                      </p:cBhvr>
                                      <p:tavLst>
                                        <p:tav tm="0">
                                          <p:val>
                                            <p:strVal val="ppt_w"/>
                                          </p:val>
                                        </p:tav>
                                        <p:tav tm="100000">
                                          <p:val>
                                            <p:fltVal val="0"/>
                                          </p:val>
                                        </p:tav>
                                      </p:tavLst>
                                    </p:anim>
                                    <p:anim calcmode="lin" valueType="num">
                                      <p:cBhvr>
                                        <p:cTn id="39" dur="500"/>
                                        <p:tgtEl>
                                          <p:spTgt spid="9"/>
                                        </p:tgtEl>
                                        <p:attrNameLst>
                                          <p:attrName>ppt_h</p:attrName>
                                        </p:attrNameLst>
                                      </p:cBhvr>
                                      <p:tavLst>
                                        <p:tav tm="0">
                                          <p:val>
                                            <p:strVal val="ppt_h"/>
                                          </p:val>
                                        </p:tav>
                                        <p:tav tm="100000">
                                          <p:val>
                                            <p:fltVal val="0"/>
                                          </p:val>
                                        </p:tav>
                                      </p:tavLst>
                                    </p:anim>
                                    <p:animEffect transition="out" filter="fade">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arn(inVertic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barn(inVertic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nodeType="clickEffect">
                                  <p:stCondLst>
                                    <p:cond delay="0"/>
                                  </p:stCondLst>
                                  <p:childTnLst>
                                    <p:anim calcmode="lin" valueType="num">
                                      <p:cBhvr>
                                        <p:cTn id="62" dur="500"/>
                                        <p:tgtEl>
                                          <p:spTgt spid="13"/>
                                        </p:tgtEl>
                                        <p:attrNameLst>
                                          <p:attrName>ppt_w</p:attrName>
                                        </p:attrNameLst>
                                      </p:cBhvr>
                                      <p:tavLst>
                                        <p:tav tm="0">
                                          <p:val>
                                            <p:strVal val="ppt_w"/>
                                          </p:val>
                                        </p:tav>
                                        <p:tav tm="100000">
                                          <p:val>
                                            <p:fltVal val="0"/>
                                          </p:val>
                                        </p:tav>
                                      </p:tavLst>
                                    </p:anim>
                                    <p:anim calcmode="lin" valueType="num">
                                      <p:cBhvr>
                                        <p:cTn id="63" dur="500"/>
                                        <p:tgtEl>
                                          <p:spTgt spid="13"/>
                                        </p:tgtEl>
                                        <p:attrNameLst>
                                          <p:attrName>ppt_h</p:attrName>
                                        </p:attrNameLst>
                                      </p:cBhvr>
                                      <p:tavLst>
                                        <p:tav tm="0">
                                          <p:val>
                                            <p:strVal val="ppt_h"/>
                                          </p:val>
                                        </p:tav>
                                        <p:tav tm="100000">
                                          <p:val>
                                            <p:fltVal val="0"/>
                                          </p:val>
                                        </p:tav>
                                      </p:tavLst>
                                    </p:anim>
                                    <p:animEffect transition="out" filter="fade">
                                      <p:cBhvr>
                                        <p:cTn id="64" dur="500"/>
                                        <p:tgtEl>
                                          <p:spTgt spid="13"/>
                                        </p:tgtEl>
                                      </p:cBhvr>
                                    </p:animEffect>
                                    <p:set>
                                      <p:cBhvr>
                                        <p:cTn id="65" dur="1" fill="hold">
                                          <p:stCondLst>
                                            <p:cond delay="499"/>
                                          </p:stCondLst>
                                        </p:cTn>
                                        <p:tgtEl>
                                          <p:spTgt spid="13"/>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heel(1)">
                                      <p:cBhvr>
                                        <p:cTn id="70" dur="2000"/>
                                        <p:tgtEl>
                                          <p:spTgt spid="16"/>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barn(inVertical)">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 calcmode="lin" valueType="num">
                                      <p:cBhvr>
                                        <p:cTn id="80" dur="500" fill="hold"/>
                                        <p:tgtEl>
                                          <p:spTgt spid="19"/>
                                        </p:tgtEl>
                                        <p:attrNameLst>
                                          <p:attrName>ppt_w</p:attrName>
                                        </p:attrNameLst>
                                      </p:cBhvr>
                                      <p:tavLst>
                                        <p:tav tm="0">
                                          <p:val>
                                            <p:fltVal val="0"/>
                                          </p:val>
                                        </p:tav>
                                        <p:tav tm="100000">
                                          <p:val>
                                            <p:strVal val="#ppt_w"/>
                                          </p:val>
                                        </p:tav>
                                      </p:tavLst>
                                    </p:anim>
                                    <p:anim calcmode="lin" valueType="num">
                                      <p:cBhvr>
                                        <p:cTn id="81" dur="500" fill="hold"/>
                                        <p:tgtEl>
                                          <p:spTgt spid="19"/>
                                        </p:tgtEl>
                                        <p:attrNameLst>
                                          <p:attrName>ppt_h</p:attrName>
                                        </p:attrNameLst>
                                      </p:cBhvr>
                                      <p:tavLst>
                                        <p:tav tm="0">
                                          <p:val>
                                            <p:fltVal val="0"/>
                                          </p:val>
                                        </p:tav>
                                        <p:tav tm="100000">
                                          <p:val>
                                            <p:strVal val="#ppt_h"/>
                                          </p:val>
                                        </p:tav>
                                      </p:tavLst>
                                    </p:anim>
                                    <p:animEffect transition="in" filter="fade">
                                      <p:cBhvr>
                                        <p:cTn id="82" dur="500"/>
                                        <p:tgtEl>
                                          <p:spTgt spid="19"/>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p:cTn id="85" dur="500" fill="hold"/>
                                        <p:tgtEl>
                                          <p:spTgt spid="18"/>
                                        </p:tgtEl>
                                        <p:attrNameLst>
                                          <p:attrName>ppt_w</p:attrName>
                                        </p:attrNameLst>
                                      </p:cBhvr>
                                      <p:tavLst>
                                        <p:tav tm="0">
                                          <p:val>
                                            <p:fltVal val="0"/>
                                          </p:val>
                                        </p:tav>
                                        <p:tav tm="100000">
                                          <p:val>
                                            <p:strVal val="#ppt_w"/>
                                          </p:val>
                                        </p:tav>
                                      </p:tavLst>
                                    </p:anim>
                                    <p:anim calcmode="lin" valueType="num">
                                      <p:cBhvr>
                                        <p:cTn id="86" dur="500" fill="hold"/>
                                        <p:tgtEl>
                                          <p:spTgt spid="18"/>
                                        </p:tgtEl>
                                        <p:attrNameLst>
                                          <p:attrName>ppt_h</p:attrName>
                                        </p:attrNameLst>
                                      </p:cBhvr>
                                      <p:tavLst>
                                        <p:tav tm="0">
                                          <p:val>
                                            <p:fltVal val="0"/>
                                          </p:val>
                                        </p:tav>
                                        <p:tav tm="100000">
                                          <p:val>
                                            <p:strVal val="#ppt_h"/>
                                          </p:val>
                                        </p:tav>
                                      </p:tavLst>
                                    </p:anim>
                                    <p:animEffect transition="in" filter="fade">
                                      <p:cBhvr>
                                        <p:cTn id="87" dur="500"/>
                                        <p:tgtEl>
                                          <p:spTgt spid="1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 calcmode="lin" valueType="num">
                                      <p:cBhvr>
                                        <p:cTn id="92" dur="500" fill="hold"/>
                                        <p:tgtEl>
                                          <p:spTgt spid="20"/>
                                        </p:tgtEl>
                                        <p:attrNameLst>
                                          <p:attrName>ppt_w</p:attrName>
                                        </p:attrNameLst>
                                      </p:cBhvr>
                                      <p:tavLst>
                                        <p:tav tm="0">
                                          <p:val>
                                            <p:fltVal val="0"/>
                                          </p:val>
                                        </p:tav>
                                        <p:tav tm="100000">
                                          <p:val>
                                            <p:strVal val="#ppt_w"/>
                                          </p:val>
                                        </p:tav>
                                      </p:tavLst>
                                    </p:anim>
                                    <p:anim calcmode="lin" valueType="num">
                                      <p:cBhvr>
                                        <p:cTn id="93" dur="500" fill="hold"/>
                                        <p:tgtEl>
                                          <p:spTgt spid="20"/>
                                        </p:tgtEl>
                                        <p:attrNameLst>
                                          <p:attrName>ppt_h</p:attrName>
                                        </p:attrNameLst>
                                      </p:cBhvr>
                                      <p:tavLst>
                                        <p:tav tm="0">
                                          <p:val>
                                            <p:fltVal val="0"/>
                                          </p:val>
                                        </p:tav>
                                        <p:tav tm="100000">
                                          <p:val>
                                            <p:strVal val="#ppt_h"/>
                                          </p:val>
                                        </p:tav>
                                      </p:tavLst>
                                    </p:anim>
                                    <p:animEffect transition="in" filter="fade">
                                      <p:cBhvr>
                                        <p:cTn id="94" dur="500"/>
                                        <p:tgtEl>
                                          <p:spTgt spid="20"/>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xit" presetSubtype="32" fill="hold" nodeType="clickEffect">
                                  <p:stCondLst>
                                    <p:cond delay="0"/>
                                  </p:stCondLst>
                                  <p:childTnLst>
                                    <p:anim calcmode="lin" valueType="num">
                                      <p:cBhvr>
                                        <p:cTn id="98" dur="500"/>
                                        <p:tgtEl>
                                          <p:spTgt spid="16"/>
                                        </p:tgtEl>
                                        <p:attrNameLst>
                                          <p:attrName>ppt_w</p:attrName>
                                        </p:attrNameLst>
                                      </p:cBhvr>
                                      <p:tavLst>
                                        <p:tav tm="0">
                                          <p:val>
                                            <p:strVal val="ppt_w"/>
                                          </p:val>
                                        </p:tav>
                                        <p:tav tm="100000">
                                          <p:val>
                                            <p:fltVal val="0"/>
                                          </p:val>
                                        </p:tav>
                                      </p:tavLst>
                                    </p:anim>
                                    <p:anim calcmode="lin" valueType="num">
                                      <p:cBhvr>
                                        <p:cTn id="99" dur="500"/>
                                        <p:tgtEl>
                                          <p:spTgt spid="16"/>
                                        </p:tgtEl>
                                        <p:attrNameLst>
                                          <p:attrName>ppt_h</p:attrName>
                                        </p:attrNameLst>
                                      </p:cBhvr>
                                      <p:tavLst>
                                        <p:tav tm="0">
                                          <p:val>
                                            <p:strVal val="ppt_h"/>
                                          </p:val>
                                        </p:tav>
                                        <p:tav tm="100000">
                                          <p:val>
                                            <p:fltVal val="0"/>
                                          </p:val>
                                        </p:tav>
                                      </p:tavLst>
                                    </p:anim>
                                    <p:animEffect transition="out" filter="fade">
                                      <p:cBhvr>
                                        <p:cTn id="100" dur="500"/>
                                        <p:tgtEl>
                                          <p:spTgt spid="16"/>
                                        </p:tgtEl>
                                      </p:cBhvr>
                                    </p:animEffect>
                                    <p:set>
                                      <p:cBhvr>
                                        <p:cTn id="101" dur="1" fill="hold">
                                          <p:stCondLst>
                                            <p:cond delay="499"/>
                                          </p:stCondLst>
                                        </p:cTn>
                                        <p:tgtEl>
                                          <p:spTgt spid="16"/>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5" presetClass="entr" presetSubtype="10" fill="hold" nodeType="clickEffect">
                                  <p:stCondLst>
                                    <p:cond delay="0"/>
                                  </p:stCondLst>
                                  <p:childTnLst>
                                    <p:set>
                                      <p:cBhvr>
                                        <p:cTn id="105" dur="1" fill="hold">
                                          <p:stCondLst>
                                            <p:cond delay="0"/>
                                          </p:stCondLst>
                                        </p:cTn>
                                        <p:tgtEl>
                                          <p:spTgt spid="21"/>
                                        </p:tgtEl>
                                        <p:attrNameLst>
                                          <p:attrName>style.visibility</p:attrName>
                                        </p:attrNameLst>
                                      </p:cBhvr>
                                      <p:to>
                                        <p:strVal val="visible"/>
                                      </p:to>
                                    </p:set>
                                    <p:animEffect transition="in" filter="checkerboard(across)">
                                      <p:cBhvr>
                                        <p:cTn id="106" dur="500"/>
                                        <p:tgtEl>
                                          <p:spTgt spid="21"/>
                                        </p:tgtEl>
                                      </p:cBhvr>
                                    </p:animEffect>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p:cTn id="111" dur="500" fill="hold"/>
                                        <p:tgtEl>
                                          <p:spTgt spid="22"/>
                                        </p:tgtEl>
                                        <p:attrNameLst>
                                          <p:attrName>ppt_w</p:attrName>
                                        </p:attrNameLst>
                                      </p:cBhvr>
                                      <p:tavLst>
                                        <p:tav tm="0">
                                          <p:val>
                                            <p:fltVal val="0"/>
                                          </p:val>
                                        </p:tav>
                                        <p:tav tm="100000">
                                          <p:val>
                                            <p:strVal val="#ppt_w"/>
                                          </p:val>
                                        </p:tav>
                                      </p:tavLst>
                                    </p:anim>
                                    <p:anim calcmode="lin" valueType="num">
                                      <p:cBhvr>
                                        <p:cTn id="112" dur="500" fill="hold"/>
                                        <p:tgtEl>
                                          <p:spTgt spid="22"/>
                                        </p:tgtEl>
                                        <p:attrNameLst>
                                          <p:attrName>ppt_h</p:attrName>
                                        </p:attrNameLst>
                                      </p:cBhvr>
                                      <p:tavLst>
                                        <p:tav tm="0">
                                          <p:val>
                                            <p:fltVal val="0"/>
                                          </p:val>
                                        </p:tav>
                                        <p:tav tm="100000">
                                          <p:val>
                                            <p:strVal val="#ppt_h"/>
                                          </p:val>
                                        </p:tav>
                                      </p:tavLst>
                                    </p:anim>
                                    <p:animEffect transition="in" filter="fade">
                                      <p:cBhvr>
                                        <p:cTn id="113" dur="500"/>
                                        <p:tgtEl>
                                          <p:spTgt spid="22"/>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grpId="0" nodeType="clickEffect">
                                  <p:stCondLst>
                                    <p:cond delay="0"/>
                                  </p:stCondLst>
                                  <p:childTnLst>
                                    <p:set>
                                      <p:cBhvr>
                                        <p:cTn id="117" dur="1" fill="hold">
                                          <p:stCondLst>
                                            <p:cond delay="0"/>
                                          </p:stCondLst>
                                        </p:cTn>
                                        <p:tgtEl>
                                          <p:spTgt spid="23"/>
                                        </p:tgtEl>
                                        <p:attrNameLst>
                                          <p:attrName>style.visibility</p:attrName>
                                        </p:attrNameLst>
                                      </p:cBhvr>
                                      <p:to>
                                        <p:strVal val="visible"/>
                                      </p:to>
                                    </p:set>
                                    <p:anim calcmode="lin" valueType="num">
                                      <p:cBhvr>
                                        <p:cTn id="118" dur="500" fill="hold"/>
                                        <p:tgtEl>
                                          <p:spTgt spid="23"/>
                                        </p:tgtEl>
                                        <p:attrNameLst>
                                          <p:attrName>ppt_w</p:attrName>
                                        </p:attrNameLst>
                                      </p:cBhvr>
                                      <p:tavLst>
                                        <p:tav tm="0">
                                          <p:val>
                                            <p:fltVal val="0"/>
                                          </p:val>
                                        </p:tav>
                                        <p:tav tm="100000">
                                          <p:val>
                                            <p:strVal val="#ppt_w"/>
                                          </p:val>
                                        </p:tav>
                                      </p:tavLst>
                                    </p:anim>
                                    <p:anim calcmode="lin" valueType="num">
                                      <p:cBhvr>
                                        <p:cTn id="119" dur="500" fill="hold"/>
                                        <p:tgtEl>
                                          <p:spTgt spid="23"/>
                                        </p:tgtEl>
                                        <p:attrNameLst>
                                          <p:attrName>ppt_h</p:attrName>
                                        </p:attrNameLst>
                                      </p:cBhvr>
                                      <p:tavLst>
                                        <p:tav tm="0">
                                          <p:val>
                                            <p:fltVal val="0"/>
                                          </p:val>
                                        </p:tav>
                                        <p:tav tm="100000">
                                          <p:val>
                                            <p:strVal val="#ppt_h"/>
                                          </p:val>
                                        </p:tav>
                                      </p:tavLst>
                                    </p:anim>
                                    <p:animEffect transition="in" filter="fade">
                                      <p:cBhvr>
                                        <p:cTn id="120" dur="500"/>
                                        <p:tgtEl>
                                          <p:spTgt spid="23"/>
                                        </p:tgtEl>
                                      </p:cBhvr>
                                    </p:animEffect>
                                  </p:childTnLst>
                                </p:cTn>
                              </p:par>
                            </p:childTnLst>
                          </p:cTn>
                        </p:par>
                      </p:childTnLst>
                    </p:cTn>
                  </p:par>
                  <p:par>
                    <p:cTn id="121" fill="hold">
                      <p:stCondLst>
                        <p:cond delay="indefinite"/>
                      </p:stCondLst>
                      <p:childTnLst>
                        <p:par>
                          <p:cTn id="122" fill="hold">
                            <p:stCondLst>
                              <p:cond delay="0"/>
                            </p:stCondLst>
                            <p:childTnLst>
                              <p:par>
                                <p:cTn id="123" presetID="53" presetClass="exit" presetSubtype="32" fill="hold" nodeType="clickEffect">
                                  <p:stCondLst>
                                    <p:cond delay="0"/>
                                  </p:stCondLst>
                                  <p:childTnLst>
                                    <p:anim calcmode="lin" valueType="num">
                                      <p:cBhvr>
                                        <p:cTn id="124" dur="500"/>
                                        <p:tgtEl>
                                          <p:spTgt spid="21"/>
                                        </p:tgtEl>
                                        <p:attrNameLst>
                                          <p:attrName>ppt_w</p:attrName>
                                        </p:attrNameLst>
                                      </p:cBhvr>
                                      <p:tavLst>
                                        <p:tav tm="0">
                                          <p:val>
                                            <p:strVal val="ppt_w"/>
                                          </p:val>
                                        </p:tav>
                                        <p:tav tm="100000">
                                          <p:val>
                                            <p:fltVal val="0"/>
                                          </p:val>
                                        </p:tav>
                                      </p:tavLst>
                                    </p:anim>
                                    <p:anim calcmode="lin" valueType="num">
                                      <p:cBhvr>
                                        <p:cTn id="125" dur="500"/>
                                        <p:tgtEl>
                                          <p:spTgt spid="21"/>
                                        </p:tgtEl>
                                        <p:attrNameLst>
                                          <p:attrName>ppt_h</p:attrName>
                                        </p:attrNameLst>
                                      </p:cBhvr>
                                      <p:tavLst>
                                        <p:tav tm="0">
                                          <p:val>
                                            <p:strVal val="ppt_h"/>
                                          </p:val>
                                        </p:tav>
                                        <p:tav tm="100000">
                                          <p:val>
                                            <p:fltVal val="0"/>
                                          </p:val>
                                        </p:tav>
                                      </p:tavLst>
                                    </p:anim>
                                    <p:animEffect transition="out" filter="fade">
                                      <p:cBhvr>
                                        <p:cTn id="126" dur="500"/>
                                        <p:tgtEl>
                                          <p:spTgt spid="21"/>
                                        </p:tgtEl>
                                      </p:cBhvr>
                                    </p:animEffect>
                                    <p:set>
                                      <p:cBhvr>
                                        <p:cTn id="127" dur="1" fill="hold">
                                          <p:stCondLst>
                                            <p:cond delay="499"/>
                                          </p:stCondLst>
                                        </p:cTn>
                                        <p:tgtEl>
                                          <p:spTgt spid="21"/>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21" presetClass="entr" presetSubtype="1" fill="hold" nodeType="clickEffect">
                                  <p:stCondLst>
                                    <p:cond delay="0"/>
                                  </p:stCondLst>
                                  <p:childTnLst>
                                    <p:set>
                                      <p:cBhvr>
                                        <p:cTn id="131" dur="1" fill="hold">
                                          <p:stCondLst>
                                            <p:cond delay="0"/>
                                          </p:stCondLst>
                                        </p:cTn>
                                        <p:tgtEl>
                                          <p:spTgt spid="24"/>
                                        </p:tgtEl>
                                        <p:attrNameLst>
                                          <p:attrName>style.visibility</p:attrName>
                                        </p:attrNameLst>
                                      </p:cBhvr>
                                      <p:to>
                                        <p:strVal val="visible"/>
                                      </p:to>
                                    </p:set>
                                    <p:animEffect transition="in" filter="wheel(1)">
                                      <p:cBhvr>
                                        <p:cTn id="132" dur="2000"/>
                                        <p:tgtEl>
                                          <p:spTgt spid="24"/>
                                        </p:tgtEl>
                                      </p:cBhvr>
                                    </p:animEffect>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grpId="0" nodeType="clickEffect">
                                  <p:stCondLst>
                                    <p:cond delay="0"/>
                                  </p:stCondLst>
                                  <p:childTnLst>
                                    <p:set>
                                      <p:cBhvr>
                                        <p:cTn id="136" dur="1" fill="hold">
                                          <p:stCondLst>
                                            <p:cond delay="0"/>
                                          </p:stCondLst>
                                        </p:cTn>
                                        <p:tgtEl>
                                          <p:spTgt spid="25"/>
                                        </p:tgtEl>
                                        <p:attrNameLst>
                                          <p:attrName>style.visibility</p:attrName>
                                        </p:attrNameLst>
                                      </p:cBhvr>
                                      <p:to>
                                        <p:strVal val="visible"/>
                                      </p:to>
                                    </p:set>
                                    <p:animEffect transition="in" filter="barn(inVertical)">
                                      <p:cBhvr>
                                        <p:cTn id="137" dur="500"/>
                                        <p:tgtEl>
                                          <p:spTgt spid="25"/>
                                        </p:tgtEl>
                                      </p:cBhvr>
                                    </p:animEffect>
                                  </p:childTnLst>
                                </p:cTn>
                              </p:par>
                            </p:childTnLst>
                          </p:cTn>
                        </p:par>
                      </p:childTnLst>
                    </p:cTn>
                  </p:par>
                  <p:par>
                    <p:cTn id="138" fill="hold">
                      <p:stCondLst>
                        <p:cond delay="indefinite"/>
                      </p:stCondLst>
                      <p:childTnLst>
                        <p:par>
                          <p:cTn id="139" fill="hold">
                            <p:stCondLst>
                              <p:cond delay="0"/>
                            </p:stCondLst>
                            <p:childTnLst>
                              <p:par>
                                <p:cTn id="140" presetID="53" presetClass="exit" presetSubtype="32" fill="hold" nodeType="clickEffect">
                                  <p:stCondLst>
                                    <p:cond delay="0"/>
                                  </p:stCondLst>
                                  <p:childTnLst>
                                    <p:anim calcmode="lin" valueType="num">
                                      <p:cBhvr>
                                        <p:cTn id="141" dur="500"/>
                                        <p:tgtEl>
                                          <p:spTgt spid="24"/>
                                        </p:tgtEl>
                                        <p:attrNameLst>
                                          <p:attrName>ppt_w</p:attrName>
                                        </p:attrNameLst>
                                      </p:cBhvr>
                                      <p:tavLst>
                                        <p:tav tm="0">
                                          <p:val>
                                            <p:strVal val="ppt_w"/>
                                          </p:val>
                                        </p:tav>
                                        <p:tav tm="100000">
                                          <p:val>
                                            <p:fltVal val="0"/>
                                          </p:val>
                                        </p:tav>
                                      </p:tavLst>
                                    </p:anim>
                                    <p:anim calcmode="lin" valueType="num">
                                      <p:cBhvr>
                                        <p:cTn id="142" dur="500"/>
                                        <p:tgtEl>
                                          <p:spTgt spid="24"/>
                                        </p:tgtEl>
                                        <p:attrNameLst>
                                          <p:attrName>ppt_h</p:attrName>
                                        </p:attrNameLst>
                                      </p:cBhvr>
                                      <p:tavLst>
                                        <p:tav tm="0">
                                          <p:val>
                                            <p:strVal val="ppt_h"/>
                                          </p:val>
                                        </p:tav>
                                        <p:tav tm="100000">
                                          <p:val>
                                            <p:fltVal val="0"/>
                                          </p:val>
                                        </p:tav>
                                      </p:tavLst>
                                    </p:anim>
                                    <p:animEffect transition="out" filter="fade">
                                      <p:cBhvr>
                                        <p:cTn id="143" dur="500"/>
                                        <p:tgtEl>
                                          <p:spTgt spid="24"/>
                                        </p:tgtEl>
                                      </p:cBhvr>
                                    </p:animEffect>
                                    <p:set>
                                      <p:cBhvr>
                                        <p:cTn id="144" dur="1" fill="hold">
                                          <p:stCondLst>
                                            <p:cond delay="499"/>
                                          </p:stCondLst>
                                        </p:cTn>
                                        <p:tgtEl>
                                          <p:spTgt spid="24"/>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5" presetClass="entr" presetSubtype="10" fill="hold" nodeType="clickEffect">
                                  <p:stCondLst>
                                    <p:cond delay="0"/>
                                  </p:stCondLst>
                                  <p:childTnLst>
                                    <p:set>
                                      <p:cBhvr>
                                        <p:cTn id="148" dur="1" fill="hold">
                                          <p:stCondLst>
                                            <p:cond delay="0"/>
                                          </p:stCondLst>
                                        </p:cTn>
                                        <p:tgtEl>
                                          <p:spTgt spid="26"/>
                                        </p:tgtEl>
                                        <p:attrNameLst>
                                          <p:attrName>style.visibility</p:attrName>
                                        </p:attrNameLst>
                                      </p:cBhvr>
                                      <p:to>
                                        <p:strVal val="visible"/>
                                      </p:to>
                                    </p:set>
                                    <p:animEffect transition="in" filter="checkerboard(across)">
                                      <p:cBhvr>
                                        <p:cTn id="149" dur="500"/>
                                        <p:tgtEl>
                                          <p:spTgt spid="26"/>
                                        </p:tgtEl>
                                      </p:cBhvr>
                                    </p:animEffect>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grpId="0" nodeType="clickEffect">
                                  <p:stCondLst>
                                    <p:cond delay="0"/>
                                  </p:stCondLst>
                                  <p:childTnLst>
                                    <p:set>
                                      <p:cBhvr>
                                        <p:cTn id="153" dur="1" fill="hold">
                                          <p:stCondLst>
                                            <p:cond delay="0"/>
                                          </p:stCondLst>
                                        </p:cTn>
                                        <p:tgtEl>
                                          <p:spTgt spid="27"/>
                                        </p:tgtEl>
                                        <p:attrNameLst>
                                          <p:attrName>style.visibility</p:attrName>
                                        </p:attrNameLst>
                                      </p:cBhvr>
                                      <p:to>
                                        <p:strVal val="visible"/>
                                      </p:to>
                                    </p:set>
                                    <p:anim calcmode="lin" valueType="num">
                                      <p:cBhvr>
                                        <p:cTn id="154" dur="500" fill="hold"/>
                                        <p:tgtEl>
                                          <p:spTgt spid="27"/>
                                        </p:tgtEl>
                                        <p:attrNameLst>
                                          <p:attrName>ppt_w</p:attrName>
                                        </p:attrNameLst>
                                      </p:cBhvr>
                                      <p:tavLst>
                                        <p:tav tm="0">
                                          <p:val>
                                            <p:fltVal val="0"/>
                                          </p:val>
                                        </p:tav>
                                        <p:tav tm="100000">
                                          <p:val>
                                            <p:strVal val="#ppt_w"/>
                                          </p:val>
                                        </p:tav>
                                      </p:tavLst>
                                    </p:anim>
                                    <p:anim calcmode="lin" valueType="num">
                                      <p:cBhvr>
                                        <p:cTn id="155" dur="500" fill="hold"/>
                                        <p:tgtEl>
                                          <p:spTgt spid="27"/>
                                        </p:tgtEl>
                                        <p:attrNameLst>
                                          <p:attrName>ppt_h</p:attrName>
                                        </p:attrNameLst>
                                      </p:cBhvr>
                                      <p:tavLst>
                                        <p:tav tm="0">
                                          <p:val>
                                            <p:fltVal val="0"/>
                                          </p:val>
                                        </p:tav>
                                        <p:tav tm="100000">
                                          <p:val>
                                            <p:strVal val="#ppt_h"/>
                                          </p:val>
                                        </p:tav>
                                      </p:tavLst>
                                    </p:anim>
                                    <p:animEffect transition="in" filter="fade">
                                      <p:cBhvr>
                                        <p:cTn id="156" dur="500"/>
                                        <p:tgtEl>
                                          <p:spTgt spid="27"/>
                                        </p:tgtEl>
                                      </p:cBhvr>
                                    </p:animEffect>
                                  </p:childTnLst>
                                </p:cTn>
                              </p:par>
                            </p:childTnLst>
                          </p:cTn>
                        </p:par>
                      </p:childTnLst>
                    </p:cTn>
                  </p:par>
                  <p:par>
                    <p:cTn id="157" fill="hold">
                      <p:stCondLst>
                        <p:cond delay="indefinite"/>
                      </p:stCondLst>
                      <p:childTnLst>
                        <p:par>
                          <p:cTn id="158" fill="hold">
                            <p:stCondLst>
                              <p:cond delay="0"/>
                            </p:stCondLst>
                            <p:childTnLst>
                              <p:par>
                                <p:cTn id="159" presetID="53" presetClass="exit" presetSubtype="32" fill="hold" nodeType="clickEffect">
                                  <p:stCondLst>
                                    <p:cond delay="0"/>
                                  </p:stCondLst>
                                  <p:childTnLst>
                                    <p:anim calcmode="lin" valueType="num">
                                      <p:cBhvr>
                                        <p:cTn id="160" dur="500"/>
                                        <p:tgtEl>
                                          <p:spTgt spid="26"/>
                                        </p:tgtEl>
                                        <p:attrNameLst>
                                          <p:attrName>ppt_w</p:attrName>
                                        </p:attrNameLst>
                                      </p:cBhvr>
                                      <p:tavLst>
                                        <p:tav tm="0">
                                          <p:val>
                                            <p:strVal val="ppt_w"/>
                                          </p:val>
                                        </p:tav>
                                        <p:tav tm="100000">
                                          <p:val>
                                            <p:fltVal val="0"/>
                                          </p:val>
                                        </p:tav>
                                      </p:tavLst>
                                    </p:anim>
                                    <p:anim calcmode="lin" valueType="num">
                                      <p:cBhvr>
                                        <p:cTn id="161" dur="500"/>
                                        <p:tgtEl>
                                          <p:spTgt spid="26"/>
                                        </p:tgtEl>
                                        <p:attrNameLst>
                                          <p:attrName>ppt_h</p:attrName>
                                        </p:attrNameLst>
                                      </p:cBhvr>
                                      <p:tavLst>
                                        <p:tav tm="0">
                                          <p:val>
                                            <p:strVal val="ppt_h"/>
                                          </p:val>
                                        </p:tav>
                                        <p:tav tm="100000">
                                          <p:val>
                                            <p:fltVal val="0"/>
                                          </p:val>
                                        </p:tav>
                                      </p:tavLst>
                                    </p:anim>
                                    <p:animEffect transition="out" filter="fade">
                                      <p:cBhvr>
                                        <p:cTn id="162" dur="500"/>
                                        <p:tgtEl>
                                          <p:spTgt spid="26"/>
                                        </p:tgtEl>
                                      </p:cBhvr>
                                    </p:animEffect>
                                    <p:set>
                                      <p:cBhvr>
                                        <p:cTn id="163" dur="1" fill="hold">
                                          <p:stCondLst>
                                            <p:cond delay="499"/>
                                          </p:stCondLst>
                                        </p:cTn>
                                        <p:tgtEl>
                                          <p:spTgt spid="26"/>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21" presetClass="entr" presetSubtype="1" fill="hold" nodeType="clickEffect">
                                  <p:stCondLst>
                                    <p:cond delay="0"/>
                                  </p:stCondLst>
                                  <p:childTnLst>
                                    <p:set>
                                      <p:cBhvr>
                                        <p:cTn id="167" dur="1" fill="hold">
                                          <p:stCondLst>
                                            <p:cond delay="0"/>
                                          </p:stCondLst>
                                        </p:cTn>
                                        <p:tgtEl>
                                          <p:spTgt spid="29"/>
                                        </p:tgtEl>
                                        <p:attrNameLst>
                                          <p:attrName>style.visibility</p:attrName>
                                        </p:attrNameLst>
                                      </p:cBhvr>
                                      <p:to>
                                        <p:strVal val="visible"/>
                                      </p:to>
                                    </p:set>
                                    <p:animEffect transition="in" filter="wheel(1)">
                                      <p:cBhvr>
                                        <p:cTn id="168" dur="2000"/>
                                        <p:tgtEl>
                                          <p:spTgt spid="29"/>
                                        </p:tgtEl>
                                      </p:cBhvr>
                                    </p:animEffect>
                                  </p:childTnLst>
                                </p:cTn>
                              </p:par>
                            </p:childTnLst>
                          </p:cTn>
                        </p:par>
                      </p:childTnLst>
                    </p:cTn>
                  </p:par>
                  <p:par>
                    <p:cTn id="169" fill="hold">
                      <p:stCondLst>
                        <p:cond delay="indefinite"/>
                      </p:stCondLst>
                      <p:childTnLst>
                        <p:par>
                          <p:cTn id="170" fill="hold">
                            <p:stCondLst>
                              <p:cond delay="0"/>
                            </p:stCondLst>
                            <p:childTnLst>
                              <p:par>
                                <p:cTn id="171" presetID="53" presetClass="entr" presetSubtype="16" fill="hold" grpId="0" nodeType="clickEffect">
                                  <p:stCondLst>
                                    <p:cond delay="0"/>
                                  </p:stCondLst>
                                  <p:childTnLst>
                                    <p:set>
                                      <p:cBhvr>
                                        <p:cTn id="172" dur="1" fill="hold">
                                          <p:stCondLst>
                                            <p:cond delay="0"/>
                                          </p:stCondLst>
                                        </p:cTn>
                                        <p:tgtEl>
                                          <p:spTgt spid="30"/>
                                        </p:tgtEl>
                                        <p:attrNameLst>
                                          <p:attrName>style.visibility</p:attrName>
                                        </p:attrNameLst>
                                      </p:cBhvr>
                                      <p:to>
                                        <p:strVal val="visible"/>
                                      </p:to>
                                    </p:set>
                                    <p:anim calcmode="lin" valueType="num">
                                      <p:cBhvr>
                                        <p:cTn id="173" dur="500" fill="hold"/>
                                        <p:tgtEl>
                                          <p:spTgt spid="30"/>
                                        </p:tgtEl>
                                        <p:attrNameLst>
                                          <p:attrName>ppt_w</p:attrName>
                                        </p:attrNameLst>
                                      </p:cBhvr>
                                      <p:tavLst>
                                        <p:tav tm="0">
                                          <p:val>
                                            <p:fltVal val="0"/>
                                          </p:val>
                                        </p:tav>
                                        <p:tav tm="100000">
                                          <p:val>
                                            <p:strVal val="#ppt_w"/>
                                          </p:val>
                                        </p:tav>
                                      </p:tavLst>
                                    </p:anim>
                                    <p:anim calcmode="lin" valueType="num">
                                      <p:cBhvr>
                                        <p:cTn id="174" dur="500" fill="hold"/>
                                        <p:tgtEl>
                                          <p:spTgt spid="30"/>
                                        </p:tgtEl>
                                        <p:attrNameLst>
                                          <p:attrName>ppt_h</p:attrName>
                                        </p:attrNameLst>
                                      </p:cBhvr>
                                      <p:tavLst>
                                        <p:tav tm="0">
                                          <p:val>
                                            <p:fltVal val="0"/>
                                          </p:val>
                                        </p:tav>
                                        <p:tav tm="100000">
                                          <p:val>
                                            <p:strVal val="#ppt_h"/>
                                          </p:val>
                                        </p:tav>
                                      </p:tavLst>
                                    </p:anim>
                                    <p:animEffect transition="in" filter="fade">
                                      <p:cBhvr>
                                        <p:cTn id="175" dur="500"/>
                                        <p:tgtEl>
                                          <p:spTgt spid="30"/>
                                        </p:tgtEl>
                                      </p:cBhvr>
                                    </p:animEffect>
                                  </p:childTnLst>
                                </p:cTn>
                              </p:par>
                            </p:childTnLst>
                          </p:cTn>
                        </p:par>
                      </p:childTnLst>
                    </p:cTn>
                  </p:par>
                  <p:par>
                    <p:cTn id="176" fill="hold">
                      <p:stCondLst>
                        <p:cond delay="indefinite"/>
                      </p:stCondLst>
                      <p:childTnLst>
                        <p:par>
                          <p:cTn id="177" fill="hold">
                            <p:stCondLst>
                              <p:cond delay="0"/>
                            </p:stCondLst>
                            <p:childTnLst>
                              <p:par>
                                <p:cTn id="178" presetID="53" presetClass="entr" presetSubtype="16" fill="hold" grpId="0" nodeType="clickEffect">
                                  <p:stCondLst>
                                    <p:cond delay="0"/>
                                  </p:stCondLst>
                                  <p:childTnLst>
                                    <p:set>
                                      <p:cBhvr>
                                        <p:cTn id="179" dur="1" fill="hold">
                                          <p:stCondLst>
                                            <p:cond delay="0"/>
                                          </p:stCondLst>
                                        </p:cTn>
                                        <p:tgtEl>
                                          <p:spTgt spid="31"/>
                                        </p:tgtEl>
                                        <p:attrNameLst>
                                          <p:attrName>style.visibility</p:attrName>
                                        </p:attrNameLst>
                                      </p:cBhvr>
                                      <p:to>
                                        <p:strVal val="visible"/>
                                      </p:to>
                                    </p:set>
                                    <p:anim calcmode="lin" valueType="num">
                                      <p:cBhvr>
                                        <p:cTn id="180" dur="500" fill="hold"/>
                                        <p:tgtEl>
                                          <p:spTgt spid="31"/>
                                        </p:tgtEl>
                                        <p:attrNameLst>
                                          <p:attrName>ppt_w</p:attrName>
                                        </p:attrNameLst>
                                      </p:cBhvr>
                                      <p:tavLst>
                                        <p:tav tm="0">
                                          <p:val>
                                            <p:fltVal val="0"/>
                                          </p:val>
                                        </p:tav>
                                        <p:tav tm="100000">
                                          <p:val>
                                            <p:strVal val="#ppt_w"/>
                                          </p:val>
                                        </p:tav>
                                      </p:tavLst>
                                    </p:anim>
                                    <p:anim calcmode="lin" valueType="num">
                                      <p:cBhvr>
                                        <p:cTn id="181" dur="500" fill="hold"/>
                                        <p:tgtEl>
                                          <p:spTgt spid="31"/>
                                        </p:tgtEl>
                                        <p:attrNameLst>
                                          <p:attrName>ppt_h</p:attrName>
                                        </p:attrNameLst>
                                      </p:cBhvr>
                                      <p:tavLst>
                                        <p:tav tm="0">
                                          <p:val>
                                            <p:fltVal val="0"/>
                                          </p:val>
                                        </p:tav>
                                        <p:tav tm="100000">
                                          <p:val>
                                            <p:strVal val="#ppt_h"/>
                                          </p:val>
                                        </p:tav>
                                      </p:tavLst>
                                    </p:anim>
                                    <p:animEffect transition="in" filter="fade">
                                      <p:cBhvr>
                                        <p:cTn id="182" dur="500"/>
                                        <p:tgtEl>
                                          <p:spTgt spid="31"/>
                                        </p:tgtEl>
                                      </p:cBhvr>
                                    </p:animEffect>
                                  </p:childTnLst>
                                </p:cTn>
                              </p:par>
                            </p:childTnLst>
                          </p:cTn>
                        </p:par>
                      </p:childTnLst>
                    </p:cTn>
                  </p:par>
                  <p:par>
                    <p:cTn id="183" fill="hold">
                      <p:stCondLst>
                        <p:cond delay="indefinite"/>
                      </p:stCondLst>
                      <p:childTnLst>
                        <p:par>
                          <p:cTn id="184" fill="hold">
                            <p:stCondLst>
                              <p:cond delay="0"/>
                            </p:stCondLst>
                            <p:childTnLst>
                              <p:par>
                                <p:cTn id="185" presetID="53" presetClass="exit" presetSubtype="32" fill="hold" nodeType="clickEffect">
                                  <p:stCondLst>
                                    <p:cond delay="0"/>
                                  </p:stCondLst>
                                  <p:childTnLst>
                                    <p:anim calcmode="lin" valueType="num">
                                      <p:cBhvr>
                                        <p:cTn id="186" dur="500"/>
                                        <p:tgtEl>
                                          <p:spTgt spid="29"/>
                                        </p:tgtEl>
                                        <p:attrNameLst>
                                          <p:attrName>ppt_w</p:attrName>
                                        </p:attrNameLst>
                                      </p:cBhvr>
                                      <p:tavLst>
                                        <p:tav tm="0">
                                          <p:val>
                                            <p:strVal val="ppt_w"/>
                                          </p:val>
                                        </p:tav>
                                        <p:tav tm="100000">
                                          <p:val>
                                            <p:fltVal val="0"/>
                                          </p:val>
                                        </p:tav>
                                      </p:tavLst>
                                    </p:anim>
                                    <p:anim calcmode="lin" valueType="num">
                                      <p:cBhvr>
                                        <p:cTn id="187" dur="500"/>
                                        <p:tgtEl>
                                          <p:spTgt spid="29"/>
                                        </p:tgtEl>
                                        <p:attrNameLst>
                                          <p:attrName>ppt_h</p:attrName>
                                        </p:attrNameLst>
                                      </p:cBhvr>
                                      <p:tavLst>
                                        <p:tav tm="0">
                                          <p:val>
                                            <p:strVal val="ppt_h"/>
                                          </p:val>
                                        </p:tav>
                                        <p:tav tm="100000">
                                          <p:val>
                                            <p:fltVal val="0"/>
                                          </p:val>
                                        </p:tav>
                                      </p:tavLst>
                                    </p:anim>
                                    <p:animEffect transition="out" filter="fade">
                                      <p:cBhvr>
                                        <p:cTn id="188" dur="500"/>
                                        <p:tgtEl>
                                          <p:spTgt spid="29"/>
                                        </p:tgtEl>
                                      </p:cBhvr>
                                    </p:animEffect>
                                    <p:set>
                                      <p:cBhvr>
                                        <p:cTn id="189" dur="1" fill="hold">
                                          <p:stCondLst>
                                            <p:cond delay="499"/>
                                          </p:stCondLst>
                                        </p:cTn>
                                        <p:tgtEl>
                                          <p:spTgt spid="29"/>
                                        </p:tgtEl>
                                        <p:attrNameLst>
                                          <p:attrName>style.visibility</p:attrName>
                                        </p:attrNameLst>
                                      </p:cBhvr>
                                      <p:to>
                                        <p:strVal val="hidden"/>
                                      </p:to>
                                    </p:set>
                                  </p:childTnLst>
                                </p:cTn>
                              </p:par>
                            </p:childTnLst>
                          </p:cTn>
                        </p:par>
                      </p:childTnLst>
                    </p:cTn>
                  </p:par>
                  <p:par>
                    <p:cTn id="190" fill="hold">
                      <p:stCondLst>
                        <p:cond delay="indefinite"/>
                      </p:stCondLst>
                      <p:childTnLst>
                        <p:par>
                          <p:cTn id="191" fill="hold">
                            <p:stCondLst>
                              <p:cond delay="0"/>
                            </p:stCondLst>
                            <p:childTnLst>
                              <p:par>
                                <p:cTn id="192" presetID="42" presetClass="entr" presetSubtype="0" fill="hold" nodeType="clickEffect">
                                  <p:stCondLst>
                                    <p:cond delay="0"/>
                                  </p:stCondLst>
                                  <p:childTnLst>
                                    <p:set>
                                      <p:cBhvr>
                                        <p:cTn id="193" dur="1" fill="hold">
                                          <p:stCondLst>
                                            <p:cond delay="0"/>
                                          </p:stCondLst>
                                        </p:cTn>
                                        <p:tgtEl>
                                          <p:spTgt spid="34"/>
                                        </p:tgtEl>
                                        <p:attrNameLst>
                                          <p:attrName>style.visibility</p:attrName>
                                        </p:attrNameLst>
                                      </p:cBhvr>
                                      <p:to>
                                        <p:strVal val="visible"/>
                                      </p:to>
                                    </p:set>
                                    <p:animEffect transition="in" filter="fade">
                                      <p:cBhvr>
                                        <p:cTn id="194" dur="1000"/>
                                        <p:tgtEl>
                                          <p:spTgt spid="34"/>
                                        </p:tgtEl>
                                      </p:cBhvr>
                                    </p:animEffect>
                                    <p:anim calcmode="lin" valueType="num">
                                      <p:cBhvr>
                                        <p:cTn id="195" dur="1000" fill="hold"/>
                                        <p:tgtEl>
                                          <p:spTgt spid="34"/>
                                        </p:tgtEl>
                                        <p:attrNameLst>
                                          <p:attrName>ppt_x</p:attrName>
                                        </p:attrNameLst>
                                      </p:cBhvr>
                                      <p:tavLst>
                                        <p:tav tm="0">
                                          <p:val>
                                            <p:strVal val="#ppt_x"/>
                                          </p:val>
                                        </p:tav>
                                        <p:tav tm="100000">
                                          <p:val>
                                            <p:strVal val="#ppt_x"/>
                                          </p:val>
                                        </p:tav>
                                      </p:tavLst>
                                    </p:anim>
                                    <p:anim calcmode="lin" valueType="num">
                                      <p:cBhvr>
                                        <p:cTn id="19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97" fill="hold">
                      <p:stCondLst>
                        <p:cond delay="indefinite"/>
                      </p:stCondLst>
                      <p:childTnLst>
                        <p:par>
                          <p:cTn id="198" fill="hold">
                            <p:stCondLst>
                              <p:cond delay="0"/>
                            </p:stCondLst>
                            <p:childTnLst>
                              <p:par>
                                <p:cTn id="199" presetID="16" presetClass="entr" presetSubtype="21" fill="hold" grpId="0" nodeType="clickEffect">
                                  <p:stCondLst>
                                    <p:cond delay="0"/>
                                  </p:stCondLst>
                                  <p:childTnLst>
                                    <p:set>
                                      <p:cBhvr>
                                        <p:cTn id="200" dur="1" fill="hold">
                                          <p:stCondLst>
                                            <p:cond delay="0"/>
                                          </p:stCondLst>
                                        </p:cTn>
                                        <p:tgtEl>
                                          <p:spTgt spid="33"/>
                                        </p:tgtEl>
                                        <p:attrNameLst>
                                          <p:attrName>style.visibility</p:attrName>
                                        </p:attrNameLst>
                                      </p:cBhvr>
                                      <p:to>
                                        <p:strVal val="visible"/>
                                      </p:to>
                                    </p:set>
                                    <p:animEffect transition="in" filter="barn(inVertical)">
                                      <p:cBhvr>
                                        <p:cTn id="201" dur="500"/>
                                        <p:tgtEl>
                                          <p:spTgt spid="33"/>
                                        </p:tgtEl>
                                      </p:cBhvr>
                                    </p:animEffect>
                                  </p:childTnLst>
                                </p:cTn>
                              </p:par>
                            </p:childTnLst>
                          </p:cTn>
                        </p:par>
                      </p:childTnLst>
                    </p:cTn>
                  </p:par>
                  <p:par>
                    <p:cTn id="202" fill="hold">
                      <p:stCondLst>
                        <p:cond delay="indefinite"/>
                      </p:stCondLst>
                      <p:childTnLst>
                        <p:par>
                          <p:cTn id="203" fill="hold">
                            <p:stCondLst>
                              <p:cond delay="0"/>
                            </p:stCondLst>
                            <p:childTnLst>
                              <p:par>
                                <p:cTn id="204" presetID="16" presetClass="entr" presetSubtype="21" fill="hold" grpId="0" nodeType="clickEffect">
                                  <p:stCondLst>
                                    <p:cond delay="0"/>
                                  </p:stCondLst>
                                  <p:childTnLst>
                                    <p:set>
                                      <p:cBhvr>
                                        <p:cTn id="205" dur="1" fill="hold">
                                          <p:stCondLst>
                                            <p:cond delay="0"/>
                                          </p:stCondLst>
                                        </p:cTn>
                                        <p:tgtEl>
                                          <p:spTgt spid="32"/>
                                        </p:tgtEl>
                                        <p:attrNameLst>
                                          <p:attrName>style.visibility</p:attrName>
                                        </p:attrNameLst>
                                      </p:cBhvr>
                                      <p:to>
                                        <p:strVal val="visible"/>
                                      </p:to>
                                    </p:set>
                                    <p:animEffect transition="in" filter="barn(inVertical)">
                                      <p:cBhvr>
                                        <p:cTn id="206" dur="500"/>
                                        <p:tgtEl>
                                          <p:spTgt spid="32"/>
                                        </p:tgtEl>
                                      </p:cBhvr>
                                    </p:animEffect>
                                  </p:childTnLst>
                                </p:cTn>
                              </p:par>
                            </p:childTnLst>
                          </p:cTn>
                        </p:par>
                      </p:childTnLst>
                    </p:cTn>
                  </p:par>
                  <p:par>
                    <p:cTn id="207" fill="hold">
                      <p:stCondLst>
                        <p:cond delay="indefinite"/>
                      </p:stCondLst>
                      <p:childTnLst>
                        <p:par>
                          <p:cTn id="208" fill="hold">
                            <p:stCondLst>
                              <p:cond delay="0"/>
                            </p:stCondLst>
                            <p:childTnLst>
                              <p:par>
                                <p:cTn id="209" presetID="53" presetClass="entr" presetSubtype="16" fill="hold" grpId="0" nodeType="clickEffect">
                                  <p:stCondLst>
                                    <p:cond delay="0"/>
                                  </p:stCondLst>
                                  <p:childTnLst>
                                    <p:set>
                                      <p:cBhvr>
                                        <p:cTn id="210" dur="1" fill="hold">
                                          <p:stCondLst>
                                            <p:cond delay="0"/>
                                          </p:stCondLst>
                                        </p:cTn>
                                        <p:tgtEl>
                                          <p:spTgt spid="35"/>
                                        </p:tgtEl>
                                        <p:attrNameLst>
                                          <p:attrName>style.visibility</p:attrName>
                                        </p:attrNameLst>
                                      </p:cBhvr>
                                      <p:to>
                                        <p:strVal val="visible"/>
                                      </p:to>
                                    </p:set>
                                    <p:anim calcmode="lin" valueType="num">
                                      <p:cBhvr>
                                        <p:cTn id="211" dur="500" fill="hold"/>
                                        <p:tgtEl>
                                          <p:spTgt spid="35"/>
                                        </p:tgtEl>
                                        <p:attrNameLst>
                                          <p:attrName>ppt_w</p:attrName>
                                        </p:attrNameLst>
                                      </p:cBhvr>
                                      <p:tavLst>
                                        <p:tav tm="0">
                                          <p:val>
                                            <p:fltVal val="0"/>
                                          </p:val>
                                        </p:tav>
                                        <p:tav tm="100000">
                                          <p:val>
                                            <p:strVal val="#ppt_w"/>
                                          </p:val>
                                        </p:tav>
                                      </p:tavLst>
                                    </p:anim>
                                    <p:anim calcmode="lin" valueType="num">
                                      <p:cBhvr>
                                        <p:cTn id="212" dur="500" fill="hold"/>
                                        <p:tgtEl>
                                          <p:spTgt spid="35"/>
                                        </p:tgtEl>
                                        <p:attrNameLst>
                                          <p:attrName>ppt_h</p:attrName>
                                        </p:attrNameLst>
                                      </p:cBhvr>
                                      <p:tavLst>
                                        <p:tav tm="0">
                                          <p:val>
                                            <p:fltVal val="0"/>
                                          </p:val>
                                        </p:tav>
                                        <p:tav tm="100000">
                                          <p:val>
                                            <p:strVal val="#ppt_h"/>
                                          </p:val>
                                        </p:tav>
                                      </p:tavLst>
                                    </p:anim>
                                    <p:animEffect transition="in" filter="fade">
                                      <p:cBhvr>
                                        <p:cTn id="21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4" grpId="0"/>
      <p:bldP spid="15" grpId="0"/>
      <p:bldP spid="17" grpId="0"/>
      <p:bldP spid="18" grpId="0"/>
      <p:bldP spid="19" grpId="0"/>
      <p:bldP spid="20" grpId="0"/>
      <p:bldP spid="22" grpId="0"/>
      <p:bldP spid="23" grpId="0"/>
      <p:bldP spid="25" grpId="0"/>
      <p:bldP spid="27" grpId="0"/>
      <p:bldP spid="30" grpId="0"/>
      <p:bldP spid="31" grpId="0"/>
      <p:bldP spid="33" grpId="0"/>
      <p:bldP spid="35" grpId="0"/>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75" y="1616765"/>
            <a:ext cx="10257182" cy="4863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873" y="1616765"/>
            <a:ext cx="4351683" cy="1469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007" y="1152940"/>
            <a:ext cx="3740427" cy="1620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3409B6B4-2F4D-4538-9CB5-32D2B7F4638B}"/>
              </a:ext>
            </a:extLst>
          </p:cNvPr>
          <p:cNvSpPr txBox="1"/>
          <p:nvPr/>
        </p:nvSpPr>
        <p:spPr>
          <a:xfrm>
            <a:off x="141667" y="185240"/>
            <a:ext cx="119575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r>
              <a:rPr kumimoji="0" lang="en-US" sz="28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chi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tiết</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nhân</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vật</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hoặc</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hình</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ảnh</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khiến</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nhớ</a:t>
            </a:r>
            <a:r>
              <a:rPr lang="en-US" sz="28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nhất</a:t>
            </a:r>
            <a:r>
              <a:rPr kumimoji="0" lang="en-US" sz="2800" i="0" u="none" strike="noStrike" kern="1200" cap="none" spc="0" normalizeH="0" noProof="0" dirty="0" smtClean="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0886285"/>
      </p:ext>
    </p:extLst>
  </p:cSld>
  <p:clrMapOvr>
    <a:masterClrMapping/>
  </p:clrMapOvr>
  <p:transition spd="slow" advClick="0" advTm="371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heel(1)">
                                      <p:cBhvr>
                                        <p:cTn id="12" dur="20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fade">
                                      <p:cBhvr>
                                        <p:cTn id="17" dur="1000"/>
                                        <p:tgtEl>
                                          <p:spTgt spid="2054"/>
                                        </p:tgtEl>
                                      </p:cBhvr>
                                    </p:animEffect>
                                    <p:anim calcmode="lin" valueType="num">
                                      <p:cBhvr>
                                        <p:cTn id="18" dur="1000" fill="hold"/>
                                        <p:tgtEl>
                                          <p:spTgt spid="2054"/>
                                        </p:tgtEl>
                                        <p:attrNameLst>
                                          <p:attrName>ppt_x</p:attrName>
                                        </p:attrNameLst>
                                      </p:cBhvr>
                                      <p:tavLst>
                                        <p:tav tm="0">
                                          <p:val>
                                            <p:strVal val="#ppt_x"/>
                                          </p:val>
                                        </p:tav>
                                        <p:tav tm="100000">
                                          <p:val>
                                            <p:strVal val="#ppt_x"/>
                                          </p:val>
                                        </p:tav>
                                      </p:tavLst>
                                    </p:anim>
                                    <p:anim calcmode="lin" valueType="num">
                                      <p:cBhvr>
                                        <p:cTn id="19" dur="1000" fill="hold"/>
                                        <p:tgtEl>
                                          <p:spTgt spid="205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053"/>
                                        </p:tgtEl>
                                        <p:attrNameLst>
                                          <p:attrName>style.visibility</p:attrName>
                                        </p:attrNameLst>
                                      </p:cBhvr>
                                      <p:to>
                                        <p:strVal val="visible"/>
                                      </p:to>
                                    </p:set>
                                    <p:animEffect transition="in" filter="fade">
                                      <p:cBhvr>
                                        <p:cTn id="24" dur="1000"/>
                                        <p:tgtEl>
                                          <p:spTgt spid="2053"/>
                                        </p:tgtEl>
                                      </p:cBhvr>
                                    </p:animEffect>
                                    <p:anim calcmode="lin" valueType="num">
                                      <p:cBhvr>
                                        <p:cTn id="25" dur="1000" fill="hold"/>
                                        <p:tgtEl>
                                          <p:spTgt spid="2053"/>
                                        </p:tgtEl>
                                        <p:attrNameLst>
                                          <p:attrName>ppt_x</p:attrName>
                                        </p:attrNameLst>
                                      </p:cBhvr>
                                      <p:tavLst>
                                        <p:tav tm="0">
                                          <p:val>
                                            <p:strVal val="#ppt_x"/>
                                          </p:val>
                                        </p:tav>
                                        <p:tav tm="100000">
                                          <p:val>
                                            <p:strVal val="#ppt_x"/>
                                          </p:val>
                                        </p:tav>
                                      </p:tavLst>
                                    </p:anim>
                                    <p:anim calcmode="lin" valueType="num">
                                      <p:cBhvr>
                                        <p:cTn id="26" dur="1000" fill="hold"/>
                                        <p:tgtEl>
                                          <p:spTgt spid="20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 + 4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34775486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a16="http://schemas.microsoft.com/office/drawing/2014/main" id="{4EB15F7E-FD8A-4A9C-ACD0-F837E70F697C}"/>
              </a:ext>
            </a:extLst>
          </p:cNvPr>
          <p:cNvSpPr txBox="1"/>
          <p:nvPr/>
        </p:nvSpPr>
        <p:spPr>
          <a:xfrm>
            <a:off x="2021982" y="1729243"/>
            <a:ext cx="774486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Ôn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tập</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đánh</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giá</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cuối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kì</a:t>
            </a:r>
            <a:r>
              <a:rPr lang="en-US" altLang="zh-CN" sz="3200" b="1" dirty="0" smtClean="0">
                <a:solidFill>
                  <a:srgbClr val="FF0000"/>
                </a:solidFill>
                <a:latin typeface="HP001 4 hàng" panose="020B0603050302020204" pitchFamily="34" charset="0"/>
                <a:ea typeface="方正卡通简体" panose="03000509000000000000" pitchFamily="65" charset="-122"/>
              </a:rPr>
              <a:t> 1 (</a:t>
            </a:r>
            <a:r>
              <a:rPr lang="en-US" altLang="zh-CN" sz="3200" b="1" dirty="0" err="1" smtClean="0">
                <a:solidFill>
                  <a:srgbClr val="FF0000"/>
                </a:solidFill>
                <a:latin typeface="HP001 4 hàng" panose="020B0603050302020204" pitchFamily="34" charset="0"/>
                <a:ea typeface="方正卡通简体" panose="03000509000000000000" pitchFamily="65" charset="-122"/>
              </a:rPr>
              <a:t>t3</a:t>
            </a:r>
            <a:r>
              <a:rPr lang="en-US" altLang="zh-CN" sz="3200" b="1" dirty="0" smtClean="0">
                <a:solidFill>
                  <a:srgbClr val="FF0000"/>
                </a:solidFill>
                <a:latin typeface="HP001 4 hàng" panose="020B0603050302020204" pitchFamily="34" charset="0"/>
                <a:ea typeface="方正卡通简体" panose="03000509000000000000" pitchFamily="65" charset="-122"/>
              </a:rPr>
              <a:t> + 4)</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4353617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409B6B4-2F4D-4538-9CB5-32D2B7F4638B}"/>
              </a:ext>
            </a:extLst>
          </p:cNvPr>
          <p:cNvSpPr txBox="1"/>
          <p:nvPr/>
        </p:nvSpPr>
        <p:spPr>
          <a:xfrm>
            <a:off x="141666" y="185240"/>
            <a:ext cx="100360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4</a:t>
            </a:r>
            <a:r>
              <a:rPr kumimoji="0" lang="en-US" sz="36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chim</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hải</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âu</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hỏi</a:t>
            </a: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3385" y="1126432"/>
            <a:ext cx="7001372" cy="4055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9803" y="1364971"/>
            <a:ext cx="5119919" cy="2398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a:off x="781878" y="725555"/>
            <a:ext cx="46780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281531" y="735493"/>
            <a:ext cx="270344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409B6B4-2F4D-4538-9CB5-32D2B7F4638B}"/>
              </a:ext>
            </a:extLst>
          </p:cNvPr>
          <p:cNvSpPr txBox="1"/>
          <p:nvPr/>
        </p:nvSpPr>
        <p:spPr>
          <a:xfrm>
            <a:off x="92765" y="5006004"/>
            <a:ext cx="12192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Theo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hải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âu</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trên</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huống</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3409B6B4-2F4D-4538-9CB5-32D2B7F4638B}"/>
              </a:ext>
            </a:extLst>
          </p:cNvPr>
          <p:cNvSpPr txBox="1"/>
          <p:nvPr/>
        </p:nvSpPr>
        <p:spPr>
          <a:xfrm>
            <a:off x="781878" y="5622166"/>
            <a:ext cx="12192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loài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khác</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huống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tự</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giới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thiệu</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bản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thân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3409B6B4-2F4D-4538-9CB5-32D2B7F4638B}"/>
              </a:ext>
            </a:extLst>
          </p:cNvPr>
          <p:cNvSpPr txBox="1"/>
          <p:nvPr/>
        </p:nvSpPr>
        <p:spPr>
          <a:xfrm>
            <a:off x="88659" y="5499055"/>
            <a:ext cx="75404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noProof="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Đóng</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vai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loài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khác</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đáp</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hải</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âu</a:t>
            </a:r>
            <a:r>
              <a:rPr lang="en-US" sz="28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hought Bubble: Cloud 8">
            <a:extLst>
              <a:ext uri="{FF2B5EF4-FFF2-40B4-BE49-F238E27FC236}">
                <a16:creationId xmlns:a16="http://schemas.microsoft.com/office/drawing/2014/main" id="{1E4FD3CF-C085-4755-89BA-A7EB842C17B4}"/>
              </a:ext>
            </a:extLst>
          </p:cNvPr>
          <p:cNvSpPr/>
          <p:nvPr/>
        </p:nvSpPr>
        <p:spPr>
          <a:xfrm>
            <a:off x="0" y="755370"/>
            <a:ext cx="2743218" cy="3021495"/>
          </a:xfrm>
          <a:prstGeom prst="cloudCallout">
            <a:avLst>
              <a:gd name="adj1" fmla="val 77144"/>
              <a:gd name="adj2" fmla="val -96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Mình</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rất</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vui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bạn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633985"/>
      </p:ext>
    </p:extLst>
  </p:cSld>
  <p:clrMapOvr>
    <a:masterClrMapping/>
  </p:clrMapOvr>
  <p:transition spd="slow" advClick="0" advTm="371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1000"/>
                                        <p:tgtEl>
                                          <p:spTgt spid="3074"/>
                                        </p:tgtEl>
                                      </p:cBhvr>
                                    </p:animEffect>
                                    <p:anim calcmode="lin" valueType="num">
                                      <p:cBhvr>
                                        <p:cTn id="20" dur="1000" fill="hold"/>
                                        <p:tgtEl>
                                          <p:spTgt spid="3074"/>
                                        </p:tgtEl>
                                        <p:attrNameLst>
                                          <p:attrName>ppt_x</p:attrName>
                                        </p:attrNameLst>
                                      </p:cBhvr>
                                      <p:tavLst>
                                        <p:tav tm="0">
                                          <p:val>
                                            <p:strVal val="#ppt_x"/>
                                          </p:val>
                                        </p:tav>
                                        <p:tav tm="100000">
                                          <p:val>
                                            <p:strVal val="#ppt_x"/>
                                          </p:val>
                                        </p:tav>
                                      </p:tavLst>
                                    </p:anim>
                                    <p:anim calcmode="lin" valueType="num">
                                      <p:cBhvr>
                                        <p:cTn id="21"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grpId="1" nodeType="clickEffect">
                                  <p:stCondLst>
                                    <p:cond delay="0"/>
                                  </p:stCondLst>
                                  <p:childTnLst>
                                    <p:anim calcmode="lin" valueType="num">
                                      <p:cBhvr>
                                        <p:cTn id="42" dur="500"/>
                                        <p:tgtEl>
                                          <p:spTgt spid="13"/>
                                        </p:tgtEl>
                                        <p:attrNameLst>
                                          <p:attrName>ppt_w</p:attrName>
                                        </p:attrNameLst>
                                      </p:cBhvr>
                                      <p:tavLst>
                                        <p:tav tm="0">
                                          <p:val>
                                            <p:strVal val="ppt_w"/>
                                          </p:val>
                                        </p:tav>
                                        <p:tav tm="100000">
                                          <p:val>
                                            <p:fltVal val="0"/>
                                          </p:val>
                                        </p:tav>
                                      </p:tavLst>
                                    </p:anim>
                                    <p:anim calcmode="lin" valueType="num">
                                      <p:cBhvr>
                                        <p:cTn id="43" dur="500"/>
                                        <p:tgtEl>
                                          <p:spTgt spid="13"/>
                                        </p:tgtEl>
                                        <p:attrNameLst>
                                          <p:attrName>ppt_h</p:attrName>
                                        </p:attrNameLst>
                                      </p:cBhvr>
                                      <p:tavLst>
                                        <p:tav tm="0">
                                          <p:val>
                                            <p:strVal val="ppt_h"/>
                                          </p:val>
                                        </p:tav>
                                        <p:tav tm="100000">
                                          <p:val>
                                            <p:fltVal val="0"/>
                                          </p:val>
                                        </p:tav>
                                      </p:tavLst>
                                    </p:anim>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3" grpId="1"/>
      <p:bldP spid="14" grpId="0"/>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9183" y="1060174"/>
            <a:ext cx="4864501" cy="4134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3409B6B4-2F4D-4538-9CB5-32D2B7F4638B}"/>
              </a:ext>
            </a:extLst>
          </p:cNvPr>
          <p:cNvSpPr txBox="1"/>
          <p:nvPr/>
        </p:nvSpPr>
        <p:spPr>
          <a:xfrm>
            <a:off x="141667" y="185240"/>
            <a:ext cx="750483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5</a:t>
            </a:r>
            <a:r>
              <a:rPr kumimoji="0" lang="en-US" sz="32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Thực</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hành</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nói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huống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3409B6B4-2F4D-4538-9CB5-32D2B7F4638B}"/>
              </a:ext>
            </a:extLst>
          </p:cNvPr>
          <p:cNvSpPr txBox="1"/>
          <p:nvPr/>
        </p:nvSpPr>
        <p:spPr>
          <a:xfrm>
            <a:off x="141667" y="808093"/>
            <a:ext cx="7067516"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a:t>
            </a:r>
            <a:r>
              <a:rPr lang="en-US" sz="3200" u="sng"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u="sng"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u="sng"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huống</a:t>
            </a:r>
            <a:r>
              <a:rPr lang="en-US" sz="3200" u="sng"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1</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Nếu</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chuyển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lớp</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chuyển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sẽ</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giới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thiệu</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về</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mình</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như</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thế</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với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lớp</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mới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3409B6B4-2F4D-4538-9CB5-32D2B7F4638B}"/>
              </a:ext>
            </a:extLst>
          </p:cNvPr>
          <p:cNvSpPr txBox="1"/>
          <p:nvPr/>
        </p:nvSpPr>
        <p:spPr>
          <a:xfrm>
            <a:off x="141667" y="2811661"/>
            <a:ext cx="706751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Chào</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Tôi</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tên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Tôi</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chuyển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đến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lớp</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Rất</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học</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cùng</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3409B6B4-2F4D-4538-9CB5-32D2B7F4638B}"/>
              </a:ext>
            </a:extLst>
          </p:cNvPr>
          <p:cNvSpPr txBox="1"/>
          <p:nvPr/>
        </p:nvSpPr>
        <p:spPr>
          <a:xfrm>
            <a:off x="141667" y="4396772"/>
            <a:ext cx="706751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u="sng"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200" u="sng"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u="sng"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huống</a:t>
            </a:r>
            <a:r>
              <a:rPr lang="en-US" sz="3200" u="sng"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2</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Lớp</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khác</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chuyển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đến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sẽ</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nói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với</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để</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hiện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sự</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thân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thiện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3409B6B4-2F4D-4538-9CB5-32D2B7F4638B}"/>
              </a:ext>
            </a:extLst>
          </p:cNvPr>
          <p:cNvSpPr txBox="1"/>
          <p:nvPr/>
        </p:nvSpPr>
        <p:spPr>
          <a:xfrm>
            <a:off x="247683" y="5976938"/>
            <a:ext cx="1002275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Chào</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Rất</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lớp</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mình</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thêm</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srgbClr val="00B0F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132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heel(1)">
                                      <p:cBhvr>
                                        <p:cTn id="17" dur="2000"/>
                                        <p:tgtEl>
                                          <p:spTgt spid="409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5 + 6</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1040055116"/>
      </p:ext>
    </p:extLst>
  </p:cSld>
  <p:clrMapOvr>
    <a:masterClrMapping/>
  </p:clrMapOvr>
  <mc:AlternateContent xmlns:mc="http://schemas.openxmlformats.org/markup-compatibility/2006" xmlns:p14="http://schemas.microsoft.com/office/powerpoint/2010/main">
    <mc:Choice Requires="p14">
      <p:transition spd="med" p14:dur="700" advClick="0" advTm="3713">
        <p:fade/>
      </p:transition>
    </mc:Choice>
    <mc:Fallback xmlns="">
      <p:transition spd="med"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a16="http://schemas.microsoft.com/office/drawing/2014/main" id="{4EB15F7E-FD8A-4A9C-ACD0-F837E70F697C}"/>
              </a:ext>
            </a:extLst>
          </p:cNvPr>
          <p:cNvSpPr txBox="1"/>
          <p:nvPr/>
        </p:nvSpPr>
        <p:spPr>
          <a:xfrm>
            <a:off x="2021982" y="1729243"/>
            <a:ext cx="774486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Ôn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tập</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đánh</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giá</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cuối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kì</a:t>
            </a:r>
            <a:r>
              <a:rPr lang="en-US" altLang="zh-CN" sz="3200" b="1" dirty="0" smtClean="0">
                <a:solidFill>
                  <a:srgbClr val="FF0000"/>
                </a:solidFill>
                <a:latin typeface="HP001 4 hàng" panose="020B0603050302020204" pitchFamily="34" charset="0"/>
                <a:ea typeface="方正卡通简体" panose="03000509000000000000" pitchFamily="65" charset="-122"/>
              </a:rPr>
              <a:t> 1 (</a:t>
            </a:r>
            <a:r>
              <a:rPr lang="en-US" altLang="zh-CN" sz="3200" b="1" dirty="0" err="1" smtClean="0">
                <a:solidFill>
                  <a:srgbClr val="FF0000"/>
                </a:solidFill>
                <a:latin typeface="HP001 4 hàng" panose="020B0603050302020204" pitchFamily="34" charset="0"/>
                <a:ea typeface="方正卡通简体" panose="03000509000000000000" pitchFamily="65" charset="-122"/>
              </a:rPr>
              <a:t>t5</a:t>
            </a:r>
            <a:r>
              <a:rPr lang="en-US" altLang="zh-CN" sz="3200" b="1" dirty="0" smtClean="0">
                <a:solidFill>
                  <a:srgbClr val="FF0000"/>
                </a:solidFill>
                <a:latin typeface="HP001 4 hàng" panose="020B0603050302020204" pitchFamily="34" charset="0"/>
                <a:ea typeface="方正卡通简体" panose="03000509000000000000" pitchFamily="65" charset="-122"/>
              </a:rPr>
              <a:t> + 6)</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4235921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955" y="2267432"/>
            <a:ext cx="5682117" cy="440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8648" y="2153763"/>
            <a:ext cx="5526886" cy="4597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D56B8EAB-502E-4745-ADCC-A0E64FBD582C}"/>
              </a:ext>
            </a:extLst>
          </p:cNvPr>
          <p:cNvSpPr txBox="1"/>
          <p:nvPr/>
        </p:nvSpPr>
        <p:spPr>
          <a:xfrm>
            <a:off x="172175" y="43825"/>
            <a:ext cx="5847693" cy="523220"/>
          </a:xfrm>
          <a:prstGeom prst="rect">
            <a:avLst/>
          </a:prstGeom>
          <a:noFill/>
        </p:spPr>
        <p:txBody>
          <a:bodyPr wrap="square" rtlCol="0">
            <a:spAutoFit/>
          </a:bodyPr>
          <a:lstStyle/>
          <a:p>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6</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Dựa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vào</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tranh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tìm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từ</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ngữ</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D56B8EAB-502E-4745-ADCC-A0E64FBD582C}"/>
              </a:ext>
            </a:extLst>
          </p:cNvPr>
          <p:cNvSpPr txBox="1"/>
          <p:nvPr/>
        </p:nvSpPr>
        <p:spPr>
          <a:xfrm>
            <a:off x="364404" y="553793"/>
            <a:ext cx="3531736" cy="523220"/>
          </a:xfrm>
          <a:prstGeom prst="rect">
            <a:avLst/>
          </a:prstGeom>
          <a:noFill/>
        </p:spPr>
        <p:txBody>
          <a:bodyPr wrap="square" rtlCol="0">
            <a:spAutoFit/>
          </a:bodyPr>
          <a:lstStyle/>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vật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D56B8EAB-502E-4745-ADCC-A0E64FBD582C}"/>
              </a:ext>
            </a:extLst>
          </p:cNvPr>
          <p:cNvSpPr txBox="1"/>
          <p:nvPr/>
        </p:nvSpPr>
        <p:spPr>
          <a:xfrm>
            <a:off x="364404" y="1484771"/>
            <a:ext cx="3531736" cy="523220"/>
          </a:xfrm>
          <a:prstGeom prst="rect">
            <a:avLst/>
          </a:prstGeom>
          <a:noFill/>
        </p:spPr>
        <p:txBody>
          <a:bodyPr wrap="square" rtlCol="0">
            <a:sp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b</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hoạt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D56B8EAB-502E-4745-ADCC-A0E64FBD582C}"/>
              </a:ext>
            </a:extLst>
          </p:cNvPr>
          <p:cNvSpPr txBox="1"/>
          <p:nvPr/>
        </p:nvSpPr>
        <p:spPr>
          <a:xfrm>
            <a:off x="3763620" y="557380"/>
            <a:ext cx="2676937"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gười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đào</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D56B8EAB-502E-4745-ADCC-A0E64FBD582C}"/>
              </a:ext>
            </a:extLst>
          </p:cNvPr>
          <p:cNvSpPr txBox="1"/>
          <p:nvPr/>
        </p:nvSpPr>
        <p:spPr>
          <a:xfrm>
            <a:off x="6305154" y="553793"/>
            <a:ext cx="3037629"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gười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quất</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D56B8EAB-502E-4745-ADCC-A0E64FBD582C}"/>
              </a:ext>
            </a:extLst>
          </p:cNvPr>
          <p:cNvSpPr txBox="1"/>
          <p:nvPr/>
        </p:nvSpPr>
        <p:spPr>
          <a:xfrm>
            <a:off x="8942335" y="553792"/>
            <a:ext cx="3037629"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gười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mua</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D56B8EAB-502E-4745-ADCC-A0E64FBD582C}"/>
              </a:ext>
            </a:extLst>
          </p:cNvPr>
          <p:cNvSpPr txBox="1"/>
          <p:nvPr/>
        </p:nvSpPr>
        <p:spPr>
          <a:xfrm>
            <a:off x="858512" y="1017926"/>
            <a:ext cx="3355680"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gười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nặn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chơi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D56B8EAB-502E-4745-ADCC-A0E64FBD582C}"/>
              </a:ext>
            </a:extLst>
          </p:cNvPr>
          <p:cNvSpPr txBox="1"/>
          <p:nvPr/>
        </p:nvSpPr>
        <p:spPr>
          <a:xfrm>
            <a:off x="3946270" y="1021820"/>
            <a:ext cx="1677840"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nam</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17">
            <a:extLst>
              <a:ext uri="{FF2B5EF4-FFF2-40B4-BE49-F238E27FC236}">
                <a16:creationId xmlns:a16="http://schemas.microsoft.com/office/drawing/2014/main" id="{D56B8EAB-502E-4745-ADCC-A0E64FBD582C}"/>
              </a:ext>
            </a:extLst>
          </p:cNvPr>
          <p:cNvSpPr txBox="1"/>
          <p:nvPr/>
        </p:nvSpPr>
        <p:spPr>
          <a:xfrm>
            <a:off x="5491590" y="1054096"/>
            <a:ext cx="1426047"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nữ</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D56B8EAB-502E-4745-ADCC-A0E64FBD582C}"/>
              </a:ext>
            </a:extLst>
          </p:cNvPr>
          <p:cNvSpPr txBox="1"/>
          <p:nvPr/>
        </p:nvSpPr>
        <p:spPr>
          <a:xfrm>
            <a:off x="6771865" y="1067655"/>
            <a:ext cx="1426047"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bé</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extBox 19">
            <a:extLst>
              <a:ext uri="{FF2B5EF4-FFF2-40B4-BE49-F238E27FC236}">
                <a16:creationId xmlns:a16="http://schemas.microsoft.com/office/drawing/2014/main" id="{D56B8EAB-502E-4745-ADCC-A0E64FBD582C}"/>
              </a:ext>
            </a:extLst>
          </p:cNvPr>
          <p:cNvSpPr txBox="1"/>
          <p:nvPr/>
        </p:nvSpPr>
        <p:spPr>
          <a:xfrm>
            <a:off x="7937767" y="1081521"/>
            <a:ext cx="1776080"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ây</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quất</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TextBox 20">
            <a:extLst>
              <a:ext uri="{FF2B5EF4-FFF2-40B4-BE49-F238E27FC236}">
                <a16:creationId xmlns:a16="http://schemas.microsoft.com/office/drawing/2014/main" id="{D56B8EAB-502E-4745-ADCC-A0E64FBD582C}"/>
              </a:ext>
            </a:extLst>
          </p:cNvPr>
          <p:cNvSpPr txBox="1"/>
          <p:nvPr/>
        </p:nvSpPr>
        <p:spPr>
          <a:xfrm>
            <a:off x="9435264" y="1082135"/>
            <a:ext cx="1192979"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úi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D56B8EAB-502E-4745-ADCC-A0E64FBD582C}"/>
              </a:ext>
            </a:extLst>
          </p:cNvPr>
          <p:cNvSpPr txBox="1"/>
          <p:nvPr/>
        </p:nvSpPr>
        <p:spPr>
          <a:xfrm>
            <a:off x="10473043" y="1095387"/>
            <a:ext cx="1944244"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chơi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D56B8EAB-502E-4745-ADCC-A0E64FBD582C}"/>
              </a:ext>
            </a:extLst>
          </p:cNvPr>
          <p:cNvSpPr txBox="1"/>
          <p:nvPr/>
        </p:nvSpPr>
        <p:spPr>
          <a:xfrm>
            <a:off x="3185508" y="1488138"/>
            <a:ext cx="2128613"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ua</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D56B8EAB-502E-4745-ADCC-A0E64FBD582C}"/>
              </a:ext>
            </a:extLst>
          </p:cNvPr>
          <p:cNvSpPr txBox="1"/>
          <p:nvPr/>
        </p:nvSpPr>
        <p:spPr>
          <a:xfrm>
            <a:off x="4902553" y="1495050"/>
            <a:ext cx="2128613"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bán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hàng</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TextBox 24">
            <a:extLst>
              <a:ext uri="{FF2B5EF4-FFF2-40B4-BE49-F238E27FC236}">
                <a16:creationId xmlns:a16="http://schemas.microsoft.com/office/drawing/2014/main" id="{D56B8EAB-502E-4745-ADCC-A0E64FBD582C}"/>
              </a:ext>
            </a:extLst>
          </p:cNvPr>
          <p:cNvSpPr txBox="1"/>
          <p:nvPr/>
        </p:nvSpPr>
        <p:spPr>
          <a:xfrm>
            <a:off x="6516855" y="1498418"/>
            <a:ext cx="2465236"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nặn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đồ</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chơi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D56B8EAB-502E-4745-ADCC-A0E64FBD582C}"/>
              </a:ext>
            </a:extLst>
          </p:cNvPr>
          <p:cNvSpPr txBox="1"/>
          <p:nvPr/>
        </p:nvSpPr>
        <p:spPr>
          <a:xfrm>
            <a:off x="8570943" y="1505725"/>
            <a:ext cx="997127" cy="523220"/>
          </a:xfrm>
          <a:prstGeom prst="rect">
            <a:avLst/>
          </a:prstGeom>
          <a:noFill/>
        </p:spPr>
        <p:txBody>
          <a:bodyPr wrap="square" rtlCol="0">
            <a:spAutoFit/>
          </a:bodyPr>
          <a:lstStyle/>
          <a:p>
            <a:r>
              <a:rPr lang="en-US" sz="28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D56B8EAB-502E-4745-ADCC-A0E64FBD582C}"/>
              </a:ext>
            </a:extLst>
          </p:cNvPr>
          <p:cNvSpPr txBox="1"/>
          <p:nvPr/>
        </p:nvSpPr>
        <p:spPr>
          <a:xfrm>
            <a:off x="9408761" y="1501390"/>
            <a:ext cx="1312248"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nhìn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D56B8EAB-502E-4745-ADCC-A0E64FBD582C}"/>
              </a:ext>
            </a:extLst>
          </p:cNvPr>
          <p:cNvSpPr txBox="1"/>
          <p:nvPr/>
        </p:nvSpPr>
        <p:spPr>
          <a:xfrm>
            <a:off x="10309908" y="1505725"/>
            <a:ext cx="1670056" cy="523220"/>
          </a:xfrm>
          <a:prstGeom prst="rect">
            <a:avLst/>
          </a:prstGeom>
          <a:noFill/>
        </p:spPr>
        <p:txBody>
          <a:bodyPr wrap="square" rtlCol="0">
            <a:spAutoFit/>
          </a:bodyPr>
          <a:lstStyle/>
          <a:p>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chợ</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24018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1000" fill="hold"/>
                                        <p:tgtEl>
                                          <p:spTgt spid="1027"/>
                                        </p:tgtEl>
                                        <p:attrNameLst>
                                          <p:attrName>ppt_w</p:attrName>
                                        </p:attrNameLst>
                                      </p:cBhvr>
                                      <p:tavLst>
                                        <p:tav tm="0">
                                          <p:val>
                                            <p:strVal val="#ppt_w*0.70"/>
                                          </p:val>
                                        </p:tav>
                                        <p:tav tm="100000">
                                          <p:val>
                                            <p:strVal val="#ppt_w"/>
                                          </p:val>
                                        </p:tav>
                                      </p:tavLst>
                                    </p:anim>
                                    <p:anim calcmode="lin" valueType="num">
                                      <p:cBhvr>
                                        <p:cTn id="15" dur="1000" fill="hold"/>
                                        <p:tgtEl>
                                          <p:spTgt spid="1027"/>
                                        </p:tgtEl>
                                        <p:attrNameLst>
                                          <p:attrName>ppt_h</p:attrName>
                                        </p:attrNameLst>
                                      </p:cBhvr>
                                      <p:tavLst>
                                        <p:tav tm="0">
                                          <p:val>
                                            <p:strVal val="#ppt_h"/>
                                          </p:val>
                                        </p:tav>
                                        <p:tav tm="100000">
                                          <p:val>
                                            <p:strVal val="#ppt_h"/>
                                          </p:val>
                                        </p:tav>
                                      </p:tavLst>
                                    </p:anim>
                                    <p:animEffect transition="in" filter="fade">
                                      <p:cBhvr>
                                        <p:cTn id="16" dur="10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arn(inVertical)">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barn(inVertical)">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barn(inVertical)">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arn(inVertical)">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barn(inVertical)">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barn(inVertical)">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barn(inVertical)">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animEffect transition="in" filter="barn(inVertical)">
                                      <p:cBhvr>
                                        <p:cTn id="81" dur="500"/>
                                        <p:tgtEl>
                                          <p:spTgt spid="11"/>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barn(inVertical)">
                                      <p:cBhvr>
                                        <p:cTn id="86" dur="500"/>
                                        <p:tgtEl>
                                          <p:spTgt spid="23"/>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barn(inVertical)">
                                      <p:cBhvr>
                                        <p:cTn id="91" dur="500"/>
                                        <p:tgtEl>
                                          <p:spTgt spid="24"/>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barn(inVertical)">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barn(inVertical)">
                                      <p:cBhvr>
                                        <p:cTn id="101" dur="500"/>
                                        <p:tgtEl>
                                          <p:spTgt spid="26"/>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grpId="0" nodeType="clickEffect">
                                  <p:stCondLst>
                                    <p:cond delay="0"/>
                                  </p:stCondLst>
                                  <p:childTnLst>
                                    <p:set>
                                      <p:cBhvr>
                                        <p:cTn id="105" dur="1" fill="hold">
                                          <p:stCondLst>
                                            <p:cond delay="0"/>
                                          </p:stCondLst>
                                        </p:cTn>
                                        <p:tgtEl>
                                          <p:spTgt spid="27"/>
                                        </p:tgtEl>
                                        <p:attrNameLst>
                                          <p:attrName>style.visibility</p:attrName>
                                        </p:attrNameLst>
                                      </p:cBhvr>
                                      <p:to>
                                        <p:strVal val="visible"/>
                                      </p:to>
                                    </p:set>
                                    <p:animEffect transition="in" filter="barn(inVertical)">
                                      <p:cBhvr>
                                        <p:cTn id="106" dur="500"/>
                                        <p:tgtEl>
                                          <p:spTgt spid="27"/>
                                        </p:tgtEl>
                                      </p:cBhvr>
                                    </p:animEffect>
                                  </p:childTnLst>
                                </p:cTn>
                              </p:par>
                            </p:childTnLst>
                          </p:cTn>
                        </p:par>
                      </p:childTnLst>
                    </p:cTn>
                  </p:par>
                  <p:par>
                    <p:cTn id="107" fill="hold">
                      <p:stCondLst>
                        <p:cond delay="indefinite"/>
                      </p:stCondLst>
                      <p:childTnLst>
                        <p:par>
                          <p:cTn id="108" fill="hold">
                            <p:stCondLst>
                              <p:cond delay="0"/>
                            </p:stCondLst>
                            <p:childTnLst>
                              <p:par>
                                <p:cTn id="109" presetID="16" presetClass="entr" presetSubtype="21" fill="hold" grpId="0" nodeType="clickEffect">
                                  <p:stCondLst>
                                    <p:cond delay="0"/>
                                  </p:stCondLst>
                                  <p:childTnLst>
                                    <p:set>
                                      <p:cBhvr>
                                        <p:cTn id="110" dur="1" fill="hold">
                                          <p:stCondLst>
                                            <p:cond delay="0"/>
                                          </p:stCondLst>
                                        </p:cTn>
                                        <p:tgtEl>
                                          <p:spTgt spid="28"/>
                                        </p:tgtEl>
                                        <p:attrNameLst>
                                          <p:attrName>style.visibility</p:attrName>
                                        </p:attrNameLst>
                                      </p:cBhvr>
                                      <p:to>
                                        <p:strVal val="visible"/>
                                      </p:to>
                                    </p:set>
                                    <p:animEffect transition="in" filter="barn(inVertical)">
                                      <p:cBhvr>
                                        <p:cTn id="1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a16="http://schemas.microsoft.com/office/drawing/2014/main" id="{4EB15F7E-FD8A-4A9C-ACD0-F837E70F697C}"/>
              </a:ext>
            </a:extLst>
          </p:cNvPr>
          <p:cNvSpPr txBox="1"/>
          <p:nvPr/>
        </p:nvSpPr>
        <p:spPr>
          <a:xfrm>
            <a:off x="2021982" y="1729243"/>
            <a:ext cx="774486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Ôn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tập</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đánh</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giá</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cuối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kì</a:t>
            </a:r>
            <a:r>
              <a:rPr lang="en-US" altLang="zh-CN" sz="3200" b="1" dirty="0" smtClean="0">
                <a:solidFill>
                  <a:srgbClr val="FF0000"/>
                </a:solidFill>
                <a:latin typeface="HP001 4 hàng" panose="020B0603050302020204" pitchFamily="34" charset="0"/>
                <a:ea typeface="方正卡通简体" panose="03000509000000000000" pitchFamily="65" charset="-122"/>
              </a:rPr>
              <a:t> 1 (</a:t>
            </a:r>
            <a:r>
              <a:rPr lang="en-US" altLang="zh-CN" sz="3200" b="1" dirty="0" err="1" smtClean="0">
                <a:solidFill>
                  <a:srgbClr val="FF0000"/>
                </a:solidFill>
                <a:latin typeface="HP001 4 hàng" panose="020B0603050302020204" pitchFamily="34" charset="0"/>
                <a:ea typeface="方正卡通简体" panose="03000509000000000000" pitchFamily="65" charset="-122"/>
              </a:rPr>
              <a:t>t5</a:t>
            </a:r>
            <a:r>
              <a:rPr lang="en-US" altLang="zh-CN" sz="3200" b="1" dirty="0" smtClean="0">
                <a:solidFill>
                  <a:srgbClr val="FF0000"/>
                </a:solidFill>
                <a:latin typeface="HP001 4 hàng" panose="020B0603050302020204" pitchFamily="34" charset="0"/>
                <a:ea typeface="方正卡通简体" panose="03000509000000000000" pitchFamily="65" charset="-122"/>
              </a:rPr>
              <a:t> + 6)</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id="{4EB15F7E-FD8A-4A9C-ACD0-F837E70F697C}"/>
              </a:ext>
            </a:extLst>
          </p:cNvPr>
          <p:cNvSpPr txBox="1"/>
          <p:nvPr/>
        </p:nvSpPr>
        <p:spPr>
          <a:xfrm>
            <a:off x="1711288" y="2348661"/>
            <a:ext cx="332453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latin typeface="HP001 4 hàng" panose="020B0603050302020204" pitchFamily="34" charset="0"/>
                <a:ea typeface="方正卡通简体" panose="03000509000000000000" pitchFamily="65" charset="-122"/>
              </a:rPr>
              <a:t>Bài</a:t>
            </a:r>
            <a:r>
              <a:rPr lang="en-US" altLang="zh-CN" sz="3200" b="1" dirty="0" smtClean="0">
                <a:latin typeface="HP001 4 hàng" panose="020B0603050302020204" pitchFamily="34" charset="0"/>
                <a:ea typeface="方正卡通简体" panose="03000509000000000000" pitchFamily="65" charset="-122"/>
              </a:rPr>
              <a:t> 6 (</a:t>
            </a:r>
            <a:r>
              <a:rPr lang="en-US" altLang="zh-CN" sz="3200" b="1" dirty="0" err="1" smtClean="0">
                <a:latin typeface="HP001 4 hàng" panose="020B0603050302020204" pitchFamily="34" charset="0"/>
                <a:ea typeface="方正卡通简体" panose="03000509000000000000" pitchFamily="65" charset="-122"/>
              </a:rPr>
              <a:t>tr</a:t>
            </a:r>
            <a:r>
              <a:rPr lang="en-US" altLang="zh-CN" sz="3200" b="1" dirty="0" smtClean="0">
                <a:latin typeface="HP001 4 hàng" panose="020B0603050302020204" pitchFamily="34" charset="0"/>
                <a:ea typeface="方正卡通简体" panose="03000509000000000000" pitchFamily="65" charset="-122"/>
              </a:rPr>
              <a:t> 139)</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
        <p:nvSpPr>
          <p:cNvPr id="11" name="TextBox 10">
            <a:extLst>
              <a:ext uri="{FF2B5EF4-FFF2-40B4-BE49-F238E27FC236}">
                <a16:creationId xmlns:a16="http://schemas.microsoft.com/office/drawing/2014/main" id="{4EB15F7E-FD8A-4A9C-ACD0-F837E70F697C}"/>
              </a:ext>
            </a:extLst>
          </p:cNvPr>
          <p:cNvSpPr txBox="1"/>
          <p:nvPr/>
        </p:nvSpPr>
        <p:spPr>
          <a:xfrm>
            <a:off x="1790800" y="2959940"/>
            <a:ext cx="737970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smtClean="0">
                <a:latin typeface="HP001 4 hàng" panose="020B0603050302020204" pitchFamily="34" charset="0"/>
                <a:ea typeface="方正卡通简体" panose="03000509000000000000" pitchFamily="65" charset="-122"/>
              </a:rPr>
              <a:t>a. </a:t>
            </a:r>
            <a:r>
              <a:rPr lang="en-US" altLang="zh-CN" sz="3200" b="1" noProof="0" dirty="0" err="1" smtClean="0">
                <a:latin typeface="HP001 4 hàng" panose="020B0603050302020204" pitchFamily="34" charset="0"/>
                <a:ea typeface="方正卡通简体" panose="03000509000000000000" pitchFamily="65" charset="-122"/>
              </a:rPr>
              <a:t>Từ</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chỉ</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người</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chỉ</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vật</a:t>
            </a:r>
            <a:r>
              <a:rPr lang="en-US" altLang="zh-CN" sz="3200" b="1" noProof="0" dirty="0" smtClean="0">
                <a:latin typeface="HP001 4 hàng" panose="020B0603050302020204" pitchFamily="34" charset="0"/>
                <a:ea typeface="方正卡通简体" panose="03000509000000000000" pitchFamily="65" charset="-122"/>
              </a:rPr>
              <a:t>: .................................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
        <p:nvSpPr>
          <p:cNvPr id="12" name="TextBox 11">
            <a:extLst>
              <a:ext uri="{FF2B5EF4-FFF2-40B4-BE49-F238E27FC236}">
                <a16:creationId xmlns:a16="http://schemas.microsoft.com/office/drawing/2014/main" id="{4EB15F7E-FD8A-4A9C-ACD0-F837E70F697C}"/>
              </a:ext>
            </a:extLst>
          </p:cNvPr>
          <p:cNvSpPr txBox="1"/>
          <p:nvPr/>
        </p:nvSpPr>
        <p:spPr>
          <a:xfrm>
            <a:off x="1790800" y="3584471"/>
            <a:ext cx="737970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latin typeface="HP001 4 hàng" panose="020B0603050302020204" pitchFamily="34" charset="0"/>
                <a:ea typeface="方正卡通简体" panose="03000509000000000000" pitchFamily="65" charset="-122"/>
              </a:rPr>
              <a:t>b</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Từ</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chỉ</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hoạt</a:t>
            </a:r>
            <a:r>
              <a:rPr lang="en-US" altLang="zh-CN" sz="3200" b="1" noProof="0" dirty="0" smtClean="0">
                <a:latin typeface="HP001 4 hàng" panose="020B0603050302020204" pitchFamily="34" charset="0"/>
                <a:ea typeface="方正卡通简体" panose="03000509000000000000" pitchFamily="65" charset="-122"/>
              </a:rPr>
              <a:t> </a:t>
            </a:r>
            <a:r>
              <a:rPr lang="en-US" altLang="zh-CN" sz="3200" b="1" noProof="0" dirty="0" err="1" smtClean="0">
                <a:latin typeface="HP001 4 hàng" panose="020B0603050302020204" pitchFamily="34" charset="0"/>
                <a:ea typeface="方正卡通简体" panose="03000509000000000000" pitchFamily="65" charset="-122"/>
              </a:rPr>
              <a:t>động</a:t>
            </a:r>
            <a:r>
              <a:rPr lang="en-US" altLang="zh-CN" sz="3200" b="1" noProof="0" dirty="0" smtClean="0">
                <a:latin typeface="HP001 4 hàng" panose="020B0603050302020204" pitchFamily="34" charset="0"/>
                <a:ea typeface="方正卡通简体" panose="03000509000000000000" pitchFamily="65" charset="-122"/>
              </a:rPr>
              <a:t>: ..........................................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38981032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955" y="2267432"/>
            <a:ext cx="5682117" cy="440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8648" y="2153763"/>
            <a:ext cx="5526886" cy="4597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D56B8EAB-502E-4745-ADCC-A0E64FBD582C}"/>
              </a:ext>
            </a:extLst>
          </p:cNvPr>
          <p:cNvSpPr txBox="1"/>
          <p:nvPr/>
        </p:nvSpPr>
        <p:spPr>
          <a:xfrm>
            <a:off x="99362" y="40394"/>
            <a:ext cx="7772429" cy="523220"/>
          </a:xfrm>
          <a:prstGeom prst="rect">
            <a:avLst/>
          </a:prstGeom>
          <a:noFill/>
        </p:spPr>
        <p:txBody>
          <a:bodyPr wrap="square" rtlCol="0">
            <a:spAutoFit/>
          </a:bodyPr>
          <a:lstStyle/>
          <a:p>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7</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2 – 3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câu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về</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một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nhân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vật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tranh</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9" name="TextBox 28">
            <a:extLst>
              <a:ext uri="{FF2B5EF4-FFF2-40B4-BE49-F238E27FC236}">
                <a16:creationId xmlns:a16="http://schemas.microsoft.com/office/drawing/2014/main" id="{D56B8EAB-502E-4745-ADCC-A0E64FBD582C}"/>
              </a:ext>
            </a:extLst>
          </p:cNvPr>
          <p:cNvSpPr txBox="1"/>
          <p:nvPr/>
        </p:nvSpPr>
        <p:spPr>
          <a:xfrm>
            <a:off x="642694" y="570482"/>
            <a:ext cx="563247" cy="523220"/>
          </a:xfrm>
          <a:prstGeom prst="rect">
            <a:avLst/>
          </a:prstGeom>
          <a:noFill/>
        </p:spPr>
        <p:txBody>
          <a:bodyPr wrap="square" rtlCol="0">
            <a:spAutoFit/>
          </a:bodyPr>
          <a:lstStyle/>
          <a:p>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id="{D56B8EAB-502E-4745-ADCC-A0E64FBD582C}"/>
              </a:ext>
            </a:extLst>
          </p:cNvPr>
          <p:cNvSpPr txBox="1"/>
          <p:nvPr/>
        </p:nvSpPr>
        <p:spPr>
          <a:xfrm>
            <a:off x="1205941" y="564251"/>
            <a:ext cx="7772429" cy="523220"/>
          </a:xfrm>
          <a:prstGeom prst="rect">
            <a:avLst/>
          </a:prstGeom>
          <a:noFill/>
        </p:spPr>
        <p:txBody>
          <a:bodyPr wrap="square" rtlCol="0">
            <a:spAutoFit/>
          </a:bodyPr>
          <a:lstStyle/>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đó</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ai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id="{D56B8EAB-502E-4745-ADCC-A0E64FBD582C}"/>
              </a:ext>
            </a:extLst>
          </p:cNvPr>
          <p:cNvSpPr txBox="1"/>
          <p:nvPr/>
        </p:nvSpPr>
        <p:spPr>
          <a:xfrm>
            <a:off x="1179437" y="1034463"/>
            <a:ext cx="7772429" cy="523220"/>
          </a:xfrm>
          <a:prstGeom prst="rect">
            <a:avLst/>
          </a:prstGeom>
          <a:noFill/>
        </p:spPr>
        <p:txBody>
          <a:bodyPr wrap="square" rtlCol="0">
            <a:spAutoFit/>
          </a:bodyPr>
          <a:lstStyle/>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đó</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đang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D56B8EAB-502E-4745-ADCC-A0E64FBD582C}"/>
              </a:ext>
            </a:extLst>
          </p:cNvPr>
          <p:cNvSpPr txBox="1"/>
          <p:nvPr/>
        </p:nvSpPr>
        <p:spPr>
          <a:xfrm>
            <a:off x="1179436" y="1544957"/>
            <a:ext cx="10482470" cy="523220"/>
          </a:xfrm>
          <a:prstGeom prst="rect">
            <a:avLst/>
          </a:prstGeom>
          <a:noFill/>
        </p:spPr>
        <p:txBody>
          <a:bodyPr wrap="square" rtlCol="0">
            <a:spAutoFit/>
          </a:bodyPr>
          <a:lstStyle/>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có</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nhận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xét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về</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cử</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chỉ</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hành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động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ủa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đó</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89389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9" grpId="0"/>
      <p:bldP spid="30" grpId="0"/>
      <p:bldP spid="31" grpId="0"/>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6B8EAB-502E-4745-ADCC-A0E64FBD582C}"/>
              </a:ext>
            </a:extLst>
          </p:cNvPr>
          <p:cNvSpPr txBox="1"/>
          <p:nvPr/>
        </p:nvSpPr>
        <p:spPr>
          <a:xfrm>
            <a:off x="477075" y="416471"/>
            <a:ext cx="11410122" cy="1200329"/>
          </a:xfrm>
          <a:prstGeom prst="rect">
            <a:avLst/>
          </a:prstGeom>
          <a:noFill/>
        </p:spPr>
        <p:txBody>
          <a:bodyPr wrap="square" rtlCol="0">
            <a:spAutoFit/>
          </a:bodyPr>
          <a:lstStyle/>
          <a:p>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8.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than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D56B8EAB-502E-4745-ADCC-A0E64FBD582C}"/>
              </a:ext>
            </a:extLst>
          </p:cNvPr>
          <p:cNvSpPr txBox="1"/>
          <p:nvPr/>
        </p:nvSpPr>
        <p:spPr>
          <a:xfrm>
            <a:off x="1456450" y="1966967"/>
            <a:ext cx="9701874" cy="3693319"/>
          </a:xfrm>
          <a:prstGeom prst="rect">
            <a:avLst/>
          </a:prstGeom>
          <a:noFill/>
        </p:spPr>
        <p:txBody>
          <a:bodyPr wrap="square" rtlCol="0">
            <a:spAutoFit/>
          </a:bodyPr>
          <a:lstStyle/>
          <a:p>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Chị</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đang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viết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đấy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endParaRPr lang="en-US" sz="11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3200" i="1"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đang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viết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thư</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endParaRPr lang="en-US" sz="105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Chị</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-Hay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đấy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thư</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nói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endParaRPr lang="en-US" sz="105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3200" i="1"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Ngày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mai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nhận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thư</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mới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biết</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p>
          <a:p>
            <a:endParaRPr lang="en-US" sz="900" dirty="0">
              <a:latin typeface="Arial-Rounded" panose="020B0500000000000000" pitchFamily="34" charset="0"/>
              <a:ea typeface="Arial-Rounded" panose="020B0500000000000000" pitchFamily="34" charset="0"/>
              <a:cs typeface="Arial-Rounded" panose="020B0500000000000000" pitchFamily="34" charset="0"/>
            </a:endParaRP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(Theo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200" i="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cười</a:t>
            </a:r>
            <a:r>
              <a:rPr lang="en-US" sz="3200" i="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học</a:t>
            </a:r>
            <a:r>
              <a:rPr lang="en-US" sz="3200" i="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a:t>
            </a:r>
            <a:endParaRPr lang="en-US" sz="3200" dirty="0" smtClean="0">
              <a:latin typeface="Arial-Rounded" panose="020B0500000000000000" pitchFamily="34" charset="0"/>
              <a:ea typeface="Arial-Rounded" panose="020B0500000000000000" pitchFamily="34" charset="0"/>
              <a:cs typeface="Arial-Rounded" panose="020B0500000000000000" pitchFamily="34" charset="0"/>
            </a:endParaRP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p:cNvSpPr/>
          <p:nvPr/>
        </p:nvSpPr>
        <p:spPr>
          <a:xfrm>
            <a:off x="6333891" y="2033227"/>
            <a:ext cx="398213" cy="471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274795" y="2669332"/>
            <a:ext cx="398213" cy="471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120776" y="3328950"/>
            <a:ext cx="292197" cy="4714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394063" y="3342201"/>
            <a:ext cx="398213" cy="471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620428" y="3991558"/>
            <a:ext cx="398213" cy="471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9139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0" nodeType="clickEffect">
                                  <p:stCondLst>
                                    <p:cond delay="0"/>
                                  </p:stCondLst>
                                  <p:childTnLst>
                                    <p:anim calcmode="lin" valueType="num">
                                      <p:cBhvr>
                                        <p:cTn id="11" dur="500"/>
                                        <p:tgtEl>
                                          <p:spTgt spid="3"/>
                                        </p:tgtEl>
                                        <p:attrNameLst>
                                          <p:attrName>ppt_w</p:attrName>
                                        </p:attrNameLst>
                                      </p:cBhvr>
                                      <p:tavLst>
                                        <p:tav tm="0">
                                          <p:val>
                                            <p:strVal val="ppt_w"/>
                                          </p:val>
                                        </p:tav>
                                        <p:tav tm="100000">
                                          <p:val>
                                            <p:fltVal val="0"/>
                                          </p:val>
                                        </p:tav>
                                      </p:tavLst>
                                    </p:anim>
                                    <p:anim calcmode="lin" valueType="num">
                                      <p:cBhvr>
                                        <p:cTn id="12" dur="500"/>
                                        <p:tgtEl>
                                          <p:spTgt spid="3"/>
                                        </p:tgtEl>
                                        <p:attrNameLst>
                                          <p:attrName>ppt_h</p:attrName>
                                        </p:attrNameLst>
                                      </p:cBhvr>
                                      <p:tavLst>
                                        <p:tav tm="0">
                                          <p:val>
                                            <p:strVal val="ppt_h"/>
                                          </p:val>
                                        </p:tav>
                                        <p:tav tm="100000">
                                          <p:val>
                                            <p:fltVal val="0"/>
                                          </p:val>
                                        </p:tav>
                                      </p:tavLst>
                                    </p:anim>
                                    <p:set>
                                      <p:cBhvr>
                                        <p:cTn id="13" dur="1" fill="hold">
                                          <p:stCondLst>
                                            <p:cond delay="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3" presetClass="exit" presetSubtype="32" fill="hold" grpId="0" nodeType="clickEffect">
                                  <p:stCondLst>
                                    <p:cond delay="0"/>
                                  </p:stCondLst>
                                  <p:childTnLst>
                                    <p:anim calcmode="lin" valueType="num">
                                      <p:cBhvr>
                                        <p:cTn id="17" dur="500"/>
                                        <p:tgtEl>
                                          <p:spTgt spid="11"/>
                                        </p:tgtEl>
                                        <p:attrNameLst>
                                          <p:attrName>ppt_w</p:attrName>
                                        </p:attrNameLst>
                                      </p:cBhvr>
                                      <p:tavLst>
                                        <p:tav tm="0">
                                          <p:val>
                                            <p:strVal val="ppt_w"/>
                                          </p:val>
                                        </p:tav>
                                        <p:tav tm="100000">
                                          <p:val>
                                            <p:fltVal val="0"/>
                                          </p:val>
                                        </p:tav>
                                      </p:tavLst>
                                    </p:anim>
                                    <p:anim calcmode="lin" valueType="num">
                                      <p:cBhvr>
                                        <p:cTn id="18" dur="500"/>
                                        <p:tgtEl>
                                          <p:spTgt spid="11"/>
                                        </p:tgtEl>
                                        <p:attrNameLst>
                                          <p:attrName>ppt_h</p:attrName>
                                        </p:attrNameLst>
                                      </p:cBhvr>
                                      <p:tavLst>
                                        <p:tav tm="0">
                                          <p:val>
                                            <p:strVal val="ppt_h"/>
                                          </p:val>
                                        </p:tav>
                                        <p:tav tm="100000">
                                          <p:val>
                                            <p:fltVal val="0"/>
                                          </p:val>
                                        </p:tav>
                                      </p:tavLst>
                                    </p:anim>
                                    <p:set>
                                      <p:cBhvr>
                                        <p:cTn id="19" dur="1" fill="hold">
                                          <p:stCondLst>
                                            <p:cond delay="499"/>
                                          </p:stCondLst>
                                        </p:cTn>
                                        <p:tgtEl>
                                          <p:spTgt spid="11"/>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3" presetClass="exit" presetSubtype="32" fill="hold" grpId="0" nodeType="clickEffect">
                                  <p:stCondLst>
                                    <p:cond delay="0"/>
                                  </p:stCondLst>
                                  <p:childTnLst>
                                    <p:anim calcmode="lin" valueType="num">
                                      <p:cBhvr>
                                        <p:cTn id="23" dur="500"/>
                                        <p:tgtEl>
                                          <p:spTgt spid="12"/>
                                        </p:tgtEl>
                                        <p:attrNameLst>
                                          <p:attrName>ppt_w</p:attrName>
                                        </p:attrNameLst>
                                      </p:cBhvr>
                                      <p:tavLst>
                                        <p:tav tm="0">
                                          <p:val>
                                            <p:strVal val="ppt_w"/>
                                          </p:val>
                                        </p:tav>
                                        <p:tav tm="100000">
                                          <p:val>
                                            <p:fltVal val="0"/>
                                          </p:val>
                                        </p:tav>
                                      </p:tavLst>
                                    </p:anim>
                                    <p:anim calcmode="lin" valueType="num">
                                      <p:cBhvr>
                                        <p:cTn id="24" dur="500"/>
                                        <p:tgtEl>
                                          <p:spTgt spid="12"/>
                                        </p:tgtEl>
                                        <p:attrNameLst>
                                          <p:attrName>ppt_h</p:attrName>
                                        </p:attrNameLst>
                                      </p:cBhvr>
                                      <p:tavLst>
                                        <p:tav tm="0">
                                          <p:val>
                                            <p:strVal val="ppt_h"/>
                                          </p:val>
                                        </p:tav>
                                        <p:tav tm="100000">
                                          <p:val>
                                            <p:fltVal val="0"/>
                                          </p:val>
                                        </p:tav>
                                      </p:tavLst>
                                    </p:anim>
                                    <p:set>
                                      <p:cBhvr>
                                        <p:cTn id="25" dur="1" fill="hold">
                                          <p:stCondLst>
                                            <p:cond delay="499"/>
                                          </p:stCondLst>
                                        </p:cTn>
                                        <p:tgtEl>
                                          <p:spTgt spid="12"/>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3" presetClass="exit" presetSubtype="32" fill="hold" grpId="0" nodeType="clickEffect">
                                  <p:stCondLst>
                                    <p:cond delay="0"/>
                                  </p:stCondLst>
                                  <p:childTnLst>
                                    <p:anim calcmode="lin" valueType="num">
                                      <p:cBhvr>
                                        <p:cTn id="29" dur="500"/>
                                        <p:tgtEl>
                                          <p:spTgt spid="13"/>
                                        </p:tgtEl>
                                        <p:attrNameLst>
                                          <p:attrName>ppt_w</p:attrName>
                                        </p:attrNameLst>
                                      </p:cBhvr>
                                      <p:tavLst>
                                        <p:tav tm="0">
                                          <p:val>
                                            <p:strVal val="ppt_w"/>
                                          </p:val>
                                        </p:tav>
                                        <p:tav tm="100000">
                                          <p:val>
                                            <p:fltVal val="0"/>
                                          </p:val>
                                        </p:tav>
                                      </p:tavLst>
                                    </p:anim>
                                    <p:anim calcmode="lin" valueType="num">
                                      <p:cBhvr>
                                        <p:cTn id="30" dur="500"/>
                                        <p:tgtEl>
                                          <p:spTgt spid="13"/>
                                        </p:tgtEl>
                                        <p:attrNameLst>
                                          <p:attrName>ppt_h</p:attrName>
                                        </p:attrNameLst>
                                      </p:cBhvr>
                                      <p:tavLst>
                                        <p:tav tm="0">
                                          <p:val>
                                            <p:strVal val="ppt_h"/>
                                          </p:val>
                                        </p:tav>
                                        <p:tav tm="100000">
                                          <p:val>
                                            <p:fltVal val="0"/>
                                          </p:val>
                                        </p:tav>
                                      </p:tavLst>
                                    </p:anim>
                                    <p:set>
                                      <p:cBhvr>
                                        <p:cTn id="31" dur="1" fill="hold">
                                          <p:stCondLst>
                                            <p:cond delay="499"/>
                                          </p:stCondLst>
                                        </p:cTn>
                                        <p:tgtEl>
                                          <p:spTgt spid="1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3" presetClass="exit" presetSubtype="32" fill="hold" grpId="0" nodeType="clickEffect">
                                  <p:stCondLst>
                                    <p:cond delay="0"/>
                                  </p:stCondLst>
                                  <p:childTnLst>
                                    <p:anim calcmode="lin" valueType="num">
                                      <p:cBhvr>
                                        <p:cTn id="35" dur="500"/>
                                        <p:tgtEl>
                                          <p:spTgt spid="14"/>
                                        </p:tgtEl>
                                        <p:attrNameLst>
                                          <p:attrName>ppt_w</p:attrName>
                                        </p:attrNameLst>
                                      </p:cBhvr>
                                      <p:tavLst>
                                        <p:tav tm="0">
                                          <p:val>
                                            <p:strVal val="ppt_w"/>
                                          </p:val>
                                        </p:tav>
                                        <p:tav tm="100000">
                                          <p:val>
                                            <p:fltVal val="0"/>
                                          </p:val>
                                        </p:tav>
                                      </p:tavLst>
                                    </p:anim>
                                    <p:anim calcmode="lin" valueType="num">
                                      <p:cBhvr>
                                        <p:cTn id="36" dur="500"/>
                                        <p:tgtEl>
                                          <p:spTgt spid="14"/>
                                        </p:tgtEl>
                                        <p:attrNameLst>
                                          <p:attrName>ppt_h</p:attrName>
                                        </p:attrNameLst>
                                      </p:cBhvr>
                                      <p:tavLst>
                                        <p:tav tm="0">
                                          <p:val>
                                            <p:strVal val="ppt_h"/>
                                          </p:val>
                                        </p:tav>
                                        <p:tav tm="100000">
                                          <p:val>
                                            <p:fltVal val="0"/>
                                          </p:val>
                                        </p:tav>
                                      </p:tavLst>
                                    </p:anim>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11" grpId="0" animBg="1"/>
      <p:bldP spid="12"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7 + 8</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27782092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56B8EAB-502E-4745-ADCC-A0E64FBD582C}"/>
              </a:ext>
            </a:extLst>
          </p:cNvPr>
          <p:cNvSpPr txBox="1"/>
          <p:nvPr/>
        </p:nvSpPr>
        <p:spPr>
          <a:xfrm>
            <a:off x="238539" y="164683"/>
            <a:ext cx="3273290" cy="646331"/>
          </a:xfrm>
          <a:prstGeom prst="rect">
            <a:avLst/>
          </a:prstGeom>
          <a:noFill/>
        </p:spPr>
        <p:txBody>
          <a:bodyPr wrap="square" rtlCol="0">
            <a:spAutoFit/>
          </a:bodyPr>
          <a:lstStyle/>
          <a:p>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9</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Nghe</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Viết</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D56B8EAB-502E-4745-ADCC-A0E64FBD582C}"/>
              </a:ext>
            </a:extLst>
          </p:cNvPr>
          <p:cNvSpPr txBox="1"/>
          <p:nvPr/>
        </p:nvSpPr>
        <p:spPr>
          <a:xfrm>
            <a:off x="4094922" y="711060"/>
            <a:ext cx="4598504" cy="646331"/>
          </a:xfrm>
          <a:prstGeom prst="rect">
            <a:avLst/>
          </a:prstGeom>
          <a:noFill/>
        </p:spPr>
        <p:txBody>
          <a:bodyPr wrap="square" rtlCol="0">
            <a:spAutoFit/>
          </a:bodyPr>
          <a:lstStyle/>
          <a:p>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Niềm</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vui</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D56B8EAB-502E-4745-ADCC-A0E64FBD582C}"/>
              </a:ext>
            </a:extLst>
          </p:cNvPr>
          <p:cNvSpPr txBox="1"/>
          <p:nvPr/>
        </p:nvSpPr>
        <p:spPr>
          <a:xfrm>
            <a:off x="702362" y="1357393"/>
            <a:ext cx="11463131" cy="4031873"/>
          </a:xfrm>
          <a:prstGeom prst="rect">
            <a:avLst/>
          </a:prstGeom>
          <a:noFill/>
        </p:spPr>
        <p:txBody>
          <a:bodyPr wrap="square" rtlCol="0">
            <a:spAutoFit/>
          </a:bodyPr>
          <a:lstStyle/>
          <a:p>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Gấu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hỏi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sóc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Sóc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ơi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niềm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Niềm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nằm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vòng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tay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đếm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sao</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trời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Sóc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trả</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lời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gấu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Thấy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kiến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qua,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gấu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hỏi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Bạn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kiến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ơi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niềm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Niềm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vui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trời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tạnh</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ráo</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chúng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tớ</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không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phải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chuyển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nhà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(Theo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Truyện</a:t>
            </a:r>
            <a:r>
              <a:rPr lang="en-US" sz="3200" i="1" dirty="0" smtClean="0">
                <a:latin typeface="Arial-Rounded" panose="020B0500000000000000" pitchFamily="34" charset="0"/>
                <a:ea typeface="Arial-Rounded" panose="020B0500000000000000" pitchFamily="34" charset="0"/>
                <a:cs typeface="Arial-Rounded" panose="020B0500000000000000" pitchFamily="34" charset="0"/>
              </a:rPr>
              <a:t> hay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200" i="1"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i="1" dirty="0" err="1" smtClean="0">
                <a:latin typeface="Arial-Rounded" panose="020B0500000000000000" pitchFamily="34" charset="0"/>
                <a:ea typeface="Arial-Rounded" panose="020B0500000000000000" pitchFamily="34" charset="0"/>
                <a:cs typeface="Arial-Rounded" panose="020B0500000000000000" pitchFamily="34" charset="0"/>
              </a:rPr>
              <a:t>bé</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D56B8EAB-502E-4745-ADCC-A0E64FBD582C}"/>
              </a:ext>
            </a:extLst>
          </p:cNvPr>
          <p:cNvSpPr txBox="1"/>
          <p:nvPr/>
        </p:nvSpPr>
        <p:spPr>
          <a:xfrm>
            <a:off x="1205948" y="5558318"/>
            <a:ext cx="10045147" cy="646331"/>
          </a:xfrm>
          <a:prstGeom prst="rect">
            <a:avLst/>
          </a:prstGeom>
          <a:noFill/>
        </p:spPr>
        <p:txBody>
          <a:bodyPr wrap="square" rtlCol="0">
            <a:spAutoFit/>
          </a:bodyPr>
          <a:lstStyle/>
          <a:p>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có</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nhân</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vật</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B0F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p:cNvCxnSpPr/>
          <p:nvPr/>
        </p:nvCxnSpPr>
        <p:spPr>
          <a:xfrm>
            <a:off x="808383" y="1855305"/>
            <a:ext cx="7156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32382" y="1855305"/>
            <a:ext cx="5963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828798" y="3816626"/>
            <a:ext cx="7023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56B8EAB-502E-4745-ADCC-A0E64FBD582C}"/>
              </a:ext>
            </a:extLst>
          </p:cNvPr>
          <p:cNvSpPr txBox="1"/>
          <p:nvPr/>
        </p:nvSpPr>
        <p:spPr>
          <a:xfrm>
            <a:off x="2981733" y="5578675"/>
            <a:ext cx="5645426" cy="646331"/>
          </a:xfrm>
          <a:prstGeom prst="rect">
            <a:avLst/>
          </a:prstGeom>
          <a:noFill/>
        </p:spPr>
        <p:txBody>
          <a:bodyPr wrap="square" rtlCol="0">
            <a:spAutoFit/>
          </a:bodyPr>
          <a:lstStyle/>
          <a:p>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Gấu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hỏi</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B0F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8" name="Straight Connector 17"/>
          <p:cNvCxnSpPr/>
          <p:nvPr/>
        </p:nvCxnSpPr>
        <p:spPr>
          <a:xfrm>
            <a:off x="2425147" y="2351309"/>
            <a:ext cx="24118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39547" y="4299379"/>
            <a:ext cx="24118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56B8EAB-502E-4745-ADCC-A0E64FBD582C}"/>
              </a:ext>
            </a:extLst>
          </p:cNvPr>
          <p:cNvSpPr txBox="1"/>
          <p:nvPr/>
        </p:nvSpPr>
        <p:spPr>
          <a:xfrm>
            <a:off x="1073424" y="5531194"/>
            <a:ext cx="10508973" cy="646331"/>
          </a:xfrm>
          <a:prstGeom prst="rect">
            <a:avLst/>
          </a:prstGeom>
          <a:noFill/>
        </p:spPr>
        <p:txBody>
          <a:bodyPr wrap="square" rtlCol="0">
            <a:spAutoFit/>
          </a:bodyPr>
          <a:lstStyle/>
          <a:p>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Gấu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nhận</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thế</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B0F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3" name="Straight Connector 22"/>
          <p:cNvCxnSpPr/>
          <p:nvPr/>
        </p:nvCxnSpPr>
        <p:spPr>
          <a:xfrm>
            <a:off x="1060172" y="2841639"/>
            <a:ext cx="9700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60171" y="4776456"/>
            <a:ext cx="103897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56B8EAB-502E-4745-ADCC-A0E64FBD582C}"/>
              </a:ext>
            </a:extLst>
          </p:cNvPr>
          <p:cNvSpPr txBox="1"/>
          <p:nvPr/>
        </p:nvSpPr>
        <p:spPr>
          <a:xfrm>
            <a:off x="2478154" y="5528175"/>
            <a:ext cx="7421219" cy="646331"/>
          </a:xfrm>
          <a:prstGeom prst="rect">
            <a:avLst/>
          </a:prstGeom>
          <a:noFill/>
        </p:spPr>
        <p:txBody>
          <a:bodyPr wrap="square" rtlCol="0">
            <a:spAutoFit/>
          </a:bodyPr>
          <a:lstStyle/>
          <a:p>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có</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dấu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dirty="0" smtClean="0">
                <a:solidFill>
                  <a:srgbClr val="00B0F0"/>
                </a:solidFill>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rgbClr val="00B0F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53147513"/>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fill="hold"/>
                                        <p:tgtEl>
                                          <p:spTgt spid="15"/>
                                        </p:tgtEl>
                                        <p:attrNameLst>
                                          <p:attrName>ppt_w</p:attrName>
                                        </p:attrNameLst>
                                      </p:cBhvr>
                                      <p:tavLst>
                                        <p:tav tm="0">
                                          <p:val>
                                            <p:fltVal val="0"/>
                                          </p:val>
                                        </p:tav>
                                        <p:tav tm="100000">
                                          <p:val>
                                            <p:strVal val="#ppt_w"/>
                                          </p:val>
                                        </p:tav>
                                      </p:tavLst>
                                    </p:anim>
                                    <p:anim calcmode="lin" valueType="num">
                                      <p:cBhvr>
                                        <p:cTn id="35" dur="500" fill="hold"/>
                                        <p:tgtEl>
                                          <p:spTgt spid="15"/>
                                        </p:tgtEl>
                                        <p:attrNameLst>
                                          <p:attrName>ppt_h</p:attrName>
                                        </p:attrNameLst>
                                      </p:cBhvr>
                                      <p:tavLst>
                                        <p:tav tm="0">
                                          <p:val>
                                            <p:fltVal val="0"/>
                                          </p:val>
                                        </p:tav>
                                        <p:tav tm="100000">
                                          <p:val>
                                            <p:strVal val="#ppt_h"/>
                                          </p:val>
                                        </p:tav>
                                      </p:tavLst>
                                    </p:anim>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xit" presetSubtype="32" fill="hold" grpId="1" nodeType="clickEffect">
                                  <p:stCondLst>
                                    <p:cond delay="0"/>
                                  </p:stCondLst>
                                  <p:childTnLst>
                                    <p:anim calcmode="lin" valueType="num">
                                      <p:cBhvr>
                                        <p:cTn id="47" dur="500"/>
                                        <p:tgtEl>
                                          <p:spTgt spid="10"/>
                                        </p:tgtEl>
                                        <p:attrNameLst>
                                          <p:attrName>ppt_w</p:attrName>
                                        </p:attrNameLst>
                                      </p:cBhvr>
                                      <p:tavLst>
                                        <p:tav tm="0">
                                          <p:val>
                                            <p:strVal val="ppt_w"/>
                                          </p:val>
                                        </p:tav>
                                        <p:tav tm="100000">
                                          <p:val>
                                            <p:fltVal val="0"/>
                                          </p:val>
                                        </p:tav>
                                      </p:tavLst>
                                    </p:anim>
                                    <p:anim calcmode="lin" valueType="num">
                                      <p:cBhvr>
                                        <p:cTn id="48" dur="500"/>
                                        <p:tgtEl>
                                          <p:spTgt spid="10"/>
                                        </p:tgtEl>
                                        <p:attrNameLst>
                                          <p:attrName>ppt_h</p:attrName>
                                        </p:attrNameLst>
                                      </p:cBhvr>
                                      <p:tavLst>
                                        <p:tav tm="0">
                                          <p:val>
                                            <p:strVal val="ppt_h"/>
                                          </p:val>
                                        </p:tav>
                                        <p:tav tm="100000">
                                          <p:val>
                                            <p:fltVal val="0"/>
                                          </p:val>
                                        </p:tav>
                                      </p:tavLst>
                                    </p:anim>
                                    <p:animEffect transition="out" filter="fade">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par>
                                <p:cTn id="51" presetID="53" presetClass="exit" presetSubtype="32" fill="hold" nodeType="withEffect">
                                  <p:stCondLst>
                                    <p:cond delay="0"/>
                                  </p:stCondLst>
                                  <p:childTnLst>
                                    <p:anim calcmode="lin" valueType="num">
                                      <p:cBhvr>
                                        <p:cTn id="52" dur="500"/>
                                        <p:tgtEl>
                                          <p:spTgt spid="3"/>
                                        </p:tgtEl>
                                        <p:attrNameLst>
                                          <p:attrName>ppt_w</p:attrName>
                                        </p:attrNameLst>
                                      </p:cBhvr>
                                      <p:tavLst>
                                        <p:tav tm="0">
                                          <p:val>
                                            <p:strVal val="ppt_w"/>
                                          </p:val>
                                        </p:tav>
                                        <p:tav tm="100000">
                                          <p:val>
                                            <p:fltVal val="0"/>
                                          </p:val>
                                        </p:tav>
                                      </p:tavLst>
                                    </p:anim>
                                    <p:anim calcmode="lin" valueType="num">
                                      <p:cBhvr>
                                        <p:cTn id="53" dur="500"/>
                                        <p:tgtEl>
                                          <p:spTgt spid="3"/>
                                        </p:tgtEl>
                                        <p:attrNameLst>
                                          <p:attrName>ppt_h</p:attrName>
                                        </p:attrNameLst>
                                      </p:cBhvr>
                                      <p:tavLst>
                                        <p:tav tm="0">
                                          <p:val>
                                            <p:strVal val="ppt_h"/>
                                          </p:val>
                                        </p:tav>
                                        <p:tav tm="100000">
                                          <p:val>
                                            <p:fltVal val="0"/>
                                          </p:val>
                                        </p:tav>
                                      </p:tavLst>
                                    </p:anim>
                                    <p:animEffect transition="out" filter="fade">
                                      <p:cBhvr>
                                        <p:cTn id="54" dur="500"/>
                                        <p:tgtEl>
                                          <p:spTgt spid="3"/>
                                        </p:tgtEl>
                                      </p:cBhvr>
                                    </p:animEffect>
                                    <p:set>
                                      <p:cBhvr>
                                        <p:cTn id="55" dur="1" fill="hold">
                                          <p:stCondLst>
                                            <p:cond delay="499"/>
                                          </p:stCondLst>
                                        </p:cTn>
                                        <p:tgtEl>
                                          <p:spTgt spid="3"/>
                                        </p:tgtEl>
                                        <p:attrNameLst>
                                          <p:attrName>style.visibility</p:attrName>
                                        </p:attrNameLst>
                                      </p:cBhvr>
                                      <p:to>
                                        <p:strVal val="hidden"/>
                                      </p:to>
                                    </p:set>
                                  </p:childTnLst>
                                </p:cTn>
                              </p:par>
                              <p:par>
                                <p:cTn id="56" presetID="53" presetClass="exit" presetSubtype="32" fill="hold" nodeType="withEffect">
                                  <p:stCondLst>
                                    <p:cond delay="0"/>
                                  </p:stCondLst>
                                  <p:childTnLst>
                                    <p:anim calcmode="lin" valueType="num">
                                      <p:cBhvr>
                                        <p:cTn id="57" dur="500"/>
                                        <p:tgtEl>
                                          <p:spTgt spid="15"/>
                                        </p:tgtEl>
                                        <p:attrNameLst>
                                          <p:attrName>ppt_w</p:attrName>
                                        </p:attrNameLst>
                                      </p:cBhvr>
                                      <p:tavLst>
                                        <p:tav tm="0">
                                          <p:val>
                                            <p:strVal val="ppt_w"/>
                                          </p:val>
                                        </p:tav>
                                        <p:tav tm="100000">
                                          <p:val>
                                            <p:fltVal val="0"/>
                                          </p:val>
                                        </p:tav>
                                      </p:tavLst>
                                    </p:anim>
                                    <p:anim calcmode="lin" valueType="num">
                                      <p:cBhvr>
                                        <p:cTn id="58" dur="500"/>
                                        <p:tgtEl>
                                          <p:spTgt spid="15"/>
                                        </p:tgtEl>
                                        <p:attrNameLst>
                                          <p:attrName>ppt_h</p:attrName>
                                        </p:attrNameLst>
                                      </p:cBhvr>
                                      <p:tavLst>
                                        <p:tav tm="0">
                                          <p:val>
                                            <p:strVal val="ppt_h"/>
                                          </p:val>
                                        </p:tav>
                                        <p:tav tm="100000">
                                          <p:val>
                                            <p:fltVal val="0"/>
                                          </p:val>
                                        </p:tav>
                                      </p:tavLst>
                                    </p:anim>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53" presetClass="exit" presetSubtype="32" fill="hold" nodeType="withEffect">
                                  <p:stCondLst>
                                    <p:cond delay="0"/>
                                  </p:stCondLst>
                                  <p:childTnLst>
                                    <p:anim calcmode="lin" valueType="num">
                                      <p:cBhvr>
                                        <p:cTn id="62" dur="500"/>
                                        <p:tgtEl>
                                          <p:spTgt spid="16"/>
                                        </p:tgtEl>
                                        <p:attrNameLst>
                                          <p:attrName>ppt_w</p:attrName>
                                        </p:attrNameLst>
                                      </p:cBhvr>
                                      <p:tavLst>
                                        <p:tav tm="0">
                                          <p:val>
                                            <p:strVal val="ppt_w"/>
                                          </p:val>
                                        </p:tav>
                                        <p:tav tm="100000">
                                          <p:val>
                                            <p:fltVal val="0"/>
                                          </p:val>
                                        </p:tav>
                                      </p:tavLst>
                                    </p:anim>
                                    <p:anim calcmode="lin" valueType="num">
                                      <p:cBhvr>
                                        <p:cTn id="63" dur="500"/>
                                        <p:tgtEl>
                                          <p:spTgt spid="16"/>
                                        </p:tgtEl>
                                        <p:attrNameLst>
                                          <p:attrName>ppt_h</p:attrName>
                                        </p:attrNameLst>
                                      </p:cBhvr>
                                      <p:tavLst>
                                        <p:tav tm="0">
                                          <p:val>
                                            <p:strVal val="ppt_h"/>
                                          </p:val>
                                        </p:tav>
                                        <p:tav tm="100000">
                                          <p:val>
                                            <p:fltVal val="0"/>
                                          </p:val>
                                        </p:tav>
                                      </p:tavLst>
                                    </p:anim>
                                    <p:animEffect transition="out" filter="fade">
                                      <p:cBhvr>
                                        <p:cTn id="64" dur="500"/>
                                        <p:tgtEl>
                                          <p:spTgt spid="16"/>
                                        </p:tgtEl>
                                      </p:cBhvr>
                                    </p:animEffect>
                                    <p:set>
                                      <p:cBhvr>
                                        <p:cTn id="65" dur="1" fill="hold">
                                          <p:stCondLst>
                                            <p:cond delay="499"/>
                                          </p:stCondLst>
                                        </p:cTn>
                                        <p:tgtEl>
                                          <p:spTgt spid="1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barn(inVertical)">
                                      <p:cBhvr>
                                        <p:cTn id="70" dur="5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nodeType="with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p:cTn id="80" dur="500" fill="hold"/>
                                        <p:tgtEl>
                                          <p:spTgt spid="20"/>
                                        </p:tgtEl>
                                        <p:attrNameLst>
                                          <p:attrName>ppt_w</p:attrName>
                                        </p:attrNameLst>
                                      </p:cBhvr>
                                      <p:tavLst>
                                        <p:tav tm="0">
                                          <p:val>
                                            <p:fltVal val="0"/>
                                          </p:val>
                                        </p:tav>
                                        <p:tav tm="100000">
                                          <p:val>
                                            <p:strVal val="#ppt_w"/>
                                          </p:val>
                                        </p:tav>
                                      </p:tavLst>
                                    </p:anim>
                                    <p:anim calcmode="lin" valueType="num">
                                      <p:cBhvr>
                                        <p:cTn id="81" dur="500" fill="hold"/>
                                        <p:tgtEl>
                                          <p:spTgt spid="20"/>
                                        </p:tgtEl>
                                        <p:attrNameLst>
                                          <p:attrName>ppt_h</p:attrName>
                                        </p:attrNameLst>
                                      </p:cBhvr>
                                      <p:tavLst>
                                        <p:tav tm="0">
                                          <p:val>
                                            <p:fltVal val="0"/>
                                          </p:val>
                                        </p:tav>
                                        <p:tav tm="100000">
                                          <p:val>
                                            <p:strVal val="#ppt_h"/>
                                          </p:val>
                                        </p:tav>
                                      </p:tavLst>
                                    </p:anim>
                                    <p:animEffect transition="in" filter="fade">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xit" presetSubtype="32" fill="hold" grpId="1" nodeType="clickEffect">
                                  <p:stCondLst>
                                    <p:cond delay="0"/>
                                  </p:stCondLst>
                                  <p:childTnLst>
                                    <p:anim calcmode="lin" valueType="num">
                                      <p:cBhvr>
                                        <p:cTn id="86" dur="500"/>
                                        <p:tgtEl>
                                          <p:spTgt spid="17"/>
                                        </p:tgtEl>
                                        <p:attrNameLst>
                                          <p:attrName>ppt_w</p:attrName>
                                        </p:attrNameLst>
                                      </p:cBhvr>
                                      <p:tavLst>
                                        <p:tav tm="0">
                                          <p:val>
                                            <p:strVal val="ppt_w"/>
                                          </p:val>
                                        </p:tav>
                                        <p:tav tm="100000">
                                          <p:val>
                                            <p:fltVal val="0"/>
                                          </p:val>
                                        </p:tav>
                                      </p:tavLst>
                                    </p:anim>
                                    <p:anim calcmode="lin" valueType="num">
                                      <p:cBhvr>
                                        <p:cTn id="87" dur="500"/>
                                        <p:tgtEl>
                                          <p:spTgt spid="17"/>
                                        </p:tgtEl>
                                        <p:attrNameLst>
                                          <p:attrName>ppt_h</p:attrName>
                                        </p:attrNameLst>
                                      </p:cBhvr>
                                      <p:tavLst>
                                        <p:tav tm="0">
                                          <p:val>
                                            <p:strVal val="ppt_h"/>
                                          </p:val>
                                        </p:tav>
                                        <p:tav tm="100000">
                                          <p:val>
                                            <p:fltVal val="0"/>
                                          </p:val>
                                        </p:tav>
                                      </p:tavLst>
                                    </p:anim>
                                    <p:animEffect transition="out" filter="fade">
                                      <p:cBhvr>
                                        <p:cTn id="88" dur="500"/>
                                        <p:tgtEl>
                                          <p:spTgt spid="17"/>
                                        </p:tgtEl>
                                      </p:cBhvr>
                                    </p:animEffect>
                                    <p:set>
                                      <p:cBhvr>
                                        <p:cTn id="89" dur="1" fill="hold">
                                          <p:stCondLst>
                                            <p:cond delay="499"/>
                                          </p:stCondLst>
                                        </p:cTn>
                                        <p:tgtEl>
                                          <p:spTgt spid="17"/>
                                        </p:tgtEl>
                                        <p:attrNameLst>
                                          <p:attrName>style.visibility</p:attrName>
                                        </p:attrNameLst>
                                      </p:cBhvr>
                                      <p:to>
                                        <p:strVal val="hidden"/>
                                      </p:to>
                                    </p:set>
                                  </p:childTnLst>
                                </p:cTn>
                              </p:par>
                              <p:par>
                                <p:cTn id="90" presetID="53" presetClass="exit" presetSubtype="32" fill="hold" nodeType="withEffect">
                                  <p:stCondLst>
                                    <p:cond delay="0"/>
                                  </p:stCondLst>
                                  <p:childTnLst>
                                    <p:anim calcmode="lin" valueType="num">
                                      <p:cBhvr>
                                        <p:cTn id="91" dur="500"/>
                                        <p:tgtEl>
                                          <p:spTgt spid="18"/>
                                        </p:tgtEl>
                                        <p:attrNameLst>
                                          <p:attrName>ppt_w</p:attrName>
                                        </p:attrNameLst>
                                      </p:cBhvr>
                                      <p:tavLst>
                                        <p:tav tm="0">
                                          <p:val>
                                            <p:strVal val="ppt_w"/>
                                          </p:val>
                                        </p:tav>
                                        <p:tav tm="100000">
                                          <p:val>
                                            <p:fltVal val="0"/>
                                          </p:val>
                                        </p:tav>
                                      </p:tavLst>
                                    </p:anim>
                                    <p:anim calcmode="lin" valueType="num">
                                      <p:cBhvr>
                                        <p:cTn id="92" dur="500"/>
                                        <p:tgtEl>
                                          <p:spTgt spid="18"/>
                                        </p:tgtEl>
                                        <p:attrNameLst>
                                          <p:attrName>ppt_h</p:attrName>
                                        </p:attrNameLst>
                                      </p:cBhvr>
                                      <p:tavLst>
                                        <p:tav tm="0">
                                          <p:val>
                                            <p:strVal val="ppt_h"/>
                                          </p:val>
                                        </p:tav>
                                        <p:tav tm="100000">
                                          <p:val>
                                            <p:fltVal val="0"/>
                                          </p:val>
                                        </p:tav>
                                      </p:tavLst>
                                    </p:anim>
                                    <p:animEffect transition="out" filter="fade">
                                      <p:cBhvr>
                                        <p:cTn id="93" dur="500"/>
                                        <p:tgtEl>
                                          <p:spTgt spid="18"/>
                                        </p:tgtEl>
                                      </p:cBhvr>
                                    </p:animEffect>
                                    <p:set>
                                      <p:cBhvr>
                                        <p:cTn id="94" dur="1" fill="hold">
                                          <p:stCondLst>
                                            <p:cond delay="499"/>
                                          </p:stCondLst>
                                        </p:cTn>
                                        <p:tgtEl>
                                          <p:spTgt spid="18"/>
                                        </p:tgtEl>
                                        <p:attrNameLst>
                                          <p:attrName>style.visibility</p:attrName>
                                        </p:attrNameLst>
                                      </p:cBhvr>
                                      <p:to>
                                        <p:strVal val="hidden"/>
                                      </p:to>
                                    </p:set>
                                  </p:childTnLst>
                                </p:cTn>
                              </p:par>
                              <p:par>
                                <p:cTn id="95" presetID="53" presetClass="exit" presetSubtype="32" fill="hold" nodeType="withEffect">
                                  <p:stCondLst>
                                    <p:cond delay="0"/>
                                  </p:stCondLst>
                                  <p:childTnLst>
                                    <p:anim calcmode="lin" valueType="num">
                                      <p:cBhvr>
                                        <p:cTn id="96" dur="500"/>
                                        <p:tgtEl>
                                          <p:spTgt spid="20"/>
                                        </p:tgtEl>
                                        <p:attrNameLst>
                                          <p:attrName>ppt_w</p:attrName>
                                        </p:attrNameLst>
                                      </p:cBhvr>
                                      <p:tavLst>
                                        <p:tav tm="0">
                                          <p:val>
                                            <p:strVal val="ppt_w"/>
                                          </p:val>
                                        </p:tav>
                                        <p:tav tm="100000">
                                          <p:val>
                                            <p:fltVal val="0"/>
                                          </p:val>
                                        </p:tav>
                                      </p:tavLst>
                                    </p:anim>
                                    <p:anim calcmode="lin" valueType="num">
                                      <p:cBhvr>
                                        <p:cTn id="97" dur="500"/>
                                        <p:tgtEl>
                                          <p:spTgt spid="20"/>
                                        </p:tgtEl>
                                        <p:attrNameLst>
                                          <p:attrName>ppt_h</p:attrName>
                                        </p:attrNameLst>
                                      </p:cBhvr>
                                      <p:tavLst>
                                        <p:tav tm="0">
                                          <p:val>
                                            <p:strVal val="ppt_h"/>
                                          </p:val>
                                        </p:tav>
                                        <p:tav tm="100000">
                                          <p:val>
                                            <p:fltVal val="0"/>
                                          </p:val>
                                        </p:tav>
                                      </p:tavLst>
                                    </p:anim>
                                    <p:animEffect transition="out" filter="fade">
                                      <p:cBhvr>
                                        <p:cTn id="98" dur="500"/>
                                        <p:tgtEl>
                                          <p:spTgt spid="20"/>
                                        </p:tgtEl>
                                      </p:cBhvr>
                                    </p:animEffect>
                                    <p:set>
                                      <p:cBhvr>
                                        <p:cTn id="99" dur="1" fill="hold">
                                          <p:stCondLst>
                                            <p:cond delay="499"/>
                                          </p:stCondLst>
                                        </p:cTn>
                                        <p:tgtEl>
                                          <p:spTgt spid="20"/>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6" presetClass="entr" presetSubtype="21"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Effect transition="in" filter="barn(inVertical)">
                                      <p:cBhvr>
                                        <p:cTn id="104" dur="500"/>
                                        <p:tgtEl>
                                          <p:spTgt spid="22"/>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nodeType="clickEffect">
                                  <p:stCondLst>
                                    <p:cond delay="0"/>
                                  </p:stCondLst>
                                  <p:childTnLst>
                                    <p:set>
                                      <p:cBhvr>
                                        <p:cTn id="108" dur="1" fill="hold">
                                          <p:stCondLst>
                                            <p:cond delay="0"/>
                                          </p:stCondLst>
                                        </p:cTn>
                                        <p:tgtEl>
                                          <p:spTgt spid="23"/>
                                        </p:tgtEl>
                                        <p:attrNameLst>
                                          <p:attrName>style.visibility</p:attrName>
                                        </p:attrNameLst>
                                      </p:cBhvr>
                                      <p:to>
                                        <p:strVal val="visible"/>
                                      </p:to>
                                    </p:set>
                                    <p:anim calcmode="lin" valueType="num">
                                      <p:cBhvr>
                                        <p:cTn id="109" dur="500" fill="hold"/>
                                        <p:tgtEl>
                                          <p:spTgt spid="23"/>
                                        </p:tgtEl>
                                        <p:attrNameLst>
                                          <p:attrName>ppt_w</p:attrName>
                                        </p:attrNameLst>
                                      </p:cBhvr>
                                      <p:tavLst>
                                        <p:tav tm="0">
                                          <p:val>
                                            <p:fltVal val="0"/>
                                          </p:val>
                                        </p:tav>
                                        <p:tav tm="100000">
                                          <p:val>
                                            <p:strVal val="#ppt_w"/>
                                          </p:val>
                                        </p:tav>
                                      </p:tavLst>
                                    </p:anim>
                                    <p:anim calcmode="lin" valueType="num">
                                      <p:cBhvr>
                                        <p:cTn id="110" dur="500" fill="hold"/>
                                        <p:tgtEl>
                                          <p:spTgt spid="23"/>
                                        </p:tgtEl>
                                        <p:attrNameLst>
                                          <p:attrName>ppt_h</p:attrName>
                                        </p:attrNameLst>
                                      </p:cBhvr>
                                      <p:tavLst>
                                        <p:tav tm="0">
                                          <p:val>
                                            <p:fltVal val="0"/>
                                          </p:val>
                                        </p:tav>
                                        <p:tav tm="100000">
                                          <p:val>
                                            <p:strVal val="#ppt_h"/>
                                          </p:val>
                                        </p:tav>
                                      </p:tavLst>
                                    </p:anim>
                                    <p:animEffect transition="in" filter="fade">
                                      <p:cBhvr>
                                        <p:cTn id="111" dur="500"/>
                                        <p:tgtEl>
                                          <p:spTgt spid="23"/>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26"/>
                                        </p:tgtEl>
                                        <p:attrNameLst>
                                          <p:attrName>style.visibility</p:attrName>
                                        </p:attrNameLst>
                                      </p:cBhvr>
                                      <p:to>
                                        <p:strVal val="visible"/>
                                      </p:to>
                                    </p:set>
                                    <p:anim calcmode="lin" valueType="num">
                                      <p:cBhvr>
                                        <p:cTn id="116" dur="500" fill="hold"/>
                                        <p:tgtEl>
                                          <p:spTgt spid="26"/>
                                        </p:tgtEl>
                                        <p:attrNameLst>
                                          <p:attrName>ppt_w</p:attrName>
                                        </p:attrNameLst>
                                      </p:cBhvr>
                                      <p:tavLst>
                                        <p:tav tm="0">
                                          <p:val>
                                            <p:fltVal val="0"/>
                                          </p:val>
                                        </p:tav>
                                        <p:tav tm="100000">
                                          <p:val>
                                            <p:strVal val="#ppt_w"/>
                                          </p:val>
                                        </p:tav>
                                      </p:tavLst>
                                    </p:anim>
                                    <p:anim calcmode="lin" valueType="num">
                                      <p:cBhvr>
                                        <p:cTn id="117" dur="500" fill="hold"/>
                                        <p:tgtEl>
                                          <p:spTgt spid="26"/>
                                        </p:tgtEl>
                                        <p:attrNameLst>
                                          <p:attrName>ppt_h</p:attrName>
                                        </p:attrNameLst>
                                      </p:cBhvr>
                                      <p:tavLst>
                                        <p:tav tm="0">
                                          <p:val>
                                            <p:fltVal val="0"/>
                                          </p:val>
                                        </p:tav>
                                        <p:tav tm="100000">
                                          <p:val>
                                            <p:strVal val="#ppt_h"/>
                                          </p:val>
                                        </p:tav>
                                      </p:tavLst>
                                    </p:anim>
                                    <p:animEffect transition="in" filter="fade">
                                      <p:cBhvr>
                                        <p:cTn id="118" dur="500"/>
                                        <p:tgtEl>
                                          <p:spTgt spid="26"/>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xit" presetSubtype="32" fill="hold" grpId="1" nodeType="clickEffect">
                                  <p:stCondLst>
                                    <p:cond delay="0"/>
                                  </p:stCondLst>
                                  <p:childTnLst>
                                    <p:anim calcmode="lin" valueType="num">
                                      <p:cBhvr>
                                        <p:cTn id="122" dur="500"/>
                                        <p:tgtEl>
                                          <p:spTgt spid="22"/>
                                        </p:tgtEl>
                                        <p:attrNameLst>
                                          <p:attrName>ppt_w</p:attrName>
                                        </p:attrNameLst>
                                      </p:cBhvr>
                                      <p:tavLst>
                                        <p:tav tm="0">
                                          <p:val>
                                            <p:strVal val="ppt_w"/>
                                          </p:val>
                                        </p:tav>
                                        <p:tav tm="100000">
                                          <p:val>
                                            <p:fltVal val="0"/>
                                          </p:val>
                                        </p:tav>
                                      </p:tavLst>
                                    </p:anim>
                                    <p:anim calcmode="lin" valueType="num">
                                      <p:cBhvr>
                                        <p:cTn id="123" dur="500"/>
                                        <p:tgtEl>
                                          <p:spTgt spid="22"/>
                                        </p:tgtEl>
                                        <p:attrNameLst>
                                          <p:attrName>ppt_h</p:attrName>
                                        </p:attrNameLst>
                                      </p:cBhvr>
                                      <p:tavLst>
                                        <p:tav tm="0">
                                          <p:val>
                                            <p:strVal val="ppt_h"/>
                                          </p:val>
                                        </p:tav>
                                        <p:tav tm="100000">
                                          <p:val>
                                            <p:fltVal val="0"/>
                                          </p:val>
                                        </p:tav>
                                      </p:tavLst>
                                    </p:anim>
                                    <p:animEffect transition="out" filter="fade">
                                      <p:cBhvr>
                                        <p:cTn id="124" dur="500"/>
                                        <p:tgtEl>
                                          <p:spTgt spid="22"/>
                                        </p:tgtEl>
                                      </p:cBhvr>
                                    </p:animEffect>
                                    <p:set>
                                      <p:cBhvr>
                                        <p:cTn id="125" dur="1" fill="hold">
                                          <p:stCondLst>
                                            <p:cond delay="499"/>
                                          </p:stCondLst>
                                        </p:cTn>
                                        <p:tgtEl>
                                          <p:spTgt spid="22"/>
                                        </p:tgtEl>
                                        <p:attrNameLst>
                                          <p:attrName>style.visibility</p:attrName>
                                        </p:attrNameLst>
                                      </p:cBhvr>
                                      <p:to>
                                        <p:strVal val="hidden"/>
                                      </p:to>
                                    </p:set>
                                  </p:childTnLst>
                                </p:cTn>
                              </p:par>
                              <p:par>
                                <p:cTn id="126" presetID="53" presetClass="exit" presetSubtype="32" fill="hold" nodeType="withEffect">
                                  <p:stCondLst>
                                    <p:cond delay="0"/>
                                  </p:stCondLst>
                                  <p:childTnLst>
                                    <p:anim calcmode="lin" valueType="num">
                                      <p:cBhvr>
                                        <p:cTn id="127" dur="500"/>
                                        <p:tgtEl>
                                          <p:spTgt spid="23"/>
                                        </p:tgtEl>
                                        <p:attrNameLst>
                                          <p:attrName>ppt_w</p:attrName>
                                        </p:attrNameLst>
                                      </p:cBhvr>
                                      <p:tavLst>
                                        <p:tav tm="0">
                                          <p:val>
                                            <p:strVal val="ppt_w"/>
                                          </p:val>
                                        </p:tav>
                                        <p:tav tm="100000">
                                          <p:val>
                                            <p:fltVal val="0"/>
                                          </p:val>
                                        </p:tav>
                                      </p:tavLst>
                                    </p:anim>
                                    <p:anim calcmode="lin" valueType="num">
                                      <p:cBhvr>
                                        <p:cTn id="128" dur="500"/>
                                        <p:tgtEl>
                                          <p:spTgt spid="23"/>
                                        </p:tgtEl>
                                        <p:attrNameLst>
                                          <p:attrName>ppt_h</p:attrName>
                                        </p:attrNameLst>
                                      </p:cBhvr>
                                      <p:tavLst>
                                        <p:tav tm="0">
                                          <p:val>
                                            <p:strVal val="ppt_h"/>
                                          </p:val>
                                        </p:tav>
                                        <p:tav tm="100000">
                                          <p:val>
                                            <p:fltVal val="0"/>
                                          </p:val>
                                        </p:tav>
                                      </p:tavLst>
                                    </p:anim>
                                    <p:animEffect transition="out" filter="fade">
                                      <p:cBhvr>
                                        <p:cTn id="129" dur="500"/>
                                        <p:tgtEl>
                                          <p:spTgt spid="23"/>
                                        </p:tgtEl>
                                      </p:cBhvr>
                                    </p:animEffect>
                                    <p:set>
                                      <p:cBhvr>
                                        <p:cTn id="130" dur="1" fill="hold">
                                          <p:stCondLst>
                                            <p:cond delay="499"/>
                                          </p:stCondLst>
                                        </p:cTn>
                                        <p:tgtEl>
                                          <p:spTgt spid="23"/>
                                        </p:tgtEl>
                                        <p:attrNameLst>
                                          <p:attrName>style.visibility</p:attrName>
                                        </p:attrNameLst>
                                      </p:cBhvr>
                                      <p:to>
                                        <p:strVal val="hidden"/>
                                      </p:to>
                                    </p:set>
                                  </p:childTnLst>
                                </p:cTn>
                              </p:par>
                              <p:par>
                                <p:cTn id="131" presetID="53" presetClass="exit" presetSubtype="32" fill="hold" nodeType="withEffect">
                                  <p:stCondLst>
                                    <p:cond delay="0"/>
                                  </p:stCondLst>
                                  <p:childTnLst>
                                    <p:anim calcmode="lin" valueType="num">
                                      <p:cBhvr>
                                        <p:cTn id="132" dur="500"/>
                                        <p:tgtEl>
                                          <p:spTgt spid="26"/>
                                        </p:tgtEl>
                                        <p:attrNameLst>
                                          <p:attrName>ppt_w</p:attrName>
                                        </p:attrNameLst>
                                      </p:cBhvr>
                                      <p:tavLst>
                                        <p:tav tm="0">
                                          <p:val>
                                            <p:strVal val="ppt_w"/>
                                          </p:val>
                                        </p:tav>
                                        <p:tav tm="100000">
                                          <p:val>
                                            <p:fltVal val="0"/>
                                          </p:val>
                                        </p:tav>
                                      </p:tavLst>
                                    </p:anim>
                                    <p:anim calcmode="lin" valueType="num">
                                      <p:cBhvr>
                                        <p:cTn id="133" dur="500"/>
                                        <p:tgtEl>
                                          <p:spTgt spid="26"/>
                                        </p:tgtEl>
                                        <p:attrNameLst>
                                          <p:attrName>ppt_h</p:attrName>
                                        </p:attrNameLst>
                                      </p:cBhvr>
                                      <p:tavLst>
                                        <p:tav tm="0">
                                          <p:val>
                                            <p:strVal val="ppt_h"/>
                                          </p:val>
                                        </p:tav>
                                        <p:tav tm="100000">
                                          <p:val>
                                            <p:fltVal val="0"/>
                                          </p:val>
                                        </p:tav>
                                      </p:tavLst>
                                    </p:anim>
                                    <p:animEffect transition="out" filter="fade">
                                      <p:cBhvr>
                                        <p:cTn id="134" dur="500"/>
                                        <p:tgtEl>
                                          <p:spTgt spid="26"/>
                                        </p:tgtEl>
                                      </p:cBhvr>
                                    </p:animEffect>
                                    <p:set>
                                      <p:cBhvr>
                                        <p:cTn id="135" dur="1" fill="hold">
                                          <p:stCondLst>
                                            <p:cond delay="499"/>
                                          </p:stCondLst>
                                        </p:cTn>
                                        <p:tgtEl>
                                          <p:spTgt spid="26"/>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16" presetClass="entr" presetSubtype="21" fill="hold" grpId="0" nodeType="clickEffect">
                                  <p:stCondLst>
                                    <p:cond delay="0"/>
                                  </p:stCondLst>
                                  <p:childTnLst>
                                    <p:set>
                                      <p:cBhvr>
                                        <p:cTn id="139" dur="1" fill="hold">
                                          <p:stCondLst>
                                            <p:cond delay="0"/>
                                          </p:stCondLst>
                                        </p:cTn>
                                        <p:tgtEl>
                                          <p:spTgt spid="28"/>
                                        </p:tgtEl>
                                        <p:attrNameLst>
                                          <p:attrName>style.visibility</p:attrName>
                                        </p:attrNameLst>
                                      </p:cBhvr>
                                      <p:to>
                                        <p:strVal val="visible"/>
                                      </p:to>
                                    </p:set>
                                    <p:animEffect transition="in" filter="barn(inVertical)">
                                      <p:cBhvr>
                                        <p:cTn id="140" dur="500"/>
                                        <p:tgtEl>
                                          <p:spTgt spid="28"/>
                                        </p:tgtEl>
                                      </p:cBhvr>
                                    </p:animEffect>
                                  </p:childTnLst>
                                </p:cTn>
                              </p:par>
                            </p:childTnLst>
                          </p:cTn>
                        </p:par>
                      </p:childTnLst>
                    </p:cTn>
                  </p:par>
                  <p:par>
                    <p:cTn id="141" fill="hold">
                      <p:stCondLst>
                        <p:cond delay="indefinite"/>
                      </p:stCondLst>
                      <p:childTnLst>
                        <p:par>
                          <p:cTn id="142" fill="hold">
                            <p:stCondLst>
                              <p:cond delay="0"/>
                            </p:stCondLst>
                            <p:childTnLst>
                              <p:par>
                                <p:cTn id="143" presetID="53" presetClass="exit" presetSubtype="32" fill="hold" grpId="1" nodeType="clickEffect">
                                  <p:stCondLst>
                                    <p:cond delay="0"/>
                                  </p:stCondLst>
                                  <p:childTnLst>
                                    <p:anim calcmode="lin" valueType="num">
                                      <p:cBhvr>
                                        <p:cTn id="144" dur="500"/>
                                        <p:tgtEl>
                                          <p:spTgt spid="28"/>
                                        </p:tgtEl>
                                        <p:attrNameLst>
                                          <p:attrName>ppt_w</p:attrName>
                                        </p:attrNameLst>
                                      </p:cBhvr>
                                      <p:tavLst>
                                        <p:tav tm="0">
                                          <p:val>
                                            <p:strVal val="ppt_w"/>
                                          </p:val>
                                        </p:tav>
                                        <p:tav tm="100000">
                                          <p:val>
                                            <p:fltVal val="0"/>
                                          </p:val>
                                        </p:tav>
                                      </p:tavLst>
                                    </p:anim>
                                    <p:anim calcmode="lin" valueType="num">
                                      <p:cBhvr>
                                        <p:cTn id="145" dur="500"/>
                                        <p:tgtEl>
                                          <p:spTgt spid="28"/>
                                        </p:tgtEl>
                                        <p:attrNameLst>
                                          <p:attrName>ppt_h</p:attrName>
                                        </p:attrNameLst>
                                      </p:cBhvr>
                                      <p:tavLst>
                                        <p:tav tm="0">
                                          <p:val>
                                            <p:strVal val="ppt_h"/>
                                          </p:val>
                                        </p:tav>
                                        <p:tav tm="100000">
                                          <p:val>
                                            <p:fltVal val="0"/>
                                          </p:val>
                                        </p:tav>
                                      </p:tavLst>
                                    </p:anim>
                                    <p:animEffect transition="out" filter="fade">
                                      <p:cBhvr>
                                        <p:cTn id="146" dur="500"/>
                                        <p:tgtEl>
                                          <p:spTgt spid="28"/>
                                        </p:tgtEl>
                                      </p:cBhvr>
                                    </p:animEffect>
                                    <p:set>
                                      <p:cBhvr>
                                        <p:cTn id="147"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0" grpId="1"/>
      <p:bldP spid="17" grpId="0"/>
      <p:bldP spid="17" grpId="1"/>
      <p:bldP spid="22" grpId="0"/>
      <p:bldP spid="22" grpId="1"/>
      <p:bldP spid="28" grpId="0"/>
      <p:bldP spid="28"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3784499" y="1729243"/>
            <a:ext cx="344250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Niềm</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vui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là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gì</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id="{4EB15F7E-FD8A-4A9C-ACD0-F837E70F697C}"/>
              </a:ext>
            </a:extLst>
          </p:cNvPr>
          <p:cNvSpPr txBox="1"/>
          <p:nvPr/>
        </p:nvSpPr>
        <p:spPr>
          <a:xfrm>
            <a:off x="2314677" y="2348318"/>
            <a:ext cx="344250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latin typeface="HP001 4 hàng" panose="020B0603050302020204" pitchFamily="34" charset="0"/>
                <a:ea typeface="方正卡通简体" panose="03000509000000000000" pitchFamily="65" charset="-122"/>
              </a:rPr>
              <a:t>Gấu</a:t>
            </a:r>
            <a:r>
              <a:rPr lang="en-US" altLang="zh-CN" sz="3200" b="1" noProof="0" dirty="0" smtClean="0">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7841044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7" y="1446143"/>
            <a:ext cx="3769623" cy="274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142" y="2078934"/>
            <a:ext cx="3887313" cy="277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7228" y="2463247"/>
            <a:ext cx="3990531" cy="265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D56B8EAB-502E-4745-ADCC-A0E64FBD582C}"/>
              </a:ext>
            </a:extLst>
          </p:cNvPr>
          <p:cNvSpPr txBox="1"/>
          <p:nvPr/>
        </p:nvSpPr>
        <p:spPr>
          <a:xfrm>
            <a:off x="374578" y="4314245"/>
            <a:ext cx="3362534" cy="615553"/>
          </a:xfrm>
          <a:prstGeom prst="rect">
            <a:avLst/>
          </a:prstGeom>
          <a:noFill/>
        </p:spPr>
        <p:txBody>
          <a:bodyPr wrap="square" rtlCol="0">
            <a:spAutoFit/>
          </a:bodyPr>
          <a:lstStyle/>
          <a:p>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Biển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rộng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mênh</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mông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endParaRPr lang="en-US" sz="10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467342" y="4264372"/>
            <a:ext cx="606084" cy="53291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56B8EAB-502E-4745-ADCC-A0E64FBD582C}"/>
              </a:ext>
            </a:extLst>
          </p:cNvPr>
          <p:cNvSpPr txBox="1"/>
          <p:nvPr/>
        </p:nvSpPr>
        <p:spPr>
          <a:xfrm>
            <a:off x="4631912" y="4897737"/>
            <a:ext cx="3120603" cy="461665"/>
          </a:xfrm>
          <a:prstGeom prst="rect">
            <a:avLst/>
          </a:prstGeom>
          <a:noFill/>
        </p:spPr>
        <p:txBody>
          <a:bodyPr wrap="square" rtlCol="0">
            <a:spAutoFit/>
          </a:bodyPr>
          <a:lstStyle/>
          <a:p>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Xóm</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làng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bình</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yên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10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D56B8EAB-502E-4745-ADCC-A0E64FBD582C}"/>
              </a:ext>
            </a:extLst>
          </p:cNvPr>
          <p:cNvSpPr txBox="1"/>
          <p:nvPr/>
        </p:nvSpPr>
        <p:spPr>
          <a:xfrm>
            <a:off x="8030480" y="5205901"/>
            <a:ext cx="4136304" cy="461665"/>
          </a:xfrm>
          <a:prstGeom prst="rect">
            <a:avLst/>
          </a:prstGeom>
          <a:noFill/>
        </p:spPr>
        <p:txBody>
          <a:bodyPr wrap="square" rtlCol="0">
            <a:spAutoFit/>
          </a:bodyPr>
          <a:lstStyle/>
          <a:p>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Miền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núi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có</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ruộng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bậc</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thang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1000" dirty="0" smtClean="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19"/>
          <p:cNvSpPr/>
          <p:nvPr/>
        </p:nvSpPr>
        <p:spPr>
          <a:xfrm>
            <a:off x="6748872" y="4862111"/>
            <a:ext cx="606084" cy="53291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8140351" y="5115339"/>
            <a:ext cx="606084" cy="53291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409B6B4-2F4D-4538-9CB5-32D2B7F4638B}"/>
              </a:ext>
            </a:extLst>
          </p:cNvPr>
          <p:cNvSpPr txBox="1"/>
          <p:nvPr/>
        </p:nvSpPr>
        <p:spPr>
          <a:xfrm>
            <a:off x="935672" y="638883"/>
            <a:ext cx="1053958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10</a:t>
            </a:r>
            <a:r>
              <a:rPr kumimoji="0" lang="en-US" sz="320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chứa</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iên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yên</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thay</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ô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vuông</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30948739"/>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xit" presetSubtype="32" fill="hold" grpId="0" nodeType="clickEffect">
                                  <p:stCondLst>
                                    <p:cond delay="0"/>
                                  </p:stCondLst>
                                  <p:childTnLst>
                                    <p:anim calcmode="lin" valueType="num">
                                      <p:cBhvr>
                                        <p:cTn id="11" dur="500"/>
                                        <p:tgtEl>
                                          <p:spTgt spid="15"/>
                                        </p:tgtEl>
                                        <p:attrNameLst>
                                          <p:attrName>ppt_w</p:attrName>
                                        </p:attrNameLst>
                                      </p:cBhvr>
                                      <p:tavLst>
                                        <p:tav tm="0">
                                          <p:val>
                                            <p:strVal val="ppt_w"/>
                                          </p:val>
                                        </p:tav>
                                        <p:tav tm="100000">
                                          <p:val>
                                            <p:fltVal val="0"/>
                                          </p:val>
                                        </p:tav>
                                      </p:tavLst>
                                    </p:anim>
                                    <p:anim calcmode="lin" valueType="num">
                                      <p:cBhvr>
                                        <p:cTn id="12" dur="500"/>
                                        <p:tgtEl>
                                          <p:spTgt spid="15"/>
                                        </p:tgtEl>
                                        <p:attrNameLst>
                                          <p:attrName>ppt_h</p:attrName>
                                        </p:attrNameLst>
                                      </p:cBhvr>
                                      <p:tavLst>
                                        <p:tav tm="0">
                                          <p:val>
                                            <p:strVal val="ppt_h"/>
                                          </p:val>
                                        </p:tav>
                                        <p:tav tm="100000">
                                          <p:val>
                                            <p:fltVal val="0"/>
                                          </p:val>
                                        </p:tav>
                                      </p:tavLst>
                                    </p:anim>
                                    <p:set>
                                      <p:cBhvr>
                                        <p:cTn id="13" dur="1" fill="hold">
                                          <p:stCondLst>
                                            <p:cond delay="499"/>
                                          </p:stCondLst>
                                        </p:cTn>
                                        <p:tgtEl>
                                          <p:spTgt spid="1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3" presetClass="exit" presetSubtype="32" fill="hold" grpId="0" nodeType="clickEffect">
                                  <p:stCondLst>
                                    <p:cond delay="0"/>
                                  </p:stCondLst>
                                  <p:childTnLst>
                                    <p:anim calcmode="lin" valueType="num">
                                      <p:cBhvr>
                                        <p:cTn id="17" dur="500"/>
                                        <p:tgtEl>
                                          <p:spTgt spid="20"/>
                                        </p:tgtEl>
                                        <p:attrNameLst>
                                          <p:attrName>ppt_w</p:attrName>
                                        </p:attrNameLst>
                                      </p:cBhvr>
                                      <p:tavLst>
                                        <p:tav tm="0">
                                          <p:val>
                                            <p:strVal val="ppt_w"/>
                                          </p:val>
                                        </p:tav>
                                        <p:tav tm="100000">
                                          <p:val>
                                            <p:fltVal val="0"/>
                                          </p:val>
                                        </p:tav>
                                      </p:tavLst>
                                    </p:anim>
                                    <p:anim calcmode="lin" valueType="num">
                                      <p:cBhvr>
                                        <p:cTn id="18" dur="500"/>
                                        <p:tgtEl>
                                          <p:spTgt spid="20"/>
                                        </p:tgtEl>
                                        <p:attrNameLst>
                                          <p:attrName>ppt_h</p:attrName>
                                        </p:attrNameLst>
                                      </p:cBhvr>
                                      <p:tavLst>
                                        <p:tav tm="0">
                                          <p:val>
                                            <p:strVal val="ppt_h"/>
                                          </p:val>
                                        </p:tav>
                                        <p:tav tm="100000">
                                          <p:val>
                                            <p:fltVal val="0"/>
                                          </p:val>
                                        </p:tav>
                                      </p:tavLst>
                                    </p:anim>
                                    <p:set>
                                      <p:cBhvr>
                                        <p:cTn id="19" dur="1" fill="hold">
                                          <p:stCondLst>
                                            <p:cond delay="499"/>
                                          </p:stCondLst>
                                        </p:cTn>
                                        <p:tgtEl>
                                          <p:spTgt spid="2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3" presetClass="exit" presetSubtype="32" fill="hold" grpId="0" nodeType="clickEffect">
                                  <p:stCondLst>
                                    <p:cond delay="0"/>
                                  </p:stCondLst>
                                  <p:childTnLst>
                                    <p:anim calcmode="lin" valueType="num">
                                      <p:cBhvr>
                                        <p:cTn id="23" dur="500"/>
                                        <p:tgtEl>
                                          <p:spTgt spid="21"/>
                                        </p:tgtEl>
                                        <p:attrNameLst>
                                          <p:attrName>ppt_w</p:attrName>
                                        </p:attrNameLst>
                                      </p:cBhvr>
                                      <p:tavLst>
                                        <p:tav tm="0">
                                          <p:val>
                                            <p:strVal val="ppt_w"/>
                                          </p:val>
                                        </p:tav>
                                        <p:tav tm="100000">
                                          <p:val>
                                            <p:fltVal val="0"/>
                                          </p:val>
                                        </p:tav>
                                      </p:tavLst>
                                    </p:anim>
                                    <p:anim calcmode="lin" valueType="num">
                                      <p:cBhvr>
                                        <p:cTn id="24" dur="500"/>
                                        <p:tgtEl>
                                          <p:spTgt spid="21"/>
                                        </p:tgtEl>
                                        <p:attrNameLst>
                                          <p:attrName>ppt_h</p:attrName>
                                        </p:attrNameLst>
                                      </p:cBhvr>
                                      <p:tavLst>
                                        <p:tav tm="0">
                                          <p:val>
                                            <p:strVal val="ppt_h"/>
                                          </p:val>
                                        </p:tav>
                                        <p:tav tm="100000">
                                          <p:val>
                                            <p:fltVal val="0"/>
                                          </p:val>
                                        </p:tav>
                                      </p:tavLst>
                                    </p:anim>
                                    <p:set>
                                      <p:cBhvr>
                                        <p:cTn id="25"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1" grpId="0" animBg="1"/>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F43DF9-A34F-47FA-985C-4A030D766E1E}"/>
              </a:ext>
            </a:extLst>
          </p:cNvPr>
          <p:cNvSpPr txBox="1"/>
          <p:nvPr/>
        </p:nvSpPr>
        <p:spPr>
          <a:xfrm>
            <a:off x="283336" y="42378"/>
            <a:ext cx="8722442" cy="523220"/>
          </a:xfrm>
          <a:prstGeom prst="rect">
            <a:avLst/>
          </a:prstGeom>
          <a:noFill/>
        </p:spPr>
        <p:txBody>
          <a:bodyPr wrap="square" rtlCol="0">
            <a:spAutoFit/>
          </a:bodyPr>
          <a:lstStyle/>
          <a:p>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11.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sự</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tranh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08" y="562758"/>
            <a:ext cx="4932138" cy="2605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6623" y="562759"/>
            <a:ext cx="5409664" cy="2666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06" y="3753990"/>
            <a:ext cx="4844940" cy="23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461" y="3753991"/>
            <a:ext cx="5200826" cy="23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85F43DF9-A34F-47FA-985C-4A030D766E1E}"/>
              </a:ext>
            </a:extLst>
          </p:cNvPr>
          <p:cNvSpPr txBox="1"/>
          <p:nvPr/>
        </p:nvSpPr>
        <p:spPr>
          <a:xfrm>
            <a:off x="1761931" y="3229698"/>
            <a:ext cx="3724469" cy="400110"/>
          </a:xfrm>
          <a:prstGeom prst="rect">
            <a:avLst/>
          </a:prstGeom>
          <a:noFill/>
        </p:spPr>
        <p:txBody>
          <a:bodyPr wrap="square" rtlCol="0">
            <a:spAutoFit/>
          </a:bodyPr>
          <a:lstStyle/>
          <a:p>
            <a:r>
              <a:rPr lang="en-US" sz="2000" dirty="0" err="1" smtClean="0">
                <a:latin typeface="Arial-Rounded" panose="020B0500000000000000" pitchFamily="34" charset="0"/>
                <a:ea typeface="Arial-Rounded" panose="020B0500000000000000" pitchFamily="34" charset="0"/>
                <a:cs typeface="Arial-Rounded" panose="020B0500000000000000" pitchFamily="34" charset="0"/>
              </a:rPr>
              <a:t>Tranh</a:t>
            </a:r>
            <a:r>
              <a:rPr lang="en-US" sz="2000" dirty="0" smtClean="0">
                <a:latin typeface="Arial-Rounded" panose="020B0500000000000000" pitchFamily="34" charset="0"/>
                <a:ea typeface="Arial-Rounded" panose="020B0500000000000000" pitchFamily="34" charset="0"/>
                <a:cs typeface="Arial-Rounded" panose="020B0500000000000000" pitchFamily="34" charset="0"/>
              </a:rPr>
              <a:t> 1 </a:t>
            </a:r>
            <a:r>
              <a:rPr lang="en-US" sz="2000" dirty="0" err="1" smtClean="0">
                <a:latin typeface="Arial-Rounded" panose="020B0500000000000000" pitchFamily="34" charset="0"/>
                <a:ea typeface="Arial-Rounded" panose="020B0500000000000000" pitchFamily="34" charset="0"/>
                <a:cs typeface="Arial-Rounded" panose="020B0500000000000000" pitchFamily="34" charset="0"/>
              </a:rPr>
              <a:t>vẽ</a:t>
            </a:r>
            <a:r>
              <a:rPr lang="en-US" sz="20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latin typeface="Arial-Rounded" panose="020B0500000000000000" pitchFamily="34" charset="0"/>
                <a:ea typeface="Arial-Rounded" panose="020B0500000000000000" pitchFamily="34" charset="0"/>
                <a:cs typeface="Arial-Rounded" panose="020B0500000000000000" pitchFamily="34" charset="0"/>
              </a:rPr>
              <a:t>những</a:t>
            </a:r>
            <a:r>
              <a:rPr lang="en-US" sz="20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20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85F43DF9-A34F-47FA-985C-4A030D766E1E}"/>
              </a:ext>
            </a:extLst>
          </p:cNvPr>
          <p:cNvSpPr txBox="1"/>
          <p:nvPr/>
        </p:nvSpPr>
        <p:spPr>
          <a:xfrm>
            <a:off x="1100802" y="3181395"/>
            <a:ext cx="4466942" cy="523220"/>
          </a:xfrm>
          <a:prstGeom prst="rect">
            <a:avLst/>
          </a:prstGeom>
          <a:noFill/>
        </p:spPr>
        <p:txBody>
          <a:bodyPr wrap="square" rtlCol="0">
            <a:spAutoFit/>
          </a:bodyPr>
          <a:lstStyle/>
          <a:p>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Sáng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tinh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mơ</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85F43DF9-A34F-47FA-985C-4A030D766E1E}"/>
              </a:ext>
            </a:extLst>
          </p:cNvPr>
          <p:cNvSpPr txBox="1"/>
          <p:nvPr/>
        </p:nvSpPr>
        <p:spPr>
          <a:xfrm>
            <a:off x="6750939" y="3181395"/>
            <a:ext cx="4466942" cy="523220"/>
          </a:xfrm>
          <a:prstGeom prst="rect">
            <a:avLst/>
          </a:prstGeom>
          <a:noFill/>
        </p:spPr>
        <p:txBody>
          <a:bodyPr wrap="square" rtlCol="0">
            <a:spAutoFit/>
          </a:bodyPr>
          <a:lstStyle/>
          <a:p>
            <a:r>
              <a:rPr lang="en-US" sz="2800" dirty="0" err="1">
                <a:latin typeface="Arial-Rounded" panose="020B0500000000000000" pitchFamily="34" charset="0"/>
                <a:ea typeface="Arial-Rounded" panose="020B0500000000000000" pitchFamily="34" charset="0"/>
                <a:cs typeface="Arial-Rounded" panose="020B0500000000000000" pitchFamily="34" charset="0"/>
              </a:rPr>
              <a:t>G</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đàn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con (...)</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85F43DF9-A34F-47FA-985C-4A030D766E1E}"/>
              </a:ext>
            </a:extLst>
          </p:cNvPr>
          <p:cNvSpPr txBox="1"/>
          <p:nvPr/>
        </p:nvSpPr>
        <p:spPr>
          <a:xfrm>
            <a:off x="1469681" y="6137228"/>
            <a:ext cx="4466942" cy="523220"/>
          </a:xfrm>
          <a:prstGeom prst="rect">
            <a:avLst/>
          </a:prstGeom>
          <a:noFill/>
        </p:spPr>
        <p:txBody>
          <a:bodyPr wrap="square" rtlCol="0">
            <a:spAutoFit/>
          </a:bodyPr>
          <a:lstStyle/>
          <a:p>
            <a:r>
              <a:rPr lang="en-US" sz="2800" dirty="0" err="1">
                <a:latin typeface="Arial-Rounded" panose="020B0500000000000000" pitchFamily="34" charset="0"/>
                <a:ea typeface="Arial-Rounded" panose="020B0500000000000000" pitchFamily="34" charset="0"/>
                <a:cs typeface="Arial-Rounded" panose="020B0500000000000000" pitchFamily="34" charset="0"/>
              </a:rPr>
              <a:t>G</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dẫn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85F43DF9-A34F-47FA-985C-4A030D766E1E}"/>
              </a:ext>
            </a:extLst>
          </p:cNvPr>
          <p:cNvSpPr txBox="1"/>
          <p:nvPr/>
        </p:nvSpPr>
        <p:spPr>
          <a:xfrm>
            <a:off x="6260615" y="6151080"/>
            <a:ext cx="5441058" cy="523220"/>
          </a:xfrm>
          <a:prstGeom prst="rect">
            <a:avLst/>
          </a:prstGeom>
          <a:noFill/>
        </p:spPr>
        <p:txBody>
          <a:bodyPr wrap="square" rtlCol="0">
            <a:spAutoFit/>
          </a:bodyPr>
          <a:lstStyle/>
          <a:p>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Buổi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trưa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và</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đàn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con (...)</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040403316"/>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2">
                                            <p:txEl>
                                              <p:pRg st="0" end="0"/>
                                            </p:txEl>
                                          </p:spTgt>
                                        </p:tgtEl>
                                        <p:attrNameLst>
                                          <p:attrName>ppt_w</p:attrName>
                                        </p:attrNameLst>
                                      </p:cBhvr>
                                      <p:tavLst>
                                        <p:tav tm="0">
                                          <p:val>
                                            <p:strVal val="ppt_w"/>
                                          </p:val>
                                        </p:tav>
                                        <p:tav tm="100000">
                                          <p:val>
                                            <p:fltVal val="0"/>
                                          </p:val>
                                        </p:tav>
                                      </p:tavLst>
                                    </p:anim>
                                    <p:anim calcmode="lin" valueType="num">
                                      <p:cBhvr>
                                        <p:cTn id="21" dur="500"/>
                                        <p:tgtEl>
                                          <p:spTgt spid="12">
                                            <p:txEl>
                                              <p:pRg st="0" end="0"/>
                                            </p:txEl>
                                          </p:spTgt>
                                        </p:tgtEl>
                                        <p:attrNameLst>
                                          <p:attrName>ppt_h</p:attrName>
                                        </p:attrNameLst>
                                      </p:cBhvr>
                                      <p:tavLst>
                                        <p:tav tm="0">
                                          <p:val>
                                            <p:strVal val="ppt_h"/>
                                          </p:val>
                                        </p:tav>
                                        <p:tav tm="100000">
                                          <p:val>
                                            <p:fltVal val="0"/>
                                          </p:val>
                                        </p:tav>
                                      </p:tavLst>
                                    </p:anim>
                                    <p:animEffect transition="out" filter="fade">
                                      <p:cBhvr>
                                        <p:cTn id="22" dur="500"/>
                                        <p:tgtEl>
                                          <p:spTgt spid="12">
                                            <p:txEl>
                                              <p:pRg st="0" end="0"/>
                                            </p:txEl>
                                          </p:spTgt>
                                        </p:tgtEl>
                                      </p:cBhvr>
                                    </p:animEffect>
                                    <p:set>
                                      <p:cBhvr>
                                        <p:cTn id="23"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fade">
                                      <p:cBhvr>
                                        <p:cTn id="35" dur="1000"/>
                                        <p:tgtEl>
                                          <p:spTgt spid="14">
                                            <p:txEl>
                                              <p:pRg st="0" end="0"/>
                                            </p:txEl>
                                          </p:spTgt>
                                        </p:tgtEl>
                                      </p:cBhvr>
                                    </p:animEffect>
                                    <p:anim calcmode="lin" valueType="num">
                                      <p:cBhvr>
                                        <p:cTn id="3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fade">
                                      <p:cBhvr>
                                        <p:cTn id="42" dur="1000"/>
                                        <p:tgtEl>
                                          <p:spTgt spid="15">
                                            <p:txEl>
                                              <p:pRg st="0" end="0"/>
                                            </p:txEl>
                                          </p:spTgt>
                                        </p:tgtEl>
                                      </p:cBhvr>
                                    </p:animEffect>
                                    <p:anim calcmode="lin" valueType="num">
                                      <p:cBhvr>
                                        <p:cTn id="43"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Effect transition="in" filter="fade">
                                      <p:cBhvr>
                                        <p:cTn id="49" dur="1000"/>
                                        <p:tgtEl>
                                          <p:spTgt spid="16">
                                            <p:txEl>
                                              <p:pRg st="0" end="0"/>
                                            </p:txEl>
                                          </p:spTgt>
                                        </p:tgtEl>
                                      </p:cBhvr>
                                    </p:animEffect>
                                    <p:anim calcmode="lin" valueType="num">
                                      <p:cBhvr>
                                        <p:cTn id="50"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4" name="Group 3">
            <a:extLst>
              <a:ext uri="{FF2B5EF4-FFF2-40B4-BE49-F238E27FC236}">
                <a16:creationId xmlns:a16="http://schemas.microsoft.com/office/drawing/2014/main" id="{7A807A5E-B68A-410C-AB0D-1D86BD6E42C7}"/>
              </a:ext>
            </a:extLst>
          </p:cNvPr>
          <p:cNvGrpSpPr/>
          <p:nvPr/>
        </p:nvGrpSpPr>
        <p:grpSpPr>
          <a:xfrm>
            <a:off x="0" y="0"/>
            <a:ext cx="12192000" cy="368301"/>
            <a:chOff x="0" y="-127508"/>
            <a:chExt cx="12192000" cy="1361811"/>
          </a:xfrm>
        </p:grpSpPr>
        <p:sp>
          <p:nvSpPr>
            <p:cNvPr id="5" name="Rectangle: Top Corners Rounded 17">
              <a:extLst>
                <a:ext uri="{FF2B5EF4-FFF2-40B4-BE49-F238E27FC236}">
                  <a16:creationId xmlns:a16="http://schemas.microsoft.com/office/drawing/2014/main"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Top Corners Rounded 18">
              <a:extLst>
                <a:ext uri="{FF2B5EF4-FFF2-40B4-BE49-F238E27FC236}">
                  <a16:creationId xmlns:a16="http://schemas.microsoft.com/office/drawing/2014/main"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3616" y="2848866"/>
            <a:ext cx="5067286" cy="307793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849932"/>
            <a:ext cx="2331214" cy="2331214"/>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68000" y="61730"/>
            <a:ext cx="1524000" cy="1644399"/>
          </a:xfrm>
          <a:prstGeom prst="rect">
            <a:avLst/>
          </a:prstGeom>
        </p:spPr>
      </p:pic>
      <p:sp>
        <p:nvSpPr>
          <p:cNvPr id="41" name="Cloud Callout 51">
            <a:extLst>
              <a:ext uri="{FF2B5EF4-FFF2-40B4-BE49-F238E27FC236}">
                <a16:creationId xmlns:a16="http://schemas.microsoft.com/office/drawing/2014/main" id="{C5271F82-8A3C-4998-B4CC-8A81F2BA9CD7}"/>
              </a:ext>
            </a:extLst>
          </p:cNvPr>
          <p:cNvSpPr/>
          <p:nvPr/>
        </p:nvSpPr>
        <p:spPr>
          <a:xfrm>
            <a:off x="5500255" y="883929"/>
            <a:ext cx="4735048" cy="2299447"/>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2" name="TextBox 41">
            <a:extLst>
              <a:ext uri="{FF2B5EF4-FFF2-40B4-BE49-F238E27FC236}">
                <a16:creationId xmlns:a16="http://schemas.microsoft.com/office/drawing/2014/main" id="{1AFDEF80-9E56-4571-BA2D-400CF94D8EBC}"/>
              </a:ext>
            </a:extLst>
          </p:cNvPr>
          <p:cNvSpPr txBox="1"/>
          <p:nvPr/>
        </p:nvSpPr>
        <p:spPr>
          <a:xfrm>
            <a:off x="5223164" y="1296937"/>
            <a:ext cx="5195454" cy="1200329"/>
          </a:xfrm>
          <a:prstGeom prst="rect">
            <a:avLst/>
          </a:prstGeom>
          <a:noFill/>
        </p:spPr>
        <p:txBody>
          <a:bodyPr wrap="square" rtlCol="0">
            <a:spAutoFit/>
          </a:bodyPr>
          <a:lstStyle/>
          <a:p>
            <a:pPr algn="ctr"/>
            <a:r>
              <a:rPr lang="en-US" sz="3600" dirty="0" err="1" smtClean="0">
                <a:latin typeface="Times New Roman" pitchFamily="18" charset="0"/>
                <a:cs typeface="Times New Roman" pitchFamily="18" charset="0"/>
              </a:rPr>
              <a:t>LUYỆN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NÓI</a:t>
            </a:r>
            <a:r>
              <a:rPr lang="en-US" sz="3600" dirty="0" smtClean="0">
                <a:latin typeface="Times New Roman" pitchFamily="18" charset="0"/>
                <a:cs typeface="Times New Roman" pitchFamily="18" charset="0"/>
              </a:rPr>
              <a:t> </a:t>
            </a:r>
          </a:p>
          <a:p>
            <a:pPr algn="ctr"/>
            <a:r>
              <a:rPr lang="en-US" sz="3600" dirty="0" err="1" smtClean="0">
                <a:latin typeface="Times New Roman" pitchFamily="18" charset="0"/>
                <a:cs typeface="Times New Roman" pitchFamily="18" charset="0"/>
              </a:rPr>
              <a:t>TRONG</a:t>
            </a:r>
            <a:r>
              <a:rPr lang="en-US" sz="3600" dirty="0" smtClean="0">
                <a:latin typeface="Times New Roman" pitchFamily="18" charset="0"/>
                <a:cs typeface="Times New Roman" pitchFamily="18" charset="0"/>
              </a:rPr>
              <a:t> NHÓM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2857427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F43DF9-A34F-47FA-985C-4A030D766E1E}"/>
              </a:ext>
            </a:extLst>
          </p:cNvPr>
          <p:cNvSpPr txBox="1"/>
          <p:nvPr/>
        </p:nvSpPr>
        <p:spPr>
          <a:xfrm>
            <a:off x="283336" y="42378"/>
            <a:ext cx="8722442" cy="523220"/>
          </a:xfrm>
          <a:prstGeom prst="rect">
            <a:avLst/>
          </a:prstGeom>
          <a:noFill/>
        </p:spPr>
        <p:txBody>
          <a:bodyPr wrap="square" rtlCol="0">
            <a:spAutoFit/>
          </a:bodyPr>
          <a:lstStyle/>
          <a:p>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11.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Nói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tiếp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sự</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tranh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808" y="562758"/>
            <a:ext cx="4932138" cy="2605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6623" y="562759"/>
            <a:ext cx="5409664" cy="2666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06" y="3753990"/>
            <a:ext cx="4844940" cy="23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5461" y="3753991"/>
            <a:ext cx="5200826" cy="238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85F43DF9-A34F-47FA-985C-4A030D766E1E}"/>
              </a:ext>
            </a:extLst>
          </p:cNvPr>
          <p:cNvSpPr txBox="1"/>
          <p:nvPr/>
        </p:nvSpPr>
        <p:spPr>
          <a:xfrm>
            <a:off x="1126934" y="3090190"/>
            <a:ext cx="4466942" cy="830997"/>
          </a:xfrm>
          <a:prstGeom prst="rect">
            <a:avLst/>
          </a:prstGeom>
          <a:noFill/>
        </p:spPr>
        <p:txBody>
          <a:bodyPr wrap="square" rtlCol="0">
            <a:spAutoFit/>
          </a:bodyPr>
          <a:lstStyle/>
          <a:p>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Sáng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tinh</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mơ</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gà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gọi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dậy</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và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ra</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khỏi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chuồng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4" name="TextBox 13">
            <a:extLst>
              <a:ext uri="{FF2B5EF4-FFF2-40B4-BE49-F238E27FC236}">
                <a16:creationId xmlns:a16="http://schemas.microsoft.com/office/drawing/2014/main" id="{85F43DF9-A34F-47FA-985C-4A030D766E1E}"/>
              </a:ext>
            </a:extLst>
          </p:cNvPr>
          <p:cNvSpPr txBox="1"/>
          <p:nvPr/>
        </p:nvSpPr>
        <p:spPr>
          <a:xfrm>
            <a:off x="6711183" y="3062127"/>
            <a:ext cx="4466942" cy="830997"/>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G</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đàn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chạy</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nhảy</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tắm</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nắng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85F43DF9-A34F-47FA-985C-4A030D766E1E}"/>
              </a:ext>
            </a:extLst>
          </p:cNvPr>
          <p:cNvSpPr txBox="1"/>
          <p:nvPr/>
        </p:nvSpPr>
        <p:spPr>
          <a:xfrm>
            <a:off x="796006" y="6137228"/>
            <a:ext cx="5349455" cy="461665"/>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G</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dẫn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các</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đi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kiếm</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giun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85F43DF9-A34F-47FA-985C-4A030D766E1E}"/>
              </a:ext>
            </a:extLst>
          </p:cNvPr>
          <p:cNvSpPr txBox="1"/>
          <p:nvPr/>
        </p:nvSpPr>
        <p:spPr>
          <a:xfrm>
            <a:off x="6260615" y="6045064"/>
            <a:ext cx="5441058" cy="830997"/>
          </a:xfrm>
          <a:prstGeom prst="rect">
            <a:avLst/>
          </a:prstGeom>
          <a:noFill/>
        </p:spPr>
        <p:txBody>
          <a:bodyPr wrap="square" rtlCol="0">
            <a:spAutoFit/>
          </a:bodyPr>
          <a:lstStyle/>
          <a:p>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Buổi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trưa</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gà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và</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đàn</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nghỉ</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ngơi</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bóng</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smtClean="0">
                <a:latin typeface="Arial-Rounded" panose="020B0500000000000000" pitchFamily="34" charset="0"/>
                <a:ea typeface="Arial-Rounded" panose="020B0500000000000000" pitchFamily="34" charset="0"/>
                <a:cs typeface="Arial-Rounded" panose="020B0500000000000000" pitchFamily="34" charset="0"/>
              </a:rPr>
              <a:t>mát</a:t>
            </a:r>
            <a:r>
              <a:rPr lang="en-US" sz="24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30003383"/>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500" fill="hold"/>
                                        <p:tgtEl>
                                          <p:spTgt spid="16"/>
                                        </p:tgtEl>
                                        <p:attrNameLst>
                                          <p:attrName>ppt_w</p:attrName>
                                        </p:attrNameLst>
                                      </p:cBhvr>
                                      <p:tavLst>
                                        <p:tav tm="0">
                                          <p:val>
                                            <p:fltVal val="0"/>
                                          </p:val>
                                        </p:tav>
                                        <p:tav tm="100000">
                                          <p:val>
                                            <p:strVal val="#ppt_w"/>
                                          </p:val>
                                        </p:tav>
                                      </p:tavLst>
                                    </p:anim>
                                    <p:anim calcmode="lin" valueType="num">
                                      <p:cBhvr>
                                        <p:cTn id="29" dur="500" fill="hold"/>
                                        <p:tgtEl>
                                          <p:spTgt spid="16"/>
                                        </p:tgtEl>
                                        <p:attrNameLst>
                                          <p:attrName>ppt_h</p:attrName>
                                        </p:attrNameLst>
                                      </p:cBhvr>
                                      <p:tavLst>
                                        <p:tav tm="0">
                                          <p:val>
                                            <p:fltVal val="0"/>
                                          </p:val>
                                        </p:tav>
                                        <p:tav tm="100000">
                                          <p:val>
                                            <p:strVal val="#ppt_h"/>
                                          </p:val>
                                        </p:tav>
                                      </p:tavLst>
                                    </p:anim>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hlinkClick r:id="rId2" action="ppaction://hlinksldjump"/>
            <a:extLst>
              <a:ext uri="{FF2B5EF4-FFF2-40B4-BE49-F238E27FC236}">
                <a16:creationId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5EF1AB-B4D0-4F5F-8B39-FAE257D613F7}"/>
              </a:ext>
            </a:extLst>
          </p:cNvPr>
          <p:cNvSpPr txBox="1"/>
          <p:nvPr/>
        </p:nvSpPr>
        <p:spPr>
          <a:xfrm>
            <a:off x="2318196" y="1335662"/>
            <a:ext cx="732807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dirty="0">
                <a:solidFill>
                  <a:prstClr val="white"/>
                </a:solidFill>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1. </a:t>
            </a:r>
            <a:r>
              <a:rPr lang="en-US" sz="4400" dirty="0" err="1" smtClean="0">
                <a:latin typeface="Times New Roman" panose="02020603050405020304" pitchFamily="18" charset="0"/>
                <a:cs typeface="Times New Roman" panose="02020603050405020304" pitchFamily="18" charset="0"/>
              </a:rPr>
              <a:t>Giờ</a:t>
            </a:r>
            <a:r>
              <a:rPr kumimoji="0" lang="en-US" sz="4400" b="0" i="0" u="none" strike="noStrike" kern="120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trước</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em</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đã</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học</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bài</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gì</a:t>
            </a:r>
            <a:r>
              <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CB29C377-1663-4A93-951F-A769749FB432}"/>
              </a:ext>
            </a:extLst>
          </p:cNvPr>
          <p:cNvSpPr txBox="1"/>
          <p:nvPr/>
        </p:nvSpPr>
        <p:spPr>
          <a:xfrm>
            <a:off x="3464226" y="2693904"/>
            <a:ext cx="45977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chong</a:t>
            </a:r>
            <a:r>
              <a:rPr kumimoji="0" lang="en-US" sz="3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chóng</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3949148" y="2382318"/>
            <a:ext cx="6135756" cy="1569612"/>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Phần</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II: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Đánh</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giá</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cuối</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học</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48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kì</a:t>
            </a:r>
            <a:r>
              <a:rPr kumimoji="0" lang="en-US" sz="48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a:t>
            </a:r>
            <a:endParaRPr kumimoji="0" lang="en-US" sz="48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1273195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80441" y="95848"/>
            <a:ext cx="7028121" cy="584775"/>
          </a:xfrm>
          <a:prstGeom prst="rect">
            <a:avLst/>
          </a:prstGeom>
          <a:noFill/>
        </p:spPr>
        <p:txBody>
          <a:bodyPr wrap="square" rtlCol="0">
            <a:spAutoFit/>
          </a:bodyPr>
          <a:lstStyle/>
          <a:p>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37687647-63C5-4C9C-8247-D2F828988CA1}"/>
              </a:ext>
            </a:extLst>
          </p:cNvPr>
          <p:cNvSpPr txBox="1"/>
          <p:nvPr/>
        </p:nvSpPr>
        <p:spPr>
          <a:xfrm>
            <a:off x="2300332" y="5321394"/>
            <a:ext cx="8248400" cy="523220"/>
          </a:xfrm>
          <a:prstGeom prst="rect">
            <a:avLst/>
          </a:prstGeom>
          <a:noFill/>
        </p:spPr>
        <p:txBody>
          <a:bodyPr wrap="square" rtlCol="0">
            <a:sp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bài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thơ</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mưa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gọi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TextBox 7">
            <a:extLst>
              <a:ext uri="{FF2B5EF4-FFF2-40B4-BE49-F238E27FC236}">
                <a16:creationId xmlns:a16="http://schemas.microsoft.com/office/drawing/2014/main" id="{7D2C0759-17A5-425A-BC29-4608845103DA}"/>
              </a:ext>
            </a:extLst>
          </p:cNvPr>
          <p:cNvSpPr txBox="1"/>
          <p:nvPr/>
        </p:nvSpPr>
        <p:spPr>
          <a:xfrm>
            <a:off x="2300332" y="5321394"/>
            <a:ext cx="6194163" cy="523220"/>
          </a:xfrm>
          <a:prstGeom prst="rect">
            <a:avLst/>
          </a:prstGeom>
          <a:noFill/>
        </p:spPr>
        <p:txBody>
          <a:bodyPr wrap="square" rtlCol="0">
            <a:sp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mưa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TextBox 12">
            <a:extLst>
              <a:ext uri="{FF2B5EF4-FFF2-40B4-BE49-F238E27FC236}">
                <a16:creationId xmlns:a16="http://schemas.microsoft.com/office/drawing/2014/main" id="{37687647-63C5-4C9C-8247-D2F828988CA1}"/>
              </a:ext>
            </a:extLst>
          </p:cNvPr>
          <p:cNvSpPr txBox="1"/>
          <p:nvPr/>
        </p:nvSpPr>
        <p:spPr>
          <a:xfrm>
            <a:off x="318977" y="842162"/>
            <a:ext cx="11164184" cy="4278094"/>
          </a:xfrm>
          <a:prstGeom prst="rect">
            <a:avLst/>
          </a:prstGeom>
          <a:noFill/>
        </p:spPr>
        <p:txBody>
          <a:bodyPr wrap="square" rtlCol="0">
            <a:spAutoFit/>
          </a:bodyPr>
          <a:lstStyle/>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ĐÀN</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MƯA</a:t>
            </a:r>
            <a:r>
              <a:rPr lang="en-US" sz="2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a:t>
            </a:r>
          </a:p>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Đám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mây</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đen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trĩu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nặng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Giọt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đậu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vào</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cành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khế</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Cúi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mình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xuống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thấp</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dần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Giọt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thấm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xuống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cánh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đồng</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Cho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đến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khi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rạn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vỡ</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Giọt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bay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trên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mái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phố</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Sinh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ra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triệu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đứa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Nhảy</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dù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xuống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dòng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sông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p>
          <a:p>
            <a:endParaRPr lang="en-US" sz="1600" dirty="0">
              <a:latin typeface="Arial-Rounded" panose="020B0500000000000000" pitchFamily="34" charset="0"/>
              <a:ea typeface="Arial-Rounded" panose="020B0500000000000000" pitchFamily="34" charset="0"/>
              <a:cs typeface="Arial-Rounded" panose="020B0500000000000000" pitchFamily="34" charset="0"/>
            </a:endParaRPr>
          </a:p>
          <a:p>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Đàn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mưa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bé</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tí</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Sau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nhiều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ngày</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trôi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nổi</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trẻo</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như</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giọt</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sương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du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lịch</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khắp</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nơi</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Vừa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mới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rời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xa</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mẹ</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Chúng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gặp</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nhau</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trên</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biển</a:t>
            </a: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Đã</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can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đảm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xuống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đường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sóng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trắng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trùng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khơi</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Oval 2"/>
          <p:cNvSpPr/>
          <p:nvPr/>
        </p:nvSpPr>
        <p:spPr>
          <a:xfrm>
            <a:off x="4282131" y="842161"/>
            <a:ext cx="1925485" cy="651787"/>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flipV="1">
            <a:off x="8984974" y="1789043"/>
            <a:ext cx="1404730" cy="1325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9554817" y="2173357"/>
            <a:ext cx="1577009" cy="1325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971723" y="2650437"/>
            <a:ext cx="12059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316281" y="3060724"/>
            <a:ext cx="16300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230681" y="4571472"/>
            <a:ext cx="6758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399461"/>
      </p:ext>
    </p:extLst>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32" fill="hold" grpId="1" nodeType="clickEffect">
                                  <p:stCondLst>
                                    <p:cond delay="0"/>
                                  </p:stCondLst>
                                  <p:childTnLst>
                                    <p:anim calcmode="lin" valueType="num">
                                      <p:cBhvr>
                                        <p:cTn id="23" dur="500"/>
                                        <p:tgtEl>
                                          <p:spTgt spid="5"/>
                                        </p:tgtEl>
                                        <p:attrNameLst>
                                          <p:attrName>ppt_w</p:attrName>
                                        </p:attrNameLst>
                                      </p:cBhvr>
                                      <p:tavLst>
                                        <p:tav tm="0">
                                          <p:val>
                                            <p:strVal val="ppt_w"/>
                                          </p:val>
                                        </p:tav>
                                        <p:tav tm="100000">
                                          <p:val>
                                            <p:fltVal val="0"/>
                                          </p:val>
                                        </p:tav>
                                      </p:tavLst>
                                    </p:anim>
                                    <p:anim calcmode="lin" valueType="num">
                                      <p:cBhvr>
                                        <p:cTn id="24" dur="500"/>
                                        <p:tgtEl>
                                          <p:spTgt spid="5"/>
                                        </p:tgtEl>
                                        <p:attrNameLst>
                                          <p:attrName>ppt_h</p:attrName>
                                        </p:attrNameLst>
                                      </p:cBhvr>
                                      <p:tavLst>
                                        <p:tav tm="0">
                                          <p:val>
                                            <p:strVal val="ppt_h"/>
                                          </p:val>
                                        </p:tav>
                                        <p:tav tm="100000">
                                          <p:val>
                                            <p:fltVal val="0"/>
                                          </p:val>
                                        </p:tav>
                                      </p:tavLst>
                                    </p:anim>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53" presetClass="exit" presetSubtype="32" fill="hold" grpId="1" nodeType="withEffect">
                                  <p:stCondLst>
                                    <p:cond delay="0"/>
                                  </p:stCondLst>
                                  <p:childTnLst>
                                    <p:anim calcmode="lin" valueType="num">
                                      <p:cBhvr>
                                        <p:cTn id="28" dur="500"/>
                                        <p:tgtEl>
                                          <p:spTgt spid="3"/>
                                        </p:tgtEl>
                                        <p:attrNameLst>
                                          <p:attrName>ppt_w</p:attrName>
                                        </p:attrNameLst>
                                      </p:cBhvr>
                                      <p:tavLst>
                                        <p:tav tm="0">
                                          <p:val>
                                            <p:strVal val="ppt_w"/>
                                          </p:val>
                                        </p:tav>
                                        <p:tav tm="100000">
                                          <p:val>
                                            <p:fltVal val="0"/>
                                          </p:val>
                                        </p:tav>
                                      </p:tavLst>
                                    </p:anim>
                                    <p:anim calcmode="lin" valueType="num">
                                      <p:cBhvr>
                                        <p:cTn id="29" dur="500"/>
                                        <p:tgtEl>
                                          <p:spTgt spid="3"/>
                                        </p:tgtEl>
                                        <p:attrNameLst>
                                          <p:attrName>ppt_h</p:attrName>
                                        </p:attrNameLst>
                                      </p:cBhvr>
                                      <p:tavLst>
                                        <p:tav tm="0">
                                          <p:val>
                                            <p:strVal val="ppt_h"/>
                                          </p:val>
                                        </p:tav>
                                        <p:tav tm="100000">
                                          <p:val>
                                            <p:fltVal val="0"/>
                                          </p:val>
                                        </p:tav>
                                      </p:tavLst>
                                    </p:anim>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p:cTn id="62" dur="500" fill="hold"/>
                                        <p:tgtEl>
                                          <p:spTgt spid="20"/>
                                        </p:tgtEl>
                                        <p:attrNameLst>
                                          <p:attrName>ppt_w</p:attrName>
                                        </p:attrNameLst>
                                      </p:cBhvr>
                                      <p:tavLst>
                                        <p:tav tm="0">
                                          <p:val>
                                            <p:fltVal val="0"/>
                                          </p:val>
                                        </p:tav>
                                        <p:tav tm="100000">
                                          <p:val>
                                            <p:strVal val="#ppt_w"/>
                                          </p:val>
                                        </p:tav>
                                      </p:tavLst>
                                    </p:anim>
                                    <p:anim calcmode="lin" valueType="num">
                                      <p:cBhvr>
                                        <p:cTn id="63" dur="500" fill="hold"/>
                                        <p:tgtEl>
                                          <p:spTgt spid="20"/>
                                        </p:tgtEl>
                                        <p:attrNameLst>
                                          <p:attrName>ppt_h</p:attrName>
                                        </p:attrNameLst>
                                      </p:cBhvr>
                                      <p:tavLst>
                                        <p:tav tm="0">
                                          <p:val>
                                            <p:fltVal val="0"/>
                                          </p:val>
                                        </p:tav>
                                        <p:tav tm="100000">
                                          <p:val>
                                            <p:strVal val="#ppt_h"/>
                                          </p:val>
                                        </p:tav>
                                      </p:tavLst>
                                    </p:anim>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22"/>
                                        </p:tgtEl>
                                        <p:attrNameLst>
                                          <p:attrName>style.visibility</p:attrName>
                                        </p:attrNameLst>
                                      </p:cBhvr>
                                      <p:to>
                                        <p:strVal val="visible"/>
                                      </p:to>
                                    </p:set>
                                    <p:anim calcmode="lin" valueType="num">
                                      <p:cBhvr>
                                        <p:cTn id="69" dur="500" fill="hold"/>
                                        <p:tgtEl>
                                          <p:spTgt spid="22"/>
                                        </p:tgtEl>
                                        <p:attrNameLst>
                                          <p:attrName>ppt_w</p:attrName>
                                        </p:attrNameLst>
                                      </p:cBhvr>
                                      <p:tavLst>
                                        <p:tav tm="0">
                                          <p:val>
                                            <p:fltVal val="0"/>
                                          </p:val>
                                        </p:tav>
                                        <p:tav tm="100000">
                                          <p:val>
                                            <p:strVal val="#ppt_w"/>
                                          </p:val>
                                        </p:tav>
                                      </p:tavLst>
                                    </p:anim>
                                    <p:anim calcmode="lin" valueType="num">
                                      <p:cBhvr>
                                        <p:cTn id="70" dur="500" fill="hold"/>
                                        <p:tgtEl>
                                          <p:spTgt spid="22"/>
                                        </p:tgtEl>
                                        <p:attrNameLst>
                                          <p:attrName>ppt_h</p:attrName>
                                        </p:attrNameLst>
                                      </p:cBhvr>
                                      <p:tavLst>
                                        <p:tav tm="0">
                                          <p:val>
                                            <p:fltVal val="0"/>
                                          </p:val>
                                        </p:tav>
                                        <p:tav tm="100000">
                                          <p:val>
                                            <p:strVal val="#ppt_h"/>
                                          </p:val>
                                        </p:tav>
                                      </p:tavLst>
                                    </p:anim>
                                    <p:animEffect transition="in" filter="fade">
                                      <p:cBhvr>
                                        <p:cTn id="7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8" grpId="0"/>
      <p:bldP spid="3" grpId="0" animBg="1"/>
      <p:bldP spid="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C448D-5A98-45D9-AC89-8E3D2DCB352B}"/>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2.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hiểu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781" y="693873"/>
            <a:ext cx="10865858" cy="5958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7470064"/>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with low confidence">
            <a:extLst>
              <a:ext uri="{FF2B5EF4-FFF2-40B4-BE49-F238E27FC236}">
                <a16:creationId xmlns:a16="http://schemas.microsoft.com/office/drawing/2014/main" id="{027B5C2A-6701-4138-878A-04081D73C70A}"/>
              </a:ext>
            </a:extLst>
          </p:cNvPr>
          <p:cNvPicPr>
            <a:picLocks noChangeAspect="1"/>
          </p:cNvPicPr>
          <p:nvPr/>
        </p:nvPicPr>
        <p:blipFill>
          <a:blip r:embed="rId2"/>
          <a:stretch>
            <a:fillRect/>
          </a:stretch>
        </p:blipFill>
        <p:spPr>
          <a:xfrm>
            <a:off x="961376" y="643467"/>
            <a:ext cx="10269247"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DB83EF0-C877-4EA2-8DDC-2D00D4AFA7E7}"/>
              </a:ext>
            </a:extLst>
          </p:cNvPr>
          <p:cNvSpPr/>
          <p:nvPr/>
        </p:nvSpPr>
        <p:spPr>
          <a:xfrm>
            <a:off x="1585609" y="2254102"/>
            <a:ext cx="519637" cy="4678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0DF44DB4-F426-4915-BC9B-BD1EB05EC517}"/>
              </a:ext>
            </a:extLst>
          </p:cNvPr>
          <p:cNvCxnSpPr/>
          <p:nvPr/>
        </p:nvCxnSpPr>
        <p:spPr>
          <a:xfrm>
            <a:off x="3274828" y="4423144"/>
            <a:ext cx="1190846" cy="712382"/>
          </a:xfrm>
          <a:prstGeom prst="straightConnector1">
            <a:avLst/>
          </a:prstGeom>
          <a:ln w="3810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58D91DAE-910D-40DB-A776-BCD6A4BFDC36}"/>
              </a:ext>
            </a:extLst>
          </p:cNvPr>
          <p:cNvCxnSpPr>
            <a:cxnSpLocks/>
          </p:cNvCxnSpPr>
          <p:nvPr/>
        </p:nvCxnSpPr>
        <p:spPr>
          <a:xfrm flipV="1">
            <a:off x="3274828" y="4184533"/>
            <a:ext cx="1190846" cy="1080732"/>
          </a:xfrm>
          <a:prstGeom prst="straightConnector1">
            <a:avLst/>
          </a:prstGeom>
          <a:ln w="38100">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48758129"/>
      </p:ext>
    </p:extLst>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318977" y="148856"/>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lúa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sản</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phẩm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ích</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557C63D5-64A0-4954-B0E1-B72AD84EB3E0}"/>
              </a:ext>
            </a:extLst>
          </p:cNvPr>
          <p:cNvSpPr txBox="1"/>
          <p:nvPr/>
        </p:nvSpPr>
        <p:spPr>
          <a:xfrm>
            <a:off x="1095153" y="1052623"/>
            <a:ext cx="7464056" cy="1943161"/>
          </a:xfrm>
          <a:prstGeom prst="rect">
            <a:avLst/>
          </a:prstGeom>
          <a:noFill/>
        </p:spPr>
        <p:txBody>
          <a:bodyPr wrap="square" rtlCol="0">
            <a:spAutoFit/>
          </a:bodyPr>
          <a:lstStyle/>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sủa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Oval 8">
            <a:extLst>
              <a:ext uri="{FF2B5EF4-FFF2-40B4-BE49-F238E27FC236}">
                <a16:creationId xmlns:a16="http://schemas.microsoft.com/office/drawing/2014/main" id="{83A49B1B-70C4-4759-8AB2-221AB02039E9}"/>
              </a:ext>
            </a:extLst>
          </p:cNvPr>
          <p:cNvSpPr/>
          <p:nvPr/>
        </p:nvSpPr>
        <p:spPr>
          <a:xfrm>
            <a:off x="1065566" y="1198395"/>
            <a:ext cx="484937" cy="5243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256F847-1F89-40ED-82B1-37B96D63BF59}"/>
              </a:ext>
            </a:extLst>
          </p:cNvPr>
          <p:cNvSpPr txBox="1"/>
          <p:nvPr/>
        </p:nvSpPr>
        <p:spPr>
          <a:xfrm>
            <a:off x="278101" y="3136612"/>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d</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3200"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ưa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F9BD1E8E-B26F-4439-A750-15210620C1B1}"/>
              </a:ext>
            </a:extLst>
          </p:cNvPr>
          <p:cNvSpPr txBox="1"/>
          <p:nvPr/>
        </p:nvSpPr>
        <p:spPr>
          <a:xfrm>
            <a:off x="1947413" y="3976584"/>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lười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dựa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dẫm</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1903102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7" grpId="0"/>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D5D986-B5F6-4B10-BEEF-99054697AFD0}"/>
              </a:ext>
            </a:extLst>
          </p:cNvPr>
          <p:cNvSpPr txBox="1"/>
          <p:nvPr/>
        </p:nvSpPr>
        <p:spPr>
          <a:xfrm>
            <a:off x="605790" y="919192"/>
            <a:ext cx="11254906" cy="584775"/>
          </a:xfrm>
          <a:prstGeom prst="rect">
            <a:avLst/>
          </a:prstGeom>
          <a:noFill/>
        </p:spPr>
        <p:txBody>
          <a:bodyPr wrap="square" rtlCol="0">
            <a:spAutoFit/>
          </a:bodyPr>
          <a:lstStyle/>
          <a:p>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than.</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D0BBAB36-1EF7-4B4B-BF81-CF10645BD80B}"/>
              </a:ext>
            </a:extLst>
          </p:cNvPr>
          <p:cNvPicPr>
            <a:picLocks noChangeAspect="1"/>
          </p:cNvPicPr>
          <p:nvPr/>
        </p:nvPicPr>
        <p:blipFill>
          <a:blip r:embed="rId2"/>
          <a:stretch>
            <a:fillRect/>
          </a:stretch>
        </p:blipFill>
        <p:spPr>
          <a:xfrm>
            <a:off x="2190750" y="1669775"/>
            <a:ext cx="8244840" cy="3697356"/>
          </a:xfrm>
          <a:prstGeom prst="rect">
            <a:avLst/>
          </a:prstGeom>
        </p:spPr>
      </p:pic>
      <p:sp>
        <p:nvSpPr>
          <p:cNvPr id="7" name="Rectangle 6">
            <a:extLst>
              <a:ext uri="{FF2B5EF4-FFF2-40B4-BE49-F238E27FC236}">
                <a16:creationId xmlns:a16="http://schemas.microsoft.com/office/drawing/2014/main" id="{32B31489-9730-4885-BFA7-7A875078EB1F}"/>
              </a:ext>
            </a:extLst>
          </p:cNvPr>
          <p:cNvSpPr/>
          <p:nvPr/>
        </p:nvSpPr>
        <p:spPr>
          <a:xfrm>
            <a:off x="3556221" y="2385391"/>
            <a:ext cx="331470"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8" name="Rectangle 7">
            <a:extLst>
              <a:ext uri="{FF2B5EF4-FFF2-40B4-BE49-F238E27FC236}">
                <a16:creationId xmlns:a16="http://schemas.microsoft.com/office/drawing/2014/main" id="{4178082C-7DB2-4DF5-BC55-A2FCD664F08C}"/>
              </a:ext>
            </a:extLst>
          </p:cNvPr>
          <p:cNvSpPr/>
          <p:nvPr/>
        </p:nvSpPr>
        <p:spPr>
          <a:xfrm>
            <a:off x="4396657" y="3749039"/>
            <a:ext cx="331470" cy="4743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9" name="Rectangle 8">
            <a:extLst>
              <a:ext uri="{FF2B5EF4-FFF2-40B4-BE49-F238E27FC236}">
                <a16:creationId xmlns:a16="http://schemas.microsoft.com/office/drawing/2014/main" id="{7723CED2-534E-4031-95E6-C70CBB4667C1}"/>
              </a:ext>
            </a:extLst>
          </p:cNvPr>
          <p:cNvSpPr/>
          <p:nvPr/>
        </p:nvSpPr>
        <p:spPr>
          <a:xfrm>
            <a:off x="4606539" y="4488424"/>
            <a:ext cx="331470" cy="4678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Tree>
    <p:extLst>
      <p:ext uri="{BB962C8B-B14F-4D97-AF65-F5344CB8AC3E}">
        <p14:creationId xmlns:p14="http://schemas.microsoft.com/office/powerpoint/2010/main" val="2321636750"/>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id="{CBEBA727-938B-4B9B-BA0D-4137C430FDFB}"/>
              </a:ext>
            </a:extLst>
          </p:cNvPr>
          <p:cNvSpPr/>
          <p:nvPr/>
        </p:nvSpPr>
        <p:spPr>
          <a:xfrm>
            <a:off x="113030" y="429163"/>
            <a:ext cx="3098800"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800" b="0" i="0" u="none" strike="noStrike" kern="1200" cap="none" spc="0" normalizeH="0" baseline="0" noProof="0" dirty="0" err="1"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2800" b="0" i="0" u="none" strike="noStrike" kern="1200" cap="none" spc="0" normalizeH="0" baseline="0" noProof="0" dirty="0"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C0EFE1C0-6723-4929-BA3E-3DF89676B2C9}"/>
              </a:ext>
            </a:extLst>
          </p:cNvPr>
          <p:cNvPicPr>
            <a:picLocks noChangeAspect="1"/>
          </p:cNvPicPr>
          <p:nvPr/>
        </p:nvPicPr>
        <p:blipFill>
          <a:blip r:embed="rId2"/>
          <a:stretch>
            <a:fillRect/>
          </a:stretch>
        </p:blipFill>
        <p:spPr>
          <a:xfrm>
            <a:off x="808383" y="1696278"/>
            <a:ext cx="10827026" cy="3313044"/>
          </a:xfrm>
          <a:prstGeom prst="rect">
            <a:avLst/>
          </a:prstGeom>
        </p:spPr>
      </p:pic>
      <p:sp>
        <p:nvSpPr>
          <p:cNvPr id="4" name="TextBox 3">
            <a:extLst>
              <a:ext uri="{FF2B5EF4-FFF2-40B4-BE49-F238E27FC236}">
                <a16:creationId xmlns:a16="http://schemas.microsoft.com/office/drawing/2014/main" id="{6BD5D986-B5F6-4B10-BEEF-99054697AFD0}"/>
              </a:ext>
            </a:extLst>
          </p:cNvPr>
          <p:cNvSpPr txBox="1"/>
          <p:nvPr/>
        </p:nvSpPr>
        <p:spPr>
          <a:xfrm>
            <a:off x="4568190" y="978363"/>
            <a:ext cx="2760262" cy="584775"/>
          </a:xfrm>
          <a:prstGeom prst="rect">
            <a:avLst/>
          </a:prstGeom>
          <a:noFill/>
        </p:spPr>
        <p:txBody>
          <a:bodyPr wrap="square" rtlCol="0">
            <a:spAutoFit/>
          </a:bodyPr>
          <a:lstStyle/>
          <a:p>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LÚA</a:t>
            </a:r>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6704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4129051" y="1729243"/>
            <a:ext cx="344250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Cỏ</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lúa</a:t>
            </a:r>
            <a:r>
              <a:rPr lang="en-US" altLang="zh-CN" sz="3200" b="1" dirty="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id="{4EB15F7E-FD8A-4A9C-ACD0-F837E70F697C}"/>
              </a:ext>
            </a:extLst>
          </p:cNvPr>
          <p:cNvSpPr txBox="1"/>
          <p:nvPr/>
        </p:nvSpPr>
        <p:spPr>
          <a:xfrm>
            <a:off x="2314677" y="2348318"/>
            <a:ext cx="344250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latin typeface="HP001 4 hàng" panose="020B0603050302020204" pitchFamily="34" charset="0"/>
                <a:ea typeface="方正卡通简体" panose="03000509000000000000" pitchFamily="65" charset="-122"/>
              </a:rPr>
              <a:t>Lúa</a:t>
            </a:r>
            <a:r>
              <a:rPr lang="en-US" altLang="zh-CN" sz="3200" b="1" noProof="0" dirty="0" smtClean="0">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25141316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9C54B-D9AE-446F-BCB9-5932D44236C0}"/>
              </a:ext>
            </a:extLst>
          </p:cNvPr>
          <p:cNvSpPr txBox="1"/>
          <p:nvPr/>
        </p:nvSpPr>
        <p:spPr>
          <a:xfrm>
            <a:off x="172278" y="808542"/>
            <a:ext cx="11847444" cy="584775"/>
          </a:xfrm>
          <a:prstGeom prst="rect">
            <a:avLst/>
          </a:prstGeom>
          <a:noFill/>
        </p:spPr>
        <p:txBody>
          <a:bodyPr wrap="square" rtlCol="0">
            <a:spAutoFit/>
          </a:bodyPr>
          <a:lstStyle/>
          <a:p>
            <a:pPr algn="ct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3 - 4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tốt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trường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3119C54B-D9AE-446F-BCB9-5932D44236C0}"/>
              </a:ext>
            </a:extLst>
          </p:cNvPr>
          <p:cNvSpPr txBox="1"/>
          <p:nvPr/>
        </p:nvSpPr>
        <p:spPr>
          <a:xfrm>
            <a:off x="450570" y="1694083"/>
            <a:ext cx="808383" cy="584775"/>
          </a:xfrm>
          <a:prstGeom prst="rect">
            <a:avLst/>
          </a:prstGeom>
          <a:noFill/>
        </p:spPr>
        <p:txBody>
          <a:bodyPr wrap="square" rtlCol="0">
            <a:spAutoFit/>
          </a:bodyPr>
          <a:lstStyle/>
          <a:p>
            <a:pPr algn="ctr"/>
            <a:r>
              <a:rPr lang="en-US" sz="32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a16="http://schemas.microsoft.com/office/drawing/2014/main" id="{3119C54B-D9AE-446F-BCB9-5932D44236C0}"/>
              </a:ext>
            </a:extLst>
          </p:cNvPr>
          <p:cNvSpPr txBox="1"/>
          <p:nvPr/>
        </p:nvSpPr>
        <p:spPr>
          <a:xfrm>
            <a:off x="1656517" y="1694923"/>
            <a:ext cx="8256104" cy="584775"/>
          </a:xfrm>
          <a:prstGeom prst="rect">
            <a:avLst/>
          </a:prstGeom>
          <a:noFill/>
        </p:spPr>
        <p:txBody>
          <a:bodyPr wrap="square" rtlCol="0">
            <a:spAutoFit/>
          </a:bodyPr>
          <a:lstStyle/>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Việc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tốt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đã</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việc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3119C54B-D9AE-446F-BCB9-5932D44236C0}"/>
              </a:ext>
            </a:extLst>
          </p:cNvPr>
          <p:cNvSpPr txBox="1"/>
          <p:nvPr/>
        </p:nvSpPr>
        <p:spPr>
          <a:xfrm>
            <a:off x="1656517" y="2359534"/>
            <a:ext cx="8256104" cy="584775"/>
          </a:xfrm>
          <a:prstGeom prst="rect">
            <a:avLst/>
          </a:prstGeom>
          <a:noFill/>
        </p:spPr>
        <p:txBody>
          <a:bodyPr wrap="square" rtlCol="0">
            <a:spAutoFit/>
          </a:bodyPr>
          <a:lstStyle/>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việc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đó</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đâu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khi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nào</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3119C54B-D9AE-446F-BCB9-5932D44236C0}"/>
              </a:ext>
            </a:extLst>
          </p:cNvPr>
          <p:cNvSpPr txBox="1"/>
          <p:nvPr/>
        </p:nvSpPr>
        <p:spPr>
          <a:xfrm>
            <a:off x="1656516" y="3101656"/>
            <a:ext cx="9594575" cy="584775"/>
          </a:xfrm>
          <a:prstGeom prst="rect">
            <a:avLst/>
          </a:prstGeom>
          <a:noFill/>
        </p:spPr>
        <p:txBody>
          <a:bodyPr wrap="square" rtlCol="0">
            <a:spAutoFit/>
          </a:bodyPr>
          <a:lstStyle/>
          <a:p>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Em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có</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suy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nghĩ</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cảm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xúc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gì</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sau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khi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việc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đó</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0904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9C54B-D9AE-446F-BCB9-5932D44236C0}"/>
              </a:ext>
            </a:extLst>
          </p:cNvPr>
          <p:cNvSpPr txBox="1"/>
          <p:nvPr/>
        </p:nvSpPr>
        <p:spPr>
          <a:xfrm>
            <a:off x="172278" y="596510"/>
            <a:ext cx="11847444" cy="584775"/>
          </a:xfrm>
          <a:prstGeom prst="rect">
            <a:avLst/>
          </a:prstGeom>
          <a:noFill/>
        </p:spPr>
        <p:txBody>
          <a:bodyPr wrap="square" rtlCol="0">
            <a:spAutoFit/>
          </a:bodyPr>
          <a:lstStyle/>
          <a:p>
            <a:pPr algn="ct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3200" dirty="0">
                <a:latin typeface="Arial-Rounded" panose="020B0500000000000000" pitchFamily="34" charset="0"/>
                <a:ea typeface="Arial-Rounded" panose="020B0500000000000000" pitchFamily="34" charset="0"/>
                <a:cs typeface="Arial-Rounded" panose="020B0500000000000000" pitchFamily="34" charset="0"/>
              </a:rPr>
              <a:t> 3-4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tốt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ở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trường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523B333D-8A19-485B-9EC6-B3BAFA1FBEF9}"/>
              </a:ext>
            </a:extLst>
          </p:cNvPr>
          <p:cNvSpPr/>
          <p:nvPr/>
        </p:nvSpPr>
        <p:spPr>
          <a:xfrm>
            <a:off x="344557" y="1589930"/>
            <a:ext cx="11463130" cy="331337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n-US" sz="2800" b="0" i="0" dirty="0" smtClean="0">
                <a:effectLst/>
                <a:latin typeface="Arial-Rounded" panose="020B0500000000000000" pitchFamily="34" charset="0"/>
                <a:ea typeface="Arial-Rounded" panose="020B0500000000000000" pitchFamily="34" charset="0"/>
                <a:cs typeface="Arial-Rounded" panose="020B0500000000000000" pitchFamily="34" charset="0"/>
              </a:rPr>
              <a:t>	</a:t>
            </a:r>
            <a:r>
              <a:rPr lang="vi-VN" sz="3200" b="0" i="0" dirty="0" smtClean="0">
                <a:effectLst/>
                <a:latin typeface="Times New Roman" panose="02020603050405020304" pitchFamily="18" charset="0"/>
                <a:ea typeface="Arial-Rounded" panose="020B0500000000000000" pitchFamily="34" charset="0"/>
                <a:cs typeface="Times New Roman" panose="02020603050405020304" pitchFamily="18" charset="0"/>
              </a:rPr>
              <a:t>Tuần </a:t>
            </a:r>
            <a:r>
              <a:rPr lang="vi-VN" sz="3200" b="0" i="0" dirty="0">
                <a:effectLst/>
                <a:latin typeface="Times New Roman" panose="02020603050405020304" pitchFamily="18" charset="0"/>
                <a:ea typeface="Arial-Rounded" panose="020B0500000000000000" pitchFamily="34" charset="0"/>
                <a:cs typeface="Times New Roman" panose="02020603050405020304" pitchFamily="18" charset="0"/>
              </a:rPr>
              <a:t>trước, bạn Lan ngồi cùng bàn với em bị ốm, phải nghỉ học. </a:t>
            </a:r>
            <a:r>
              <a:rPr lang="en-US" sz="3200" dirty="0">
                <a:latin typeface="Times New Roman" panose="02020603050405020304" pitchFamily="18" charset="0"/>
                <a:ea typeface="Arial-Rounded" panose="020B0500000000000000" pitchFamily="34" charset="0"/>
                <a:cs typeface="Times New Roman" panose="02020603050405020304" pitchFamily="18" charset="0"/>
              </a:rPr>
              <a:t>E</a:t>
            </a:r>
            <a:r>
              <a:rPr lang="vi-VN" sz="3200" b="0" i="0" dirty="0" smtClean="0">
                <a:effectLst/>
                <a:latin typeface="Times New Roman" panose="02020603050405020304" pitchFamily="18" charset="0"/>
                <a:ea typeface="Arial-Rounded" panose="020B0500000000000000" pitchFamily="34" charset="0"/>
                <a:cs typeface="Times New Roman" panose="02020603050405020304" pitchFamily="18" charset="0"/>
              </a:rPr>
              <a:t>m </a:t>
            </a:r>
            <a:r>
              <a:rPr lang="vi-VN" sz="3200" b="0" i="0" dirty="0">
                <a:effectLst/>
                <a:latin typeface="Times New Roman" panose="02020603050405020304" pitchFamily="18" charset="0"/>
                <a:ea typeface="Arial-Rounded" panose="020B0500000000000000" pitchFamily="34" charset="0"/>
                <a:cs typeface="Times New Roman" panose="02020603050405020304" pitchFamily="18" charset="0"/>
              </a:rPr>
              <a:t>đã chép bài các môn học thật cẩn thận. Đến buổi tối hôm thứ sáu, em xin phép </a:t>
            </a:r>
            <a:r>
              <a:rPr lang="en-US" sz="3200" b="0" i="0" dirty="0" err="1" smtClean="0">
                <a:effectLst/>
                <a:latin typeface="Times New Roman" panose="02020603050405020304" pitchFamily="18" charset="0"/>
                <a:ea typeface="Arial-Rounded" panose="020B0500000000000000" pitchFamily="34" charset="0"/>
                <a:cs typeface="Times New Roman" panose="02020603050405020304" pitchFamily="18" charset="0"/>
              </a:rPr>
              <a:t>mẹ</a:t>
            </a:r>
            <a:r>
              <a:rPr lang="en-US" sz="3200" b="0" i="0" dirty="0" smtClean="0">
                <a:effectLst/>
                <a:latin typeface="Times New Roman" panose="02020603050405020304" pitchFamily="18" charset="0"/>
                <a:ea typeface="Arial-Rounded" panose="020B0500000000000000" pitchFamily="34" charset="0"/>
                <a:cs typeface="Times New Roman" panose="02020603050405020304" pitchFamily="18" charset="0"/>
              </a:rPr>
              <a:t> </a:t>
            </a:r>
            <a:r>
              <a:rPr lang="vi-VN" sz="3200" b="0" i="0" dirty="0" smtClean="0">
                <a:effectLst/>
                <a:latin typeface="Times New Roman" panose="02020603050405020304" pitchFamily="18" charset="0"/>
                <a:ea typeface="Arial-Rounded" panose="020B0500000000000000" pitchFamily="34" charset="0"/>
                <a:cs typeface="Times New Roman" panose="02020603050405020304" pitchFamily="18" charset="0"/>
              </a:rPr>
              <a:t>đến </a:t>
            </a:r>
            <a:r>
              <a:rPr lang="vi-VN" sz="3200" b="0" i="0" dirty="0">
                <a:effectLst/>
                <a:latin typeface="Times New Roman" panose="02020603050405020304" pitchFamily="18" charset="0"/>
                <a:ea typeface="Arial-Rounded" panose="020B0500000000000000" pitchFamily="34" charset="0"/>
                <a:cs typeface="Times New Roman" panose="02020603050405020304" pitchFamily="18" charset="0"/>
              </a:rPr>
              <a:t>thăm Lan. </a:t>
            </a:r>
            <a:r>
              <a:rPr lang="en-US" sz="3200" dirty="0">
                <a:latin typeface="Times New Roman" panose="02020603050405020304" pitchFamily="18" charset="0"/>
                <a:ea typeface="Arial-Rounded" panose="020B0500000000000000" pitchFamily="34" charset="0"/>
                <a:cs typeface="Times New Roman" panose="02020603050405020304" pitchFamily="18" charset="0"/>
              </a:rPr>
              <a:t>E</a:t>
            </a:r>
            <a:r>
              <a:rPr lang="vi-VN" sz="3200" b="0" i="0" dirty="0" smtClean="0">
                <a:effectLst/>
                <a:latin typeface="Times New Roman" panose="02020603050405020304" pitchFamily="18" charset="0"/>
                <a:ea typeface="Arial-Rounded" panose="020B0500000000000000" pitchFamily="34" charset="0"/>
                <a:cs typeface="Times New Roman" panose="02020603050405020304" pitchFamily="18" charset="0"/>
              </a:rPr>
              <a:t>m </a:t>
            </a:r>
            <a:r>
              <a:rPr lang="vi-VN" sz="3200" b="0" i="0" dirty="0">
                <a:effectLst/>
                <a:latin typeface="Times New Roman" panose="02020603050405020304" pitchFamily="18" charset="0"/>
                <a:ea typeface="Arial-Rounded" panose="020B0500000000000000" pitchFamily="34" charset="0"/>
                <a:cs typeface="Times New Roman" panose="02020603050405020304" pitchFamily="18" charset="0"/>
              </a:rPr>
              <a:t>đã đưa cho bạn những cuốn vở ghi chép của mình. Em còn giảng cho Lan những bài Toán khó mà bạn cảm thấy chưa hiểu. Sau khi về nhà, em cảm thấy rất vui vì đã làm được một việc tốt.</a:t>
            </a:r>
            <a:endParaRPr lang="en-US" sz="3200"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4194999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ction="ppaction://hlinksldjump"/>
            <a:extLst>
              <a:ext uri="{FF2B5EF4-FFF2-40B4-BE49-F238E27FC236}">
                <a16:creationId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DD9DFFB-2E60-49B7-AEC5-067BDDE415E2}"/>
              </a:ext>
            </a:extLst>
          </p:cNvPr>
          <p:cNvSpPr txBox="1"/>
          <p:nvPr/>
        </p:nvSpPr>
        <p:spPr>
          <a:xfrm>
            <a:off x="2119392" y="1646625"/>
            <a:ext cx="8577989"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2. Chong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chóng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thường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làm</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bằng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gì</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6D634D9-AB63-4CB6-AA06-E200A0D86A17}"/>
              </a:ext>
            </a:extLst>
          </p:cNvPr>
          <p:cNvSpPr txBox="1"/>
          <p:nvPr/>
        </p:nvSpPr>
        <p:spPr>
          <a:xfrm>
            <a:off x="4236882" y="2892417"/>
            <a:ext cx="393088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Đáp</a:t>
            </a:r>
            <a:r>
              <a:rPr kumimoji="0" lang="en-US" sz="4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án</a:t>
            </a:r>
            <a:r>
              <a:rPr kumimoji="0" lang="en-US" sz="4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bằng</a:t>
            </a:r>
            <a:r>
              <a:rPr kumimoji="0" lang="en-US" sz="4000" b="0" i="0" u="none" strike="noStrike" kern="1200" cap="none" spc="0" normalizeH="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smtClean="0">
                <a:ln>
                  <a:noFill/>
                </a:ln>
                <a:solidFill>
                  <a:srgbClr val="FF0000"/>
                </a:solidFill>
                <a:effectLst/>
                <a:uLnTx/>
                <a:uFillTx/>
                <a:latin typeface="Times New Roman" panose="02020603050405020304" pitchFamily="18" charset="0"/>
                <a:ea typeface="+mn-ea"/>
                <a:cs typeface="Times New Roman" panose="02020603050405020304" pitchFamily="18" charset="0"/>
              </a:rPr>
              <a:t>giấy</a:t>
            </a:r>
            <a:endPar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8600" y="457199"/>
            <a:ext cx="2133600" cy="1143001"/>
          </a:xfrm>
          <a:prstGeom prst="ellipse">
            <a:avLst/>
          </a:prstGeom>
          <a:ln>
            <a:noFill/>
          </a:ln>
          <a:effectLst>
            <a:softEdge rad="112500"/>
          </a:effectLst>
        </p:spPr>
      </p:pic>
      <p:pic>
        <p:nvPicPr>
          <p:cNvPr id="7" name="Picture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551" b="97911" l="5556" r="91333">
                        <a14:foregroundMark x1="18000" y1="11175" x2="16222" y2="20627"/>
                        <a14:foregroundMark x1="13222" y1="14204" x2="12778" y2="19530"/>
                        <a14:foregroundMark x1="28778" y1="91123" x2="46778" y2="93368"/>
                        <a14:foregroundMark x1="70889" y1="93368" x2="89333" y2="90339"/>
                      </a14:backgroundRemoval>
                    </a14:imgEffect>
                  </a14:imgLayer>
                </a14:imgProps>
              </a:ext>
              <a:ext uri="{28A0092B-C50C-407E-A947-70E740481C1C}">
                <a14:useLocalDpi xmlns:a14="http://schemas.microsoft.com/office/drawing/2010/main" val="0"/>
              </a:ext>
            </a:extLst>
          </a:blip>
          <a:srcRect l="6370" t="3219" r="8518" b="3030"/>
          <a:stretch/>
        </p:blipFill>
        <p:spPr>
          <a:xfrm>
            <a:off x="2098011" y="1898939"/>
            <a:ext cx="1409701" cy="1524000"/>
          </a:xfrm>
          <a:prstGeom prst="rect">
            <a:avLst/>
          </a:prstGeom>
        </p:spPr>
      </p:pic>
      <p:pic>
        <p:nvPicPr>
          <p:cNvPr id="9" name="Picture 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769" b="93196" l="0" r="99462">
                        <a14:foregroundMark x1="44308" y1="33149" x2="46846" y2="44462"/>
                        <a14:foregroundMark x1="57231" y1="31725" x2="54154" y2="50079"/>
                        <a14:foregroundMark x1="49769" y1="25870" x2="54923" y2="24842"/>
                        <a14:foregroundMark x1="46077" y1="77136" x2="44692" y2="85839"/>
                        <a14:foregroundMark x1="37846" y1="87104" x2="44538" y2="84810"/>
                        <a14:foregroundMark x1="58846" y1="78560" x2="59000" y2="90111"/>
                        <a14:foregroundMark x1="33538" y1="17563" x2="17231" y2="39557"/>
                        <a14:foregroundMark x1="45692" y1="17168" x2="45846" y2="19778"/>
                        <a14:foregroundMark x1="58231" y1="32516" x2="59231" y2="41614"/>
                        <a14:foregroundMark x1="41923" y1="33703" x2="41538" y2="40981"/>
                        <a14:foregroundMark x1="25231" y1="33703" x2="18154" y2="50079"/>
                        <a14:foregroundMark x1="8923" y1="31725" x2="14846" y2="55142"/>
                        <a14:foregroundMark x1="18538" y1="31092" x2="15846" y2="36946"/>
                        <a14:foregroundMark x1="7154" y1="33149" x2="2846" y2="41851"/>
                        <a14:foregroundMark x1="6231" y1="32358" x2="1077" y2="40981"/>
                        <a14:foregroundMark x1="10308" y1="50475" x2="12846" y2="51741"/>
                        <a14:foregroundMark x1="5000" y1="51108" x2="3231" y2="58782"/>
                        <a14:foregroundMark x1="7385" y1="81250" x2="5231" y2="90902"/>
                        <a14:foregroundMark x1="3846" y1="81646" x2="1846" y2="89320"/>
                        <a14:foregroundMark x1="9538" y1="83070" x2="7769" y2="91535"/>
                        <a14:foregroundMark x1="9923" y1="83465" x2="10308" y2="87263"/>
                        <a14:foregroundMark x1="20538" y1="79984" x2="21923" y2="89082"/>
                        <a14:foregroundMark x1="24462" y1="83623" x2="29538" y2="87263"/>
                        <a14:foregroundMark x1="25615" y1="83070" x2="31308" y2="86867"/>
                        <a14:foregroundMark x1="26462" y1="87500" x2="28615" y2="88687"/>
                        <a14:foregroundMark x1="54692" y1="39399" x2="47462" y2="47468"/>
                        <a14:foregroundMark x1="41154" y1="51503" x2="40154" y2="60601"/>
                        <a14:foregroundMark x1="59000" y1="33703" x2="62000" y2="40981"/>
                      </a14:backgroundRemoval>
                    </a14:imgEffect>
                  </a14:imgLayer>
                </a14:imgProps>
              </a:ext>
              <a:ext uri="{28A0092B-C50C-407E-A947-70E740481C1C}">
                <a14:useLocalDpi xmlns:a14="http://schemas.microsoft.com/office/drawing/2010/main" val="0"/>
              </a:ext>
            </a:extLst>
          </a:blip>
          <a:srcRect t="3334" r="33795" b="6665"/>
          <a:stretch/>
        </p:blipFill>
        <p:spPr>
          <a:xfrm>
            <a:off x="9282067" y="4119234"/>
            <a:ext cx="2286001" cy="1283277"/>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1" name="Picture 10"/>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8460" b="92677" l="0" r="100000">
                        <a14:foregroundMark x1="21616" y1="16597" x2="27677" y2="71849"/>
                        <a14:foregroundMark x1="21010" y1="51681" x2="21010" y2="58613"/>
                        <a14:backgroundMark x1="2828" y1="31933" x2="12121" y2="83193"/>
                        <a14:backgroundMark x1="49899" y1="31303" x2="49899" y2="83193"/>
                        <a14:backgroundMark x1="58586" y1="41176" x2="66667" y2="46008"/>
                        <a14:backgroundMark x1="80202" y1="47479" x2="88283" y2="41807"/>
                        <a14:backgroundMark x1="41212" y1="39076" x2="36364" y2="46008"/>
                      </a14:backgroundRemoval>
                    </a14:imgEffect>
                  </a14:imgLayer>
                </a14:imgProps>
              </a:ext>
              <a:ext uri="{28A0092B-C50C-407E-A947-70E740481C1C}">
                <a14:useLocalDpi xmlns:a14="http://schemas.microsoft.com/office/drawing/2010/main" val="0"/>
              </a:ext>
            </a:extLst>
          </a:blip>
          <a:srcRect b="15278"/>
          <a:stretch/>
        </p:blipFill>
        <p:spPr>
          <a:xfrm>
            <a:off x="1676400" y="3692236"/>
            <a:ext cx="2058354" cy="1676400"/>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3511" y="2209800"/>
            <a:ext cx="1039920" cy="722981"/>
          </a:xfrm>
          <a:prstGeom prst="rect">
            <a:avLst/>
          </a:prstGeom>
        </p:spPr>
      </p:pic>
      <p:pic>
        <p:nvPicPr>
          <p:cNvPr id="14" name="Picture 1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41951" y="2209800"/>
            <a:ext cx="967849" cy="614794"/>
          </a:xfrm>
          <a:prstGeom prst="rect">
            <a:avLst/>
          </a:prstGeom>
        </p:spPr>
      </p:pic>
      <p:pic>
        <p:nvPicPr>
          <p:cNvPr id="15" name="Picture 14"/>
          <p:cNvPicPr>
            <a:picLocks noChangeAspect="1"/>
          </p:cNvPicPr>
          <p:nvPr/>
        </p:nvPicPr>
        <p:blipFill>
          <a:blip r:embed="rId17">
            <a:extLst>
              <a:ext uri="{BEBA8EAE-BF5A-486C-A8C5-ECC9F3942E4B}">
                <a14:imgProps xmlns:a14="http://schemas.microsoft.com/office/drawing/2010/main">
                  <a14:imgLayer r:embed="rId1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79960" y="398959"/>
            <a:ext cx="2153327" cy="1572075"/>
          </a:xfrm>
          <a:prstGeom prst="rect">
            <a:avLst/>
          </a:prstGeom>
        </p:spPr>
      </p:pic>
      <p:pic>
        <p:nvPicPr>
          <p:cNvPr id="16" name="Picture 15"/>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17" name="Picture 16"/>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23" cstate="print">
            <a:extLst>
              <a:ext uri="{BEBA8EAE-BF5A-486C-A8C5-ECC9F3942E4B}">
                <a14:imgProps xmlns:a14="http://schemas.microsoft.com/office/drawing/2010/main">
                  <a14:imgLayer r:embed="rId2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9" name="Picture 18"/>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4000" b="89935" l="10000" r="90000">
                        <a14:foregroundMark x1="42907" y1="33161" x2="47442" y2="33161"/>
                        <a14:foregroundMark x1="45465" y1="31484" x2="45465" y2="31484"/>
                      </a14:backgroundRemoval>
                    </a14:imgEffect>
                  </a14:imgLayer>
                </a14:imgProps>
              </a:ext>
              <a:ext uri="{28A0092B-C50C-407E-A947-70E740481C1C}">
                <a14:useLocalDpi xmlns:a14="http://schemas.microsoft.com/office/drawing/2010/main" val="0"/>
              </a:ext>
            </a:extLst>
          </a:blip>
          <a:srcRect l="31111" r="31111"/>
          <a:stretch/>
        </p:blipFill>
        <p:spPr>
          <a:xfrm>
            <a:off x="5974875" y="3692236"/>
            <a:ext cx="1295400" cy="1905000"/>
          </a:xfrm>
          <a:prstGeom prst="rect">
            <a:avLst/>
          </a:prstGeom>
        </p:spPr>
      </p:pic>
      <p:pic>
        <p:nvPicPr>
          <p:cNvPr id="20" name="Picture 19"/>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1" name="Picture 20"/>
          <p:cNvPicPr>
            <a:picLocks noChangeAspect="1"/>
          </p:cNvPicPr>
          <p:nvPr/>
        </p:nvPicPr>
        <p:blipFill rotWithShape="1">
          <a:blip r:embed="rId28">
            <a:extLst>
              <a:ext uri="{BEBA8EAE-BF5A-486C-A8C5-ECC9F3942E4B}">
                <a14:imgProps xmlns:a14="http://schemas.microsoft.com/office/drawing/2010/main">
                  <a14:imgLayer r:embed="rId29">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3362114" y="4971333"/>
            <a:ext cx="1426110" cy="1371600"/>
          </a:xfrm>
          <a:prstGeom prst="rect">
            <a:avLst/>
          </a:prstGeom>
        </p:spPr>
      </p:pic>
      <p:pic>
        <p:nvPicPr>
          <p:cNvPr id="22" name="Picture 21"/>
          <p:cNvPicPr>
            <a:picLocks noChangeAspect="1"/>
          </p:cNvPicPr>
          <p:nvPr/>
        </p:nvPicPr>
        <p:blipFill rotWithShape="1">
          <a:blip r:embed="rId30">
            <a:extLst>
              <a:ext uri="{BEBA8EAE-BF5A-486C-A8C5-ECC9F3942E4B}">
                <a14:imgProps xmlns:a14="http://schemas.microsoft.com/office/drawing/2010/main">
                  <a14:imgLayer r:embed="rId29">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sp>
        <p:nvSpPr>
          <p:cNvPr id="23" name="Rectangle 22"/>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Arial-Rounded" panose="020B0500000000000000" pitchFamily="34" charset="0"/>
                <a:ea typeface="Arial-Rounded" panose="020B0500000000000000" pitchFamily="34" charset="0"/>
                <a:cs typeface="Arial-Rounded" panose="020B0500000000000000" pitchFamily="34" charset="0"/>
              </a:rPr>
              <a:t>H</a:t>
            </a:r>
            <a:r>
              <a:rPr kumimoji="0" lang="en-US" sz="5400" b="1" i="0" u="none" strike="noStrike" kern="1200" cap="none" spc="0" normalizeH="0" baseline="0" noProof="0"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ẹn</a:t>
            </a:r>
            <a:r>
              <a:rPr kumimoji="0" lang="en-US" sz="5400" b="1" i="0" u="none" strike="noStrike" kern="1200" cap="none" spc="0" normalizeH="0" baseline="0" noProof="0" dirty="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gặp lại các bạn ở bài </a:t>
            </a: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5400" b="1" i="0" u="none" strike="noStrike" kern="1200" cap="none" spc="0" normalizeH="0" baseline="0" noProof="0" dirty="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815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6"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2" action="ppaction://hlinksldjump"/>
            <a:extLst>
              <a:ext uri="{FF2B5EF4-FFF2-40B4-BE49-F238E27FC236}">
                <a16:creationId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CF2F40B-0C06-41A2-98EB-3C7D4751E754}"/>
              </a:ext>
            </a:extLst>
          </p:cNvPr>
          <p:cNvSpPr txBox="1"/>
          <p:nvPr/>
        </p:nvSpPr>
        <p:spPr>
          <a:xfrm>
            <a:off x="1507642" y="1151898"/>
            <a:ext cx="8119530" cy="2123658"/>
          </a:xfrm>
          <a:prstGeom prst="rect">
            <a:avLst/>
          </a:prstGeom>
          <a:noFill/>
        </p:spPr>
        <p:txBody>
          <a:bodyPr wrap="none" rtlCol="0">
            <a:spAutoFit/>
          </a:bodyPr>
          <a:lstStyle/>
          <a:p>
            <a:pPr lvl="0"/>
            <a:r>
              <a:rPr lang="en-US" sz="4400" dirty="0">
                <a:latin typeface="Times New Roman" panose="02020603050405020304" pitchFamily="18" charset="0"/>
                <a:cs typeface="Times New Roman" panose="02020603050405020304" pitchFamily="18" charset="0"/>
              </a:rPr>
              <a:t>3. </a:t>
            </a:r>
            <a:r>
              <a:rPr lang="en-US" sz="4400" dirty="0" smtClean="0">
                <a:latin typeface="Times New Roman" panose="02020603050405020304" pitchFamily="18" charset="0"/>
                <a:cs typeface="Times New Roman" panose="02020603050405020304" pitchFamily="18" charset="0"/>
              </a:rPr>
              <a:t>      </a:t>
            </a:r>
            <a:r>
              <a:rPr lang="vi-VN" sz="4400" dirty="0" smtClean="0">
                <a:latin typeface="Times New Roman" panose="02020603050405020304" pitchFamily="18" charset="0"/>
                <a:cs typeface="Times New Roman" panose="02020603050405020304" pitchFamily="18" charset="0"/>
              </a:rPr>
              <a:t>Thân </a:t>
            </a:r>
            <a:r>
              <a:rPr lang="vi-VN" sz="4400" dirty="0">
                <a:latin typeface="Times New Roman" panose="02020603050405020304" pitchFamily="18" charset="0"/>
                <a:cs typeface="Times New Roman" panose="02020603050405020304" pitchFamily="18" charset="0"/>
              </a:rPr>
              <a:t>dài đầu nhọn có bi, </a:t>
            </a:r>
            <a:endParaRPr lang="en-US" sz="4400" dirty="0">
              <a:latin typeface="Times New Roman" panose="02020603050405020304" pitchFamily="18" charset="0"/>
              <a:cs typeface="Times New Roman" panose="02020603050405020304" pitchFamily="18" charset="0"/>
            </a:endParaRPr>
          </a:p>
          <a:p>
            <a:pPr lvl="0"/>
            <a:r>
              <a:rPr lang="en-US" sz="4400" dirty="0" smtClean="0">
                <a:latin typeface="Times New Roman" panose="02020603050405020304" pitchFamily="18" charset="0"/>
                <a:cs typeface="Times New Roman" panose="02020603050405020304" pitchFamily="18" charset="0"/>
              </a:rPr>
              <a:t>      </a:t>
            </a:r>
            <a:r>
              <a:rPr lang="vi-VN" sz="4400" dirty="0" smtClean="0">
                <a:latin typeface="Times New Roman" panose="02020603050405020304" pitchFamily="18" charset="0"/>
                <a:cs typeface="Times New Roman" panose="02020603050405020304" pitchFamily="18" charset="0"/>
              </a:rPr>
              <a:t>Nếu </a:t>
            </a:r>
            <a:r>
              <a:rPr lang="vi-VN" sz="4400" dirty="0">
                <a:latin typeface="Times New Roman" panose="02020603050405020304" pitchFamily="18" charset="0"/>
                <a:cs typeface="Times New Roman" panose="02020603050405020304" pitchFamily="18" charset="0"/>
              </a:rPr>
              <a:t>đè lên giấy chữ thì ra ngay</a:t>
            </a:r>
            <a:endParaRPr lang="en-US" sz="4400" dirty="0">
              <a:latin typeface="Times New Roman" panose="02020603050405020304" pitchFamily="18" charset="0"/>
              <a:cs typeface="Times New Roman" panose="02020603050405020304" pitchFamily="18" charset="0"/>
            </a:endParaRPr>
          </a:p>
          <a:p>
            <a:pPr lvl="0"/>
            <a:r>
              <a:rPr lang="vi-VN"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a:t>
            </a:r>
            <a:r>
              <a:rPr lang="vi-VN" sz="4400" dirty="0" smtClean="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a:t>
            </a:r>
            <a:r>
              <a:rPr lang="vi-VN" sz="4400" dirty="0" smtClean="0">
                <a:latin typeface="Times New Roman" panose="02020603050405020304" pitchFamily="18" charset="0"/>
                <a:cs typeface="Times New Roman" panose="02020603050405020304" pitchFamily="18" charset="0"/>
              </a:rPr>
              <a:t>Là </a:t>
            </a:r>
            <a:r>
              <a:rPr lang="vi-VN" sz="4400" dirty="0">
                <a:latin typeface="Times New Roman" panose="02020603050405020304" pitchFamily="18" charset="0"/>
                <a:cs typeface="Times New Roman" panose="02020603050405020304" pitchFamily="18" charset="0"/>
              </a:rPr>
              <a:t>cái gì?</a:t>
            </a:r>
            <a:endPar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BA46285-AC70-4F24-87DC-EF5358B6E211}"/>
              </a:ext>
            </a:extLst>
          </p:cNvPr>
          <p:cNvSpPr txBox="1"/>
          <p:nvPr/>
        </p:nvSpPr>
        <p:spPr>
          <a:xfrm>
            <a:off x="4023581" y="3490070"/>
            <a:ext cx="341792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Đáp</a:t>
            </a:r>
            <a:r>
              <a:rPr kumimoji="0" lang="en-US" sz="4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án</a:t>
            </a:r>
            <a:r>
              <a:rPr kumimoji="0" lang="en-US" sz="4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Cái</a:t>
            </a:r>
            <a:r>
              <a:rPr kumimoji="0" lang="en-US" sz="40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bút</a:t>
            </a:r>
            <a:endPar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a:extLst>
              <a:ext uri="{FF2B5EF4-FFF2-40B4-BE49-F238E27FC236}">
                <a16:creationId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A92D6B-6B91-4DB9-A69B-6920AF53839F}"/>
              </a:ext>
            </a:extLst>
          </p:cNvPr>
          <p:cNvSpPr txBox="1"/>
          <p:nvPr/>
        </p:nvSpPr>
        <p:spPr>
          <a:xfrm>
            <a:off x="2756895" y="864841"/>
            <a:ext cx="6070893" cy="3477875"/>
          </a:xfrm>
          <a:prstGeom prst="rect">
            <a:avLst/>
          </a:prstGeom>
          <a:noFill/>
        </p:spPr>
        <p:txBody>
          <a:bodyPr wrap="none" rtlCol="0">
            <a:spAutoFit/>
          </a:bodyPr>
          <a:lstStyle/>
          <a:p>
            <a:pPr lvl="0">
              <a:defRPr/>
            </a:pPr>
            <a:r>
              <a:rPr lang="en-US" sz="4400" dirty="0">
                <a:latin typeface="Times New Roman" panose="02020603050405020304" pitchFamily="18" charset="0"/>
                <a:cs typeface="Times New Roman" panose="02020603050405020304" pitchFamily="18" charset="0"/>
              </a:rPr>
              <a:t>4</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chữ</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nhật</a:t>
            </a:r>
            <a:r>
              <a:rPr lang="en-US" sz="4400" dirty="0">
                <a:latin typeface="Times New Roman" panose="02020603050405020304" pitchFamily="18" charset="0"/>
                <a:cs typeface="Times New Roman" panose="02020603050405020304" pitchFamily="18" charset="0"/>
              </a:rPr>
              <a:t>, </a:t>
            </a:r>
          </a:p>
          <a:p>
            <a:pPr lvl="0">
              <a:defRPr/>
            </a:pP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Chữ</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nghĩa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đầy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mình</a:t>
            </a:r>
            <a:r>
              <a:rPr lang="en-US" sz="4400" dirty="0">
                <a:latin typeface="Times New Roman" panose="02020603050405020304" pitchFamily="18" charset="0"/>
                <a:cs typeface="Times New Roman" panose="02020603050405020304" pitchFamily="18" charset="0"/>
              </a:rPr>
              <a:t>, </a:t>
            </a:r>
          </a:p>
          <a:p>
            <a:pPr lvl="0">
              <a:defRPr/>
            </a:pPr>
            <a:r>
              <a:rPr lang="en-US" sz="4400" dirty="0" smtClean="0">
                <a:latin typeface="Times New Roman" panose="02020603050405020304" pitchFamily="18" charset="0"/>
                <a:cs typeface="Times New Roman" panose="02020603050405020304" pitchFamily="18" charset="0"/>
              </a:rPr>
              <a:t>       Ai </a:t>
            </a:r>
            <a:r>
              <a:rPr lang="en-US" sz="4400" dirty="0" err="1">
                <a:latin typeface="Times New Roman" panose="02020603050405020304" pitchFamily="18" charset="0"/>
                <a:cs typeface="Times New Roman" panose="02020603050405020304" pitchFamily="18" charset="0"/>
              </a:rPr>
              <a:t>mà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muốn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giỏi</a:t>
            </a:r>
            <a:r>
              <a:rPr lang="en-US" sz="4400" dirty="0">
                <a:latin typeface="Times New Roman" panose="02020603050405020304" pitchFamily="18" charset="0"/>
                <a:cs typeface="Times New Roman" panose="02020603050405020304" pitchFamily="18" charset="0"/>
              </a:rPr>
              <a:t>,</a:t>
            </a:r>
          </a:p>
          <a:p>
            <a:pPr lvl="0">
              <a:defRPr/>
            </a:pPr>
            <a:r>
              <a:rPr lang="en-US"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Sẽ</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phải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nhìn</a:t>
            </a:r>
            <a:r>
              <a:rPr lang="en-US" sz="4400" dirty="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tôi</a:t>
            </a:r>
            <a:r>
              <a:rPr lang="en-US" sz="4400" dirty="0" smtClean="0">
                <a:latin typeface="Times New Roman" panose="02020603050405020304" pitchFamily="18" charset="0"/>
                <a:cs typeface="Times New Roman" panose="02020603050405020304" pitchFamily="18" charset="0"/>
              </a:rPr>
              <a:t>.</a:t>
            </a:r>
          </a:p>
          <a:p>
            <a:pPr lvl="0">
              <a:defRPr/>
            </a:pPr>
            <a:r>
              <a:rPr lang="en-US" sz="4400" dirty="0">
                <a:latin typeface="Times New Roman" panose="02020603050405020304" pitchFamily="18" charset="0"/>
                <a:cs typeface="Times New Roman" panose="02020603050405020304" pitchFamily="18" charset="0"/>
              </a:rPr>
              <a:t> </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Là</a:t>
            </a:r>
            <a:r>
              <a:rPr lang="en-US" sz="4400"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gì</a:t>
            </a:r>
            <a:r>
              <a:rPr lang="en-US" sz="4400" dirty="0">
                <a:latin typeface="Times New Roman" panose="02020603050405020304" pitchFamily="18" charset="0"/>
                <a:cs typeface="Times New Roman" panose="02020603050405020304" pitchFamily="18" charset="0"/>
              </a:rPr>
              <a:t>?</a:t>
            </a:r>
            <a:endParaRPr kumimoji="0" lang="en-US" sz="44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6E535D8-67EC-45C9-8FD9-E06670C45FE9}"/>
              </a:ext>
            </a:extLst>
          </p:cNvPr>
          <p:cNvSpPr txBox="1"/>
          <p:nvPr/>
        </p:nvSpPr>
        <p:spPr>
          <a:xfrm>
            <a:off x="3627325" y="4429659"/>
            <a:ext cx="433003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Đáp</a:t>
            </a:r>
            <a:r>
              <a:rPr kumimoji="0" lang="en-US" sz="40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án</a:t>
            </a:r>
            <a:r>
              <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Quyển</a:t>
            </a:r>
            <a:r>
              <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sách</a:t>
            </a:r>
            <a:endParaRPr kumimoji="0" lang="en-US" sz="4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ubtitle 2"/>
          <p:cNvSpPr txBox="1"/>
          <p:nvPr/>
        </p:nvSpPr>
        <p:spPr>
          <a:xfrm>
            <a:off x="1242455" y="3514011"/>
            <a:ext cx="10398133" cy="1969015"/>
          </a:xfrm>
          <a:prstGeom prst="rect">
            <a:avLst/>
          </a:prstGeom>
        </p:spPr>
        <p:txBody>
          <a:bodyPr spcFirstLastPara="1" vert="horz" lIns="121920" tIns="60960" rIns="121920" bIns="60960" numCol="1" rtlCol="0" anchor="t">
            <a:prstTxWarp prst="textArchUp">
              <a:avLst/>
            </a:prstTxWarp>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Ôn</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tập</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và</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đánh</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giá</a:t>
            </a:r>
            <a:endPar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c</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uối</a:t>
            </a:r>
            <a:r>
              <a:rPr lang="en-US" sz="6665" cap="none" spc="0" baseline="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học</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kì</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1</a:t>
            </a:r>
            <a:endPar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p:txBody>
      </p:sp>
      <p:sp>
        <p:nvSpPr>
          <p:cNvPr id="5" name="Subtitle 2"/>
          <p:cNvSpPr txBox="1"/>
          <p:nvPr/>
        </p:nvSpPr>
        <p:spPr>
          <a:xfrm>
            <a:off x="1886986" y="910337"/>
            <a:ext cx="9062559" cy="1819865"/>
          </a:xfrm>
          <a:prstGeom prst="rect">
            <a:avLst/>
          </a:prstGeom>
        </p:spPr>
        <p:txBody>
          <a:bodyPr spcFirstLastPara="1" vert="horz" lIns="91440" tIns="45720" rIns="91440" bIns="45720" numCol="1" rtlCol="0" anchor="t">
            <a:prstTxWarp prst="textArchUp">
              <a:avLst/>
            </a:prstTxWarp>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endParaRPr kumimoji="0" lang="en-US" sz="2800" b="1" i="0" u="none" strike="noStrike" kern="1200" cap="all" spc="400" normalizeH="0" baseline="0" noProof="0" dirty="0">
              <a:ln>
                <a:noFill/>
              </a:ln>
              <a:solidFill>
                <a:srgbClr val="0B082E"/>
              </a:solidFill>
              <a:effectLst/>
              <a:uLnTx/>
              <a:uFillTx/>
              <a:latin typeface="Calibri" panose="020F0502020204030204" pitchFamily="34" charset="0"/>
              <a:ea typeface="+mn-ea"/>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a:t>
              </a:r>
              <a:r>
                <a:rPr kumimoji="0" lang="en-US" altLang="zh-CN" sz="8000" b="0" i="0" u="none" strike="noStrike" kern="1200" cap="none" spc="300" normalizeH="0" baseline="0" noProof="0" dirty="0" smtClean="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1 </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a:t>
              </a:r>
              <a:r>
                <a:rPr kumimoji="0" lang="en-US" altLang="zh-CN" sz="8000" b="0" i="0" u="none" strike="noStrike" kern="1200" cap="none" spc="300" normalizeH="0" baseline="0" noProof="0" dirty="0" smtClean="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264684501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a16="http://schemas.microsoft.com/office/drawing/2014/main" id="{4EB15F7E-FD8A-4A9C-ACD0-F837E70F697C}"/>
              </a:ext>
            </a:extLst>
          </p:cNvPr>
          <p:cNvSpPr txBox="1"/>
          <p:nvPr/>
        </p:nvSpPr>
        <p:spPr>
          <a:xfrm>
            <a:off x="2021982" y="1729243"/>
            <a:ext cx="774486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Ôn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tập</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đánh</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giá</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cuối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học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kì</a:t>
            </a:r>
            <a:r>
              <a:rPr lang="en-US" altLang="zh-CN" sz="3200" b="1" dirty="0" smtClean="0">
                <a:solidFill>
                  <a:srgbClr val="FF0000"/>
                </a:solidFill>
                <a:latin typeface="HP001 4 hàng" panose="020B0603050302020204" pitchFamily="34" charset="0"/>
                <a:ea typeface="方正卡通简体" panose="03000509000000000000" pitchFamily="65" charset="-122"/>
              </a:rPr>
              <a:t> 1 (</a:t>
            </a:r>
            <a:r>
              <a:rPr lang="en-US" altLang="zh-CN" sz="3200" b="1" dirty="0" err="1" smtClean="0">
                <a:solidFill>
                  <a:srgbClr val="FF0000"/>
                </a:solidFill>
                <a:latin typeface="HP001 4 hàng" panose="020B0603050302020204" pitchFamily="34" charset="0"/>
                <a:ea typeface="方正卡通简体" panose="03000509000000000000" pitchFamily="65" charset="-122"/>
              </a:rPr>
              <a:t>t1</a:t>
            </a:r>
            <a:r>
              <a:rPr lang="en-US" altLang="zh-CN" sz="3200" b="1" dirty="0" smtClean="0">
                <a:solidFill>
                  <a:srgbClr val="FF0000"/>
                </a:solidFill>
                <a:latin typeface="HP001 4 hàng" panose="020B0603050302020204" pitchFamily="34" charset="0"/>
                <a:ea typeface="方正卡通简体" panose="03000509000000000000" pitchFamily="65" charset="-122"/>
              </a:rPr>
              <a:t> + 2)</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30635114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1061</TotalTime>
  <Words>1164</Words>
  <Application>Microsoft Office PowerPoint</Application>
  <PresentationFormat>Widescreen</PresentationFormat>
  <Paragraphs>185</Paragraphs>
  <Slides>40</Slides>
  <Notes>8</Notes>
  <HiddenSlides>0</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40</vt:i4>
      </vt:variant>
    </vt:vector>
  </HeadingPairs>
  <TitlesOfParts>
    <vt:vector size="62" baseType="lpstr">
      <vt:lpstr>Microsoft YaHei</vt:lpstr>
      <vt:lpstr>SimSun</vt:lpstr>
      <vt:lpstr>SimSun</vt:lpstr>
      <vt:lpstr>Arial</vt:lpstr>
      <vt:lpstr>Arial Rounded MT Bold</vt:lpstr>
      <vt:lpstr>Arial-Rounded</vt:lpstr>
      <vt:lpstr>Calibri</vt:lpstr>
      <vt:lpstr>Calibri Light</vt:lpstr>
      <vt:lpstr>等线</vt:lpstr>
      <vt:lpstr>Gill Sans MT</vt:lpstr>
      <vt:lpstr>HP001 4 hàng</vt:lpstr>
      <vt:lpstr>HP001 4H</vt:lpstr>
      <vt:lpstr>Impact</vt:lpstr>
      <vt:lpstr>Times New Roman</vt:lpstr>
      <vt:lpstr>方正卡通简体</vt:lpstr>
      <vt:lpstr>3_Office Theme</vt:lpstr>
      <vt:lpstr>1_Office Theme</vt:lpstr>
      <vt:lpstr>Badge</vt:lpstr>
      <vt:lpstr>4_Office Theme</vt:lpstr>
      <vt:lpstr>1_Default Design</vt:lpstr>
      <vt:lpstr>6_Office Theme</vt:lpstr>
      <vt:lpstr>2_Office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64</cp:revision>
  <dcterms:created xsi:type="dcterms:W3CDTF">2021-05-27T11:25:34Z</dcterms:created>
  <dcterms:modified xsi:type="dcterms:W3CDTF">2023-01-06T07:10:03Z</dcterms:modified>
</cp:coreProperties>
</file>