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31" r:id="rId2"/>
    <p:sldId id="257" r:id="rId3"/>
    <p:sldId id="258" r:id="rId4"/>
    <p:sldId id="259" r:id="rId5"/>
    <p:sldId id="2632" r:id="rId6"/>
    <p:sldId id="2634" r:id="rId7"/>
    <p:sldId id="2635" r:id="rId8"/>
    <p:sldId id="272" r:id="rId9"/>
    <p:sldId id="332" r:id="rId10"/>
    <p:sldId id="264" r:id="rId11"/>
    <p:sldId id="334" r:id="rId12"/>
    <p:sldId id="313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BB13A-B2EF-49B8-8841-80FB0E0AAAB9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9BCF9-3ADB-41F6-AE19-6A36EBC96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0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63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03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03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1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1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1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1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B519ABB-2D69-4055-90A5-805FC9528213}"/>
              </a:ext>
            </a:extLst>
          </p:cNvPr>
          <p:cNvSpPr/>
          <p:nvPr userDrawn="1"/>
        </p:nvSpPr>
        <p:spPr>
          <a:xfrm>
            <a:off x="0" y="0"/>
            <a:ext cx="12192000" cy="6878782"/>
          </a:xfrm>
          <a:prstGeom prst="rect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1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38.emf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11" Type="http://schemas.openxmlformats.org/officeDocument/2006/relationships/image" Target="../media/image40.emf"/><Relationship Id="rId5" Type="http://schemas.openxmlformats.org/officeDocument/2006/relationships/image" Target="../media/image36.emf"/><Relationship Id="rId15" Type="http://schemas.openxmlformats.org/officeDocument/2006/relationships/image" Target="../media/image44.png"/><Relationship Id="rId10" Type="http://schemas.openxmlformats.org/officeDocument/2006/relationships/image" Target="../media/image23.png"/><Relationship Id="rId4" Type="http://schemas.openxmlformats.org/officeDocument/2006/relationships/image" Target="../media/image35.emf"/><Relationship Id="rId9" Type="http://schemas.openxmlformats.org/officeDocument/2006/relationships/image" Target="../media/image22.emf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11" Type="http://schemas.openxmlformats.org/officeDocument/2006/relationships/image" Target="../media/image48.png"/><Relationship Id="rId5" Type="http://schemas.openxmlformats.org/officeDocument/2006/relationships/image" Target="../media/image37.emf"/><Relationship Id="rId10" Type="http://schemas.openxmlformats.org/officeDocument/2006/relationships/image" Target="../media/image47.png"/><Relationship Id="rId4" Type="http://schemas.openxmlformats.org/officeDocument/2006/relationships/image" Target="../media/image36.emf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.jpeg"/><Relationship Id="rId7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emf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1.emf"/><Relationship Id="rId7" Type="http://schemas.openxmlformats.org/officeDocument/2006/relationships/image" Target="../media/image56.sv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11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>
            <a:extLst>
              <a:ext uri="{FF2B5EF4-FFF2-40B4-BE49-F238E27FC236}">
                <a16:creationId xmlns:a16="http://schemas.microsoft.com/office/drawing/2014/main" id="{EF4B0054-57AB-4E1E-92D9-9145A4DDD0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A1B32B-5255-493D-87B2-92BB93CF6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3014" y="983664"/>
            <a:ext cx="1424783" cy="18062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18C047-CCA9-47C2-B1AD-0E40B5F1B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8872" y="1702169"/>
            <a:ext cx="2209655" cy="17497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2F922F-2A0B-400A-AC82-1C447AB74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6026" y="1419854"/>
            <a:ext cx="1320895" cy="13320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A4D496-879B-4D10-8D03-2290A45F70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8143" y="2229432"/>
            <a:ext cx="1692866" cy="1625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98CFB6-D0E9-4088-A694-AFA7DEEEA7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6365" y="4137143"/>
            <a:ext cx="1908848" cy="2099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848D79-DCBA-4A17-A917-217593D1F9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7998" y="4434698"/>
            <a:ext cx="1885176" cy="18739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5547E7-DD94-4DE6-8645-532EDF42C2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0346" y="1837169"/>
            <a:ext cx="6568964" cy="396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E024FF-4DAE-4158-9338-76E3DF86FB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412" y="3042231"/>
            <a:ext cx="2790389" cy="367211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93C8963-DB06-422D-B960-5B9D29951D23}"/>
              </a:ext>
            </a:extLst>
          </p:cNvPr>
          <p:cNvGrpSpPr/>
          <p:nvPr/>
        </p:nvGrpSpPr>
        <p:grpSpPr>
          <a:xfrm>
            <a:off x="2466147" y="457200"/>
            <a:ext cx="7259705" cy="831264"/>
            <a:chOff x="2466147" y="457200"/>
            <a:chExt cx="7259705" cy="83126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A99E2C1-8D21-4A2C-A0FB-564F1B619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66147" y="457200"/>
              <a:ext cx="7259705" cy="831264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B5E726-B57F-40BC-8C82-9D7DCCBA1E4D}"/>
                </a:ext>
              </a:extLst>
            </p:cNvPr>
            <p:cNvSpPr txBox="1"/>
            <p:nvPr/>
          </p:nvSpPr>
          <p:spPr>
            <a:xfrm>
              <a:off x="3276991" y="664324"/>
              <a:ext cx="5638018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.....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....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....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.....</a:t>
              </a:r>
            </a:p>
          </p:txBody>
        </p:sp>
      </p:grpSp>
      <p:pic>
        <p:nvPicPr>
          <p:cNvPr id="170" name="Picture 169">
            <a:extLst>
              <a:ext uri="{FF2B5EF4-FFF2-40B4-BE49-F238E27FC236}">
                <a16:creationId xmlns:a16="http://schemas.microsoft.com/office/drawing/2014/main" id="{6300725D-30A1-4B11-A2A4-F51AFB027C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9677" y="3042232"/>
            <a:ext cx="2702920" cy="3563626"/>
          </a:xfrm>
          <a:prstGeom prst="rect">
            <a:avLst/>
          </a:prstGeom>
        </p:spPr>
      </p:pic>
      <p:sp>
        <p:nvSpPr>
          <p:cNvPr id="18" name="Google Shape;4391;p33">
            <a:extLst>
              <a:ext uri="{FF2B5EF4-FFF2-40B4-BE49-F238E27FC236}">
                <a16:creationId xmlns:a16="http://schemas.microsoft.com/office/drawing/2014/main" id="{84747837-F0DF-43CC-9F10-4ECB508D96DD}"/>
              </a:ext>
            </a:extLst>
          </p:cNvPr>
          <p:cNvSpPr txBox="1">
            <a:spLocks/>
          </p:cNvSpPr>
          <p:nvPr/>
        </p:nvSpPr>
        <p:spPr>
          <a:xfrm>
            <a:off x="458185" y="7894223"/>
            <a:ext cx="3914829" cy="8662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900" b="0" i="0" u="none" strike="noStrike" kern="1200" cap="none" spc="0" normalizeH="0" baseline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#9Slide05 Pattaya" panose="00000500000000000000" pitchFamily="2" charset="-34"/>
                <a:ea typeface="+mj-ea"/>
                <a:cs typeface="#9Slide05 Pattaya" panose="00000500000000000000" pitchFamily="2" charset="-34"/>
              </a:rPr>
              <a:t>Viết chữ hoa: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E76EA3"/>
              </a:solidFill>
              <a:effectLst/>
              <a:uLnTx/>
              <a:uFillTx/>
              <a:latin typeface="HP001 4 hàng" panose="020B0603050302020204" pitchFamily="34" charset="0"/>
              <a:ea typeface="+mj-ea"/>
              <a:cs typeface="#9Slide05 Pattaya" panose="00000500000000000000" pitchFamily="2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FC79D1-D15B-470B-8F37-72CE00CC366A}"/>
              </a:ext>
            </a:extLst>
          </p:cNvPr>
          <p:cNvSpPr txBox="1"/>
          <p:nvPr/>
        </p:nvSpPr>
        <p:spPr>
          <a:xfrm>
            <a:off x="4019917" y="8021741"/>
            <a:ext cx="6944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srgbClr val="E76EA3"/>
                  </a:solidFill>
                </a:ln>
                <a:solidFill>
                  <a:srgbClr val="E76EA3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93F63D-F473-4FA4-BBA0-D3F55A7600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0355" y="2538864"/>
            <a:ext cx="2651990" cy="85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67632-600F-42C2-A143-B378BB454D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76199" y="3165459"/>
            <a:ext cx="4499238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48218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7AE3E37A-BA1A-491E-B2FC-097DAF81BE05}"/>
              </a:ext>
            </a:extLst>
          </p:cNvPr>
          <p:cNvSpPr/>
          <p:nvPr/>
        </p:nvSpPr>
        <p:spPr>
          <a:xfrm>
            <a:off x="1791218" y="3048000"/>
            <a:ext cx="2819400" cy="2819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D9FC6F-5654-4F4A-897C-8262C19FE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1316" y="2555860"/>
            <a:ext cx="2471186" cy="2819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9B1AC8-95A6-461D-9BBE-82A535823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36" y="5245808"/>
            <a:ext cx="4570964" cy="1632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6223DD-F680-4EE5-B460-D08A859E0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4578" y="5347794"/>
            <a:ext cx="312068" cy="3345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D1DB23-2E63-4D73-8D24-138EE393B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906" y="5134889"/>
            <a:ext cx="452732" cy="4591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2F9F55-FFB7-4D9A-9AA3-67CAFF07E4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7130" y="5364462"/>
            <a:ext cx="426284" cy="3345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43388E-88EB-4E17-BEA1-D39A25675A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1272" y="5245808"/>
            <a:ext cx="838200" cy="453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58061D-D772-46A5-B161-2D291E77B8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707" y="5245808"/>
            <a:ext cx="452732" cy="45914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CA2B884-B24D-47A9-93B0-6CE7B94621C3}"/>
              </a:ext>
            </a:extLst>
          </p:cNvPr>
          <p:cNvGrpSpPr/>
          <p:nvPr/>
        </p:nvGrpSpPr>
        <p:grpSpPr>
          <a:xfrm>
            <a:off x="3112091" y="87959"/>
            <a:ext cx="5480514" cy="1144557"/>
            <a:chOff x="166511" y="152399"/>
            <a:chExt cx="12811014" cy="267546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F16B369-5AEF-404E-96F1-9A5D8D40C4FE}"/>
                </a:ext>
              </a:extLst>
            </p:cNvPr>
            <p:cNvSpPr/>
            <p:nvPr/>
          </p:nvSpPr>
          <p:spPr>
            <a:xfrm>
              <a:off x="1143000" y="499533"/>
              <a:ext cx="11834525" cy="198120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F0FFBC67-4FD3-4C52-B872-45704C941C9D}"/>
                </a:ext>
              </a:extLst>
            </p:cNvPr>
            <p:cNvSpPr/>
            <p:nvPr/>
          </p:nvSpPr>
          <p:spPr>
            <a:xfrm>
              <a:off x="1707445" y="665056"/>
              <a:ext cx="11003844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7199249-EC22-4A36-BAF1-7E9CB9143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pic>
        <p:nvPicPr>
          <p:cNvPr id="32" name="Graphic 3">
            <a:extLst>
              <a:ext uri="{FF2B5EF4-FFF2-40B4-BE49-F238E27FC236}">
                <a16:creationId xmlns:a16="http://schemas.microsoft.com/office/drawing/2014/main" id="{EF3C7D49-BF90-48CC-8BAC-A08899F123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8194" y="273010"/>
            <a:ext cx="748880" cy="801790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804C903-BBD0-4663-B033-1A00D3285875}"/>
              </a:ext>
            </a:extLst>
          </p:cNvPr>
          <p:cNvGrpSpPr/>
          <p:nvPr/>
        </p:nvGrpSpPr>
        <p:grpSpPr>
          <a:xfrm>
            <a:off x="5567209" y="4234424"/>
            <a:ext cx="6012421" cy="1632975"/>
            <a:chOff x="3525691" y="7099965"/>
            <a:chExt cx="5180400" cy="1268669"/>
          </a:xfrm>
        </p:grpSpPr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F6DE5DB6-222A-4827-AE26-76018C66D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525691" y="7099965"/>
              <a:ext cx="5180400" cy="1268669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BA2D869-F9EC-4C1F-9E0E-08B41FC03AB6}"/>
                </a:ext>
              </a:extLst>
            </p:cNvPr>
            <p:cNvSpPr txBox="1"/>
            <p:nvPr/>
          </p:nvSpPr>
          <p:spPr>
            <a:xfrm>
              <a:off x="6095969" y="7180301"/>
              <a:ext cx="65" cy="110799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13" name="Title 5">
            <a:extLst>
              <a:ext uri="{FF2B5EF4-FFF2-40B4-BE49-F238E27FC236}">
                <a16:creationId xmlns:a16="http://schemas.microsoft.com/office/drawing/2014/main" id="{E2CBEB0C-4C14-4C1B-B485-D35D30209850}"/>
              </a:ext>
            </a:extLst>
          </p:cNvPr>
          <p:cNvSpPr txBox="1">
            <a:spLocks/>
          </p:cNvSpPr>
          <p:nvPr/>
        </p:nvSpPr>
        <p:spPr>
          <a:xfrm>
            <a:off x="5927790" y="4264334"/>
            <a:ext cx="5651840" cy="9096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SVNShintia Script" panose="02000804000000020003" pitchFamily="2" charset="0"/>
                <a:ea typeface="+mj-ea"/>
                <a:cs typeface="Calibri" panose="020F0502020204030204" pitchFamily="34" charset="0"/>
              </a:rPr>
              <a:t>Ý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SVNShintia Script" panose="02000804000000020003" pitchFamily="2" charset="0"/>
                <a:ea typeface="+mj-ea"/>
                <a:cs typeface="Calibri" panose="020F0502020204030204" pitchFamily="34" charset="0"/>
              </a:rPr>
              <a:t>nghĩa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SVNShintia Script" panose="02000804000000020003" pitchFamily="2" charset="0"/>
                <a:ea typeface="+mj-ea"/>
                <a:cs typeface="Calibri" panose="020F0502020204030204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ngợi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vẻ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đẹp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của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Đồng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Tháp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Mười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Tieu de dai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B4104B-7465-44E8-A5F2-1ED8A09A7F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83748" y="4005661"/>
            <a:ext cx="763752" cy="773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899CB4-F05F-4720-8966-8DA80512F5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30175" y="5254769"/>
            <a:ext cx="1158340" cy="12558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DE33E3-FBBF-4E32-97FB-D30D470A1FD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1964" y="27078"/>
            <a:ext cx="3676207" cy="128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99E45E-407C-499C-B3F6-092DBBFFD7E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62885" y="1384256"/>
            <a:ext cx="7629116" cy="26057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29A57A2-41F3-43C3-B291-5E40526F22DB}"/>
              </a:ext>
            </a:extLst>
          </p:cNvPr>
          <p:cNvSpPr txBox="1"/>
          <p:nvPr/>
        </p:nvSpPr>
        <p:spPr>
          <a:xfrm>
            <a:off x="5764580" y="1779125"/>
            <a:ext cx="5620813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Đồng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Tháp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cò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bay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thẳng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cánh</a:t>
            </a:r>
            <a:endParaRPr lang="en-US" sz="2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C2362-C338-4C14-9A0B-749E4613DF0A}"/>
              </a:ext>
            </a:extLst>
          </p:cNvPr>
          <p:cNvSpPr txBox="1"/>
          <p:nvPr/>
        </p:nvSpPr>
        <p:spPr>
          <a:xfrm>
            <a:off x="5764581" y="2392839"/>
            <a:ext cx="562081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Nước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Tháp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lóng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lánh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cá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tôm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F0665D1-F172-4655-8768-55CD978A5946}"/>
              </a:ext>
            </a:extLst>
          </p:cNvPr>
          <p:cNvSpPr txBox="1"/>
          <p:nvPr/>
        </p:nvSpPr>
        <p:spPr>
          <a:xfrm>
            <a:off x="9553903" y="2984136"/>
            <a:ext cx="3435996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(Ca </a:t>
            </a:r>
            <a:r>
              <a:rPr lang="en-US" sz="2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dao</a:t>
            </a:r>
            <a:r>
              <a:rPr lang="en-US" sz="2600" b="1" dirty="0">
                <a:solidFill>
                  <a:schemeClr val="bg1"/>
                </a:solidFill>
                <a:latin typeface="HP001 4 hàng" panose="020B06030503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691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7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7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2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3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4" presetID="2" presetClass="entr" presetSubtype="9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66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6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6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7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113" grpId="0"/>
          <p:bldP spid="15" grpId="0"/>
          <p:bldP spid="28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4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113" grpId="0"/>
          <p:bldP spid="15" grpId="0"/>
          <p:bldP spid="28" grpId="0"/>
          <p:bldP spid="2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7AE3E37A-BA1A-491E-B2FC-097DAF81BE05}"/>
              </a:ext>
            </a:extLst>
          </p:cNvPr>
          <p:cNvSpPr/>
          <p:nvPr/>
        </p:nvSpPr>
        <p:spPr>
          <a:xfrm>
            <a:off x="1088453" y="3419606"/>
            <a:ext cx="2431493" cy="243149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D9FC6F-5654-4F4A-897C-8262C19FE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8551" y="2927466"/>
            <a:ext cx="2131188" cy="24314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9B1AC8-95A6-461D-9BBE-82A535823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71" y="5454180"/>
            <a:ext cx="3942067" cy="14083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6223DD-F680-4EE5-B460-D08A859E0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95" y="5369671"/>
            <a:ext cx="269132" cy="288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D1DB23-2E63-4D73-8D24-138EE393B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823" y="5173905"/>
            <a:ext cx="390443" cy="395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2F9F55-FFB7-4D9A-9AA3-67CAFF07E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7047" y="5386339"/>
            <a:ext cx="367634" cy="288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43388E-88EB-4E17-BEA1-D39A25675A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7875" y="5291866"/>
            <a:ext cx="722876" cy="3908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58061D-D772-46A5-B161-2D291E77B8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624" y="5284824"/>
            <a:ext cx="390443" cy="3959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0C1840-732C-44A3-99E1-425884EFE4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3141" y="2578680"/>
            <a:ext cx="2256838" cy="30898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063B44-D79C-46D4-86EC-B4861FF5861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8692" t="996" r="13566" b="819"/>
          <a:stretch/>
        </p:blipFill>
        <p:spPr>
          <a:xfrm rot="16200000">
            <a:off x="6494809" y="-1192246"/>
            <a:ext cx="2675532" cy="8365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5937BF6-2A94-4DC9-A30B-6B677001FF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675" y="5336045"/>
            <a:ext cx="911585" cy="9115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28DBE3F-BED1-4BA9-8F42-DA7B88CD53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404" y="5369671"/>
            <a:ext cx="911585" cy="9115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DFB565B-45F5-409E-AC54-ADEDD21932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915" y="5358959"/>
            <a:ext cx="911585" cy="9115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3A96CB-7AE5-41DE-A103-6217D589C9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9932" y="204277"/>
            <a:ext cx="5499069" cy="1286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825E7F-4795-4DB9-97CB-A81579B160FC}"/>
              </a:ext>
            </a:extLst>
          </p:cNvPr>
          <p:cNvSpPr txBox="1"/>
          <p:nvPr/>
        </p:nvSpPr>
        <p:spPr>
          <a:xfrm>
            <a:off x="5084120" y="2681244"/>
            <a:ext cx="549691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treo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Bác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Hồ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758B92-A37A-4362-950B-C5FA70B7C0D0}"/>
              </a:ext>
            </a:extLst>
          </p:cNvPr>
          <p:cNvSpPr txBox="1"/>
          <p:nvPr/>
        </p:nvSpPr>
        <p:spPr>
          <a:xfrm>
            <a:off x="4395728" y="3336000"/>
            <a:ext cx="738636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Bên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lá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cờ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đỏ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tươi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705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>
            <a:extLst>
              <a:ext uri="{FF2B5EF4-FFF2-40B4-BE49-F238E27FC236}">
                <a16:creationId xmlns:a16="http://schemas.microsoft.com/office/drawing/2014/main" id="{499C8543-4095-492C-A9E1-3B5400B583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B605209-4F54-4E2D-A018-0CBF42E2B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63000" y="2450407"/>
            <a:ext cx="3276600" cy="43133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2744A8-2BD9-49A0-BBF8-1019E8ADEE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2421257"/>
            <a:ext cx="3276600" cy="43076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50D38A-F5E3-477A-B099-6637DBF0C7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38400" y="-2667000"/>
            <a:ext cx="762000" cy="7572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BAC95E-3A68-4A59-9C73-14ECD3EF7B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38400" y="-1981200"/>
            <a:ext cx="762000" cy="7572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C8084F-01B7-4AA3-AB29-295515C43E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38400" y="-1295400"/>
            <a:ext cx="762000" cy="7572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AEEADC-C91C-447C-9CF7-21DEDB808C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226" y="3642881"/>
            <a:ext cx="6322100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 p14:bounceEnd="69000">
                                          <p:cBhvr>
                                            <p:cTn id="6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" presetID="0" presetClass="path" presetSubtype="0" fill="hold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 p14:bounceEnd="69000">
                                          <p:cBhvr>
                                            <p:cTn id="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0" presetClass="path" presetSubtype="0" fill="hold" nodeType="withEffect" p14:presetBounceEnd="69000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 p14:bounceEnd="69000">
                                          <p:cBhvr>
                                            <p:cTn id="1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>
                                          <p:cBhvr>
                                            <p:cTn id="6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" presetID="0" presetClass="pat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>
                                          <p:cBhvr>
                                            <p:cTn id="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0" presetClass="pat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>
                                          <p:cBhvr>
                                            <p:cTn id="1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4E2615-7A75-41F8-9FD2-0BFE22AF8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FC1E4F7-5986-4D89-85C5-9B08F0FA410F}"/>
              </a:ext>
            </a:extLst>
          </p:cNvPr>
          <p:cNvGrpSpPr/>
          <p:nvPr/>
        </p:nvGrpSpPr>
        <p:grpSpPr>
          <a:xfrm>
            <a:off x="3149231" y="2093147"/>
            <a:ext cx="5893536" cy="3393254"/>
            <a:chOff x="289671" y="3263477"/>
            <a:chExt cx="10591800" cy="26094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B5E2C39-D4D3-4F10-93DD-BE8EDAB37641}"/>
                </a:ext>
              </a:extLst>
            </p:cNvPr>
            <p:cNvSpPr/>
            <p:nvPr/>
          </p:nvSpPr>
          <p:spPr>
            <a:xfrm>
              <a:off x="289671" y="3263477"/>
              <a:ext cx="10591800" cy="2609480"/>
            </a:xfrm>
            <a:prstGeom prst="roundRect">
              <a:avLst>
                <a:gd name="adj" fmla="val 14660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1602942-677D-4273-83E8-5674931E5407}"/>
                </a:ext>
              </a:extLst>
            </p:cNvPr>
            <p:cNvSpPr/>
            <p:nvPr/>
          </p:nvSpPr>
          <p:spPr>
            <a:xfrm>
              <a:off x="507632" y="3337403"/>
              <a:ext cx="10183193" cy="2476954"/>
            </a:xfrm>
            <a:prstGeom prst="roundRect">
              <a:avLst>
                <a:gd name="adj" fmla="val 130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B10126D-75C4-4B88-8298-B1EA8E7FE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8" y="2890498"/>
            <a:ext cx="3017876" cy="3967502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E84B0E1E-37E3-417C-8A12-F374D43BF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90572" y="2885249"/>
            <a:ext cx="3017876" cy="3972751"/>
          </a:xfrm>
          <a:prstGeom prst="rect">
            <a:avLst/>
          </a:prstGeom>
        </p:spPr>
      </p:pic>
      <p:grpSp>
        <p:nvGrpSpPr>
          <p:cNvPr id="11" name="Non - 9Slide.vn">
            <a:extLst>
              <a:ext uri="{FF2B5EF4-FFF2-40B4-BE49-F238E27FC236}">
                <a16:creationId xmlns:a16="http://schemas.microsoft.com/office/drawing/2014/main" id="{2667BF79-66E7-461F-8564-C3F942E8D5D1}"/>
              </a:ext>
            </a:extLst>
          </p:cNvPr>
          <p:cNvGrpSpPr/>
          <p:nvPr/>
        </p:nvGrpSpPr>
        <p:grpSpPr>
          <a:xfrm>
            <a:off x="4031335" y="124044"/>
            <a:ext cx="4129329" cy="2647512"/>
            <a:chOff x="4031335" y="76200"/>
            <a:chExt cx="4129329" cy="2647512"/>
          </a:xfrm>
        </p:grpSpPr>
        <p:pic>
          <p:nvPicPr>
            <p:cNvPr id="8" name="Non - 9Slide.vn">
              <a:extLst>
                <a:ext uri="{FF2B5EF4-FFF2-40B4-BE49-F238E27FC236}">
                  <a16:creationId xmlns:a16="http://schemas.microsoft.com/office/drawing/2014/main" id="{1C7AFCD6-204D-46FC-BCBF-C9D0FA61F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335" y="76200"/>
              <a:ext cx="4129329" cy="264751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AE429E-C79B-4287-90E2-6B2133187BA9}"/>
                </a:ext>
              </a:extLst>
            </p:cNvPr>
            <p:cNvSpPr txBox="1"/>
            <p:nvPr/>
          </p:nvSpPr>
          <p:spPr>
            <a:xfrm>
              <a:off x="5264778" y="1743643"/>
              <a:ext cx="167763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prstTxWarp prst="textArchDown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VUA BÁNH NGỌT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D46C6EE-31D4-48E4-8D95-52C46966EF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1429" y="2778656"/>
            <a:ext cx="6108721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5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>
            <a:extLst>
              <a:ext uri="{FF2B5EF4-FFF2-40B4-BE49-F238E27FC236}">
                <a16:creationId xmlns:a16="http://schemas.microsoft.com/office/drawing/2014/main" id="{CDD29222-60C8-4E3B-93A1-BA8C1D213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B26602-9784-4389-982F-587D6AB0C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5581">
            <a:off x="3452475" y="669325"/>
            <a:ext cx="8415349" cy="4119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69070F-6E0D-4634-840A-1272F84AB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854" y="2415235"/>
            <a:ext cx="3269212" cy="43102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89F872C-51C3-4B36-9C1C-6C4041BEF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0445" y="1474546"/>
            <a:ext cx="7754784" cy="19508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1B24C8-5201-45E2-9548-90061E82F5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5271" y="3167360"/>
            <a:ext cx="714513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>
            <a:extLst>
              <a:ext uri="{FF2B5EF4-FFF2-40B4-BE49-F238E27FC236}">
                <a16:creationId xmlns:a16="http://schemas.microsoft.com/office/drawing/2014/main" id="{86AB1058-EC5D-4F06-8B1F-E22A88C2C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6DA77E-AF2E-4696-8F35-86EEFACDD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2539">
            <a:off x="2295603" y="761976"/>
            <a:ext cx="7600793" cy="538622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2D9E400-73B8-4AC8-9253-77A35DE03544}"/>
              </a:ext>
            </a:extLst>
          </p:cNvPr>
          <p:cNvGrpSpPr/>
          <p:nvPr/>
        </p:nvGrpSpPr>
        <p:grpSpPr>
          <a:xfrm>
            <a:off x="4530326" y="1066800"/>
            <a:ext cx="3131345" cy="998888"/>
            <a:chOff x="4530326" y="1066800"/>
            <a:chExt cx="3131345" cy="9988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BF79D0-BA9F-4678-BAC0-AD283F55E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30326" y="1066800"/>
              <a:ext cx="3131345" cy="9988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56926C-79FA-41A0-8129-DF4A4310AD26}"/>
                </a:ext>
              </a:extLst>
            </p:cNvPr>
            <p:cNvSpPr txBox="1"/>
            <p:nvPr/>
          </p:nvSpPr>
          <p:spPr>
            <a:xfrm>
              <a:off x="5026795" y="1255295"/>
              <a:ext cx="2138406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841918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+mn-cs"/>
                </a:rPr>
                <a:t>CHẶNG 1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B78EA72-C15B-4BB2-9862-91189A61F2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2757" y="1870848"/>
            <a:ext cx="6346486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7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>
            <a:extLst>
              <a:ext uri="{FF2B5EF4-FFF2-40B4-BE49-F238E27FC236}">
                <a16:creationId xmlns:a16="http://schemas.microsoft.com/office/drawing/2014/main" id="{EB9AC98C-EA5B-4410-9BF3-B7A5F5AF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A7FD234-B1B5-4C17-9582-4A8B53D84B64}"/>
              </a:ext>
            </a:extLst>
          </p:cNvPr>
          <p:cNvSpPr/>
          <p:nvPr/>
        </p:nvSpPr>
        <p:spPr>
          <a:xfrm>
            <a:off x="693555" y="307272"/>
            <a:ext cx="10965045" cy="57887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1B5904-9C2F-41BC-B900-85603993B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1295" y="2154710"/>
            <a:ext cx="3436003" cy="332178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D1CB579-5F4A-40B0-A7FC-C83C3A60F105}"/>
              </a:ext>
            </a:extLst>
          </p:cNvPr>
          <p:cNvGrpSpPr/>
          <p:nvPr/>
        </p:nvGrpSpPr>
        <p:grpSpPr>
          <a:xfrm>
            <a:off x="3112091" y="87959"/>
            <a:ext cx="5480514" cy="1144557"/>
            <a:chOff x="166511" y="152399"/>
            <a:chExt cx="12811014" cy="267546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4A0126A-3D79-4215-8EA4-E15F1E978278}"/>
                </a:ext>
              </a:extLst>
            </p:cNvPr>
            <p:cNvSpPr/>
            <p:nvPr/>
          </p:nvSpPr>
          <p:spPr>
            <a:xfrm>
              <a:off x="1143000" y="499533"/>
              <a:ext cx="11834525" cy="198120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CCFB191-B1AD-42C3-BCD7-F18DF577EF32}"/>
                </a:ext>
              </a:extLst>
            </p:cNvPr>
            <p:cNvSpPr/>
            <p:nvPr/>
          </p:nvSpPr>
          <p:spPr>
            <a:xfrm>
              <a:off x="1707445" y="665056"/>
              <a:ext cx="11003844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39313D-00F9-4C69-9F31-CD5FD3E6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EAC2DC5F-CC60-46C6-8E67-23FAEED49F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8194" y="273010"/>
            <a:ext cx="748880" cy="801790"/>
          </a:xfrm>
          <a:prstGeom prst="rect">
            <a:avLst/>
          </a:prstGeom>
        </p:spPr>
      </p:pic>
      <p:grpSp>
        <p:nvGrpSpPr>
          <p:cNvPr id="16" name="DapAnA - 9Slide.vn">
            <a:extLst>
              <a:ext uri="{FF2B5EF4-FFF2-40B4-BE49-F238E27FC236}">
                <a16:creationId xmlns:a16="http://schemas.microsoft.com/office/drawing/2014/main" id="{1F59E306-23F2-4B07-B138-C6AD905419D0}"/>
              </a:ext>
            </a:extLst>
          </p:cNvPr>
          <p:cNvGrpSpPr/>
          <p:nvPr/>
        </p:nvGrpSpPr>
        <p:grpSpPr>
          <a:xfrm>
            <a:off x="942420" y="4862263"/>
            <a:ext cx="3634563" cy="750305"/>
            <a:chOff x="609600" y="3061123"/>
            <a:chExt cx="5044329" cy="14218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C96A427-FE20-4CAA-8CF3-C25E8AE1B849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1F8A1C6-DAB4-4119-BD6B-E78AC69CC786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4150808-4BA3-4153-A415-955A62680A74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6B11D4-4B62-42D4-AAFA-9EE144629154}"/>
                </a:ext>
              </a:extLst>
            </p:cNvPr>
            <p:cNvSpPr txBox="1"/>
            <p:nvPr/>
          </p:nvSpPr>
          <p:spPr>
            <a:xfrm>
              <a:off x="1215503" y="3318310"/>
              <a:ext cx="4032533" cy="81655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trái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049" name="ChuaChinhXac - 9Slide.vn">
            <a:extLst>
              <a:ext uri="{FF2B5EF4-FFF2-40B4-BE49-F238E27FC236}">
                <a16:creationId xmlns:a16="http://schemas.microsoft.com/office/drawing/2014/main" id="{CCD233D6-6217-4EBD-9D2C-0FFA93CE7579}"/>
              </a:ext>
            </a:extLst>
          </p:cNvPr>
          <p:cNvGrpSpPr/>
          <p:nvPr/>
        </p:nvGrpSpPr>
        <p:grpSpPr>
          <a:xfrm>
            <a:off x="-74684" y="995600"/>
            <a:ext cx="5302403" cy="3356881"/>
            <a:chOff x="12305674" y="1545477"/>
            <a:chExt cx="4185564" cy="2785738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C4FB7D3-94DB-4A31-BD1E-AD1DE5633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305674" y="1545477"/>
              <a:ext cx="4185564" cy="2785738"/>
            </a:xfrm>
            <a:prstGeom prst="rect">
              <a:avLst/>
            </a:prstGeom>
          </p:spPr>
        </p:pic>
        <p:sp>
          <p:nvSpPr>
            <p:cNvPr id="2048" name="TextBox 2047">
              <a:extLst>
                <a:ext uri="{FF2B5EF4-FFF2-40B4-BE49-F238E27FC236}">
                  <a16:creationId xmlns:a16="http://schemas.microsoft.com/office/drawing/2014/main" id="{24B23112-24EB-4077-948F-ACBC611669F5}"/>
                </a:ext>
              </a:extLst>
            </p:cNvPr>
            <p:cNvSpPr txBox="1"/>
            <p:nvPr/>
          </p:nvSpPr>
          <p:spPr>
            <a:xfrm>
              <a:off x="14229450" y="3188949"/>
              <a:ext cx="1928236" cy="715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Chữ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M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hoa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cấu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tạo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bởi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: </a:t>
              </a:r>
            </a:p>
          </p:txBody>
        </p:sp>
      </p:grpSp>
      <p:pic>
        <p:nvPicPr>
          <p:cNvPr id="22" name="chu Y">
            <a:hlinkClick r:id="" action="ppaction://media"/>
            <a:extLst>
              <a:ext uri="{FF2B5EF4-FFF2-40B4-BE49-F238E27FC236}">
                <a16:creationId xmlns:a16="http://schemas.microsoft.com/office/drawing/2014/main" id="{B662BD6A-12D0-4F32-BDB5-908FFA12B4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706600" y="6314420"/>
            <a:ext cx="5803900" cy="6858000"/>
          </a:xfrm>
          <a:prstGeom prst="rect">
            <a:avLst/>
          </a:prstGeom>
        </p:spPr>
      </p:pic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83F273E-1E25-4DEE-A3A8-097595B08ED8}"/>
              </a:ext>
            </a:extLst>
          </p:cNvPr>
          <p:cNvCxnSpPr>
            <a:cxnSpLocks/>
          </p:cNvCxnSpPr>
          <p:nvPr/>
        </p:nvCxnSpPr>
        <p:spPr>
          <a:xfrm>
            <a:off x="8530333" y="2643588"/>
            <a:ext cx="0" cy="277367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3534F9A3-1B48-460F-9FB4-2A6960BB5606}"/>
              </a:ext>
            </a:extLst>
          </p:cNvPr>
          <p:cNvSpPr/>
          <p:nvPr/>
        </p:nvSpPr>
        <p:spPr>
          <a:xfrm>
            <a:off x="8743186" y="3872751"/>
            <a:ext cx="13609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+mn-cs"/>
              </a:rPr>
              <a:t>2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ea typeface="字魂35号-经典雅黑"/>
                <a:cs typeface="+mn-cs"/>
              </a:rPr>
              <a:t>ô ly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#9Slide02 Noi dung dai"/>
                <a:ea typeface="字魂35号-经典雅黑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#9Slide02 Noi dung dai"/>
                <a:ea typeface="字魂35号-经典雅黑"/>
                <a:cs typeface="+mn-cs"/>
              </a:rPr>
              <a:t>rưỡi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ea typeface="字魂35号-经典雅黑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0AD044C-3AE9-4588-BA87-60D35BED1D20}"/>
              </a:ext>
            </a:extLst>
          </p:cNvPr>
          <p:cNvSpPr/>
          <p:nvPr/>
        </p:nvSpPr>
        <p:spPr>
          <a:xfrm>
            <a:off x="6261934" y="5594613"/>
            <a:ext cx="1739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2 ô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ly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rưỡi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705F15F-DBD5-4AA2-947F-C26FC471B9E3}"/>
              </a:ext>
            </a:extLst>
          </p:cNvPr>
          <p:cNvCxnSpPr>
            <a:cxnSpLocks/>
          </p:cNvCxnSpPr>
          <p:nvPr/>
        </p:nvCxnSpPr>
        <p:spPr>
          <a:xfrm flipH="1">
            <a:off x="5392145" y="5476496"/>
            <a:ext cx="3086565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AD00D21-1BD4-4FC8-9B6C-9AABB5C53E21}"/>
              </a:ext>
            </a:extLst>
          </p:cNvPr>
          <p:cNvCxnSpPr>
            <a:cxnSpLocks/>
          </p:cNvCxnSpPr>
          <p:nvPr/>
        </p:nvCxnSpPr>
        <p:spPr>
          <a:xfrm flipV="1">
            <a:off x="4638407" y="4997977"/>
            <a:ext cx="753738" cy="129739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  <p:grpSp>
        <p:nvGrpSpPr>
          <p:cNvPr id="90" name="DapAnA - 9Slide.vn">
            <a:extLst>
              <a:ext uri="{FF2B5EF4-FFF2-40B4-BE49-F238E27FC236}">
                <a16:creationId xmlns:a16="http://schemas.microsoft.com/office/drawing/2014/main" id="{3FCD6A64-D7C9-4AA0-A11F-9230C34969D6}"/>
              </a:ext>
            </a:extLst>
          </p:cNvPr>
          <p:cNvGrpSpPr/>
          <p:nvPr/>
        </p:nvGrpSpPr>
        <p:grpSpPr>
          <a:xfrm>
            <a:off x="5733115" y="1320475"/>
            <a:ext cx="2797218" cy="664869"/>
            <a:chOff x="609600" y="3061123"/>
            <a:chExt cx="5044329" cy="1421875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A5DC0811-3AF8-470F-954F-94363397AB50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7BFD98E9-F1E7-4B0F-95DB-6B4779E35C00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68048701-B708-4D8C-8305-3F41336A04A6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D03B993-C89B-47F5-AF12-730696D8B506}"/>
                </a:ext>
              </a:extLst>
            </p:cNvPr>
            <p:cNvSpPr txBox="1"/>
            <p:nvPr/>
          </p:nvSpPr>
          <p:spPr>
            <a:xfrm>
              <a:off x="1103489" y="3318309"/>
              <a:ext cx="4256581" cy="92148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đứng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DC81AA0-0FDD-4D8D-89BC-D44A31205F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4275" y="94004"/>
            <a:ext cx="3322608" cy="1182727"/>
          </a:xfrm>
          <a:prstGeom prst="rect">
            <a:avLst/>
          </a:prstGeom>
        </p:spPr>
      </p:pic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3D878413-56D3-4E5B-A365-C7C543D570FE}"/>
              </a:ext>
            </a:extLst>
          </p:cNvPr>
          <p:cNvCxnSpPr>
            <a:cxnSpLocks/>
          </p:cNvCxnSpPr>
          <p:nvPr/>
        </p:nvCxnSpPr>
        <p:spPr>
          <a:xfrm flipH="1">
            <a:off x="6810703" y="2019606"/>
            <a:ext cx="321021" cy="744242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  <p:grpSp>
        <p:nvGrpSpPr>
          <p:cNvPr id="39" name="DapAnA - 9Slide.vn">
            <a:extLst>
              <a:ext uri="{FF2B5EF4-FFF2-40B4-BE49-F238E27FC236}">
                <a16:creationId xmlns:a16="http://schemas.microsoft.com/office/drawing/2014/main" id="{0A8E637C-62E3-4647-B9D2-5FAF377E8F71}"/>
              </a:ext>
            </a:extLst>
          </p:cNvPr>
          <p:cNvGrpSpPr/>
          <p:nvPr/>
        </p:nvGrpSpPr>
        <p:grpSpPr>
          <a:xfrm>
            <a:off x="8861382" y="2643588"/>
            <a:ext cx="2797218" cy="664869"/>
            <a:chOff x="609600" y="3061123"/>
            <a:chExt cx="5044329" cy="142187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E47B811-3BA6-4BF9-9292-6FFF001FF4A9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461D26F9-E463-43E2-A91D-D868A1FAD952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A67D61AD-570E-40F8-B76A-4C5A1FC95A3E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11C90B8-DC80-4C95-899F-B3EAAB120712}"/>
                </a:ext>
              </a:extLst>
            </p:cNvPr>
            <p:cNvSpPr txBox="1"/>
            <p:nvPr/>
          </p:nvSpPr>
          <p:spPr>
            <a:xfrm>
              <a:off x="1258143" y="3318309"/>
              <a:ext cx="3947270" cy="92148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xiên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5F86F94-1433-42FA-A677-656A8C91F7A3}"/>
              </a:ext>
            </a:extLst>
          </p:cNvPr>
          <p:cNvCxnSpPr>
            <a:cxnSpLocks/>
          </p:cNvCxnSpPr>
          <p:nvPr/>
        </p:nvCxnSpPr>
        <p:spPr>
          <a:xfrm flipH="1">
            <a:off x="7131724" y="3342719"/>
            <a:ext cx="3128267" cy="1009762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  <p:grpSp>
        <p:nvGrpSpPr>
          <p:cNvPr id="45" name="DapAnA - 9Slide.vn">
            <a:extLst>
              <a:ext uri="{FF2B5EF4-FFF2-40B4-BE49-F238E27FC236}">
                <a16:creationId xmlns:a16="http://schemas.microsoft.com/office/drawing/2014/main" id="{6C7154D0-1589-4DB5-9597-DCC9347847E7}"/>
              </a:ext>
            </a:extLst>
          </p:cNvPr>
          <p:cNvGrpSpPr/>
          <p:nvPr/>
        </p:nvGrpSpPr>
        <p:grpSpPr>
          <a:xfrm>
            <a:off x="8796653" y="4752396"/>
            <a:ext cx="3208078" cy="664869"/>
            <a:chOff x="609600" y="3061123"/>
            <a:chExt cx="5044329" cy="142187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7CACFF-E751-4503-BFD4-D7709FFFA668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C5ECCED5-4355-453B-AAD2-CA270AE53C3D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6597CE9-69B2-4705-A4F1-ACE8F13918F8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63CDF7-B4E4-4096-B100-1322EF2AB560}"/>
                </a:ext>
              </a:extLst>
            </p:cNvPr>
            <p:cNvSpPr txBox="1"/>
            <p:nvPr/>
          </p:nvSpPr>
          <p:spPr>
            <a:xfrm>
              <a:off x="837931" y="3318309"/>
              <a:ext cx="4787708" cy="92148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phải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13F95C9-EB45-414B-9565-DD777F871BA4}"/>
              </a:ext>
            </a:extLst>
          </p:cNvPr>
          <p:cNvCxnSpPr>
            <a:cxnSpLocks/>
            <a:stCxn id="48" idx="1"/>
          </p:cNvCxnSpPr>
          <p:nvPr/>
        </p:nvCxnSpPr>
        <p:spPr>
          <a:xfrm flipH="1" flipV="1">
            <a:off x="7609809" y="4862263"/>
            <a:ext cx="1186844" cy="222568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7385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8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9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28417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4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75" fill="hold" display="0">
                      <p:stCondLst>
                        <p:cond delay="indefinite"/>
                      </p:stCondLst>
                    </p:cTn>
                    <p:tgtEl>
                      <p:spTgt spid="22"/>
                    </p:tgtEl>
                  </p:cMediaNode>
                </p:video>
                <p:seq concurrent="1" nextAc="seek">
                  <p:cTn id="76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7" fill="hold">
                          <p:stCondLst>
                            <p:cond delay="0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80" dur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</p:childTnLst>
            </p:cTn>
          </p:par>
        </p:tnLst>
        <p:bldLst>
          <p:bldP spid="61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28417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4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75" fill="hold" display="0">
                      <p:stCondLst>
                        <p:cond delay="indefinite"/>
                      </p:stCondLst>
                    </p:cTn>
                    <p:tgtEl>
                      <p:spTgt spid="22"/>
                    </p:tgtEl>
                  </p:cMediaNode>
                </p:video>
                <p:seq concurrent="1" nextAc="seek">
                  <p:cTn id="76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7" fill="hold">
                          <p:stCondLst>
                            <p:cond delay="0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80" dur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</p:childTnLst>
            </p:cTn>
          </p:par>
        </p:tnLst>
        <p:bldLst>
          <p:bldP spid="61" grpId="0"/>
          <p:bldP spid="6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>
            <a:extLst>
              <a:ext uri="{FF2B5EF4-FFF2-40B4-BE49-F238E27FC236}">
                <a16:creationId xmlns:a16="http://schemas.microsoft.com/office/drawing/2014/main" id="{EB9AC98C-EA5B-4410-9BF3-B7A5F5AF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A7FD234-B1B5-4C17-9582-4A8B53D84B64}"/>
              </a:ext>
            </a:extLst>
          </p:cNvPr>
          <p:cNvSpPr/>
          <p:nvPr/>
        </p:nvSpPr>
        <p:spPr>
          <a:xfrm>
            <a:off x="693555" y="307272"/>
            <a:ext cx="10965045" cy="57887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1B5904-9C2F-41BC-B900-85603993B2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3979" y="2097602"/>
            <a:ext cx="3350635" cy="34360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D1CB579-5F4A-40B0-A7FC-C83C3A60F105}"/>
              </a:ext>
            </a:extLst>
          </p:cNvPr>
          <p:cNvGrpSpPr/>
          <p:nvPr/>
        </p:nvGrpSpPr>
        <p:grpSpPr>
          <a:xfrm>
            <a:off x="3112091" y="87959"/>
            <a:ext cx="5480514" cy="1144557"/>
            <a:chOff x="166511" y="152399"/>
            <a:chExt cx="12811014" cy="267546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4A0126A-3D79-4215-8EA4-E15F1E978278}"/>
                </a:ext>
              </a:extLst>
            </p:cNvPr>
            <p:cNvSpPr/>
            <p:nvPr/>
          </p:nvSpPr>
          <p:spPr>
            <a:xfrm>
              <a:off x="1143000" y="499533"/>
              <a:ext cx="11834525" cy="198120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CCFB191-B1AD-42C3-BCD7-F18DF577EF32}"/>
                </a:ext>
              </a:extLst>
            </p:cNvPr>
            <p:cNvSpPr/>
            <p:nvPr/>
          </p:nvSpPr>
          <p:spPr>
            <a:xfrm>
              <a:off x="1707445" y="665056"/>
              <a:ext cx="11003844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39313D-00F9-4C69-9F31-CD5FD3E6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EAC2DC5F-CC60-46C6-8E67-23FAEED49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8194" y="273010"/>
            <a:ext cx="748880" cy="801790"/>
          </a:xfrm>
          <a:prstGeom prst="rect">
            <a:avLst/>
          </a:prstGeom>
        </p:spPr>
      </p:pic>
      <p:grpSp>
        <p:nvGrpSpPr>
          <p:cNvPr id="16" name="DapAnA - 9Slide.vn">
            <a:extLst>
              <a:ext uri="{FF2B5EF4-FFF2-40B4-BE49-F238E27FC236}">
                <a16:creationId xmlns:a16="http://schemas.microsoft.com/office/drawing/2014/main" id="{1F59E306-23F2-4B07-B138-C6AD905419D0}"/>
              </a:ext>
            </a:extLst>
          </p:cNvPr>
          <p:cNvGrpSpPr/>
          <p:nvPr/>
        </p:nvGrpSpPr>
        <p:grpSpPr>
          <a:xfrm>
            <a:off x="942420" y="4862263"/>
            <a:ext cx="3634563" cy="750305"/>
            <a:chOff x="609600" y="3061123"/>
            <a:chExt cx="5044329" cy="14218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C96A427-FE20-4CAA-8CF3-C25E8AE1B849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1F8A1C6-DAB4-4119-BD6B-E78AC69CC786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4150808-4BA3-4153-A415-955A62680A74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6B11D4-4B62-42D4-AAFA-9EE144629154}"/>
                </a:ext>
              </a:extLst>
            </p:cNvPr>
            <p:cNvSpPr txBox="1"/>
            <p:nvPr/>
          </p:nvSpPr>
          <p:spPr>
            <a:xfrm>
              <a:off x="1215497" y="3318310"/>
              <a:ext cx="4032534" cy="81655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trái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049" name="ChuaChinhXac - 9Slide.vn">
            <a:extLst>
              <a:ext uri="{FF2B5EF4-FFF2-40B4-BE49-F238E27FC236}">
                <a16:creationId xmlns:a16="http://schemas.microsoft.com/office/drawing/2014/main" id="{CCD233D6-6217-4EBD-9D2C-0FFA93CE7579}"/>
              </a:ext>
            </a:extLst>
          </p:cNvPr>
          <p:cNvGrpSpPr/>
          <p:nvPr/>
        </p:nvGrpSpPr>
        <p:grpSpPr>
          <a:xfrm>
            <a:off x="-74684" y="995600"/>
            <a:ext cx="5302403" cy="3356881"/>
            <a:chOff x="12305674" y="1545477"/>
            <a:chExt cx="4185564" cy="2785738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C4FB7D3-94DB-4A31-BD1E-AD1DE5633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305674" y="1545477"/>
              <a:ext cx="4185564" cy="2785738"/>
            </a:xfrm>
            <a:prstGeom prst="rect">
              <a:avLst/>
            </a:prstGeom>
          </p:spPr>
        </p:pic>
        <p:sp>
          <p:nvSpPr>
            <p:cNvPr id="2048" name="TextBox 2047">
              <a:extLst>
                <a:ext uri="{FF2B5EF4-FFF2-40B4-BE49-F238E27FC236}">
                  <a16:creationId xmlns:a16="http://schemas.microsoft.com/office/drawing/2014/main" id="{24B23112-24EB-4077-948F-ACBC611669F5}"/>
                </a:ext>
              </a:extLst>
            </p:cNvPr>
            <p:cNvSpPr txBox="1"/>
            <p:nvPr/>
          </p:nvSpPr>
          <p:spPr>
            <a:xfrm>
              <a:off x="14229450" y="3188949"/>
              <a:ext cx="1928236" cy="715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Chữ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hoa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N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cấu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tạo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bởi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</a:rPr>
                <a:t>: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9A018B0-49D6-4089-ADAD-344E52865943}"/>
              </a:ext>
            </a:extLst>
          </p:cNvPr>
          <p:cNvGrpSpPr/>
          <p:nvPr/>
        </p:nvGrpSpPr>
        <p:grpSpPr>
          <a:xfrm>
            <a:off x="9498180" y="3954032"/>
            <a:ext cx="2423592" cy="1658536"/>
            <a:chOff x="7214414" y="2362212"/>
            <a:chExt cx="1708551" cy="1169212"/>
          </a:xfrm>
        </p:grpSpPr>
        <p:pic>
          <p:nvPicPr>
            <p:cNvPr id="73" name="Picture 2" descr="Bảng Gỗ Học Sinh Hồng Hà 3447">
              <a:extLst>
                <a:ext uri="{FF2B5EF4-FFF2-40B4-BE49-F238E27FC236}">
                  <a16:creationId xmlns:a16="http://schemas.microsoft.com/office/drawing/2014/main" id="{5F8C0B99-FB2A-42D6-9758-F609AE0F01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44" b="15124"/>
            <a:stretch/>
          </p:blipFill>
          <p:spPr bwMode="auto">
            <a:xfrm>
              <a:off x="7214414" y="2362212"/>
              <a:ext cx="1708551" cy="1169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183E60E-DA06-4599-8AA1-E59DC7C9D2A4}"/>
                </a:ext>
              </a:extLst>
            </p:cNvPr>
            <p:cNvSpPr txBox="1"/>
            <p:nvPr/>
          </p:nvSpPr>
          <p:spPr>
            <a:xfrm>
              <a:off x="7544058" y="2505474"/>
              <a:ext cx="1080476" cy="6726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con</a:t>
              </a:r>
            </a:p>
          </p:txBody>
        </p:sp>
      </p:grp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83F273E-1E25-4DEE-A3A8-097595B08ED8}"/>
              </a:ext>
            </a:extLst>
          </p:cNvPr>
          <p:cNvCxnSpPr>
            <a:cxnSpLocks/>
          </p:cNvCxnSpPr>
          <p:nvPr/>
        </p:nvCxnSpPr>
        <p:spPr>
          <a:xfrm>
            <a:off x="8592605" y="2862399"/>
            <a:ext cx="0" cy="2466346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3534F9A3-1B48-460F-9FB4-2A6960BB5606}"/>
              </a:ext>
            </a:extLst>
          </p:cNvPr>
          <p:cNvSpPr/>
          <p:nvPr/>
        </p:nvSpPr>
        <p:spPr>
          <a:xfrm>
            <a:off x="8379384" y="4283308"/>
            <a:ext cx="13609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+mn-cs"/>
              </a:rPr>
              <a:t>2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#9Slide02 Noi dung dai"/>
                <a:ea typeface="字魂35号-经典雅黑"/>
                <a:cs typeface="+mn-cs"/>
              </a:rPr>
              <a:t>ô ly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#9Slide02 Noi dung dai"/>
                <a:ea typeface="字魂35号-经典雅黑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#9Slide02 Noi dung dai"/>
                <a:ea typeface="字魂35号-经典雅黑"/>
                <a:cs typeface="+mn-cs"/>
              </a:rPr>
              <a:t>rưỡi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#9Slide02 Noi dung dai"/>
              <a:ea typeface="字魂35号-经典雅黑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0AD044C-3AE9-4588-BA87-60D35BED1D20}"/>
              </a:ext>
            </a:extLst>
          </p:cNvPr>
          <p:cNvSpPr/>
          <p:nvPr/>
        </p:nvSpPr>
        <p:spPr>
          <a:xfrm>
            <a:off x="5392145" y="5699428"/>
            <a:ext cx="1739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2 ô ly rưỡi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705F15F-DBD5-4AA2-947F-C26FC471B9E3}"/>
              </a:ext>
            </a:extLst>
          </p:cNvPr>
          <p:cNvCxnSpPr>
            <a:cxnSpLocks/>
          </p:cNvCxnSpPr>
          <p:nvPr/>
        </p:nvCxnSpPr>
        <p:spPr>
          <a:xfrm flipH="1">
            <a:off x="5392145" y="5501698"/>
            <a:ext cx="2188956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AD00D21-1BD4-4FC8-9B6C-9AABB5C53E21}"/>
              </a:ext>
            </a:extLst>
          </p:cNvPr>
          <p:cNvCxnSpPr>
            <a:cxnSpLocks/>
          </p:cNvCxnSpPr>
          <p:nvPr/>
        </p:nvCxnSpPr>
        <p:spPr>
          <a:xfrm>
            <a:off x="4638407" y="5127716"/>
            <a:ext cx="679827" cy="0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  <p:grpSp>
        <p:nvGrpSpPr>
          <p:cNvPr id="90" name="DapAnA - 9Slide.vn">
            <a:extLst>
              <a:ext uri="{FF2B5EF4-FFF2-40B4-BE49-F238E27FC236}">
                <a16:creationId xmlns:a16="http://schemas.microsoft.com/office/drawing/2014/main" id="{3FCD6A64-D7C9-4AA0-A11F-9230C34969D6}"/>
              </a:ext>
            </a:extLst>
          </p:cNvPr>
          <p:cNvGrpSpPr/>
          <p:nvPr/>
        </p:nvGrpSpPr>
        <p:grpSpPr>
          <a:xfrm>
            <a:off x="5733115" y="1320475"/>
            <a:ext cx="2797218" cy="664869"/>
            <a:chOff x="609600" y="3061123"/>
            <a:chExt cx="5044329" cy="1421875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A5DC0811-3AF8-470F-954F-94363397AB50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7BFD98E9-F1E7-4B0F-95DB-6B4779E35C00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68048701-B708-4D8C-8305-3F41336A04A6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D03B993-C89B-47F5-AF12-730696D8B506}"/>
                </a:ext>
              </a:extLst>
            </p:cNvPr>
            <p:cNvSpPr txBox="1"/>
            <p:nvPr/>
          </p:nvSpPr>
          <p:spPr>
            <a:xfrm>
              <a:off x="1253806" y="3318309"/>
              <a:ext cx="3955941" cy="92148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viên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DC81AA0-0FDD-4D8D-89BC-D44A31205F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4275" y="94004"/>
            <a:ext cx="3322608" cy="1182727"/>
          </a:xfrm>
          <a:prstGeom prst="rect">
            <a:avLst/>
          </a:prstGeom>
        </p:spPr>
      </p:pic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3D878413-56D3-4E5B-A365-C7C543D570FE}"/>
              </a:ext>
            </a:extLst>
          </p:cNvPr>
          <p:cNvCxnSpPr>
            <a:cxnSpLocks/>
          </p:cNvCxnSpPr>
          <p:nvPr/>
        </p:nvCxnSpPr>
        <p:spPr>
          <a:xfrm flipH="1">
            <a:off x="7052441" y="2019606"/>
            <a:ext cx="79283" cy="1409394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  <p:grpSp>
        <p:nvGrpSpPr>
          <p:cNvPr id="39" name="DapAnA - 9Slide.vn">
            <a:extLst>
              <a:ext uri="{FF2B5EF4-FFF2-40B4-BE49-F238E27FC236}">
                <a16:creationId xmlns:a16="http://schemas.microsoft.com/office/drawing/2014/main" id="{0A8E637C-62E3-4647-B9D2-5FAF377E8F71}"/>
              </a:ext>
            </a:extLst>
          </p:cNvPr>
          <p:cNvGrpSpPr/>
          <p:nvPr/>
        </p:nvGrpSpPr>
        <p:grpSpPr>
          <a:xfrm>
            <a:off x="8861381" y="2643588"/>
            <a:ext cx="3186033" cy="664869"/>
            <a:chOff x="609600" y="3061123"/>
            <a:chExt cx="5062384" cy="142187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E47B811-3BA6-4BF9-9292-6FFF001FF4A9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461D26F9-E463-43E2-A91D-D868A1FAD952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A67D61AD-570E-40F8-B76A-4C5A1FC95A3E}"/>
                  </a:ext>
                </a:extLst>
              </p:cNvPr>
              <p:cNvSpPr/>
              <p:nvPr/>
            </p:nvSpPr>
            <p:spPr>
              <a:xfrm>
                <a:off x="750128" y="3429000"/>
                <a:ext cx="9978943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11C90B8-DC80-4C95-899F-B3EAAB120712}"/>
                </a:ext>
              </a:extLst>
            </p:cNvPr>
            <p:cNvSpPr txBox="1"/>
            <p:nvPr/>
          </p:nvSpPr>
          <p:spPr>
            <a:xfrm>
              <a:off x="791578" y="3318309"/>
              <a:ext cx="4880406" cy="92148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xuôi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phải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5F86F94-1433-42FA-A677-656A8C91F7A3}"/>
              </a:ext>
            </a:extLst>
          </p:cNvPr>
          <p:cNvCxnSpPr>
            <a:cxnSpLocks/>
          </p:cNvCxnSpPr>
          <p:nvPr/>
        </p:nvCxnSpPr>
        <p:spPr>
          <a:xfrm flipH="1">
            <a:off x="7420303" y="3342719"/>
            <a:ext cx="2839688" cy="1519544"/>
          </a:xfrm>
          <a:prstGeom prst="straightConnector1">
            <a:avLst/>
          </a:prstGeom>
          <a:noFill/>
          <a:ln w="57150" cap="flat" cmpd="sng" algn="ctr">
            <a:solidFill>
              <a:srgbClr val="00B050"/>
            </a:solidFill>
            <a:prstDash val="lgDash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1723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 hoa">
            <a:hlinkClick r:id="" action="ppaction://media"/>
            <a:extLst>
              <a:ext uri="{FF2B5EF4-FFF2-40B4-BE49-F238E27FC236}">
                <a16:creationId xmlns:a16="http://schemas.microsoft.com/office/drawing/2014/main" id="{4825B664-2BC4-42CC-B274-9489A41745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 hoa">
            <a:hlinkClick r:id="" action="ppaction://media"/>
            <a:extLst>
              <a:ext uri="{FF2B5EF4-FFF2-40B4-BE49-F238E27FC236}">
                <a16:creationId xmlns:a16="http://schemas.microsoft.com/office/drawing/2014/main" id="{863282C1-21BD-42BA-9722-3AE15DE6D3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1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>
            <a:extLst>
              <a:ext uri="{FF2B5EF4-FFF2-40B4-BE49-F238E27FC236}">
                <a16:creationId xmlns:a16="http://schemas.microsoft.com/office/drawing/2014/main" id="{7F254DD6-8296-4340-BE87-C74AF3A67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DBAEA-99F8-4EC1-8F99-4AB8EAD86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5581">
            <a:off x="249235" y="963220"/>
            <a:ext cx="7988108" cy="411978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A665D81-A3EB-46D5-A974-F4090D610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399" y="1573774"/>
            <a:ext cx="4345413" cy="57291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A4C2DB-96DE-4AAE-A9BD-E4A2E9B8E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793" y="1749779"/>
            <a:ext cx="7388992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8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>
            <a:extLst>
              <a:ext uri="{FF2B5EF4-FFF2-40B4-BE49-F238E27FC236}">
                <a16:creationId xmlns:a16="http://schemas.microsoft.com/office/drawing/2014/main" id="{86AB1058-EC5D-4F06-8B1F-E22A88C2C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6DA77E-AF2E-4696-8F35-86EEFACDD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2539">
            <a:off x="1981455" y="485827"/>
            <a:ext cx="8837323" cy="626247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2D9E400-73B8-4AC8-9253-77A35DE03544}"/>
              </a:ext>
            </a:extLst>
          </p:cNvPr>
          <p:cNvGrpSpPr/>
          <p:nvPr/>
        </p:nvGrpSpPr>
        <p:grpSpPr>
          <a:xfrm>
            <a:off x="4530326" y="1066800"/>
            <a:ext cx="3131345" cy="998888"/>
            <a:chOff x="4530326" y="1066800"/>
            <a:chExt cx="3131345" cy="9988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BF79D0-BA9F-4678-BAC0-AD283F55E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30326" y="1066800"/>
              <a:ext cx="3131345" cy="9988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56926C-79FA-41A0-8129-DF4A4310AD26}"/>
                </a:ext>
              </a:extLst>
            </p:cNvPr>
            <p:cNvSpPr txBox="1"/>
            <p:nvPr/>
          </p:nvSpPr>
          <p:spPr>
            <a:xfrm>
              <a:off x="4997139" y="1255295"/>
              <a:ext cx="219771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841918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+mn-cs"/>
                </a:rPr>
                <a:t>CHẶNG 2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30ACB67-DEC9-43F2-82EA-431DAFAF5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8021" y="2040293"/>
            <a:ext cx="8376630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6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130</Words>
  <Application>Microsoft Office PowerPoint</Application>
  <PresentationFormat>Widescreen</PresentationFormat>
  <Paragraphs>29</Paragraphs>
  <Slides>13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#9Slide02 Noi dung dai</vt:lpstr>
      <vt:lpstr>#9Slide02 Tieu de dai</vt:lpstr>
      <vt:lpstr>#9Slide03 BoosterNextFYBlack</vt:lpstr>
      <vt:lpstr>#9Slide05 Pattaya</vt:lpstr>
      <vt:lpstr>#9Slide05 SVNShintia Script</vt:lpstr>
      <vt:lpstr>Arial</vt:lpstr>
      <vt:lpstr>Calibri</vt:lpstr>
      <vt:lpstr>HP001 4 hàng</vt:lpstr>
      <vt:lpstr>iCiel Cadena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2022-08-09T06:29:44Z</dcterms:created>
  <dcterms:modified xsi:type="dcterms:W3CDTF">2022-09-30T07:40:07Z</dcterms:modified>
</cp:coreProperties>
</file>