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9" r:id="rId3"/>
    <p:sldId id="309" r:id="rId4"/>
    <p:sldId id="310" r:id="rId5"/>
    <p:sldId id="324" r:id="rId6"/>
    <p:sldId id="325" r:id="rId7"/>
    <p:sldId id="311" r:id="rId8"/>
    <p:sldId id="326" r:id="rId9"/>
    <p:sldId id="327" r:id="rId10"/>
    <p:sldId id="312" r:id="rId11"/>
    <p:sldId id="328" r:id="rId12"/>
    <p:sldId id="329" r:id="rId13"/>
    <p:sldId id="32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76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11.62791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10-06T02:50:23.7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12863 12408 0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B908D-99CA-475E-9428-19ACB8C4CDF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077B8-C00A-4547-A819-7DBD07255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50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0784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0861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2284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233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434343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rgbClr val="BFE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rgbClr val="9CE8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rgbClr val="BFE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rgbClr val="9CE8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4042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FFFBE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rgbClr val="F95858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rgbClr val="FCF8EA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1975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9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Odibee Sans"/>
              <a:buNone/>
              <a:defRPr sz="2800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Didact Gothic"/>
              <a:buChar char="●"/>
              <a:defRPr sz="18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○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■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●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○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■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●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Didact Gothic"/>
              <a:buChar char="○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Didact Gothic"/>
              <a:buChar char="■"/>
              <a:defRPr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16B511-1D84-4558-8B51-5795B5358A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6875" y="184381"/>
            <a:ext cx="1352252" cy="135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848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>
            <a:off x="1693189" y="1342228"/>
            <a:ext cx="9373800" cy="4506797"/>
          </a:xfrm>
          <a:prstGeom prst="wedgeRectCallout">
            <a:avLst>
              <a:gd name="adj1" fmla="val 37897"/>
              <a:gd name="adj2" fmla="val 59877"/>
            </a:avLst>
          </a:prstGeom>
          <a:solidFill>
            <a:srgbClr val="FFFBEF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9439188" y="818401"/>
            <a:ext cx="2683939" cy="1534721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20"/>
          <p:cNvGrpSpPr/>
          <p:nvPr/>
        </p:nvGrpSpPr>
        <p:grpSpPr>
          <a:xfrm>
            <a:off x="892993" y="443995"/>
            <a:ext cx="1761121" cy="1639676"/>
            <a:chOff x="1376172" y="452280"/>
            <a:chExt cx="1320841" cy="1229757"/>
          </a:xfrm>
        </p:grpSpPr>
        <p:sp>
          <p:nvSpPr>
            <p:cNvPr id="316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0"/>
          <p:cNvGrpSpPr/>
          <p:nvPr/>
        </p:nvGrpSpPr>
        <p:grpSpPr>
          <a:xfrm>
            <a:off x="10753726" y="5154174"/>
            <a:ext cx="1088341" cy="1474913"/>
            <a:chOff x="6557130" y="2325091"/>
            <a:chExt cx="1834071" cy="2711639"/>
          </a:xfrm>
        </p:grpSpPr>
        <p:sp>
          <p:nvSpPr>
            <p:cNvPr id="333" name="Google Shape;333;p20"/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0"/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0"/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0"/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0"/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0"/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0"/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0"/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0"/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0"/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0"/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0"/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0"/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0"/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0"/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rgbClr val="9929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0"/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0"/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0"/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0"/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0"/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0"/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0"/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0"/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0"/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0"/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0"/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rgbClr val="4B85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0"/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0"/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0"/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0"/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0"/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0"/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0"/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0"/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0"/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0"/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0"/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0"/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0"/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0"/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0"/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0"/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20"/>
          <p:cNvSpPr/>
          <p:nvPr/>
        </p:nvSpPr>
        <p:spPr>
          <a:xfrm rot="-1657558">
            <a:off x="2611567" y="2183465"/>
            <a:ext cx="48308" cy="78729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8" name="Google Shape;398;p20"/>
          <p:cNvSpPr/>
          <p:nvPr/>
        </p:nvSpPr>
        <p:spPr>
          <a:xfrm rot="-1657558">
            <a:off x="2877667" y="2038332"/>
            <a:ext cx="48308" cy="78729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99" name="Google Shape;399;p20"/>
          <p:cNvGrpSpPr/>
          <p:nvPr/>
        </p:nvGrpSpPr>
        <p:grpSpPr>
          <a:xfrm>
            <a:off x="872279" y="4528199"/>
            <a:ext cx="2084080" cy="1986237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11094168" y="533513"/>
            <a:ext cx="661837" cy="845623"/>
            <a:chOff x="4257150" y="439500"/>
            <a:chExt cx="496378" cy="634217"/>
          </a:xfrm>
        </p:grpSpPr>
        <p:sp>
          <p:nvSpPr>
            <p:cNvPr id="423" name="Google Shape;423;p20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544005" y="-22983"/>
            <a:ext cx="116427" cy="688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1" name="Google Shape;431;p20"/>
          <p:cNvSpPr/>
          <p:nvPr/>
        </p:nvSpPr>
        <p:spPr>
          <a:xfrm>
            <a:off x="632084" y="-24332"/>
            <a:ext cx="116427" cy="6880400"/>
          </a:xfrm>
          <a:prstGeom prst="rect">
            <a:avLst/>
          </a:prstGeom>
          <a:solidFill>
            <a:srgbClr val="FFF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2" name="Google Shape;432;p20"/>
          <p:cNvSpPr/>
          <p:nvPr/>
        </p:nvSpPr>
        <p:spPr>
          <a:xfrm>
            <a:off x="712165" y="-22400"/>
            <a:ext cx="116427" cy="68804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3" name="Google Shape;433;p20"/>
          <p:cNvSpPr/>
          <p:nvPr/>
        </p:nvSpPr>
        <p:spPr>
          <a:xfrm>
            <a:off x="-11998" y="-22033"/>
            <a:ext cx="587409" cy="6880800"/>
          </a:xfrm>
          <a:prstGeom prst="rect">
            <a:avLst/>
          </a:prstGeom>
          <a:solidFill>
            <a:srgbClr val="FFFBEF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4" name="Google Shape;434;p20"/>
          <p:cNvSpPr/>
          <p:nvPr/>
        </p:nvSpPr>
        <p:spPr>
          <a:xfrm>
            <a:off x="-8695" y="-22400"/>
            <a:ext cx="467805" cy="6880400"/>
          </a:xfrm>
          <a:prstGeom prst="rect">
            <a:avLst/>
          </a:prstGeom>
          <a:solidFill>
            <a:srgbClr val="F95858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5" name="Google Shape;435;p20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6" name="Google Shape;436;p20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7" name="Google Shape;437;p20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8" name="Google Shape;438;p20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40" name="Google Shape;440;p20"/>
          <p:cNvGrpSpPr/>
          <p:nvPr/>
        </p:nvGrpSpPr>
        <p:grpSpPr>
          <a:xfrm>
            <a:off x="5672411" y="5752820"/>
            <a:ext cx="978267" cy="949933"/>
            <a:chOff x="-2648475" y="3766325"/>
            <a:chExt cx="733700" cy="712450"/>
          </a:xfrm>
        </p:grpSpPr>
        <p:sp>
          <p:nvSpPr>
            <p:cNvPr id="441" name="Google Shape;441;p20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304;p20"/>
          <p:cNvSpPr txBox="1">
            <a:spLocks/>
          </p:cNvSpPr>
          <p:nvPr/>
        </p:nvSpPr>
        <p:spPr>
          <a:xfrm>
            <a:off x="2632439" y="-108327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3200" kern="0" dirty="0" err="1">
                <a:latin typeface="Arial"/>
              </a:rPr>
              <a:t>Thứ</a:t>
            </a:r>
            <a:r>
              <a:rPr lang="en-US" sz="3200" kern="0" dirty="0">
                <a:latin typeface="Arial"/>
              </a:rPr>
              <a:t> … </a:t>
            </a:r>
            <a:r>
              <a:rPr lang="en-US" sz="3200" kern="0" dirty="0" err="1">
                <a:latin typeface="Arial"/>
              </a:rPr>
              <a:t>ngày</a:t>
            </a:r>
            <a:r>
              <a:rPr lang="en-US" sz="3200" kern="0" dirty="0">
                <a:latin typeface="Arial"/>
              </a:rPr>
              <a:t> … </a:t>
            </a:r>
            <a:r>
              <a:rPr lang="en-US" sz="3200" kern="0" dirty="0" err="1">
                <a:latin typeface="Arial"/>
              </a:rPr>
              <a:t>tháng</a:t>
            </a:r>
            <a:r>
              <a:rPr lang="en-US" sz="3200" kern="0" dirty="0">
                <a:latin typeface="Arial"/>
              </a:rPr>
              <a:t> … </a:t>
            </a:r>
            <a:r>
              <a:rPr lang="en-US" sz="3200" kern="0" dirty="0" err="1">
                <a:latin typeface="Arial"/>
              </a:rPr>
              <a:t>năm</a:t>
            </a:r>
            <a:endParaRPr lang="en-US" sz="3200" kern="0" dirty="0">
              <a:latin typeface="Arial"/>
            </a:endParaRPr>
          </a:p>
        </p:txBody>
      </p:sp>
      <p:pic>
        <p:nvPicPr>
          <p:cNvPr id="154" name="Picture 153">
            <a:extLst>
              <a:ext uri="{FF2B5EF4-FFF2-40B4-BE49-F238E27FC236}">
                <a16:creationId xmlns:a16="http://schemas.microsoft.com/office/drawing/2014/main" id="{288F520A-B96B-4244-8818-D3FBDA930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391" y="1724923"/>
            <a:ext cx="7738527" cy="999831"/>
          </a:xfrm>
          <a:prstGeom prst="rect">
            <a:avLst/>
          </a:prstGeom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50FCB2EC-ED3C-4100-80F6-8212D8A51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154" y="2968486"/>
            <a:ext cx="7437764" cy="1430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61303" b="65448"/>
          <a:stretch/>
        </p:blipFill>
        <p:spPr bwMode="auto">
          <a:xfrm>
            <a:off x="6038850" y="1602177"/>
            <a:ext cx="5181601" cy="3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352;p29"/>
          <p:cNvSpPr/>
          <p:nvPr/>
        </p:nvSpPr>
        <p:spPr>
          <a:xfrm>
            <a:off x="3598419" y="280801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Google Shape;697;p24"/>
          <p:cNvSpPr txBox="1">
            <a:spLocks/>
          </p:cNvSpPr>
          <p:nvPr/>
        </p:nvSpPr>
        <p:spPr>
          <a:xfrm>
            <a:off x="3251010" y="214126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Viết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tên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riêng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534401" y="5558655"/>
            <a:ext cx="3430560" cy="1299344"/>
            <a:chOff x="-1517767" y="3639629"/>
            <a:chExt cx="3710461" cy="1503871"/>
          </a:xfrm>
        </p:grpSpPr>
        <p:pic>
          <p:nvPicPr>
            <p:cNvPr id="17" name="Picture 2" descr="Cute girl cartoon writing on a book Royalty Free Vector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-1517767" y="3639629"/>
              <a:ext cx="2018379" cy="923732"/>
            </a:xfrm>
            <a:prstGeom prst="wedgeEllipseCallout">
              <a:avLst>
                <a:gd name="adj1" fmla="val 57167"/>
                <a:gd name="adj2" fmla="val 36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1867" b="1" kern="0" dirty="0" err="1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1867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867" b="1" kern="0" dirty="0" err="1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1867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1867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VBT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4356" y="214126"/>
            <a:ext cx="679424" cy="88418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6610FB1-92D6-4D18-8BB4-930897513570}"/>
              </a:ext>
            </a:extLst>
          </p:cNvPr>
          <p:cNvGrpSpPr/>
          <p:nvPr/>
        </p:nvGrpSpPr>
        <p:grpSpPr>
          <a:xfrm>
            <a:off x="1190378" y="1257302"/>
            <a:ext cx="4466804" cy="4417985"/>
            <a:chOff x="849663" y="1448475"/>
            <a:chExt cx="3350103" cy="331348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67D6F0A-5F63-48B7-BB67-B9695D9AB1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6771" t="7309" r="3723" b="7928"/>
            <a:stretch/>
          </p:blipFill>
          <p:spPr>
            <a:xfrm>
              <a:off x="849663" y="1448475"/>
              <a:ext cx="3350103" cy="3313489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6D7F146-16FC-40A9-95DF-C5BA9AE97F9E}"/>
                </a:ext>
              </a:extLst>
            </p:cNvPr>
            <p:cNvSpPr/>
            <p:nvPr/>
          </p:nvSpPr>
          <p:spPr>
            <a:xfrm>
              <a:off x="3421815" y="1528538"/>
              <a:ext cx="691028" cy="56135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7B1A922-6D27-4618-805E-B8D6CA932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4955" y="2140802"/>
            <a:ext cx="4747164" cy="11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0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2;p29"/>
          <p:cNvSpPr/>
          <p:nvPr/>
        </p:nvSpPr>
        <p:spPr>
          <a:xfrm>
            <a:off x="4201735" y="280801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697;p24"/>
          <p:cNvSpPr txBox="1">
            <a:spLocks/>
          </p:cNvSpPr>
          <p:nvPr/>
        </p:nvSpPr>
        <p:spPr>
          <a:xfrm>
            <a:off x="3854326" y="214126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Câu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ứng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672" y="214126"/>
            <a:ext cx="679424" cy="884181"/>
          </a:xfrm>
          <a:prstGeom prst="rect">
            <a:avLst/>
          </a:prstGeom>
        </p:spPr>
      </p:pic>
      <p:pic>
        <p:nvPicPr>
          <p:cNvPr id="7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4700"/>
                    </a14:imgEffect>
                    <a14:imgEffect>
                      <a14:brightnessContrast bright="46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31388" b="54281"/>
          <a:stretch/>
        </p:blipFill>
        <p:spPr bwMode="auto">
          <a:xfrm>
            <a:off x="1435498" y="1475739"/>
            <a:ext cx="10573229" cy="45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1E72A6-482A-45E2-9B96-1E0060A4C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61" y="4370516"/>
            <a:ext cx="3054361" cy="8596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54A4B3-CB5F-4CF0-BADD-20BEB2A65149}"/>
              </a:ext>
            </a:extLst>
          </p:cNvPr>
          <p:cNvSpPr txBox="1"/>
          <p:nvPr/>
        </p:nvSpPr>
        <p:spPr>
          <a:xfrm>
            <a:off x="2524125" y="2295325"/>
            <a:ext cx="7791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3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Dưƞ Ǉrăng Ǖ</a:t>
            </a:r>
            <a:r>
              <a:rPr lang="el-GR" sz="3300" b="1" dirty="0">
                <a:solidFill>
                  <a:srgbClr val="002060"/>
                </a:solidFill>
                <a:latin typeface="HP001 4 hàng" panose="020B0603050302020204" pitchFamily="34" charset="0"/>
              </a:rPr>
              <a:t>ίΐ</a:t>
            </a:r>
            <a:r>
              <a:rPr lang="vi-VN" sz="3300" b="1" dirty="0">
                <a:solidFill>
                  <a:srgbClr val="002060"/>
                </a:solidFill>
                <a:latin typeface="HP001 4 hàng" panose="020B0603050302020204" pitchFamily="34" charset="0"/>
              </a:rPr>
              <a:t>łn đã gĊ Ǘ∆</a:t>
            </a:r>
            <a:endParaRPr lang="en-US" sz="33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2D8EF2-7323-42BC-A75D-728E86CCF885}"/>
              </a:ext>
            </a:extLst>
          </p:cNvPr>
          <p:cNvSpPr txBox="1"/>
          <p:nvPr/>
        </p:nvSpPr>
        <p:spPr>
          <a:xfrm>
            <a:off x="1584391" y="3380572"/>
            <a:ext cx="7791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300" b="1" dirty="0">
                <a:solidFill>
                  <a:srgbClr val="002060"/>
                </a:solidFill>
                <a:latin typeface="HP001 4 hàng" panose="020B0603050302020204" pitchFamily="34" charset="0"/>
              </a:rPr>
              <a:t>Đầu ǇưŊg lửa lựu lập lŀ</a:t>
            </a:r>
            <a:r>
              <a:rPr lang="el-GR" sz="3300" b="1" dirty="0">
                <a:solidFill>
                  <a:srgbClr val="002060"/>
                </a:solidFill>
                <a:latin typeface="HP001 4 hàng" panose="020B0603050302020204" pitchFamily="34" charset="0"/>
              </a:rPr>
              <a:t>ψ </a:t>
            </a:r>
            <a:r>
              <a:rPr lang="vi-VN" sz="3300" b="1" dirty="0">
                <a:solidFill>
                  <a:srgbClr val="002060"/>
                </a:solidFill>
                <a:latin typeface="HP001 4 hàng" panose="020B0603050302020204" pitchFamily="34" charset="0"/>
              </a:rPr>
              <a:t>đâm bŪg</a:t>
            </a:r>
            <a:endParaRPr lang="en-US" sz="33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0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2;p29"/>
          <p:cNvSpPr/>
          <p:nvPr/>
        </p:nvSpPr>
        <p:spPr>
          <a:xfrm>
            <a:off x="4201735" y="280801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697;p24"/>
          <p:cNvSpPr txBox="1">
            <a:spLocks/>
          </p:cNvSpPr>
          <p:nvPr/>
        </p:nvSpPr>
        <p:spPr>
          <a:xfrm>
            <a:off x="3854326" y="214126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Ý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nghĩa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câu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thơ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sym typeface="Odibee San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672" y="214126"/>
            <a:ext cx="679424" cy="884181"/>
          </a:xfrm>
          <a:prstGeom prst="rect">
            <a:avLst/>
          </a:prstGeom>
        </p:spPr>
      </p:pic>
      <p:sp>
        <p:nvSpPr>
          <p:cNvPr id="8" name="Google Shape;561;p23">
            <a:extLst>
              <a:ext uri="{FF2B5EF4-FFF2-40B4-BE49-F238E27FC236}">
                <a16:creationId xmlns:a16="http://schemas.microsoft.com/office/drawing/2014/main" id="{8E5CBC96-B867-4D81-AFCF-99F3F798EE62}"/>
              </a:ext>
            </a:extLst>
          </p:cNvPr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" name="Google Shape;578;p23">
            <a:extLst>
              <a:ext uri="{FF2B5EF4-FFF2-40B4-BE49-F238E27FC236}">
                <a16:creationId xmlns:a16="http://schemas.microsoft.com/office/drawing/2014/main" id="{CD11EF93-6F9F-4B6D-9D18-9A8E7C3B8D93}"/>
              </a:ext>
            </a:extLst>
          </p:cNvPr>
          <p:cNvGrpSpPr/>
          <p:nvPr/>
        </p:nvGrpSpPr>
        <p:grpSpPr>
          <a:xfrm rot="889286">
            <a:off x="8899694" y="2665867"/>
            <a:ext cx="2550365" cy="1346908"/>
            <a:chOff x="5862862" y="867279"/>
            <a:chExt cx="1912829" cy="1010210"/>
          </a:xfrm>
        </p:grpSpPr>
        <p:sp>
          <p:nvSpPr>
            <p:cNvPr id="11" name="Google Shape;579;p23">
              <a:extLst>
                <a:ext uri="{FF2B5EF4-FFF2-40B4-BE49-F238E27FC236}">
                  <a16:creationId xmlns:a16="http://schemas.microsoft.com/office/drawing/2014/main" id="{27DE5E09-43E5-4C53-B671-DE64275969FD}"/>
                </a:ext>
              </a:extLst>
            </p:cNvPr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80;p23">
              <a:extLst>
                <a:ext uri="{FF2B5EF4-FFF2-40B4-BE49-F238E27FC236}">
                  <a16:creationId xmlns:a16="http://schemas.microsoft.com/office/drawing/2014/main" id="{B2FB81B6-93FC-46D4-9FEB-0A1808ADB3FD}"/>
                </a:ext>
              </a:extLst>
            </p:cNvPr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81;p23">
              <a:extLst>
                <a:ext uri="{FF2B5EF4-FFF2-40B4-BE49-F238E27FC236}">
                  <a16:creationId xmlns:a16="http://schemas.microsoft.com/office/drawing/2014/main" id="{78AB8ED9-95D0-4DC0-B455-724DC56B81C8}"/>
                </a:ext>
              </a:extLst>
            </p:cNvPr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82;p23">
              <a:extLst>
                <a:ext uri="{FF2B5EF4-FFF2-40B4-BE49-F238E27FC236}">
                  <a16:creationId xmlns:a16="http://schemas.microsoft.com/office/drawing/2014/main" id="{8B295FF6-14F7-4811-BE59-EFE7DC051F76}"/>
                </a:ext>
              </a:extLst>
            </p:cNvPr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83;p23">
              <a:extLst>
                <a:ext uri="{FF2B5EF4-FFF2-40B4-BE49-F238E27FC236}">
                  <a16:creationId xmlns:a16="http://schemas.microsoft.com/office/drawing/2014/main" id="{6A07EACD-64FA-4CE3-AFB1-FED697203B0A}"/>
                </a:ext>
              </a:extLst>
            </p:cNvPr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84;p23">
              <a:extLst>
                <a:ext uri="{FF2B5EF4-FFF2-40B4-BE49-F238E27FC236}">
                  <a16:creationId xmlns:a16="http://schemas.microsoft.com/office/drawing/2014/main" id="{9A9339EC-9621-4F8D-B2E9-7930DA74CA38}"/>
                </a:ext>
              </a:extLst>
            </p:cNvPr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85;p23">
              <a:extLst>
                <a:ext uri="{FF2B5EF4-FFF2-40B4-BE49-F238E27FC236}">
                  <a16:creationId xmlns:a16="http://schemas.microsoft.com/office/drawing/2014/main" id="{96C1A8CA-33D3-47EA-84A5-0FFB21B9464C}"/>
                </a:ext>
              </a:extLst>
            </p:cNvPr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86;p23">
              <a:extLst>
                <a:ext uri="{FF2B5EF4-FFF2-40B4-BE49-F238E27FC236}">
                  <a16:creationId xmlns:a16="http://schemas.microsoft.com/office/drawing/2014/main" id="{D3C285FB-B639-493A-BF39-570F1B1971E8}"/>
                </a:ext>
              </a:extLst>
            </p:cNvPr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631;p23">
            <a:extLst>
              <a:ext uri="{FF2B5EF4-FFF2-40B4-BE49-F238E27FC236}">
                <a16:creationId xmlns:a16="http://schemas.microsoft.com/office/drawing/2014/main" id="{DB851B01-B589-4BB1-8F96-CF6A4C6BD2C2}"/>
              </a:ext>
            </a:extLst>
          </p:cNvPr>
          <p:cNvGrpSpPr/>
          <p:nvPr/>
        </p:nvGrpSpPr>
        <p:grpSpPr>
          <a:xfrm>
            <a:off x="2117395" y="4532769"/>
            <a:ext cx="2349776" cy="1872932"/>
            <a:chOff x="1292108" y="3397926"/>
            <a:chExt cx="1762332" cy="1404699"/>
          </a:xfrm>
        </p:grpSpPr>
        <p:sp>
          <p:nvSpPr>
            <p:cNvPr id="20" name="Google Shape;632;p23">
              <a:extLst>
                <a:ext uri="{FF2B5EF4-FFF2-40B4-BE49-F238E27FC236}">
                  <a16:creationId xmlns:a16="http://schemas.microsoft.com/office/drawing/2014/main" id="{EEEE83D4-E49A-4ABA-8F81-9060D1EC97BA}"/>
                </a:ext>
              </a:extLst>
            </p:cNvPr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1" name="Google Shape;633;p23">
              <a:extLst>
                <a:ext uri="{FF2B5EF4-FFF2-40B4-BE49-F238E27FC236}">
                  <a16:creationId xmlns:a16="http://schemas.microsoft.com/office/drawing/2014/main" id="{5A6EA484-E49E-4CB0-AB79-21ECE428C039}"/>
                </a:ext>
              </a:extLst>
            </p:cNvPr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43" name="Google Shape;634;p23">
                <a:extLst>
                  <a:ext uri="{FF2B5EF4-FFF2-40B4-BE49-F238E27FC236}">
                    <a16:creationId xmlns:a16="http://schemas.microsoft.com/office/drawing/2014/main" id="{9DC81481-19BC-4C77-9273-344B3B0428BE}"/>
                  </a:ext>
                </a:extLst>
              </p:cNvPr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72" name="Google Shape;635;p23">
                  <a:extLst>
                    <a:ext uri="{FF2B5EF4-FFF2-40B4-BE49-F238E27FC236}">
                      <a16:creationId xmlns:a16="http://schemas.microsoft.com/office/drawing/2014/main" id="{9669E9C6-73D6-445B-BB08-5EFD5BC34C99}"/>
                    </a:ext>
                  </a:extLst>
                </p:cNvPr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636;p23">
                  <a:extLst>
                    <a:ext uri="{FF2B5EF4-FFF2-40B4-BE49-F238E27FC236}">
                      <a16:creationId xmlns:a16="http://schemas.microsoft.com/office/drawing/2014/main" id="{9AEFD66B-F53F-40D9-A536-C888F962BE32}"/>
                    </a:ext>
                  </a:extLst>
                </p:cNvPr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" name="Google Shape;637;p23">
                  <a:extLst>
                    <a:ext uri="{FF2B5EF4-FFF2-40B4-BE49-F238E27FC236}">
                      <a16:creationId xmlns:a16="http://schemas.microsoft.com/office/drawing/2014/main" id="{151BBF5A-F200-4C09-A8F7-D826D7EBA7F1}"/>
                    </a:ext>
                  </a:extLst>
                </p:cNvPr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" name="Google Shape;638;p23">
                  <a:extLst>
                    <a:ext uri="{FF2B5EF4-FFF2-40B4-BE49-F238E27FC236}">
                      <a16:creationId xmlns:a16="http://schemas.microsoft.com/office/drawing/2014/main" id="{183F6934-6E6D-453F-B530-A7109188EEDB}"/>
                    </a:ext>
                  </a:extLst>
                </p:cNvPr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" name="Google Shape;639;p23">
                  <a:extLst>
                    <a:ext uri="{FF2B5EF4-FFF2-40B4-BE49-F238E27FC236}">
                      <a16:creationId xmlns:a16="http://schemas.microsoft.com/office/drawing/2014/main" id="{3989D6FC-2990-480C-871D-1FF3FD502D20}"/>
                    </a:ext>
                  </a:extLst>
                </p:cNvPr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" name="Google Shape;640;p23">
                  <a:extLst>
                    <a:ext uri="{FF2B5EF4-FFF2-40B4-BE49-F238E27FC236}">
                      <a16:creationId xmlns:a16="http://schemas.microsoft.com/office/drawing/2014/main" id="{7C7E53C9-3CA4-40BF-A2EC-C27CE7F36E28}"/>
                    </a:ext>
                  </a:extLst>
                </p:cNvPr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4" name="Google Shape;641;p23">
                <a:extLst>
                  <a:ext uri="{FF2B5EF4-FFF2-40B4-BE49-F238E27FC236}">
                    <a16:creationId xmlns:a16="http://schemas.microsoft.com/office/drawing/2014/main" id="{AE5AF4D7-D42E-4DB3-BF01-C749FB94516C}"/>
                  </a:ext>
                </a:extLst>
              </p:cNvPr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" name="Google Shape;642;p23">
                  <a:extLst>
                    <a:ext uri="{FF2B5EF4-FFF2-40B4-BE49-F238E27FC236}">
                      <a16:creationId xmlns:a16="http://schemas.microsoft.com/office/drawing/2014/main" id="{35DA6134-E457-455A-AF82-32D3ED4774F5}"/>
                    </a:ext>
                  </a:extLst>
                </p:cNvPr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643;p23">
                  <a:extLst>
                    <a:ext uri="{FF2B5EF4-FFF2-40B4-BE49-F238E27FC236}">
                      <a16:creationId xmlns:a16="http://schemas.microsoft.com/office/drawing/2014/main" id="{18CD5B06-B1D9-44B9-9E6E-9FEDD1C00B78}"/>
                    </a:ext>
                  </a:extLst>
                </p:cNvPr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644;p23">
                  <a:extLst>
                    <a:ext uri="{FF2B5EF4-FFF2-40B4-BE49-F238E27FC236}">
                      <a16:creationId xmlns:a16="http://schemas.microsoft.com/office/drawing/2014/main" id="{14492A53-C993-446C-99A7-58E44AA63F28}"/>
                    </a:ext>
                  </a:extLst>
                </p:cNvPr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645;p23">
                  <a:extLst>
                    <a:ext uri="{FF2B5EF4-FFF2-40B4-BE49-F238E27FC236}">
                      <a16:creationId xmlns:a16="http://schemas.microsoft.com/office/drawing/2014/main" id="{7DC2E50A-AF05-4330-8850-7D160EC14D30}"/>
                    </a:ext>
                  </a:extLst>
                </p:cNvPr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646;p23">
                  <a:extLst>
                    <a:ext uri="{FF2B5EF4-FFF2-40B4-BE49-F238E27FC236}">
                      <a16:creationId xmlns:a16="http://schemas.microsoft.com/office/drawing/2014/main" id="{0952199F-D299-4990-8049-969796B951EE}"/>
                    </a:ext>
                  </a:extLst>
                </p:cNvPr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647;p23">
                  <a:extLst>
                    <a:ext uri="{FF2B5EF4-FFF2-40B4-BE49-F238E27FC236}">
                      <a16:creationId xmlns:a16="http://schemas.microsoft.com/office/drawing/2014/main" id="{19D31361-BAD7-489E-AD17-EF570A76533B}"/>
                    </a:ext>
                  </a:extLst>
                </p:cNvPr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5" name="Google Shape;648;p23">
                <a:extLst>
                  <a:ext uri="{FF2B5EF4-FFF2-40B4-BE49-F238E27FC236}">
                    <a16:creationId xmlns:a16="http://schemas.microsoft.com/office/drawing/2014/main" id="{9A3D0CAE-AAD5-495F-A9E0-433AD575B348}"/>
                  </a:ext>
                </a:extLst>
              </p:cNvPr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0" name="Google Shape;649;p23">
                  <a:extLst>
                    <a:ext uri="{FF2B5EF4-FFF2-40B4-BE49-F238E27FC236}">
                      <a16:creationId xmlns:a16="http://schemas.microsoft.com/office/drawing/2014/main" id="{4E9CFF4C-AC92-4CEB-B156-53B59F24939D}"/>
                    </a:ext>
                  </a:extLst>
                </p:cNvPr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650;p23">
                  <a:extLst>
                    <a:ext uri="{FF2B5EF4-FFF2-40B4-BE49-F238E27FC236}">
                      <a16:creationId xmlns:a16="http://schemas.microsoft.com/office/drawing/2014/main" id="{CD1E395F-92CC-4D23-884C-781BF736A28A}"/>
                    </a:ext>
                  </a:extLst>
                </p:cNvPr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651;p23">
                  <a:extLst>
                    <a:ext uri="{FF2B5EF4-FFF2-40B4-BE49-F238E27FC236}">
                      <a16:creationId xmlns:a16="http://schemas.microsoft.com/office/drawing/2014/main" id="{990C8FAB-538E-400F-A1AE-79C2B6F82984}"/>
                    </a:ext>
                  </a:extLst>
                </p:cNvPr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652;p23">
                  <a:extLst>
                    <a:ext uri="{FF2B5EF4-FFF2-40B4-BE49-F238E27FC236}">
                      <a16:creationId xmlns:a16="http://schemas.microsoft.com/office/drawing/2014/main" id="{9FAE5C20-D5C2-435A-ABDA-73D13632249B}"/>
                    </a:ext>
                  </a:extLst>
                </p:cNvPr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653;p23">
                  <a:extLst>
                    <a:ext uri="{FF2B5EF4-FFF2-40B4-BE49-F238E27FC236}">
                      <a16:creationId xmlns:a16="http://schemas.microsoft.com/office/drawing/2014/main" id="{4F864CBA-276B-4021-9DAD-110303975998}"/>
                    </a:ext>
                  </a:extLst>
                </p:cNvPr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654;p23">
                  <a:extLst>
                    <a:ext uri="{FF2B5EF4-FFF2-40B4-BE49-F238E27FC236}">
                      <a16:creationId xmlns:a16="http://schemas.microsoft.com/office/drawing/2014/main" id="{A6F6AC97-1D29-4E12-A33A-D9FF53FD9F03}"/>
                    </a:ext>
                  </a:extLst>
                </p:cNvPr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6" name="Google Shape;655;p23">
                <a:extLst>
                  <a:ext uri="{FF2B5EF4-FFF2-40B4-BE49-F238E27FC236}">
                    <a16:creationId xmlns:a16="http://schemas.microsoft.com/office/drawing/2014/main" id="{19F9B024-7D57-4155-9BEF-42BB8ED482BD}"/>
                  </a:ext>
                </a:extLst>
              </p:cNvPr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54" name="Google Shape;656;p23">
                  <a:extLst>
                    <a:ext uri="{FF2B5EF4-FFF2-40B4-BE49-F238E27FC236}">
                      <a16:creationId xmlns:a16="http://schemas.microsoft.com/office/drawing/2014/main" id="{0542007A-12CF-4EB1-BD23-8269090AFDCB}"/>
                    </a:ext>
                  </a:extLst>
                </p:cNvPr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657;p23">
                  <a:extLst>
                    <a:ext uri="{FF2B5EF4-FFF2-40B4-BE49-F238E27FC236}">
                      <a16:creationId xmlns:a16="http://schemas.microsoft.com/office/drawing/2014/main" id="{FF85EF52-50EA-45FD-B8F0-52123E0D9295}"/>
                    </a:ext>
                  </a:extLst>
                </p:cNvPr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658;p23">
                  <a:extLst>
                    <a:ext uri="{FF2B5EF4-FFF2-40B4-BE49-F238E27FC236}">
                      <a16:creationId xmlns:a16="http://schemas.microsoft.com/office/drawing/2014/main" id="{89645E13-F48D-47E3-A4A9-D213E9C64B37}"/>
                    </a:ext>
                  </a:extLst>
                </p:cNvPr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659;p23">
                  <a:extLst>
                    <a:ext uri="{FF2B5EF4-FFF2-40B4-BE49-F238E27FC236}">
                      <a16:creationId xmlns:a16="http://schemas.microsoft.com/office/drawing/2014/main" id="{AE565BDD-595A-4305-A884-258A14BE466F}"/>
                    </a:ext>
                  </a:extLst>
                </p:cNvPr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660;p23">
                  <a:extLst>
                    <a:ext uri="{FF2B5EF4-FFF2-40B4-BE49-F238E27FC236}">
                      <a16:creationId xmlns:a16="http://schemas.microsoft.com/office/drawing/2014/main" id="{9FABDEE2-4E37-4A15-99C3-315D7C18D714}"/>
                    </a:ext>
                  </a:extLst>
                </p:cNvPr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661;p23">
                  <a:extLst>
                    <a:ext uri="{FF2B5EF4-FFF2-40B4-BE49-F238E27FC236}">
                      <a16:creationId xmlns:a16="http://schemas.microsoft.com/office/drawing/2014/main" id="{BA8681D2-FA2B-4226-895F-FE159A365A6E}"/>
                    </a:ext>
                  </a:extLst>
                </p:cNvPr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7" name="Google Shape;662;p23">
                <a:extLst>
                  <a:ext uri="{FF2B5EF4-FFF2-40B4-BE49-F238E27FC236}">
                    <a16:creationId xmlns:a16="http://schemas.microsoft.com/office/drawing/2014/main" id="{4226244D-2C36-4E24-B807-9BB67C2D0E45}"/>
                  </a:ext>
                </a:extLst>
              </p:cNvPr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48" name="Google Shape;663;p23">
                  <a:extLst>
                    <a:ext uri="{FF2B5EF4-FFF2-40B4-BE49-F238E27FC236}">
                      <a16:creationId xmlns:a16="http://schemas.microsoft.com/office/drawing/2014/main" id="{2FDB9097-1518-4E3A-9130-EDA369703475}"/>
                    </a:ext>
                  </a:extLst>
                </p:cNvPr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664;p23">
                  <a:extLst>
                    <a:ext uri="{FF2B5EF4-FFF2-40B4-BE49-F238E27FC236}">
                      <a16:creationId xmlns:a16="http://schemas.microsoft.com/office/drawing/2014/main" id="{3217B0D0-A0FA-4B14-AB0C-63D7C485356B}"/>
                    </a:ext>
                  </a:extLst>
                </p:cNvPr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665;p23">
                  <a:extLst>
                    <a:ext uri="{FF2B5EF4-FFF2-40B4-BE49-F238E27FC236}">
                      <a16:creationId xmlns:a16="http://schemas.microsoft.com/office/drawing/2014/main" id="{C360EDDC-6287-4556-B1E6-52A1FDEEC913}"/>
                    </a:ext>
                  </a:extLst>
                </p:cNvPr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666;p23">
                  <a:extLst>
                    <a:ext uri="{FF2B5EF4-FFF2-40B4-BE49-F238E27FC236}">
                      <a16:creationId xmlns:a16="http://schemas.microsoft.com/office/drawing/2014/main" id="{085A2A46-D4F8-4E47-BED2-481D632FF30B}"/>
                    </a:ext>
                  </a:extLst>
                </p:cNvPr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667;p23">
                  <a:extLst>
                    <a:ext uri="{FF2B5EF4-FFF2-40B4-BE49-F238E27FC236}">
                      <a16:creationId xmlns:a16="http://schemas.microsoft.com/office/drawing/2014/main" id="{5207E19B-F3A4-4DD8-94FE-EA8D4426C66F}"/>
                    </a:ext>
                  </a:extLst>
                </p:cNvPr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" name="Google Shape;668;p23">
                  <a:extLst>
                    <a:ext uri="{FF2B5EF4-FFF2-40B4-BE49-F238E27FC236}">
                      <a16:creationId xmlns:a16="http://schemas.microsoft.com/office/drawing/2014/main" id="{5998B9CE-ECDC-47A4-B391-BD0DFECF9DEB}"/>
                    </a:ext>
                  </a:extLst>
                </p:cNvPr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2" name="Google Shape;669;p23">
              <a:extLst>
                <a:ext uri="{FF2B5EF4-FFF2-40B4-BE49-F238E27FC236}">
                  <a16:creationId xmlns:a16="http://schemas.microsoft.com/office/drawing/2014/main" id="{10D8233C-2BD8-4119-8536-A567AA1FE461}"/>
                </a:ext>
              </a:extLst>
            </p:cNvPr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37" name="Google Shape;670;p23">
                <a:extLst>
                  <a:ext uri="{FF2B5EF4-FFF2-40B4-BE49-F238E27FC236}">
                    <a16:creationId xmlns:a16="http://schemas.microsoft.com/office/drawing/2014/main" id="{98C34611-BCC0-48CE-AA4C-D3B5AC27F65B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671;p23">
                <a:extLst>
                  <a:ext uri="{FF2B5EF4-FFF2-40B4-BE49-F238E27FC236}">
                    <a16:creationId xmlns:a16="http://schemas.microsoft.com/office/drawing/2014/main" id="{A4BA515D-50B0-40E4-87C3-904DE1116DE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672;p23">
                <a:extLst>
                  <a:ext uri="{FF2B5EF4-FFF2-40B4-BE49-F238E27FC236}">
                    <a16:creationId xmlns:a16="http://schemas.microsoft.com/office/drawing/2014/main" id="{4507D3A7-6AB2-4A5E-967D-B6DBF927BF0D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673;p23">
                <a:extLst>
                  <a:ext uri="{FF2B5EF4-FFF2-40B4-BE49-F238E27FC236}">
                    <a16:creationId xmlns:a16="http://schemas.microsoft.com/office/drawing/2014/main" id="{63DF3A46-C27F-4E5C-99A6-428C1842F569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674;p23">
                <a:extLst>
                  <a:ext uri="{FF2B5EF4-FFF2-40B4-BE49-F238E27FC236}">
                    <a16:creationId xmlns:a16="http://schemas.microsoft.com/office/drawing/2014/main" id="{6F6AC5EB-E681-4961-9256-AA20A3B666DB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675;p23">
                <a:extLst>
                  <a:ext uri="{FF2B5EF4-FFF2-40B4-BE49-F238E27FC236}">
                    <a16:creationId xmlns:a16="http://schemas.microsoft.com/office/drawing/2014/main" id="{0BEBA4EF-B9D2-44A4-820A-4D753EE11141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676;p23">
              <a:extLst>
                <a:ext uri="{FF2B5EF4-FFF2-40B4-BE49-F238E27FC236}">
                  <a16:creationId xmlns:a16="http://schemas.microsoft.com/office/drawing/2014/main" id="{2E429BE4-CDE0-405B-AA41-E382D97713CE}"/>
                </a:ext>
              </a:extLst>
            </p:cNvPr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31" name="Google Shape;677;p23">
                <a:extLst>
                  <a:ext uri="{FF2B5EF4-FFF2-40B4-BE49-F238E27FC236}">
                    <a16:creationId xmlns:a16="http://schemas.microsoft.com/office/drawing/2014/main" id="{1838B653-0AC6-49E5-A3EB-37C38BE1AE9B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78;p23">
                <a:extLst>
                  <a:ext uri="{FF2B5EF4-FFF2-40B4-BE49-F238E27FC236}">
                    <a16:creationId xmlns:a16="http://schemas.microsoft.com/office/drawing/2014/main" id="{EB39B673-706C-4BD6-AA0C-006A8E149C4D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79;p23">
                <a:extLst>
                  <a:ext uri="{FF2B5EF4-FFF2-40B4-BE49-F238E27FC236}">
                    <a16:creationId xmlns:a16="http://schemas.microsoft.com/office/drawing/2014/main" id="{A847AC40-A41D-4D61-940F-A34D21C330C1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80;p23">
                <a:extLst>
                  <a:ext uri="{FF2B5EF4-FFF2-40B4-BE49-F238E27FC236}">
                    <a16:creationId xmlns:a16="http://schemas.microsoft.com/office/drawing/2014/main" id="{501CEAE0-4CFB-463F-A969-5B053CE22FE4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681;p23">
                <a:extLst>
                  <a:ext uri="{FF2B5EF4-FFF2-40B4-BE49-F238E27FC236}">
                    <a16:creationId xmlns:a16="http://schemas.microsoft.com/office/drawing/2014/main" id="{E1EF616A-A95E-4291-A164-C1D590433ED2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682;p23">
                <a:extLst>
                  <a:ext uri="{FF2B5EF4-FFF2-40B4-BE49-F238E27FC236}">
                    <a16:creationId xmlns:a16="http://schemas.microsoft.com/office/drawing/2014/main" id="{05DAC3AD-2E00-45B6-B337-AACF107A6D34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" name="Google Shape;683;p23">
              <a:extLst>
                <a:ext uri="{FF2B5EF4-FFF2-40B4-BE49-F238E27FC236}">
                  <a16:creationId xmlns:a16="http://schemas.microsoft.com/office/drawing/2014/main" id="{35F72B59-0222-404E-92F2-C6BB27D80945}"/>
                </a:ext>
              </a:extLst>
            </p:cNvPr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25" name="Google Shape;684;p23">
                <a:extLst>
                  <a:ext uri="{FF2B5EF4-FFF2-40B4-BE49-F238E27FC236}">
                    <a16:creationId xmlns:a16="http://schemas.microsoft.com/office/drawing/2014/main" id="{6C35F293-3EE3-4469-A1F7-8FA98BE12772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685;p23">
                <a:extLst>
                  <a:ext uri="{FF2B5EF4-FFF2-40B4-BE49-F238E27FC236}">
                    <a16:creationId xmlns:a16="http://schemas.microsoft.com/office/drawing/2014/main" id="{DBDBEA10-EBBC-4FB5-BDF4-F8FACD6B7A4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686;p23">
                <a:extLst>
                  <a:ext uri="{FF2B5EF4-FFF2-40B4-BE49-F238E27FC236}">
                    <a16:creationId xmlns:a16="http://schemas.microsoft.com/office/drawing/2014/main" id="{87A4B282-1D87-46D9-A852-EA7741767413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687;p23">
                <a:extLst>
                  <a:ext uri="{FF2B5EF4-FFF2-40B4-BE49-F238E27FC236}">
                    <a16:creationId xmlns:a16="http://schemas.microsoft.com/office/drawing/2014/main" id="{E8368323-2558-4D21-9D45-E5037192A9A5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688;p23">
                <a:extLst>
                  <a:ext uri="{FF2B5EF4-FFF2-40B4-BE49-F238E27FC236}">
                    <a16:creationId xmlns:a16="http://schemas.microsoft.com/office/drawing/2014/main" id="{00D4096E-180B-400A-B314-551FE5A9089C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689;p23">
                <a:extLst>
                  <a:ext uri="{FF2B5EF4-FFF2-40B4-BE49-F238E27FC236}">
                    <a16:creationId xmlns:a16="http://schemas.microsoft.com/office/drawing/2014/main" id="{6678B5A4-905B-4868-BCBD-9E9058572376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35555FEE-A32A-4BA2-AE68-6FDB56C58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352" y="5731936"/>
            <a:ext cx="886029" cy="942929"/>
          </a:xfrm>
          <a:prstGeom prst="rect">
            <a:avLst/>
          </a:prstGeom>
        </p:spPr>
      </p:pic>
      <p:grpSp>
        <p:nvGrpSpPr>
          <p:cNvPr id="79" name="Google Shape;315;p20">
            <a:extLst>
              <a:ext uri="{FF2B5EF4-FFF2-40B4-BE49-F238E27FC236}">
                <a16:creationId xmlns:a16="http://schemas.microsoft.com/office/drawing/2014/main" id="{3C39E997-3A41-4CA6-900F-29F2513AA1F2}"/>
              </a:ext>
            </a:extLst>
          </p:cNvPr>
          <p:cNvGrpSpPr/>
          <p:nvPr/>
        </p:nvGrpSpPr>
        <p:grpSpPr>
          <a:xfrm>
            <a:off x="1564348" y="1878525"/>
            <a:ext cx="1761121" cy="1639676"/>
            <a:chOff x="1376172" y="452280"/>
            <a:chExt cx="1320841" cy="1229757"/>
          </a:xfrm>
        </p:grpSpPr>
        <p:sp>
          <p:nvSpPr>
            <p:cNvPr id="80" name="Google Shape;316;p20">
              <a:extLst>
                <a:ext uri="{FF2B5EF4-FFF2-40B4-BE49-F238E27FC236}">
                  <a16:creationId xmlns:a16="http://schemas.microsoft.com/office/drawing/2014/main" id="{0586F1AF-1877-4DBA-A1EA-53A5B42F6999}"/>
                </a:ext>
              </a:extLst>
            </p:cNvPr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17;p20">
              <a:extLst>
                <a:ext uri="{FF2B5EF4-FFF2-40B4-BE49-F238E27FC236}">
                  <a16:creationId xmlns:a16="http://schemas.microsoft.com/office/drawing/2014/main" id="{9DD3067D-6B7D-40B0-980B-CF49359AC61D}"/>
                </a:ext>
              </a:extLst>
            </p:cNvPr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18;p20">
              <a:extLst>
                <a:ext uri="{FF2B5EF4-FFF2-40B4-BE49-F238E27FC236}">
                  <a16:creationId xmlns:a16="http://schemas.microsoft.com/office/drawing/2014/main" id="{8474C36A-229A-49C0-A085-44109C2F8261}"/>
                </a:ext>
              </a:extLst>
            </p:cNvPr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19;p20">
              <a:extLst>
                <a:ext uri="{FF2B5EF4-FFF2-40B4-BE49-F238E27FC236}">
                  <a16:creationId xmlns:a16="http://schemas.microsoft.com/office/drawing/2014/main" id="{4158E7D6-27E8-4FEF-8ED2-13E1CDA4CF83}"/>
                </a:ext>
              </a:extLst>
            </p:cNvPr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20;p20">
              <a:extLst>
                <a:ext uri="{FF2B5EF4-FFF2-40B4-BE49-F238E27FC236}">
                  <a16:creationId xmlns:a16="http://schemas.microsoft.com/office/drawing/2014/main" id="{D460CFBC-5BCC-4CFF-9CB0-5EA7DE55E3F4}"/>
                </a:ext>
              </a:extLst>
            </p:cNvPr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21;p20">
              <a:extLst>
                <a:ext uri="{FF2B5EF4-FFF2-40B4-BE49-F238E27FC236}">
                  <a16:creationId xmlns:a16="http://schemas.microsoft.com/office/drawing/2014/main" id="{A508587D-A13F-4FEB-98C9-6F572A3FADE8}"/>
                </a:ext>
              </a:extLst>
            </p:cNvPr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22;p20">
              <a:extLst>
                <a:ext uri="{FF2B5EF4-FFF2-40B4-BE49-F238E27FC236}">
                  <a16:creationId xmlns:a16="http://schemas.microsoft.com/office/drawing/2014/main" id="{0E6B8C2E-8F04-4274-942D-C37490437892}"/>
                </a:ext>
              </a:extLst>
            </p:cNvPr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23;p20">
              <a:extLst>
                <a:ext uri="{FF2B5EF4-FFF2-40B4-BE49-F238E27FC236}">
                  <a16:creationId xmlns:a16="http://schemas.microsoft.com/office/drawing/2014/main" id="{CFB07758-D784-4F47-B378-9FEFA6CACF92}"/>
                </a:ext>
              </a:extLst>
            </p:cNvPr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24;p20">
              <a:extLst>
                <a:ext uri="{FF2B5EF4-FFF2-40B4-BE49-F238E27FC236}">
                  <a16:creationId xmlns:a16="http://schemas.microsoft.com/office/drawing/2014/main" id="{F8942119-F6B5-4E4D-950C-BC3A85F75FB9}"/>
                </a:ext>
              </a:extLst>
            </p:cNvPr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25;p20">
              <a:extLst>
                <a:ext uri="{FF2B5EF4-FFF2-40B4-BE49-F238E27FC236}">
                  <a16:creationId xmlns:a16="http://schemas.microsoft.com/office/drawing/2014/main" id="{806EA0A2-911E-4ED2-BDF7-52C104C9ACD9}"/>
                </a:ext>
              </a:extLst>
            </p:cNvPr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26;p20">
              <a:extLst>
                <a:ext uri="{FF2B5EF4-FFF2-40B4-BE49-F238E27FC236}">
                  <a16:creationId xmlns:a16="http://schemas.microsoft.com/office/drawing/2014/main" id="{219608AF-0570-4CA3-9EE9-0CC6F7FF7824}"/>
                </a:ext>
              </a:extLst>
            </p:cNvPr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27;p20">
              <a:extLst>
                <a:ext uri="{FF2B5EF4-FFF2-40B4-BE49-F238E27FC236}">
                  <a16:creationId xmlns:a16="http://schemas.microsoft.com/office/drawing/2014/main" id="{DE5471D1-4986-478D-8D5A-BA99BB79D6B8}"/>
                </a:ext>
              </a:extLst>
            </p:cNvPr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28;p20">
              <a:extLst>
                <a:ext uri="{FF2B5EF4-FFF2-40B4-BE49-F238E27FC236}">
                  <a16:creationId xmlns:a16="http://schemas.microsoft.com/office/drawing/2014/main" id="{0CF5BBD8-0C0B-4059-9789-2695A69C5E70}"/>
                </a:ext>
              </a:extLst>
            </p:cNvPr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29;p20">
              <a:extLst>
                <a:ext uri="{FF2B5EF4-FFF2-40B4-BE49-F238E27FC236}">
                  <a16:creationId xmlns:a16="http://schemas.microsoft.com/office/drawing/2014/main" id="{B9B3860E-B27E-4DDC-8080-18C41F9FDF91}"/>
                </a:ext>
              </a:extLst>
            </p:cNvPr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30;p20">
              <a:extLst>
                <a:ext uri="{FF2B5EF4-FFF2-40B4-BE49-F238E27FC236}">
                  <a16:creationId xmlns:a16="http://schemas.microsoft.com/office/drawing/2014/main" id="{0D26FCB3-87A2-4B55-89B5-887F9D7EFE8D}"/>
                </a:ext>
              </a:extLst>
            </p:cNvPr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31;p20">
              <a:extLst>
                <a:ext uri="{FF2B5EF4-FFF2-40B4-BE49-F238E27FC236}">
                  <a16:creationId xmlns:a16="http://schemas.microsoft.com/office/drawing/2014/main" id="{43AFA641-7C6F-4015-9FC4-C989E81563BF}"/>
                </a:ext>
              </a:extLst>
            </p:cNvPr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24F404F-5017-445D-A248-2DD773F27F70}"/>
              </a:ext>
            </a:extLst>
          </p:cNvPr>
          <p:cNvSpPr txBox="1"/>
          <p:nvPr/>
        </p:nvSpPr>
        <p:spPr>
          <a:xfrm>
            <a:off x="3175247" y="3356274"/>
            <a:ext cx="74524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Đây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là</a:t>
            </a:r>
            <a:r>
              <a:rPr lang="en-US" sz="3200" dirty="0">
                <a:solidFill>
                  <a:srgbClr val="002060"/>
                </a:solidFill>
              </a:rPr>
              <a:t> 2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thơ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nổi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tiếng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của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đại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hào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Nguyễn</a:t>
            </a:r>
            <a:r>
              <a:rPr lang="en-US" sz="3200" dirty="0">
                <a:solidFill>
                  <a:srgbClr val="002060"/>
                </a:solidFill>
              </a:rPr>
              <a:t> Du.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thơ</a:t>
            </a:r>
            <a:r>
              <a:rPr lang="en-US" sz="3200" dirty="0">
                <a:solidFill>
                  <a:srgbClr val="002060"/>
                </a:solidFill>
              </a:rPr>
              <a:t>  </a:t>
            </a:r>
            <a:r>
              <a:rPr lang="en-US" sz="3200" dirty="0" err="1">
                <a:solidFill>
                  <a:srgbClr val="002060"/>
                </a:solidFill>
              </a:rPr>
              <a:t>miêu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tả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cảnh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đẹp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vào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mùa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hè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với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tiếng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chim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quên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những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bông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hoa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lựu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đang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đơm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bông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502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>
            <a:off x="1693189" y="1342228"/>
            <a:ext cx="9373800" cy="4506797"/>
          </a:xfrm>
          <a:prstGeom prst="wedgeRectCallout">
            <a:avLst>
              <a:gd name="adj1" fmla="val 37897"/>
              <a:gd name="adj2" fmla="val 59877"/>
            </a:avLst>
          </a:prstGeom>
          <a:solidFill>
            <a:srgbClr val="FFFBEF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9439188" y="818401"/>
            <a:ext cx="2683939" cy="1534721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20"/>
          <p:cNvGrpSpPr/>
          <p:nvPr/>
        </p:nvGrpSpPr>
        <p:grpSpPr>
          <a:xfrm>
            <a:off x="892993" y="443995"/>
            <a:ext cx="1761121" cy="1639676"/>
            <a:chOff x="1376172" y="452280"/>
            <a:chExt cx="1320841" cy="1229757"/>
          </a:xfrm>
        </p:grpSpPr>
        <p:sp>
          <p:nvSpPr>
            <p:cNvPr id="316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0"/>
          <p:cNvGrpSpPr/>
          <p:nvPr/>
        </p:nvGrpSpPr>
        <p:grpSpPr>
          <a:xfrm>
            <a:off x="10753726" y="5154174"/>
            <a:ext cx="1088341" cy="1474913"/>
            <a:chOff x="6557130" y="2325091"/>
            <a:chExt cx="1834071" cy="2711639"/>
          </a:xfrm>
        </p:grpSpPr>
        <p:sp>
          <p:nvSpPr>
            <p:cNvPr id="333" name="Google Shape;333;p20"/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0"/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0"/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0"/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0"/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0"/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0"/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0"/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0"/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0"/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0"/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0"/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0"/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0"/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0"/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rgbClr val="9929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0"/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0"/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0"/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0"/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0"/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0"/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0"/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0"/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0"/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0"/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0"/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rgbClr val="4B85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0"/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0"/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0"/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0"/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0"/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0"/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0"/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0"/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0"/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0"/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0"/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0"/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0"/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0"/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0"/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4A8F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rgbClr val="4079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0"/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20"/>
          <p:cNvSpPr/>
          <p:nvPr/>
        </p:nvSpPr>
        <p:spPr>
          <a:xfrm rot="-1657558">
            <a:off x="2611567" y="2183465"/>
            <a:ext cx="48308" cy="78729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8" name="Google Shape;398;p20"/>
          <p:cNvSpPr/>
          <p:nvPr/>
        </p:nvSpPr>
        <p:spPr>
          <a:xfrm rot="-1657558">
            <a:off x="2877667" y="2038332"/>
            <a:ext cx="48308" cy="78729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99" name="Google Shape;399;p20"/>
          <p:cNvGrpSpPr/>
          <p:nvPr/>
        </p:nvGrpSpPr>
        <p:grpSpPr>
          <a:xfrm>
            <a:off x="872279" y="4528199"/>
            <a:ext cx="2084080" cy="1986237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11094168" y="533513"/>
            <a:ext cx="661837" cy="845623"/>
            <a:chOff x="4257150" y="439500"/>
            <a:chExt cx="496378" cy="634217"/>
          </a:xfrm>
        </p:grpSpPr>
        <p:sp>
          <p:nvSpPr>
            <p:cNvPr id="423" name="Google Shape;423;p20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544005" y="-22983"/>
            <a:ext cx="116427" cy="688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1" name="Google Shape;431;p20"/>
          <p:cNvSpPr/>
          <p:nvPr/>
        </p:nvSpPr>
        <p:spPr>
          <a:xfrm>
            <a:off x="632084" y="-24332"/>
            <a:ext cx="116427" cy="6880400"/>
          </a:xfrm>
          <a:prstGeom prst="rect">
            <a:avLst/>
          </a:prstGeom>
          <a:solidFill>
            <a:srgbClr val="FFF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2" name="Google Shape;432;p20"/>
          <p:cNvSpPr/>
          <p:nvPr/>
        </p:nvSpPr>
        <p:spPr>
          <a:xfrm>
            <a:off x="712165" y="-22400"/>
            <a:ext cx="116427" cy="68804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3" name="Google Shape;433;p20"/>
          <p:cNvSpPr/>
          <p:nvPr/>
        </p:nvSpPr>
        <p:spPr>
          <a:xfrm>
            <a:off x="-11998" y="-22033"/>
            <a:ext cx="587409" cy="6880800"/>
          </a:xfrm>
          <a:prstGeom prst="rect">
            <a:avLst/>
          </a:prstGeom>
          <a:solidFill>
            <a:srgbClr val="FFFBEF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4" name="Google Shape;434;p20"/>
          <p:cNvSpPr/>
          <p:nvPr/>
        </p:nvSpPr>
        <p:spPr>
          <a:xfrm>
            <a:off x="-8695" y="-22400"/>
            <a:ext cx="467805" cy="6880400"/>
          </a:xfrm>
          <a:prstGeom prst="rect">
            <a:avLst/>
          </a:prstGeom>
          <a:solidFill>
            <a:srgbClr val="F95858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5" name="Google Shape;435;p20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6" name="Google Shape;436;p20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7" name="Google Shape;437;p20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8" name="Google Shape;438;p20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40" name="Google Shape;440;p20"/>
          <p:cNvGrpSpPr/>
          <p:nvPr/>
        </p:nvGrpSpPr>
        <p:grpSpPr>
          <a:xfrm>
            <a:off x="5672411" y="5752820"/>
            <a:ext cx="978267" cy="949933"/>
            <a:chOff x="-2648475" y="3766325"/>
            <a:chExt cx="733700" cy="712450"/>
          </a:xfrm>
        </p:grpSpPr>
        <p:sp>
          <p:nvSpPr>
            <p:cNvPr id="441" name="Google Shape;441;p20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148907" y="965119"/>
            <a:ext cx="3916919" cy="1048755"/>
            <a:chOff x="2746863" y="1025172"/>
            <a:chExt cx="2937689" cy="786566"/>
          </a:xfrm>
        </p:grpSpPr>
        <p:sp>
          <p:nvSpPr>
            <p:cNvPr id="439" name="Google Shape;439;p20"/>
            <p:cNvSpPr/>
            <p:nvPr/>
          </p:nvSpPr>
          <p:spPr>
            <a:xfrm rot="402565">
              <a:off x="3030932" y="1025172"/>
              <a:ext cx="2242425" cy="786566"/>
            </a:xfrm>
            <a:custGeom>
              <a:avLst/>
              <a:gdLst/>
              <a:ahLst/>
              <a:cxnLst/>
              <a:rect l="l" t="t" r="r" b="b"/>
              <a:pathLst>
                <a:path w="89697" h="30490" extrusionOk="0">
                  <a:moveTo>
                    <a:pt x="0" y="10657"/>
                  </a:moveTo>
                  <a:lnTo>
                    <a:pt x="2072" y="30490"/>
                  </a:lnTo>
                  <a:lnTo>
                    <a:pt x="54766" y="22794"/>
                  </a:lnTo>
                  <a:lnTo>
                    <a:pt x="89697" y="20722"/>
                  </a:lnTo>
                  <a:lnTo>
                    <a:pt x="87921" y="0"/>
                  </a:lnTo>
                  <a:lnTo>
                    <a:pt x="54766" y="7400"/>
                  </a:lnTo>
                  <a:lnTo>
                    <a:pt x="50325" y="3256"/>
                  </a:lnTo>
                  <a:close/>
                </a:path>
              </a:pathLst>
            </a:custGeom>
            <a:solidFill>
              <a:schemeClr val="dk2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8575" dist="19050" dir="19320000" algn="bl" rotWithShape="0">
                <a:srgbClr val="000000">
                  <a:alpha val="24000"/>
                </a:srgbClr>
              </a:outerShdw>
            </a:effectLst>
          </p:spPr>
        </p:sp>
        <p:sp>
          <p:nvSpPr>
            <p:cNvPr id="453" name="Google Shape;453;p20"/>
            <p:cNvSpPr txBox="1"/>
            <p:nvPr/>
          </p:nvSpPr>
          <p:spPr>
            <a:xfrm>
              <a:off x="2746863" y="1195966"/>
              <a:ext cx="2937689" cy="497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3200" kern="0" dirty="0">
                  <a:solidFill>
                    <a:srgbClr val="FFAE24">
                      <a:lumMod val="50000"/>
                    </a:srgbClr>
                  </a:solidFill>
                  <a:latin typeface="Coiny" panose="02000903060500060000" pitchFamily="2" charset="0"/>
                  <a:ea typeface="Odibee Sans"/>
                  <a:cs typeface="Odibee Sans"/>
                  <a:sym typeface="Odibee Sans"/>
                </a:rPr>
                <a:t>Tiếng Việt</a:t>
              </a:r>
              <a:endParaRPr sz="2400" kern="0" dirty="0">
                <a:solidFill>
                  <a:srgbClr val="FFAE24">
                    <a:lumMod val="50000"/>
                  </a:srgbClr>
                </a:solidFill>
                <a:latin typeface="Coiny" panose="02000903060500060000" pitchFamily="2" charset="0"/>
                <a:ea typeface="Odibee Sans"/>
                <a:cs typeface="Odibee Sans"/>
                <a:sym typeface="Odibee Sans"/>
              </a:endParaRPr>
            </a:p>
          </p:txBody>
        </p:sp>
      </p:grpSp>
      <p:sp>
        <p:nvSpPr>
          <p:cNvPr id="153" name="Google Shape;304;p20"/>
          <p:cNvSpPr txBox="1">
            <a:spLocks/>
          </p:cNvSpPr>
          <p:nvPr/>
        </p:nvSpPr>
        <p:spPr>
          <a:xfrm>
            <a:off x="2632439" y="-108327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3200" kern="0" dirty="0" err="1">
                <a:latin typeface="Arial"/>
              </a:rPr>
              <a:t>Thứ</a:t>
            </a:r>
            <a:r>
              <a:rPr lang="en-US" sz="3200" kern="0" dirty="0">
                <a:latin typeface="Arial"/>
              </a:rPr>
              <a:t> … </a:t>
            </a:r>
            <a:r>
              <a:rPr lang="en-US" sz="3200" kern="0" dirty="0" err="1">
                <a:latin typeface="Arial"/>
              </a:rPr>
              <a:t>ngày</a:t>
            </a:r>
            <a:r>
              <a:rPr lang="en-US" sz="3200" kern="0" dirty="0">
                <a:latin typeface="Arial"/>
              </a:rPr>
              <a:t> … </a:t>
            </a:r>
            <a:r>
              <a:rPr lang="en-US" sz="3200" kern="0" dirty="0" err="1">
                <a:latin typeface="Arial"/>
              </a:rPr>
              <a:t>tháng</a:t>
            </a:r>
            <a:r>
              <a:rPr lang="en-US" sz="3200" kern="0" dirty="0">
                <a:latin typeface="Arial"/>
              </a:rPr>
              <a:t> … </a:t>
            </a:r>
            <a:r>
              <a:rPr lang="en-US" sz="3200" kern="0" dirty="0" err="1">
                <a:latin typeface="Arial"/>
              </a:rPr>
              <a:t>năm</a:t>
            </a:r>
            <a:endParaRPr lang="en-US" sz="3200" kern="0" dirty="0">
              <a:latin typeface="Arial"/>
            </a:endParaRPr>
          </a:p>
        </p:txBody>
      </p:sp>
      <p:sp>
        <p:nvSpPr>
          <p:cNvPr id="156" name="Google Shape;304;p20"/>
          <p:cNvSpPr txBox="1">
            <a:spLocks/>
          </p:cNvSpPr>
          <p:nvPr/>
        </p:nvSpPr>
        <p:spPr>
          <a:xfrm>
            <a:off x="1386901" y="4049162"/>
            <a:ext cx="9813819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endParaRPr lang="en-US" sz="6400" kern="0" dirty="0">
              <a:solidFill>
                <a:srgbClr val="F95858"/>
              </a:solidFill>
              <a:latin typeface="HP001 4 hàng" panose="020B06030503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736" y="2124343"/>
            <a:ext cx="6096528" cy="260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5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3"/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64" name="Google Shape;564;p23"/>
          <p:cNvGrpSpPr/>
          <p:nvPr/>
        </p:nvGrpSpPr>
        <p:grpSpPr>
          <a:xfrm>
            <a:off x="6035112" y="963910"/>
            <a:ext cx="1065496" cy="1843804"/>
            <a:chOff x="1689271" y="684050"/>
            <a:chExt cx="959791" cy="1660885"/>
          </a:xfrm>
        </p:grpSpPr>
        <p:sp>
          <p:nvSpPr>
            <p:cNvPr id="565" name="Google Shape;565;p23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3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3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23"/>
          <p:cNvGrpSpPr/>
          <p:nvPr/>
        </p:nvGrpSpPr>
        <p:grpSpPr>
          <a:xfrm rot="889286">
            <a:off x="8899694" y="2665867"/>
            <a:ext cx="2550365" cy="1346908"/>
            <a:chOff x="5862862" y="867279"/>
            <a:chExt cx="1912829" cy="1010210"/>
          </a:xfrm>
        </p:grpSpPr>
        <p:sp>
          <p:nvSpPr>
            <p:cNvPr id="579" name="Google Shape;579;p23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3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3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3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3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3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3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3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23"/>
          <p:cNvSpPr/>
          <p:nvPr/>
        </p:nvSpPr>
        <p:spPr>
          <a:xfrm rot="-8665993">
            <a:off x="1865171" y="4758237"/>
            <a:ext cx="1291" cy="10540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8" name="Google Shape;588;p23"/>
          <p:cNvGrpSpPr/>
          <p:nvPr/>
        </p:nvGrpSpPr>
        <p:grpSpPr>
          <a:xfrm>
            <a:off x="3325467" y="289394"/>
            <a:ext cx="753040" cy="691353"/>
            <a:chOff x="1327725" y="574025"/>
            <a:chExt cx="2215064" cy="1893151"/>
          </a:xfrm>
        </p:grpSpPr>
        <p:sp>
          <p:nvSpPr>
            <p:cNvPr id="589" name="Google Shape;589;p23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3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3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3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3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rgbClr val="F45E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3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3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3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3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3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3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23"/>
          <p:cNvGrpSpPr/>
          <p:nvPr/>
        </p:nvGrpSpPr>
        <p:grpSpPr>
          <a:xfrm>
            <a:off x="9057214" y="571619"/>
            <a:ext cx="1065425" cy="1075015"/>
            <a:chOff x="6956050" y="265900"/>
            <a:chExt cx="1231801" cy="1242887"/>
          </a:xfrm>
        </p:grpSpPr>
        <p:sp>
          <p:nvSpPr>
            <p:cNvPr id="607" name="Google Shape;607;p23"/>
            <p:cNvSpPr/>
            <p:nvPr/>
          </p:nvSpPr>
          <p:spPr>
            <a:xfrm>
              <a:off x="6956050" y="265900"/>
              <a:ext cx="1231801" cy="1242887"/>
            </a:xfrm>
            <a:custGeom>
              <a:avLst/>
              <a:gdLst/>
              <a:ahLst/>
              <a:cxnLst/>
              <a:rect l="l" t="t" r="r" b="b"/>
              <a:pathLst>
                <a:path w="21445" h="21638" extrusionOk="0">
                  <a:moveTo>
                    <a:pt x="17024" y="1"/>
                  </a:moveTo>
                  <a:cubicBezTo>
                    <a:pt x="16837" y="1"/>
                    <a:pt x="16661" y="32"/>
                    <a:pt x="16493" y="94"/>
                  </a:cubicBezTo>
                  <a:cubicBezTo>
                    <a:pt x="15936" y="299"/>
                    <a:pt x="15300" y="648"/>
                    <a:pt x="14849" y="919"/>
                  </a:cubicBezTo>
                  <a:cubicBezTo>
                    <a:pt x="13808" y="552"/>
                    <a:pt x="12721" y="366"/>
                    <a:pt x="11607" y="366"/>
                  </a:cubicBezTo>
                  <a:cubicBezTo>
                    <a:pt x="9848" y="366"/>
                    <a:pt x="8124" y="840"/>
                    <a:pt x="6626" y="1735"/>
                  </a:cubicBezTo>
                  <a:cubicBezTo>
                    <a:pt x="5283" y="2534"/>
                    <a:pt x="4153" y="3644"/>
                    <a:pt x="3331" y="4963"/>
                  </a:cubicBezTo>
                  <a:cubicBezTo>
                    <a:pt x="3199" y="5003"/>
                    <a:pt x="3050" y="5046"/>
                    <a:pt x="2900" y="5089"/>
                  </a:cubicBezTo>
                  <a:cubicBezTo>
                    <a:pt x="2320" y="5254"/>
                    <a:pt x="1658" y="5444"/>
                    <a:pt x="1121" y="5765"/>
                  </a:cubicBezTo>
                  <a:cubicBezTo>
                    <a:pt x="673" y="6030"/>
                    <a:pt x="379" y="6541"/>
                    <a:pt x="193" y="7370"/>
                  </a:cubicBezTo>
                  <a:cubicBezTo>
                    <a:pt x="73" y="7910"/>
                    <a:pt x="4" y="8563"/>
                    <a:pt x="4" y="9206"/>
                  </a:cubicBezTo>
                  <a:cubicBezTo>
                    <a:pt x="1" y="9597"/>
                    <a:pt x="27" y="10174"/>
                    <a:pt x="150" y="10703"/>
                  </a:cubicBezTo>
                  <a:cubicBezTo>
                    <a:pt x="305" y="11380"/>
                    <a:pt x="587" y="11834"/>
                    <a:pt x="1015" y="12089"/>
                  </a:cubicBezTo>
                  <a:cubicBezTo>
                    <a:pt x="1465" y="12361"/>
                    <a:pt x="1910" y="12600"/>
                    <a:pt x="2224" y="12762"/>
                  </a:cubicBezTo>
                  <a:cubicBezTo>
                    <a:pt x="2470" y="13631"/>
                    <a:pt x="2831" y="14456"/>
                    <a:pt x="3308" y="15228"/>
                  </a:cubicBezTo>
                  <a:cubicBezTo>
                    <a:pt x="3782" y="15990"/>
                    <a:pt x="4352" y="16683"/>
                    <a:pt x="5015" y="17290"/>
                  </a:cubicBezTo>
                  <a:cubicBezTo>
                    <a:pt x="5015" y="17369"/>
                    <a:pt x="5019" y="17452"/>
                    <a:pt x="5019" y="17535"/>
                  </a:cubicBezTo>
                  <a:cubicBezTo>
                    <a:pt x="5032" y="18138"/>
                    <a:pt x="5045" y="18821"/>
                    <a:pt x="5214" y="19421"/>
                  </a:cubicBezTo>
                  <a:cubicBezTo>
                    <a:pt x="5357" y="19921"/>
                    <a:pt x="5774" y="20339"/>
                    <a:pt x="6527" y="20730"/>
                  </a:cubicBezTo>
                  <a:cubicBezTo>
                    <a:pt x="7017" y="20989"/>
                    <a:pt x="7630" y="21220"/>
                    <a:pt x="8250" y="21390"/>
                  </a:cubicBezTo>
                  <a:cubicBezTo>
                    <a:pt x="8628" y="21492"/>
                    <a:pt x="9195" y="21615"/>
                    <a:pt x="9735" y="21635"/>
                  </a:cubicBezTo>
                  <a:cubicBezTo>
                    <a:pt x="9781" y="21635"/>
                    <a:pt x="9825" y="21638"/>
                    <a:pt x="9871" y="21638"/>
                  </a:cubicBezTo>
                  <a:cubicBezTo>
                    <a:pt x="10497" y="21638"/>
                    <a:pt x="10968" y="21479"/>
                    <a:pt x="11300" y="21157"/>
                  </a:cubicBezTo>
                  <a:lnTo>
                    <a:pt x="11303" y="21154"/>
                  </a:lnTo>
                  <a:cubicBezTo>
                    <a:pt x="11704" y="20763"/>
                    <a:pt x="12105" y="20243"/>
                    <a:pt x="12406" y="19825"/>
                  </a:cubicBezTo>
                  <a:cubicBezTo>
                    <a:pt x="13338" y="19749"/>
                    <a:pt x="14240" y="19547"/>
                    <a:pt x="15104" y="19212"/>
                  </a:cubicBezTo>
                  <a:cubicBezTo>
                    <a:pt x="15135" y="19225"/>
                    <a:pt x="15167" y="19242"/>
                    <a:pt x="15197" y="19259"/>
                  </a:cubicBezTo>
                  <a:cubicBezTo>
                    <a:pt x="15737" y="19524"/>
                    <a:pt x="16351" y="19828"/>
                    <a:pt x="16957" y="19955"/>
                  </a:cubicBezTo>
                  <a:lnTo>
                    <a:pt x="16960" y="19955"/>
                  </a:lnTo>
                  <a:cubicBezTo>
                    <a:pt x="17054" y="19974"/>
                    <a:pt x="17149" y="19984"/>
                    <a:pt x="17247" y="19984"/>
                  </a:cubicBezTo>
                  <a:cubicBezTo>
                    <a:pt x="17680" y="19984"/>
                    <a:pt x="18159" y="19792"/>
                    <a:pt x="18727" y="19394"/>
                  </a:cubicBezTo>
                  <a:cubicBezTo>
                    <a:pt x="19181" y="19080"/>
                    <a:pt x="19672" y="18642"/>
                    <a:pt x="20106" y="18168"/>
                  </a:cubicBezTo>
                  <a:cubicBezTo>
                    <a:pt x="20371" y="17879"/>
                    <a:pt x="20743" y="17435"/>
                    <a:pt x="21007" y="16965"/>
                  </a:cubicBezTo>
                  <a:cubicBezTo>
                    <a:pt x="21349" y="16358"/>
                    <a:pt x="21445" y="15831"/>
                    <a:pt x="21306" y="15357"/>
                  </a:cubicBezTo>
                  <a:lnTo>
                    <a:pt x="21306" y="15354"/>
                  </a:lnTo>
                  <a:cubicBezTo>
                    <a:pt x="21150" y="14844"/>
                    <a:pt x="20888" y="14263"/>
                    <a:pt x="20639" y="13773"/>
                  </a:cubicBezTo>
                  <a:cubicBezTo>
                    <a:pt x="21113" y="12613"/>
                    <a:pt x="21352" y="11384"/>
                    <a:pt x="21352" y="10111"/>
                  </a:cubicBezTo>
                  <a:cubicBezTo>
                    <a:pt x="21352" y="9941"/>
                    <a:pt x="21346" y="9766"/>
                    <a:pt x="21335" y="9563"/>
                  </a:cubicBezTo>
                  <a:lnTo>
                    <a:pt x="21335" y="9560"/>
                  </a:lnTo>
                  <a:cubicBezTo>
                    <a:pt x="21272" y="8443"/>
                    <a:pt x="21024" y="7366"/>
                    <a:pt x="20596" y="6352"/>
                  </a:cubicBezTo>
                  <a:cubicBezTo>
                    <a:pt x="20646" y="6226"/>
                    <a:pt x="20706" y="6087"/>
                    <a:pt x="20762" y="5950"/>
                  </a:cubicBezTo>
                  <a:cubicBezTo>
                    <a:pt x="20997" y="5398"/>
                    <a:pt x="21263" y="4764"/>
                    <a:pt x="21352" y="4148"/>
                  </a:cubicBezTo>
                  <a:cubicBezTo>
                    <a:pt x="21425" y="3634"/>
                    <a:pt x="21213" y="3084"/>
                    <a:pt x="20683" y="2418"/>
                  </a:cubicBezTo>
                  <a:cubicBezTo>
                    <a:pt x="20338" y="1983"/>
                    <a:pt x="19871" y="1520"/>
                    <a:pt x="19370" y="1115"/>
                  </a:cubicBezTo>
                  <a:cubicBezTo>
                    <a:pt x="19065" y="870"/>
                    <a:pt x="18601" y="525"/>
                    <a:pt x="18114" y="290"/>
                  </a:cubicBezTo>
                  <a:cubicBezTo>
                    <a:pt x="17714" y="98"/>
                    <a:pt x="17353" y="1"/>
                    <a:pt x="17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7122624" y="342467"/>
              <a:ext cx="1000145" cy="1000145"/>
            </a:xfrm>
            <a:custGeom>
              <a:avLst/>
              <a:gdLst/>
              <a:ahLst/>
              <a:cxnLst/>
              <a:rect l="l" t="t" r="r" b="b"/>
              <a:pathLst>
                <a:path w="17412" h="17412" extrusionOk="0">
                  <a:moveTo>
                    <a:pt x="8707" y="1"/>
                  </a:moveTo>
                  <a:cubicBezTo>
                    <a:pt x="7080" y="1"/>
                    <a:pt x="5559" y="445"/>
                    <a:pt x="4256" y="1221"/>
                  </a:cubicBezTo>
                  <a:cubicBezTo>
                    <a:pt x="2957" y="1992"/>
                    <a:pt x="1880" y="3093"/>
                    <a:pt x="1134" y="4406"/>
                  </a:cubicBezTo>
                  <a:lnTo>
                    <a:pt x="1134" y="4409"/>
                  </a:lnTo>
                  <a:cubicBezTo>
                    <a:pt x="412" y="5675"/>
                    <a:pt x="0" y="7143"/>
                    <a:pt x="0" y="8705"/>
                  </a:cubicBezTo>
                  <a:cubicBezTo>
                    <a:pt x="0" y="9367"/>
                    <a:pt x="73" y="10014"/>
                    <a:pt x="216" y="10634"/>
                  </a:cubicBezTo>
                  <a:lnTo>
                    <a:pt x="216" y="10637"/>
                  </a:lnTo>
                  <a:cubicBezTo>
                    <a:pt x="644" y="12532"/>
                    <a:pt x="1691" y="14190"/>
                    <a:pt x="3133" y="15393"/>
                  </a:cubicBezTo>
                  <a:cubicBezTo>
                    <a:pt x="4644" y="16656"/>
                    <a:pt x="6587" y="17412"/>
                    <a:pt x="8707" y="17412"/>
                  </a:cubicBezTo>
                  <a:cubicBezTo>
                    <a:pt x="8787" y="17412"/>
                    <a:pt x="8867" y="17412"/>
                    <a:pt x="8943" y="17409"/>
                  </a:cubicBezTo>
                  <a:cubicBezTo>
                    <a:pt x="10110" y="17378"/>
                    <a:pt x="11227" y="17117"/>
                    <a:pt x="12235" y="16666"/>
                  </a:cubicBezTo>
                  <a:cubicBezTo>
                    <a:pt x="14150" y="15821"/>
                    <a:pt x="15698" y="14299"/>
                    <a:pt x="16590" y="12407"/>
                  </a:cubicBezTo>
                  <a:cubicBezTo>
                    <a:pt x="17116" y="11283"/>
                    <a:pt x="17411" y="10031"/>
                    <a:pt x="17411" y="8705"/>
                  </a:cubicBezTo>
                  <a:cubicBezTo>
                    <a:pt x="17411" y="8539"/>
                    <a:pt x="17408" y="8373"/>
                    <a:pt x="17398" y="8211"/>
                  </a:cubicBezTo>
                  <a:cubicBezTo>
                    <a:pt x="17335" y="7054"/>
                    <a:pt x="17043" y="5957"/>
                    <a:pt x="16566" y="4963"/>
                  </a:cubicBezTo>
                  <a:cubicBezTo>
                    <a:pt x="15648" y="3034"/>
                    <a:pt x="14037" y="1492"/>
                    <a:pt x="12056" y="667"/>
                  </a:cubicBezTo>
                  <a:cubicBezTo>
                    <a:pt x="11025" y="236"/>
                    <a:pt x="9894" y="1"/>
                    <a:pt x="8707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6999647" y="595488"/>
              <a:ext cx="188116" cy="357966"/>
            </a:xfrm>
            <a:custGeom>
              <a:avLst/>
              <a:gdLst/>
              <a:ahLst/>
              <a:cxnLst/>
              <a:rect l="l" t="t" r="r" b="b"/>
              <a:pathLst>
                <a:path w="3275" h="6232" extrusionOk="0">
                  <a:moveTo>
                    <a:pt x="3275" y="1"/>
                  </a:moveTo>
                  <a:cubicBezTo>
                    <a:pt x="2708" y="246"/>
                    <a:pt x="1578" y="438"/>
                    <a:pt x="896" y="846"/>
                  </a:cubicBezTo>
                  <a:cubicBezTo>
                    <a:pt x="209" y="1254"/>
                    <a:pt x="1" y="4913"/>
                    <a:pt x="789" y="5387"/>
                  </a:cubicBezTo>
                  <a:cubicBezTo>
                    <a:pt x="1578" y="5860"/>
                    <a:pt x="2357" y="6232"/>
                    <a:pt x="2357" y="6232"/>
                  </a:cubicBezTo>
                  <a:lnTo>
                    <a:pt x="2357" y="6229"/>
                  </a:lnTo>
                  <a:cubicBezTo>
                    <a:pt x="2473" y="4535"/>
                    <a:pt x="3245" y="163"/>
                    <a:pt x="3275" y="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7" y="3128"/>
                    <a:pt x="2616" y="3978"/>
                    <a:pt x="3858" y="3978"/>
                  </a:cubicBezTo>
                  <a:cubicBezTo>
                    <a:pt x="4178" y="3978"/>
                    <a:pt x="4432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7808566" y="1041735"/>
              <a:ext cx="328787" cy="308166"/>
            </a:xfrm>
            <a:custGeom>
              <a:avLst/>
              <a:gdLst/>
              <a:ahLst/>
              <a:cxnLst/>
              <a:rect l="l" t="t" r="r" b="b"/>
              <a:pathLst>
                <a:path w="5724" h="5365" extrusionOk="0"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1" y="5362"/>
                    <a:pt x="2376" y="5364"/>
                    <a:pt x="2402" y="5364"/>
                  </a:cubicBezTo>
                  <a:cubicBezTo>
                    <a:pt x="3264" y="5364"/>
                    <a:pt x="5723" y="2928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7808566" y="321444"/>
              <a:ext cx="320860" cy="307074"/>
            </a:xfrm>
            <a:custGeom>
              <a:avLst/>
              <a:gdLst/>
              <a:ahLst/>
              <a:cxnLst/>
              <a:rect l="l" t="t" r="r" b="b"/>
              <a:pathLst>
                <a:path w="5586" h="5346" extrusionOk="0">
                  <a:moveTo>
                    <a:pt x="2184" y="0"/>
                  </a:moveTo>
                  <a:cubicBezTo>
                    <a:pt x="2120" y="0"/>
                    <a:pt x="2061" y="9"/>
                    <a:pt x="2009" y="29"/>
                  </a:cubicBezTo>
                  <a:cubicBezTo>
                    <a:pt x="1144" y="347"/>
                    <a:pt x="1" y="1106"/>
                    <a:pt x="1" y="1106"/>
                  </a:cubicBezTo>
                  <a:cubicBezTo>
                    <a:pt x="1273" y="2279"/>
                    <a:pt x="4644" y="5345"/>
                    <a:pt x="4644" y="5345"/>
                  </a:cubicBezTo>
                  <a:cubicBezTo>
                    <a:pt x="4810" y="4749"/>
                    <a:pt x="5370" y="3751"/>
                    <a:pt x="5479" y="2962"/>
                  </a:cubicBezTo>
                  <a:cubicBezTo>
                    <a:pt x="5585" y="2221"/>
                    <a:pt x="3190" y="0"/>
                    <a:pt x="2184" y="0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7463240" y="709333"/>
              <a:ext cx="334760" cy="334760"/>
            </a:xfrm>
            <a:custGeom>
              <a:avLst/>
              <a:gdLst/>
              <a:ahLst/>
              <a:cxnLst/>
              <a:rect l="l" t="t" r="r" b="b"/>
              <a:pathLst>
                <a:path w="5828" h="5828" extrusionOk="0">
                  <a:moveTo>
                    <a:pt x="2913" y="0"/>
                  </a:moveTo>
                  <a:cubicBezTo>
                    <a:pt x="1306" y="0"/>
                    <a:pt x="0" y="1307"/>
                    <a:pt x="0" y="2914"/>
                  </a:cubicBezTo>
                  <a:cubicBezTo>
                    <a:pt x="0" y="4525"/>
                    <a:pt x="1306" y="5827"/>
                    <a:pt x="2913" y="5827"/>
                  </a:cubicBezTo>
                  <a:cubicBezTo>
                    <a:pt x="4524" y="5827"/>
                    <a:pt x="5827" y="4525"/>
                    <a:pt x="5827" y="2914"/>
                  </a:cubicBezTo>
                  <a:cubicBezTo>
                    <a:pt x="5827" y="1307"/>
                    <a:pt x="4524" y="0"/>
                    <a:pt x="2913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7253200" y="532477"/>
              <a:ext cx="249462" cy="206439"/>
            </a:xfrm>
            <a:custGeom>
              <a:avLst/>
              <a:gdLst/>
              <a:ahLst/>
              <a:cxnLst/>
              <a:rect l="l" t="t" r="r" b="b"/>
              <a:pathLst>
                <a:path w="4343" h="3594" extrusionOk="0">
                  <a:moveTo>
                    <a:pt x="2095" y="1"/>
                  </a:moveTo>
                  <a:cubicBezTo>
                    <a:pt x="1442" y="1"/>
                    <a:pt x="746" y="485"/>
                    <a:pt x="302" y="1118"/>
                  </a:cubicBezTo>
                  <a:cubicBezTo>
                    <a:pt x="129" y="1718"/>
                    <a:pt x="13" y="2377"/>
                    <a:pt x="0" y="3079"/>
                  </a:cubicBezTo>
                  <a:lnTo>
                    <a:pt x="0" y="3083"/>
                  </a:lnTo>
                  <a:cubicBezTo>
                    <a:pt x="60" y="3183"/>
                    <a:pt x="132" y="3275"/>
                    <a:pt x="222" y="3362"/>
                  </a:cubicBezTo>
                  <a:cubicBezTo>
                    <a:pt x="391" y="3521"/>
                    <a:pt x="594" y="3593"/>
                    <a:pt x="816" y="3593"/>
                  </a:cubicBezTo>
                  <a:cubicBezTo>
                    <a:pt x="2228" y="3593"/>
                    <a:pt x="4342" y="680"/>
                    <a:pt x="2479" y="61"/>
                  </a:cubicBezTo>
                  <a:cubicBezTo>
                    <a:pt x="2357" y="21"/>
                    <a:pt x="2228" y="1"/>
                    <a:pt x="2095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7339631" y="963330"/>
              <a:ext cx="150493" cy="130848"/>
            </a:xfrm>
            <a:custGeom>
              <a:avLst/>
              <a:gdLst/>
              <a:ahLst/>
              <a:cxnLst/>
              <a:rect l="l" t="t" r="r" b="b"/>
              <a:pathLst>
                <a:path w="2620" h="2278" extrusionOk="0">
                  <a:moveTo>
                    <a:pt x="1" y="0"/>
                  </a:moveTo>
                  <a:lnTo>
                    <a:pt x="1" y="0"/>
                  </a:lnTo>
                  <a:cubicBezTo>
                    <a:pt x="150" y="199"/>
                    <a:pt x="309" y="398"/>
                    <a:pt x="485" y="597"/>
                  </a:cubicBezTo>
                  <a:cubicBezTo>
                    <a:pt x="1118" y="1319"/>
                    <a:pt x="1844" y="1876"/>
                    <a:pt x="2619" y="2277"/>
                  </a:cubicBezTo>
                  <a:cubicBezTo>
                    <a:pt x="2099" y="1260"/>
                    <a:pt x="969" y="209"/>
                    <a:pt x="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7763649" y="945853"/>
              <a:ext cx="234240" cy="181453"/>
            </a:xfrm>
            <a:custGeom>
              <a:avLst/>
              <a:gdLst/>
              <a:ahLst/>
              <a:cxnLst/>
              <a:rect l="l" t="t" r="r" b="b"/>
              <a:pathLst>
                <a:path w="4078" h="3159" extrusionOk="0">
                  <a:moveTo>
                    <a:pt x="2980" y="0"/>
                  </a:moveTo>
                  <a:cubicBezTo>
                    <a:pt x="1701" y="0"/>
                    <a:pt x="1" y="2291"/>
                    <a:pt x="911" y="3136"/>
                  </a:cubicBezTo>
                  <a:cubicBezTo>
                    <a:pt x="922" y="3146"/>
                    <a:pt x="928" y="3152"/>
                    <a:pt x="938" y="3159"/>
                  </a:cubicBezTo>
                  <a:cubicBezTo>
                    <a:pt x="1933" y="2900"/>
                    <a:pt x="2860" y="2473"/>
                    <a:pt x="3660" y="1900"/>
                  </a:cubicBezTo>
                  <a:cubicBezTo>
                    <a:pt x="3994" y="1336"/>
                    <a:pt x="4077" y="726"/>
                    <a:pt x="3656" y="289"/>
                  </a:cubicBezTo>
                  <a:cubicBezTo>
                    <a:pt x="3461" y="87"/>
                    <a:pt x="3229" y="0"/>
                    <a:pt x="298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7660472" y="533583"/>
              <a:ext cx="141877" cy="112927"/>
            </a:xfrm>
            <a:custGeom>
              <a:avLst/>
              <a:gdLst/>
              <a:ahLst/>
              <a:cxnLst/>
              <a:rect l="l" t="t" r="r" b="b"/>
              <a:pathLst>
                <a:path w="2470" h="1966" extrusionOk="0">
                  <a:moveTo>
                    <a:pt x="362" y="1"/>
                  </a:moveTo>
                  <a:lnTo>
                    <a:pt x="362" y="1"/>
                  </a:lnTo>
                  <a:cubicBezTo>
                    <a:pt x="1" y="829"/>
                    <a:pt x="667" y="1966"/>
                    <a:pt x="1453" y="1966"/>
                  </a:cubicBezTo>
                  <a:cubicBezTo>
                    <a:pt x="1608" y="1966"/>
                    <a:pt x="1768" y="1923"/>
                    <a:pt x="1923" y="1823"/>
                  </a:cubicBezTo>
                  <a:cubicBezTo>
                    <a:pt x="2387" y="1532"/>
                    <a:pt x="2470" y="988"/>
                    <a:pt x="2338" y="481"/>
                  </a:cubicBezTo>
                  <a:cubicBezTo>
                    <a:pt x="2258" y="434"/>
                    <a:pt x="2172" y="388"/>
                    <a:pt x="2086" y="348"/>
                  </a:cubicBezTo>
                  <a:cubicBezTo>
                    <a:pt x="1549" y="96"/>
                    <a:pt x="959" y="40"/>
                    <a:pt x="36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7925456" y="337355"/>
              <a:ext cx="187542" cy="150033"/>
            </a:xfrm>
            <a:custGeom>
              <a:avLst/>
              <a:gdLst/>
              <a:ahLst/>
              <a:cxnLst/>
              <a:rect l="l" t="t" r="r" b="b"/>
              <a:pathLst>
                <a:path w="3265" h="2612" extrusionOk="0">
                  <a:moveTo>
                    <a:pt x="236" y="0"/>
                  </a:moveTo>
                  <a:cubicBezTo>
                    <a:pt x="176" y="0"/>
                    <a:pt x="133" y="24"/>
                    <a:pt x="123" y="73"/>
                  </a:cubicBezTo>
                  <a:cubicBezTo>
                    <a:pt x="0" y="530"/>
                    <a:pt x="2619" y="2612"/>
                    <a:pt x="3116" y="2612"/>
                  </a:cubicBezTo>
                  <a:cubicBezTo>
                    <a:pt x="3166" y="2612"/>
                    <a:pt x="3193" y="2592"/>
                    <a:pt x="3196" y="2552"/>
                  </a:cubicBezTo>
                  <a:cubicBezTo>
                    <a:pt x="3265" y="1936"/>
                    <a:pt x="813" y="0"/>
                    <a:pt x="236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7585989" y="429717"/>
              <a:ext cx="444586" cy="364170"/>
            </a:xfrm>
            <a:custGeom>
              <a:avLst/>
              <a:gdLst/>
              <a:ahLst/>
              <a:cxnLst/>
              <a:rect l="l" t="t" r="r" b="b"/>
              <a:pathLst>
                <a:path w="7740" h="6340" extrusionOk="0">
                  <a:moveTo>
                    <a:pt x="2464" y="0"/>
                  </a:moveTo>
                  <a:cubicBezTo>
                    <a:pt x="1645" y="0"/>
                    <a:pt x="833" y="209"/>
                    <a:pt x="279" y="689"/>
                  </a:cubicBezTo>
                  <a:cubicBezTo>
                    <a:pt x="131" y="819"/>
                    <a:pt x="1" y="998"/>
                    <a:pt x="11" y="1193"/>
                  </a:cubicBezTo>
                  <a:cubicBezTo>
                    <a:pt x="27" y="1574"/>
                    <a:pt x="498" y="1733"/>
                    <a:pt x="876" y="1773"/>
                  </a:cubicBezTo>
                  <a:cubicBezTo>
                    <a:pt x="1128" y="1796"/>
                    <a:pt x="1383" y="1813"/>
                    <a:pt x="1638" y="1830"/>
                  </a:cubicBezTo>
                  <a:cubicBezTo>
                    <a:pt x="1728" y="1621"/>
                    <a:pt x="1881" y="1435"/>
                    <a:pt x="2115" y="1289"/>
                  </a:cubicBezTo>
                  <a:cubicBezTo>
                    <a:pt x="2242" y="1209"/>
                    <a:pt x="2371" y="1173"/>
                    <a:pt x="2497" y="1173"/>
                  </a:cubicBezTo>
                  <a:cubicBezTo>
                    <a:pt x="2994" y="1173"/>
                    <a:pt x="3455" y="1714"/>
                    <a:pt x="3614" y="2310"/>
                  </a:cubicBezTo>
                  <a:cubicBezTo>
                    <a:pt x="4777" y="3013"/>
                    <a:pt x="5284" y="4478"/>
                    <a:pt x="5997" y="5668"/>
                  </a:cubicBezTo>
                  <a:cubicBezTo>
                    <a:pt x="6176" y="5966"/>
                    <a:pt x="6411" y="6277"/>
                    <a:pt x="6753" y="6334"/>
                  </a:cubicBezTo>
                  <a:cubicBezTo>
                    <a:pt x="6785" y="6340"/>
                    <a:pt x="6822" y="6340"/>
                    <a:pt x="6855" y="6340"/>
                  </a:cubicBezTo>
                  <a:cubicBezTo>
                    <a:pt x="7163" y="6340"/>
                    <a:pt x="7455" y="6115"/>
                    <a:pt x="7591" y="5830"/>
                  </a:cubicBezTo>
                  <a:cubicBezTo>
                    <a:pt x="7740" y="5515"/>
                    <a:pt x="7730" y="5147"/>
                    <a:pt x="7671" y="4802"/>
                  </a:cubicBezTo>
                  <a:cubicBezTo>
                    <a:pt x="7524" y="3993"/>
                    <a:pt x="7114" y="3254"/>
                    <a:pt x="6646" y="2575"/>
                  </a:cubicBezTo>
                  <a:cubicBezTo>
                    <a:pt x="6132" y="1826"/>
                    <a:pt x="5536" y="1120"/>
                    <a:pt x="4777" y="620"/>
                  </a:cubicBezTo>
                  <a:cubicBezTo>
                    <a:pt x="4183" y="228"/>
                    <a:pt x="3319" y="0"/>
                    <a:pt x="2464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7680017" y="497094"/>
              <a:ext cx="113559" cy="65367"/>
            </a:xfrm>
            <a:custGeom>
              <a:avLst/>
              <a:gdLst/>
              <a:ahLst/>
              <a:cxnLst/>
              <a:rect l="l" t="t" r="r" b="b"/>
              <a:pathLst>
                <a:path w="1977" h="1138" extrusionOk="0">
                  <a:moveTo>
                    <a:pt x="860" y="0"/>
                  </a:moveTo>
                  <a:cubicBezTo>
                    <a:pt x="734" y="0"/>
                    <a:pt x="605" y="36"/>
                    <a:pt x="478" y="116"/>
                  </a:cubicBezTo>
                  <a:cubicBezTo>
                    <a:pt x="244" y="262"/>
                    <a:pt x="91" y="448"/>
                    <a:pt x="1" y="657"/>
                  </a:cubicBezTo>
                  <a:cubicBezTo>
                    <a:pt x="598" y="696"/>
                    <a:pt x="1188" y="752"/>
                    <a:pt x="1725" y="1004"/>
                  </a:cubicBezTo>
                  <a:cubicBezTo>
                    <a:pt x="1811" y="1044"/>
                    <a:pt x="1897" y="1090"/>
                    <a:pt x="1977" y="1137"/>
                  </a:cubicBezTo>
                  <a:cubicBezTo>
                    <a:pt x="1818" y="541"/>
                    <a:pt x="1357" y="0"/>
                    <a:pt x="86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7134974" y="412543"/>
              <a:ext cx="987796" cy="929896"/>
            </a:xfrm>
            <a:custGeom>
              <a:avLst/>
              <a:gdLst/>
              <a:ahLst/>
              <a:cxnLst/>
              <a:rect l="l" t="t" r="r" b="b"/>
              <a:pathLst>
                <a:path w="17197" h="16189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2742" y="772"/>
                    <a:pt x="1665" y="1873"/>
                    <a:pt x="919" y="3186"/>
                  </a:cubicBezTo>
                  <a:lnTo>
                    <a:pt x="919" y="3189"/>
                  </a:lnTo>
                  <a:cubicBezTo>
                    <a:pt x="889" y="3348"/>
                    <a:pt x="117" y="7720"/>
                    <a:pt x="1" y="9414"/>
                  </a:cubicBezTo>
                  <a:lnTo>
                    <a:pt x="1" y="9417"/>
                  </a:lnTo>
                  <a:cubicBezTo>
                    <a:pt x="429" y="11312"/>
                    <a:pt x="1476" y="12970"/>
                    <a:pt x="2918" y="14173"/>
                  </a:cubicBezTo>
                  <a:cubicBezTo>
                    <a:pt x="2911" y="14107"/>
                    <a:pt x="2904" y="14050"/>
                    <a:pt x="2895" y="13994"/>
                  </a:cubicBezTo>
                  <a:lnTo>
                    <a:pt x="2895" y="13994"/>
                  </a:lnTo>
                  <a:cubicBezTo>
                    <a:pt x="2895" y="13994"/>
                    <a:pt x="7220" y="15426"/>
                    <a:pt x="8861" y="15983"/>
                  </a:cubicBezTo>
                  <a:cubicBezTo>
                    <a:pt x="8861" y="15983"/>
                    <a:pt x="8811" y="16062"/>
                    <a:pt x="8728" y="16189"/>
                  </a:cubicBezTo>
                  <a:cubicBezTo>
                    <a:pt x="9895" y="16158"/>
                    <a:pt x="11012" y="15897"/>
                    <a:pt x="12020" y="15446"/>
                  </a:cubicBezTo>
                  <a:cubicBezTo>
                    <a:pt x="11913" y="15399"/>
                    <a:pt x="11817" y="15360"/>
                    <a:pt x="11728" y="15329"/>
                  </a:cubicBezTo>
                  <a:cubicBezTo>
                    <a:pt x="11728" y="15329"/>
                    <a:pt x="14992" y="12152"/>
                    <a:pt x="16245" y="10954"/>
                  </a:cubicBezTo>
                  <a:cubicBezTo>
                    <a:pt x="16245" y="10954"/>
                    <a:pt x="16295" y="11044"/>
                    <a:pt x="16375" y="11187"/>
                  </a:cubicBezTo>
                  <a:cubicBezTo>
                    <a:pt x="16901" y="10063"/>
                    <a:pt x="17196" y="8811"/>
                    <a:pt x="17196" y="7485"/>
                  </a:cubicBezTo>
                  <a:cubicBezTo>
                    <a:pt x="17196" y="7319"/>
                    <a:pt x="17193" y="7153"/>
                    <a:pt x="17183" y="6991"/>
                  </a:cubicBezTo>
                  <a:cubicBezTo>
                    <a:pt x="17007" y="8704"/>
                    <a:pt x="16013" y="10149"/>
                    <a:pt x="14611" y="11160"/>
                  </a:cubicBezTo>
                  <a:cubicBezTo>
                    <a:pt x="14608" y="11160"/>
                    <a:pt x="14605" y="11164"/>
                    <a:pt x="14605" y="11164"/>
                  </a:cubicBezTo>
                  <a:cubicBezTo>
                    <a:pt x="14143" y="11942"/>
                    <a:pt x="13206" y="12629"/>
                    <a:pt x="12473" y="12629"/>
                  </a:cubicBezTo>
                  <a:cubicBezTo>
                    <a:pt x="12251" y="12629"/>
                    <a:pt x="12049" y="12565"/>
                    <a:pt x="11883" y="12423"/>
                  </a:cubicBezTo>
                  <a:cubicBezTo>
                    <a:pt x="11184" y="12609"/>
                    <a:pt x="10452" y="12704"/>
                    <a:pt x="9719" y="12704"/>
                  </a:cubicBezTo>
                  <a:cubicBezTo>
                    <a:pt x="8509" y="12704"/>
                    <a:pt x="7293" y="12443"/>
                    <a:pt x="6182" y="11866"/>
                  </a:cubicBezTo>
                  <a:lnTo>
                    <a:pt x="6182" y="11866"/>
                  </a:lnTo>
                  <a:cubicBezTo>
                    <a:pt x="6531" y="12545"/>
                    <a:pt x="6606" y="13209"/>
                    <a:pt x="6176" y="13593"/>
                  </a:cubicBezTo>
                  <a:cubicBezTo>
                    <a:pt x="5994" y="13755"/>
                    <a:pt x="5768" y="13825"/>
                    <a:pt x="5520" y="13825"/>
                  </a:cubicBezTo>
                  <a:cubicBezTo>
                    <a:pt x="3912" y="13825"/>
                    <a:pt x="1247" y="10895"/>
                    <a:pt x="2523" y="9801"/>
                  </a:cubicBezTo>
                  <a:cubicBezTo>
                    <a:pt x="2725" y="9629"/>
                    <a:pt x="2967" y="9553"/>
                    <a:pt x="3230" y="9553"/>
                  </a:cubicBezTo>
                  <a:cubicBezTo>
                    <a:pt x="3339" y="9553"/>
                    <a:pt x="3452" y="9566"/>
                    <a:pt x="3564" y="9589"/>
                  </a:cubicBezTo>
                  <a:cubicBezTo>
                    <a:pt x="2424" y="8055"/>
                    <a:pt x="2052" y="6536"/>
                    <a:pt x="2079" y="5171"/>
                  </a:cubicBezTo>
                  <a:cubicBezTo>
                    <a:pt x="1744" y="4595"/>
                    <a:pt x="1940" y="3829"/>
                    <a:pt x="2381" y="3206"/>
                  </a:cubicBezTo>
                  <a:lnTo>
                    <a:pt x="2381" y="3203"/>
                  </a:lnTo>
                  <a:cubicBezTo>
                    <a:pt x="2915" y="1363"/>
                    <a:pt x="3958" y="103"/>
                    <a:pt x="404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7015844" y="595488"/>
              <a:ext cx="171918" cy="357966"/>
            </a:xfrm>
            <a:custGeom>
              <a:avLst/>
              <a:gdLst/>
              <a:ahLst/>
              <a:cxnLst/>
              <a:rect l="l" t="t" r="r" b="b"/>
              <a:pathLst>
                <a:path w="2993" h="6232" extrusionOk="0">
                  <a:moveTo>
                    <a:pt x="703" y="1111"/>
                  </a:moveTo>
                  <a:cubicBezTo>
                    <a:pt x="1071" y="1111"/>
                    <a:pt x="1123" y="4870"/>
                    <a:pt x="666" y="5072"/>
                  </a:cubicBezTo>
                  <a:cubicBezTo>
                    <a:pt x="653" y="5078"/>
                    <a:pt x="640" y="5082"/>
                    <a:pt x="626" y="5082"/>
                  </a:cubicBezTo>
                  <a:cubicBezTo>
                    <a:pt x="186" y="5082"/>
                    <a:pt x="103" y="1482"/>
                    <a:pt x="666" y="1124"/>
                  </a:cubicBezTo>
                  <a:cubicBezTo>
                    <a:pt x="676" y="1115"/>
                    <a:pt x="690" y="1111"/>
                    <a:pt x="703" y="1111"/>
                  </a:cubicBezTo>
                  <a:close/>
                  <a:moveTo>
                    <a:pt x="2993" y="1"/>
                  </a:moveTo>
                  <a:cubicBezTo>
                    <a:pt x="2426" y="246"/>
                    <a:pt x="1296" y="438"/>
                    <a:pt x="614" y="846"/>
                  </a:cubicBezTo>
                  <a:cubicBezTo>
                    <a:pt x="236" y="1072"/>
                    <a:pt x="0" y="2291"/>
                    <a:pt x="0" y="3414"/>
                  </a:cubicBezTo>
                  <a:cubicBezTo>
                    <a:pt x="0" y="4326"/>
                    <a:pt x="156" y="5175"/>
                    <a:pt x="507" y="5387"/>
                  </a:cubicBezTo>
                  <a:cubicBezTo>
                    <a:pt x="1296" y="5860"/>
                    <a:pt x="2075" y="6232"/>
                    <a:pt x="2075" y="6232"/>
                  </a:cubicBezTo>
                  <a:lnTo>
                    <a:pt x="2075" y="6229"/>
                  </a:lnTo>
                  <a:cubicBezTo>
                    <a:pt x="2191" y="4535"/>
                    <a:pt x="2963" y="163"/>
                    <a:pt x="2993" y="4"/>
                  </a:cubicBezTo>
                  <a:lnTo>
                    <a:pt x="2993" y="1"/>
                  </a:ln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763" y="2421"/>
                  </a:moveTo>
                  <a:cubicBezTo>
                    <a:pt x="1631" y="2421"/>
                    <a:pt x="4237" y="3137"/>
                    <a:pt x="4303" y="3554"/>
                  </a:cubicBezTo>
                  <a:cubicBezTo>
                    <a:pt x="4319" y="3663"/>
                    <a:pt x="4170" y="3710"/>
                    <a:pt x="3922" y="3710"/>
                  </a:cubicBezTo>
                  <a:cubicBezTo>
                    <a:pt x="2987" y="3710"/>
                    <a:pt x="650" y="3057"/>
                    <a:pt x="488" y="2540"/>
                  </a:cubicBezTo>
                  <a:cubicBezTo>
                    <a:pt x="461" y="2457"/>
                    <a:pt x="567" y="2421"/>
                    <a:pt x="763" y="2421"/>
                  </a:cubicBezTo>
                  <a:close/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9" y="3126"/>
                    <a:pt x="2619" y="3978"/>
                    <a:pt x="3862" y="3978"/>
                  </a:cubicBezTo>
                  <a:cubicBezTo>
                    <a:pt x="4180" y="3978"/>
                    <a:pt x="4435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7808566" y="1041735"/>
              <a:ext cx="322985" cy="308108"/>
            </a:xfrm>
            <a:custGeom>
              <a:avLst/>
              <a:gdLst/>
              <a:ahLst/>
              <a:cxnLst/>
              <a:rect l="l" t="t" r="r" b="b"/>
              <a:pathLst>
                <a:path w="5623" h="5364" extrusionOk="0">
                  <a:moveTo>
                    <a:pt x="5095" y="2192"/>
                  </a:moveTo>
                  <a:cubicBezTo>
                    <a:pt x="5111" y="2192"/>
                    <a:pt x="5125" y="2195"/>
                    <a:pt x="5138" y="2198"/>
                  </a:cubicBezTo>
                  <a:cubicBezTo>
                    <a:pt x="5622" y="2361"/>
                    <a:pt x="3252" y="5118"/>
                    <a:pt x="2520" y="5118"/>
                  </a:cubicBezTo>
                  <a:cubicBezTo>
                    <a:pt x="2503" y="5118"/>
                    <a:pt x="2490" y="5118"/>
                    <a:pt x="2476" y="5115"/>
                  </a:cubicBezTo>
                  <a:cubicBezTo>
                    <a:pt x="2023" y="5036"/>
                    <a:pt x="4508" y="2192"/>
                    <a:pt x="5095" y="2192"/>
                  </a:cubicBezTo>
                  <a:close/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0" y="5360"/>
                    <a:pt x="2377" y="5363"/>
                    <a:pt x="2404" y="5363"/>
                  </a:cubicBezTo>
                  <a:cubicBezTo>
                    <a:pt x="3222" y="5363"/>
                    <a:pt x="5486" y="3159"/>
                    <a:pt x="5486" y="2208"/>
                  </a:cubicBezTo>
                  <a:cubicBezTo>
                    <a:pt x="5486" y="2159"/>
                    <a:pt x="5479" y="2116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7235148" y="596636"/>
              <a:ext cx="36589" cy="112984"/>
            </a:xfrm>
            <a:custGeom>
              <a:avLst/>
              <a:gdLst/>
              <a:ahLst/>
              <a:cxnLst/>
              <a:rect l="l" t="t" r="r" b="b"/>
              <a:pathLst>
                <a:path w="637" h="1967" extrusionOk="0">
                  <a:moveTo>
                    <a:pt x="637" y="1"/>
                  </a:moveTo>
                  <a:lnTo>
                    <a:pt x="637" y="1"/>
                  </a:lnTo>
                  <a:cubicBezTo>
                    <a:pt x="196" y="624"/>
                    <a:pt x="0" y="1390"/>
                    <a:pt x="335" y="1966"/>
                  </a:cubicBezTo>
                  <a:lnTo>
                    <a:pt x="335" y="1962"/>
                  </a:lnTo>
                  <a:cubicBezTo>
                    <a:pt x="348" y="1260"/>
                    <a:pt x="464" y="601"/>
                    <a:pt x="637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7207792" y="960014"/>
              <a:ext cx="307878" cy="245499"/>
            </a:xfrm>
            <a:custGeom>
              <a:avLst/>
              <a:gdLst/>
              <a:ahLst/>
              <a:cxnLst/>
              <a:rect l="l" t="t" r="r" b="b"/>
              <a:pathLst>
                <a:path w="5360" h="4274" extrusionOk="0">
                  <a:moveTo>
                    <a:pt x="1983" y="1"/>
                  </a:moveTo>
                  <a:cubicBezTo>
                    <a:pt x="1720" y="1"/>
                    <a:pt x="1478" y="77"/>
                    <a:pt x="1276" y="249"/>
                  </a:cubicBezTo>
                  <a:cubicBezTo>
                    <a:pt x="0" y="1343"/>
                    <a:pt x="2665" y="4273"/>
                    <a:pt x="4273" y="4273"/>
                  </a:cubicBezTo>
                  <a:cubicBezTo>
                    <a:pt x="4521" y="4273"/>
                    <a:pt x="4747" y="4203"/>
                    <a:pt x="4929" y="4041"/>
                  </a:cubicBezTo>
                  <a:cubicBezTo>
                    <a:pt x="5359" y="3657"/>
                    <a:pt x="5284" y="2993"/>
                    <a:pt x="4935" y="2314"/>
                  </a:cubicBezTo>
                  <a:cubicBezTo>
                    <a:pt x="4160" y="1913"/>
                    <a:pt x="3434" y="1356"/>
                    <a:pt x="2801" y="634"/>
                  </a:cubicBezTo>
                  <a:cubicBezTo>
                    <a:pt x="2625" y="435"/>
                    <a:pt x="2466" y="236"/>
                    <a:pt x="2317" y="37"/>
                  </a:cubicBezTo>
                  <a:cubicBezTo>
                    <a:pt x="2205" y="14"/>
                    <a:pt x="2092" y="1"/>
                    <a:pt x="198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7817527" y="1053740"/>
              <a:ext cx="156352" cy="84207"/>
            </a:xfrm>
            <a:custGeom>
              <a:avLst/>
              <a:gdLst/>
              <a:ahLst/>
              <a:cxnLst/>
              <a:rect l="l" t="t" r="r" b="b"/>
              <a:pathLst>
                <a:path w="2722" h="1466" extrusionOk="0">
                  <a:moveTo>
                    <a:pt x="2722" y="1"/>
                  </a:moveTo>
                  <a:lnTo>
                    <a:pt x="2722" y="1"/>
                  </a:lnTo>
                  <a:cubicBezTo>
                    <a:pt x="1922" y="574"/>
                    <a:pt x="995" y="1001"/>
                    <a:pt x="0" y="1260"/>
                  </a:cubicBezTo>
                  <a:cubicBezTo>
                    <a:pt x="166" y="1402"/>
                    <a:pt x="368" y="1466"/>
                    <a:pt x="590" y="1466"/>
                  </a:cubicBezTo>
                  <a:cubicBezTo>
                    <a:pt x="1323" y="1466"/>
                    <a:pt x="2260" y="779"/>
                    <a:pt x="272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3"/>
            <p:cNvSpPr/>
            <p:nvPr/>
          </p:nvSpPr>
          <p:spPr>
            <a:xfrm>
              <a:off x="7018575" y="647150"/>
              <a:ext cx="64951" cy="252397"/>
            </a:xfrm>
            <a:custGeom>
              <a:avLst/>
              <a:gdLst/>
              <a:ahLst/>
              <a:cxnLst/>
              <a:rect l="l" t="t" r="r" b="b"/>
              <a:pathLst>
                <a:path w="1022" h="3971" extrusionOk="0">
                  <a:moveTo>
                    <a:pt x="601" y="0"/>
                  </a:moveTo>
                  <a:cubicBezTo>
                    <a:pt x="588" y="0"/>
                    <a:pt x="574" y="4"/>
                    <a:pt x="564" y="13"/>
                  </a:cubicBezTo>
                  <a:cubicBezTo>
                    <a:pt x="1" y="371"/>
                    <a:pt x="84" y="3971"/>
                    <a:pt x="524" y="3971"/>
                  </a:cubicBezTo>
                  <a:cubicBezTo>
                    <a:pt x="538" y="3971"/>
                    <a:pt x="551" y="3967"/>
                    <a:pt x="564" y="3961"/>
                  </a:cubicBezTo>
                  <a:cubicBezTo>
                    <a:pt x="1021" y="3759"/>
                    <a:pt x="969" y="0"/>
                    <a:pt x="60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3"/>
            <p:cNvSpPr/>
            <p:nvPr/>
          </p:nvSpPr>
          <p:spPr>
            <a:xfrm>
              <a:off x="7323275" y="1353825"/>
              <a:ext cx="230479" cy="77099"/>
            </a:xfrm>
            <a:custGeom>
              <a:avLst/>
              <a:gdLst/>
              <a:ahLst/>
              <a:cxnLst/>
              <a:rect l="l" t="t" r="r" b="b"/>
              <a:pathLst>
                <a:path w="3859" h="1291" extrusionOk="0">
                  <a:moveTo>
                    <a:pt x="302" y="1"/>
                  </a:moveTo>
                  <a:cubicBezTo>
                    <a:pt x="106" y="1"/>
                    <a:pt x="0" y="37"/>
                    <a:pt x="27" y="120"/>
                  </a:cubicBezTo>
                  <a:cubicBezTo>
                    <a:pt x="189" y="637"/>
                    <a:pt x="2526" y="1290"/>
                    <a:pt x="3461" y="1290"/>
                  </a:cubicBezTo>
                  <a:cubicBezTo>
                    <a:pt x="3709" y="1290"/>
                    <a:pt x="3858" y="1243"/>
                    <a:pt x="3842" y="1134"/>
                  </a:cubicBezTo>
                  <a:cubicBezTo>
                    <a:pt x="3776" y="717"/>
                    <a:pt x="1170" y="1"/>
                    <a:pt x="30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3"/>
            <p:cNvSpPr/>
            <p:nvPr/>
          </p:nvSpPr>
          <p:spPr>
            <a:xfrm>
              <a:off x="7917287" y="1161571"/>
              <a:ext cx="221678" cy="180233"/>
            </a:xfrm>
            <a:custGeom>
              <a:avLst/>
              <a:gdLst/>
              <a:ahLst/>
              <a:cxnLst/>
              <a:rect l="l" t="t" r="r" b="b"/>
              <a:pathLst>
                <a:path w="3601" h="2928" extrusionOk="0">
                  <a:moveTo>
                    <a:pt x="3073" y="1"/>
                  </a:moveTo>
                  <a:cubicBezTo>
                    <a:pt x="2486" y="1"/>
                    <a:pt x="1" y="2845"/>
                    <a:pt x="454" y="2924"/>
                  </a:cubicBezTo>
                  <a:cubicBezTo>
                    <a:pt x="468" y="2927"/>
                    <a:pt x="481" y="2927"/>
                    <a:pt x="498" y="2927"/>
                  </a:cubicBezTo>
                  <a:cubicBezTo>
                    <a:pt x="1230" y="2927"/>
                    <a:pt x="3600" y="170"/>
                    <a:pt x="3116" y="7"/>
                  </a:cubicBezTo>
                  <a:cubicBezTo>
                    <a:pt x="3103" y="4"/>
                    <a:pt x="3089" y="1"/>
                    <a:pt x="307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1" name="Google Shape;631;p23"/>
          <p:cNvGrpSpPr/>
          <p:nvPr/>
        </p:nvGrpSpPr>
        <p:grpSpPr>
          <a:xfrm>
            <a:off x="2117395" y="4532769"/>
            <a:ext cx="2349776" cy="1872932"/>
            <a:chOff x="1292108" y="3397926"/>
            <a:chExt cx="1762332" cy="1404699"/>
          </a:xfrm>
        </p:grpSpPr>
        <p:sp>
          <p:nvSpPr>
            <p:cNvPr id="632" name="Google Shape;632;p23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33" name="Google Shape;633;p23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634" name="Google Shape;634;p23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635" name="Google Shape;635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1" name="Google Shape;641;p23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42" name="Google Shape;642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8" name="Google Shape;648;p23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49" name="Google Shape;649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5" name="Google Shape;655;p23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656" name="Google Shape;656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7" name="Google Shape;657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8" name="Google Shape;658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9" name="Google Shape;659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23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3" name="Google Shape;663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69" name="Google Shape;669;p23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670" name="Google Shape;670;p2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2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6" name="Google Shape;676;p23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677" name="Google Shape;677;p2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2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2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2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3" name="Google Shape;683;p23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684" name="Google Shape;684;p2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2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2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2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352" y="5731936"/>
            <a:ext cx="886029" cy="942929"/>
          </a:xfrm>
          <a:prstGeom prst="rect">
            <a:avLst/>
          </a:prstGeom>
        </p:spPr>
      </p:pic>
      <p:grpSp>
        <p:nvGrpSpPr>
          <p:cNvPr id="131" name="Google Shape;315;p20"/>
          <p:cNvGrpSpPr/>
          <p:nvPr/>
        </p:nvGrpSpPr>
        <p:grpSpPr>
          <a:xfrm>
            <a:off x="1564348" y="1878525"/>
            <a:ext cx="1761121" cy="1639676"/>
            <a:chOff x="1376172" y="452280"/>
            <a:chExt cx="1320841" cy="1229757"/>
          </a:xfrm>
        </p:grpSpPr>
        <p:sp>
          <p:nvSpPr>
            <p:cNvPr id="132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089" y="3650855"/>
            <a:ext cx="7226419" cy="17151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/>
          <a:srcRect l="9508"/>
          <a:stretch/>
        </p:blipFill>
        <p:spPr>
          <a:xfrm>
            <a:off x="4311017" y="1324738"/>
            <a:ext cx="4494560" cy="4607913"/>
          </a:xfrm>
          <a:prstGeom prst="rect">
            <a:avLst/>
          </a:prstGeom>
        </p:spPr>
      </p:pic>
      <p:sp>
        <p:nvSpPr>
          <p:cNvPr id="6" name="Google Shape;1352;p29"/>
          <p:cNvSpPr/>
          <p:nvPr/>
        </p:nvSpPr>
        <p:spPr>
          <a:xfrm>
            <a:off x="4164127" y="282893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697;p24"/>
          <p:cNvSpPr txBox="1">
            <a:spLocks/>
          </p:cNvSpPr>
          <p:nvPr/>
        </p:nvSpPr>
        <p:spPr>
          <a:xfrm>
            <a:off x="4478111" y="209020"/>
            <a:ext cx="4160372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Cùng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tìm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hiểu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817468" y="-1126327"/>
            <a:ext cx="2954655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kern="0" dirty="0" err="1">
                <a:solidFill>
                  <a:sysClr val="windowText" lastClr="000000"/>
                </a:solidFill>
                <a:latin typeface="VNI-Avo" pitchFamily="2" charset="0"/>
                <a:cs typeface="Arial"/>
                <a:sym typeface="Arial"/>
              </a:rPr>
              <a:t>Chieàu</a:t>
            </a:r>
            <a:r>
              <a:rPr lang="en-US" sz="4267" kern="0" dirty="0">
                <a:solidFill>
                  <a:sysClr val="windowText" lastClr="000000"/>
                </a:solidFill>
                <a:latin typeface="VNI-Avo" pitchFamily="2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ysClr val="windowText" lastClr="000000"/>
                </a:solidFill>
                <a:latin typeface="VNI-Avo" pitchFamily="2" charset="0"/>
                <a:cs typeface="Arial"/>
                <a:sym typeface="Arial"/>
              </a:rPr>
              <a:t>cao</a:t>
            </a:r>
            <a:endParaRPr lang="en-US" sz="4267" kern="0" dirty="0">
              <a:solidFill>
                <a:sysClr val="windowText" lastClr="000000"/>
              </a:solidFill>
              <a:latin typeface="VNI-Avo" pitchFamily="2" charset="0"/>
              <a:cs typeface="Arial"/>
              <a:sym typeface="Arial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725011" y="3100971"/>
            <a:ext cx="0" cy="2454592"/>
          </a:xfrm>
          <a:prstGeom prst="straightConnector1">
            <a:avLst/>
          </a:prstGeom>
          <a:ln w="28575">
            <a:solidFill>
              <a:schemeClr val="tx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051348" y="5836453"/>
            <a:ext cx="1231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2 ô </a:t>
            </a: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ly</a:t>
            </a:r>
            <a:endParaRPr lang="en-US" sz="3200" b="1" kern="0" dirty="0">
              <a:solidFill>
                <a:srgbClr val="F40909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4687866" y="5533627"/>
            <a:ext cx="1958393" cy="32725"/>
          </a:xfrm>
          <a:prstGeom prst="straightConnector1">
            <a:avLst/>
          </a:prstGeom>
          <a:ln w="28575">
            <a:solidFill>
              <a:schemeClr val="tx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711009" y="3559677"/>
            <a:ext cx="18662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2 </a:t>
            </a:r>
          </a:p>
          <a:p>
            <a:pPr algn="ctr" defTabSz="1219170">
              <a:buClr>
                <a:srgbClr val="000000"/>
              </a:buClr>
            </a:pPr>
            <a:r>
              <a:rPr lang="vi-VN" sz="3200" b="1" kern="0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ô ly rưỡi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506184" y="3463465"/>
            <a:ext cx="2234906" cy="50276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667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nét</a:t>
            </a:r>
            <a:r>
              <a:rPr lang="en-US" sz="2667" b="1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cong</a:t>
            </a:r>
            <a:r>
              <a:rPr lang="en-US" sz="2667" b="1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trái</a:t>
            </a:r>
            <a:endParaRPr lang="en-US" sz="2667" b="1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00140" y="5127951"/>
            <a:ext cx="1418978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667" b="1" kern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nét thắt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238697" y="1740339"/>
            <a:ext cx="2530484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2667" b="1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nét móc ngược trái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3906376" y="3779785"/>
            <a:ext cx="809283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712187" y="5394691"/>
            <a:ext cx="975679" cy="24783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5798149" y="2684187"/>
            <a:ext cx="705791" cy="74021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098" y="282892"/>
            <a:ext cx="703185" cy="884181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8803817" y="2417447"/>
            <a:ext cx="2530484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667" b="1" kern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nét cong phải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6484418" y="2884017"/>
            <a:ext cx="2319399" cy="895769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13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  <p:bldP spid="23" grpId="0"/>
      <p:bldP spid="24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2;p29"/>
          <p:cNvSpPr/>
          <p:nvPr/>
        </p:nvSpPr>
        <p:spPr>
          <a:xfrm>
            <a:off x="3871442" y="280801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Google Shape;697;p24"/>
          <p:cNvSpPr txBox="1">
            <a:spLocks/>
          </p:cNvSpPr>
          <p:nvPr/>
        </p:nvSpPr>
        <p:spPr>
          <a:xfrm>
            <a:off x="3524033" y="214126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Cùng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quan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sát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7379" y="214126"/>
            <a:ext cx="679424" cy="8841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524032" y="1562437"/>
            <a:ext cx="5295563" cy="4641456"/>
            <a:chOff x="2643024" y="1171828"/>
            <a:chExt cx="3971672" cy="3481092"/>
          </a:xfrm>
        </p:grpSpPr>
        <p:pic>
          <p:nvPicPr>
            <p:cNvPr id="3" name="chu D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5"/>
            <a:srcRect b="12352"/>
            <a:stretch/>
          </p:blipFill>
          <p:spPr>
            <a:xfrm>
              <a:off x="2643024" y="1171828"/>
              <a:ext cx="3971672" cy="348109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5514680" y="1490831"/>
              <a:ext cx="518475" cy="526506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0B96D42-C59D-08B6-7272-2B0F81FCAA2C}"/>
                  </a:ext>
                </a:extLst>
              </p14:cNvPr>
              <p14:cNvContentPartPr/>
              <p14:nvPr/>
            </p14:nvContentPartPr>
            <p14:xfrm>
              <a:off x="4630680" y="446688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0B96D42-C59D-08B6-7272-2B0F81FCAA2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21320" y="44575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47323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352;p29"/>
          <p:cNvSpPr/>
          <p:nvPr/>
        </p:nvSpPr>
        <p:spPr>
          <a:xfrm>
            <a:off x="5023105" y="320970"/>
            <a:ext cx="3628339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697;p24"/>
          <p:cNvSpPr txBox="1">
            <a:spLocks/>
          </p:cNvSpPr>
          <p:nvPr/>
        </p:nvSpPr>
        <p:spPr>
          <a:xfrm>
            <a:off x="4898997" y="234334"/>
            <a:ext cx="3657801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>
                <a:solidFill>
                  <a:sysClr val="windowText" lastClr="000000"/>
                </a:solidFill>
                <a:latin typeface="Arial"/>
              </a:rPr>
              <a:t>So </a:t>
            </a:r>
            <a:r>
              <a:rPr lang="en-US" sz="4267" kern="0" dirty="0" err="1">
                <a:solidFill>
                  <a:sysClr val="windowText" lastClr="000000"/>
                </a:solidFill>
                <a:latin typeface="Arial"/>
              </a:rPr>
              <a:t>sánh</a:t>
            </a:r>
            <a:endParaRPr lang="en-US" sz="4267" kern="0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817468" y="-1126327"/>
            <a:ext cx="2954655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kern="0" dirty="0" err="1">
                <a:solidFill>
                  <a:sysClr val="windowText" lastClr="000000"/>
                </a:solidFill>
                <a:latin typeface="VNI-Avo" pitchFamily="2" charset="0"/>
                <a:cs typeface="Arial"/>
                <a:sym typeface="Arial"/>
              </a:rPr>
              <a:t>Chieàu</a:t>
            </a:r>
            <a:r>
              <a:rPr lang="en-US" sz="4267" kern="0" dirty="0">
                <a:solidFill>
                  <a:sysClr val="windowText" lastClr="000000"/>
                </a:solidFill>
                <a:latin typeface="VNI-Avo" pitchFamily="2" charset="0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ysClr val="windowText" lastClr="000000"/>
                </a:solidFill>
                <a:latin typeface="VNI-Avo" pitchFamily="2" charset="0"/>
                <a:cs typeface="Arial"/>
                <a:sym typeface="Arial"/>
              </a:rPr>
              <a:t>cao</a:t>
            </a:r>
            <a:endParaRPr lang="en-US" sz="4267" kern="0" dirty="0">
              <a:solidFill>
                <a:sysClr val="windowText" lastClr="000000"/>
              </a:solidFill>
              <a:latin typeface="VNI-Avo" pitchFamily="2" charset="0"/>
              <a:cs typeface="Arial"/>
              <a:sym typeface="Arial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925" y="234334"/>
            <a:ext cx="679424" cy="8841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088623" y="1873157"/>
            <a:ext cx="4555437" cy="4476128"/>
            <a:chOff x="5316467" y="1404868"/>
            <a:chExt cx="3416578" cy="335709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10532" t="7247" r="7722" b="6386"/>
            <a:stretch/>
          </p:blipFill>
          <p:spPr>
            <a:xfrm>
              <a:off x="5316467" y="1404868"/>
              <a:ext cx="3350103" cy="335709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373112" y="3689968"/>
              <a:ext cx="436969" cy="16184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  <p:sp>
          <p:nvSpPr>
            <p:cNvPr id="26" name="Flowchart: Terminator 25"/>
            <p:cNvSpPr/>
            <p:nvPr/>
          </p:nvSpPr>
          <p:spPr>
            <a:xfrm rot="2397775">
              <a:off x="7718669" y="3345007"/>
              <a:ext cx="1014376" cy="161841"/>
            </a:xfrm>
            <a:prstGeom prst="flowChartTerminator">
              <a:avLst/>
            </a:prstGeom>
            <a:solidFill>
              <a:srgbClr val="FEFEFE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849657" y="1528538"/>
              <a:ext cx="691028" cy="56135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32885" y="1931301"/>
            <a:ext cx="4466804" cy="4417985"/>
            <a:chOff x="849663" y="1448475"/>
            <a:chExt cx="3350103" cy="331348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/>
            <a:srcRect l="16771" t="7309" r="3723" b="7928"/>
            <a:stretch/>
          </p:blipFill>
          <p:spPr>
            <a:xfrm>
              <a:off x="849663" y="1448475"/>
              <a:ext cx="3350103" cy="3313489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3421815" y="1528538"/>
              <a:ext cx="691028" cy="56135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7506243" y="4919958"/>
            <a:ext cx="1385012" cy="63557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BEF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992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2;p29"/>
          <p:cNvSpPr/>
          <p:nvPr/>
        </p:nvSpPr>
        <p:spPr>
          <a:xfrm>
            <a:off x="4003247" y="300465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Google Shape;697;p24"/>
          <p:cNvSpPr txBox="1">
            <a:spLocks/>
          </p:cNvSpPr>
          <p:nvPr/>
        </p:nvSpPr>
        <p:spPr>
          <a:xfrm>
            <a:off x="3655838" y="233790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Cùng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quan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sát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184" y="233790"/>
            <a:ext cx="679424" cy="8841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003248" y="1567331"/>
            <a:ext cx="5223097" cy="4906299"/>
            <a:chOff x="3002435" y="1175498"/>
            <a:chExt cx="3917323" cy="3679724"/>
          </a:xfrm>
        </p:grpSpPr>
        <p:pic>
          <p:nvPicPr>
            <p:cNvPr id="7" name="chu DD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5"/>
            <a:srcRect l="5949" r="3903" b="15320"/>
            <a:stretch/>
          </p:blipFill>
          <p:spPr>
            <a:xfrm>
              <a:off x="3002435" y="1175498"/>
              <a:ext cx="3917323" cy="3679724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853930" y="1556818"/>
              <a:ext cx="691028" cy="56135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03568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2;p29"/>
          <p:cNvSpPr/>
          <p:nvPr/>
        </p:nvSpPr>
        <p:spPr>
          <a:xfrm>
            <a:off x="3758257" y="344013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Google Shape;697;p24"/>
          <p:cNvSpPr txBox="1">
            <a:spLocks/>
          </p:cNvSpPr>
          <p:nvPr/>
        </p:nvSpPr>
        <p:spPr>
          <a:xfrm>
            <a:off x="3410847" y="277338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Cùng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luyện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viết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153526" y="4740520"/>
            <a:ext cx="2889185" cy="2117481"/>
            <a:chOff x="6865144" y="3555389"/>
            <a:chExt cx="2166889" cy="158811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7200065" y="3872390"/>
              <a:ext cx="1497044" cy="9309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733" b="1" kern="0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733" b="1" kern="0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733" b="1" kern="0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59838" y="3359021"/>
            <a:ext cx="2691172" cy="3498980"/>
            <a:chOff x="419878" y="2519265"/>
            <a:chExt cx="2018379" cy="2624235"/>
          </a:xfrm>
        </p:grpSpPr>
        <p:pic>
          <p:nvPicPr>
            <p:cNvPr id="1026" name="Picture 2" descr="Cute girl cartoon writing on a book Royalty Free Vector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Oval Callout 10"/>
            <p:cNvSpPr/>
            <p:nvPr/>
          </p:nvSpPr>
          <p:spPr>
            <a:xfrm>
              <a:off x="419878" y="2519265"/>
              <a:ext cx="2018379" cy="923731"/>
            </a:xfrm>
            <a:prstGeom prst="wedgeEllipseCallou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200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VBT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193" y="277338"/>
            <a:ext cx="679424" cy="8841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045231" y="2017345"/>
            <a:ext cx="4466804" cy="4417985"/>
            <a:chOff x="849663" y="1448475"/>
            <a:chExt cx="3350103" cy="331348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/>
            <a:srcRect l="16771" t="7309" r="3723" b="7928"/>
            <a:stretch/>
          </p:blipFill>
          <p:spPr>
            <a:xfrm>
              <a:off x="849663" y="1448475"/>
              <a:ext cx="3350103" cy="3313489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421815" y="1528538"/>
              <a:ext cx="691028" cy="56135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93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2;p29"/>
          <p:cNvSpPr/>
          <p:nvPr/>
        </p:nvSpPr>
        <p:spPr>
          <a:xfrm>
            <a:off x="3758257" y="344013"/>
            <a:ext cx="5040756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Google Shape;697;p24"/>
          <p:cNvSpPr txBox="1">
            <a:spLocks/>
          </p:cNvSpPr>
          <p:nvPr/>
        </p:nvSpPr>
        <p:spPr>
          <a:xfrm>
            <a:off x="3410847" y="277338"/>
            <a:ext cx="5902516" cy="9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/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Cùng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luyện</a:t>
            </a:r>
            <a:r>
              <a:rPr lang="en-US" sz="4267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viết</a:t>
            </a:r>
            <a:endParaRPr lang="en-US" sz="4267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153526" y="4740520"/>
            <a:ext cx="2889185" cy="2117481"/>
            <a:chOff x="6865144" y="3555389"/>
            <a:chExt cx="2166889" cy="158811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7200065" y="3872390"/>
              <a:ext cx="1497044" cy="9309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733" b="1" kern="0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733" b="1" kern="0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733" b="1" kern="0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59838" y="3359021"/>
            <a:ext cx="2691172" cy="3498980"/>
            <a:chOff x="419878" y="2519265"/>
            <a:chExt cx="2018379" cy="2624235"/>
          </a:xfrm>
        </p:grpSpPr>
        <p:pic>
          <p:nvPicPr>
            <p:cNvPr id="1026" name="Picture 2" descr="Cute girl cartoon writing on a book Royalty Free Vector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Oval Callout 10"/>
            <p:cNvSpPr/>
            <p:nvPr/>
          </p:nvSpPr>
          <p:spPr>
            <a:xfrm>
              <a:off x="419878" y="2519265"/>
              <a:ext cx="2018379" cy="923731"/>
            </a:xfrm>
            <a:prstGeom prst="wedgeEllipseCallou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667" b="1" kern="0" dirty="0" err="1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667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667" b="1" kern="0" dirty="0" err="1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667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2667" b="1" kern="0" dirty="0">
                  <a:solidFill>
                    <a:srgbClr val="434343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VBT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193" y="277338"/>
            <a:ext cx="679424" cy="88418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88258" y="1835449"/>
            <a:ext cx="4555437" cy="4476128"/>
            <a:chOff x="5316467" y="1404868"/>
            <a:chExt cx="3416578" cy="335709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/>
            <a:srcRect l="10532" t="7247" r="7722" b="6386"/>
            <a:stretch/>
          </p:blipFill>
          <p:spPr>
            <a:xfrm>
              <a:off x="5316467" y="1404868"/>
              <a:ext cx="3350103" cy="3357096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5373112" y="3689968"/>
              <a:ext cx="436969" cy="16184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  <p:sp>
          <p:nvSpPr>
            <p:cNvPr id="19" name="Flowchart: Terminator 18"/>
            <p:cNvSpPr/>
            <p:nvPr/>
          </p:nvSpPr>
          <p:spPr>
            <a:xfrm rot="2397775">
              <a:off x="7718669" y="3345007"/>
              <a:ext cx="1014376" cy="161841"/>
            </a:xfrm>
            <a:prstGeom prst="flowChartTerminator">
              <a:avLst/>
            </a:prstGeom>
            <a:solidFill>
              <a:srgbClr val="FEFEFE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849657" y="1528538"/>
              <a:ext cx="691028" cy="56135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BE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956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3"/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78" name="Google Shape;578;p23"/>
          <p:cNvGrpSpPr/>
          <p:nvPr/>
        </p:nvGrpSpPr>
        <p:grpSpPr>
          <a:xfrm rot="889286">
            <a:off x="8899694" y="2665867"/>
            <a:ext cx="2550365" cy="1346908"/>
            <a:chOff x="5862862" y="867279"/>
            <a:chExt cx="1912829" cy="1010210"/>
          </a:xfrm>
        </p:grpSpPr>
        <p:sp>
          <p:nvSpPr>
            <p:cNvPr id="579" name="Google Shape;579;p23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3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3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3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3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3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3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3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23"/>
          <p:cNvSpPr/>
          <p:nvPr/>
        </p:nvSpPr>
        <p:spPr>
          <a:xfrm rot="-8665993">
            <a:off x="1865171" y="4758237"/>
            <a:ext cx="1291" cy="10540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8" name="Google Shape;588;p23"/>
          <p:cNvGrpSpPr/>
          <p:nvPr/>
        </p:nvGrpSpPr>
        <p:grpSpPr>
          <a:xfrm>
            <a:off x="3325467" y="289394"/>
            <a:ext cx="753040" cy="691353"/>
            <a:chOff x="1327725" y="574025"/>
            <a:chExt cx="2215064" cy="1893151"/>
          </a:xfrm>
        </p:grpSpPr>
        <p:sp>
          <p:nvSpPr>
            <p:cNvPr id="589" name="Google Shape;589;p23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3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3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3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3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rgbClr val="F45E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3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3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3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3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3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3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23"/>
          <p:cNvGrpSpPr/>
          <p:nvPr/>
        </p:nvGrpSpPr>
        <p:grpSpPr>
          <a:xfrm>
            <a:off x="9057214" y="571619"/>
            <a:ext cx="1065425" cy="1075015"/>
            <a:chOff x="6956050" y="265900"/>
            <a:chExt cx="1231801" cy="1242887"/>
          </a:xfrm>
        </p:grpSpPr>
        <p:sp>
          <p:nvSpPr>
            <p:cNvPr id="607" name="Google Shape;607;p23"/>
            <p:cNvSpPr/>
            <p:nvPr/>
          </p:nvSpPr>
          <p:spPr>
            <a:xfrm>
              <a:off x="6956050" y="265900"/>
              <a:ext cx="1231801" cy="1242887"/>
            </a:xfrm>
            <a:custGeom>
              <a:avLst/>
              <a:gdLst/>
              <a:ahLst/>
              <a:cxnLst/>
              <a:rect l="l" t="t" r="r" b="b"/>
              <a:pathLst>
                <a:path w="21445" h="21638" extrusionOk="0">
                  <a:moveTo>
                    <a:pt x="17024" y="1"/>
                  </a:moveTo>
                  <a:cubicBezTo>
                    <a:pt x="16837" y="1"/>
                    <a:pt x="16661" y="32"/>
                    <a:pt x="16493" y="94"/>
                  </a:cubicBezTo>
                  <a:cubicBezTo>
                    <a:pt x="15936" y="299"/>
                    <a:pt x="15300" y="648"/>
                    <a:pt x="14849" y="919"/>
                  </a:cubicBezTo>
                  <a:cubicBezTo>
                    <a:pt x="13808" y="552"/>
                    <a:pt x="12721" y="366"/>
                    <a:pt x="11607" y="366"/>
                  </a:cubicBezTo>
                  <a:cubicBezTo>
                    <a:pt x="9848" y="366"/>
                    <a:pt x="8124" y="840"/>
                    <a:pt x="6626" y="1735"/>
                  </a:cubicBezTo>
                  <a:cubicBezTo>
                    <a:pt x="5283" y="2534"/>
                    <a:pt x="4153" y="3644"/>
                    <a:pt x="3331" y="4963"/>
                  </a:cubicBezTo>
                  <a:cubicBezTo>
                    <a:pt x="3199" y="5003"/>
                    <a:pt x="3050" y="5046"/>
                    <a:pt x="2900" y="5089"/>
                  </a:cubicBezTo>
                  <a:cubicBezTo>
                    <a:pt x="2320" y="5254"/>
                    <a:pt x="1658" y="5444"/>
                    <a:pt x="1121" y="5765"/>
                  </a:cubicBezTo>
                  <a:cubicBezTo>
                    <a:pt x="673" y="6030"/>
                    <a:pt x="379" y="6541"/>
                    <a:pt x="193" y="7370"/>
                  </a:cubicBezTo>
                  <a:cubicBezTo>
                    <a:pt x="73" y="7910"/>
                    <a:pt x="4" y="8563"/>
                    <a:pt x="4" y="9206"/>
                  </a:cubicBezTo>
                  <a:cubicBezTo>
                    <a:pt x="1" y="9597"/>
                    <a:pt x="27" y="10174"/>
                    <a:pt x="150" y="10703"/>
                  </a:cubicBezTo>
                  <a:cubicBezTo>
                    <a:pt x="305" y="11380"/>
                    <a:pt x="587" y="11834"/>
                    <a:pt x="1015" y="12089"/>
                  </a:cubicBezTo>
                  <a:cubicBezTo>
                    <a:pt x="1465" y="12361"/>
                    <a:pt x="1910" y="12600"/>
                    <a:pt x="2224" y="12762"/>
                  </a:cubicBezTo>
                  <a:cubicBezTo>
                    <a:pt x="2470" y="13631"/>
                    <a:pt x="2831" y="14456"/>
                    <a:pt x="3308" y="15228"/>
                  </a:cubicBezTo>
                  <a:cubicBezTo>
                    <a:pt x="3782" y="15990"/>
                    <a:pt x="4352" y="16683"/>
                    <a:pt x="5015" y="17290"/>
                  </a:cubicBezTo>
                  <a:cubicBezTo>
                    <a:pt x="5015" y="17369"/>
                    <a:pt x="5019" y="17452"/>
                    <a:pt x="5019" y="17535"/>
                  </a:cubicBezTo>
                  <a:cubicBezTo>
                    <a:pt x="5032" y="18138"/>
                    <a:pt x="5045" y="18821"/>
                    <a:pt x="5214" y="19421"/>
                  </a:cubicBezTo>
                  <a:cubicBezTo>
                    <a:pt x="5357" y="19921"/>
                    <a:pt x="5774" y="20339"/>
                    <a:pt x="6527" y="20730"/>
                  </a:cubicBezTo>
                  <a:cubicBezTo>
                    <a:pt x="7017" y="20989"/>
                    <a:pt x="7630" y="21220"/>
                    <a:pt x="8250" y="21390"/>
                  </a:cubicBezTo>
                  <a:cubicBezTo>
                    <a:pt x="8628" y="21492"/>
                    <a:pt x="9195" y="21615"/>
                    <a:pt x="9735" y="21635"/>
                  </a:cubicBezTo>
                  <a:cubicBezTo>
                    <a:pt x="9781" y="21635"/>
                    <a:pt x="9825" y="21638"/>
                    <a:pt x="9871" y="21638"/>
                  </a:cubicBezTo>
                  <a:cubicBezTo>
                    <a:pt x="10497" y="21638"/>
                    <a:pt x="10968" y="21479"/>
                    <a:pt x="11300" y="21157"/>
                  </a:cubicBezTo>
                  <a:lnTo>
                    <a:pt x="11303" y="21154"/>
                  </a:lnTo>
                  <a:cubicBezTo>
                    <a:pt x="11704" y="20763"/>
                    <a:pt x="12105" y="20243"/>
                    <a:pt x="12406" y="19825"/>
                  </a:cubicBezTo>
                  <a:cubicBezTo>
                    <a:pt x="13338" y="19749"/>
                    <a:pt x="14240" y="19547"/>
                    <a:pt x="15104" y="19212"/>
                  </a:cubicBezTo>
                  <a:cubicBezTo>
                    <a:pt x="15135" y="19225"/>
                    <a:pt x="15167" y="19242"/>
                    <a:pt x="15197" y="19259"/>
                  </a:cubicBezTo>
                  <a:cubicBezTo>
                    <a:pt x="15737" y="19524"/>
                    <a:pt x="16351" y="19828"/>
                    <a:pt x="16957" y="19955"/>
                  </a:cubicBezTo>
                  <a:lnTo>
                    <a:pt x="16960" y="19955"/>
                  </a:lnTo>
                  <a:cubicBezTo>
                    <a:pt x="17054" y="19974"/>
                    <a:pt x="17149" y="19984"/>
                    <a:pt x="17247" y="19984"/>
                  </a:cubicBezTo>
                  <a:cubicBezTo>
                    <a:pt x="17680" y="19984"/>
                    <a:pt x="18159" y="19792"/>
                    <a:pt x="18727" y="19394"/>
                  </a:cubicBezTo>
                  <a:cubicBezTo>
                    <a:pt x="19181" y="19080"/>
                    <a:pt x="19672" y="18642"/>
                    <a:pt x="20106" y="18168"/>
                  </a:cubicBezTo>
                  <a:cubicBezTo>
                    <a:pt x="20371" y="17879"/>
                    <a:pt x="20743" y="17435"/>
                    <a:pt x="21007" y="16965"/>
                  </a:cubicBezTo>
                  <a:cubicBezTo>
                    <a:pt x="21349" y="16358"/>
                    <a:pt x="21445" y="15831"/>
                    <a:pt x="21306" y="15357"/>
                  </a:cubicBezTo>
                  <a:lnTo>
                    <a:pt x="21306" y="15354"/>
                  </a:lnTo>
                  <a:cubicBezTo>
                    <a:pt x="21150" y="14844"/>
                    <a:pt x="20888" y="14263"/>
                    <a:pt x="20639" y="13773"/>
                  </a:cubicBezTo>
                  <a:cubicBezTo>
                    <a:pt x="21113" y="12613"/>
                    <a:pt x="21352" y="11384"/>
                    <a:pt x="21352" y="10111"/>
                  </a:cubicBezTo>
                  <a:cubicBezTo>
                    <a:pt x="21352" y="9941"/>
                    <a:pt x="21346" y="9766"/>
                    <a:pt x="21335" y="9563"/>
                  </a:cubicBezTo>
                  <a:lnTo>
                    <a:pt x="21335" y="9560"/>
                  </a:lnTo>
                  <a:cubicBezTo>
                    <a:pt x="21272" y="8443"/>
                    <a:pt x="21024" y="7366"/>
                    <a:pt x="20596" y="6352"/>
                  </a:cubicBezTo>
                  <a:cubicBezTo>
                    <a:pt x="20646" y="6226"/>
                    <a:pt x="20706" y="6087"/>
                    <a:pt x="20762" y="5950"/>
                  </a:cubicBezTo>
                  <a:cubicBezTo>
                    <a:pt x="20997" y="5398"/>
                    <a:pt x="21263" y="4764"/>
                    <a:pt x="21352" y="4148"/>
                  </a:cubicBezTo>
                  <a:cubicBezTo>
                    <a:pt x="21425" y="3634"/>
                    <a:pt x="21213" y="3084"/>
                    <a:pt x="20683" y="2418"/>
                  </a:cubicBezTo>
                  <a:cubicBezTo>
                    <a:pt x="20338" y="1983"/>
                    <a:pt x="19871" y="1520"/>
                    <a:pt x="19370" y="1115"/>
                  </a:cubicBezTo>
                  <a:cubicBezTo>
                    <a:pt x="19065" y="870"/>
                    <a:pt x="18601" y="525"/>
                    <a:pt x="18114" y="290"/>
                  </a:cubicBezTo>
                  <a:cubicBezTo>
                    <a:pt x="17714" y="98"/>
                    <a:pt x="17353" y="1"/>
                    <a:pt x="17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7122624" y="342467"/>
              <a:ext cx="1000145" cy="1000145"/>
            </a:xfrm>
            <a:custGeom>
              <a:avLst/>
              <a:gdLst/>
              <a:ahLst/>
              <a:cxnLst/>
              <a:rect l="l" t="t" r="r" b="b"/>
              <a:pathLst>
                <a:path w="17412" h="17412" extrusionOk="0">
                  <a:moveTo>
                    <a:pt x="8707" y="1"/>
                  </a:moveTo>
                  <a:cubicBezTo>
                    <a:pt x="7080" y="1"/>
                    <a:pt x="5559" y="445"/>
                    <a:pt x="4256" y="1221"/>
                  </a:cubicBezTo>
                  <a:cubicBezTo>
                    <a:pt x="2957" y="1992"/>
                    <a:pt x="1880" y="3093"/>
                    <a:pt x="1134" y="4406"/>
                  </a:cubicBezTo>
                  <a:lnTo>
                    <a:pt x="1134" y="4409"/>
                  </a:lnTo>
                  <a:cubicBezTo>
                    <a:pt x="412" y="5675"/>
                    <a:pt x="0" y="7143"/>
                    <a:pt x="0" y="8705"/>
                  </a:cubicBezTo>
                  <a:cubicBezTo>
                    <a:pt x="0" y="9367"/>
                    <a:pt x="73" y="10014"/>
                    <a:pt x="216" y="10634"/>
                  </a:cubicBezTo>
                  <a:lnTo>
                    <a:pt x="216" y="10637"/>
                  </a:lnTo>
                  <a:cubicBezTo>
                    <a:pt x="644" y="12532"/>
                    <a:pt x="1691" y="14190"/>
                    <a:pt x="3133" y="15393"/>
                  </a:cubicBezTo>
                  <a:cubicBezTo>
                    <a:pt x="4644" y="16656"/>
                    <a:pt x="6587" y="17412"/>
                    <a:pt x="8707" y="17412"/>
                  </a:cubicBezTo>
                  <a:cubicBezTo>
                    <a:pt x="8787" y="17412"/>
                    <a:pt x="8867" y="17412"/>
                    <a:pt x="8943" y="17409"/>
                  </a:cubicBezTo>
                  <a:cubicBezTo>
                    <a:pt x="10110" y="17378"/>
                    <a:pt x="11227" y="17117"/>
                    <a:pt x="12235" y="16666"/>
                  </a:cubicBezTo>
                  <a:cubicBezTo>
                    <a:pt x="14150" y="15821"/>
                    <a:pt x="15698" y="14299"/>
                    <a:pt x="16590" y="12407"/>
                  </a:cubicBezTo>
                  <a:cubicBezTo>
                    <a:pt x="17116" y="11283"/>
                    <a:pt x="17411" y="10031"/>
                    <a:pt x="17411" y="8705"/>
                  </a:cubicBezTo>
                  <a:cubicBezTo>
                    <a:pt x="17411" y="8539"/>
                    <a:pt x="17408" y="8373"/>
                    <a:pt x="17398" y="8211"/>
                  </a:cubicBezTo>
                  <a:cubicBezTo>
                    <a:pt x="17335" y="7054"/>
                    <a:pt x="17043" y="5957"/>
                    <a:pt x="16566" y="4963"/>
                  </a:cubicBezTo>
                  <a:cubicBezTo>
                    <a:pt x="15648" y="3034"/>
                    <a:pt x="14037" y="1492"/>
                    <a:pt x="12056" y="667"/>
                  </a:cubicBezTo>
                  <a:cubicBezTo>
                    <a:pt x="11025" y="236"/>
                    <a:pt x="9894" y="1"/>
                    <a:pt x="8707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6999647" y="595488"/>
              <a:ext cx="188116" cy="357966"/>
            </a:xfrm>
            <a:custGeom>
              <a:avLst/>
              <a:gdLst/>
              <a:ahLst/>
              <a:cxnLst/>
              <a:rect l="l" t="t" r="r" b="b"/>
              <a:pathLst>
                <a:path w="3275" h="6232" extrusionOk="0">
                  <a:moveTo>
                    <a:pt x="3275" y="1"/>
                  </a:moveTo>
                  <a:cubicBezTo>
                    <a:pt x="2708" y="246"/>
                    <a:pt x="1578" y="438"/>
                    <a:pt x="896" y="846"/>
                  </a:cubicBezTo>
                  <a:cubicBezTo>
                    <a:pt x="209" y="1254"/>
                    <a:pt x="1" y="4913"/>
                    <a:pt x="789" y="5387"/>
                  </a:cubicBezTo>
                  <a:cubicBezTo>
                    <a:pt x="1578" y="5860"/>
                    <a:pt x="2357" y="6232"/>
                    <a:pt x="2357" y="6232"/>
                  </a:cubicBezTo>
                  <a:lnTo>
                    <a:pt x="2357" y="6229"/>
                  </a:lnTo>
                  <a:cubicBezTo>
                    <a:pt x="2473" y="4535"/>
                    <a:pt x="3245" y="163"/>
                    <a:pt x="3275" y="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7" y="3128"/>
                    <a:pt x="2616" y="3978"/>
                    <a:pt x="3858" y="3978"/>
                  </a:cubicBezTo>
                  <a:cubicBezTo>
                    <a:pt x="4178" y="3978"/>
                    <a:pt x="4432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7808566" y="1041735"/>
              <a:ext cx="328787" cy="308166"/>
            </a:xfrm>
            <a:custGeom>
              <a:avLst/>
              <a:gdLst/>
              <a:ahLst/>
              <a:cxnLst/>
              <a:rect l="l" t="t" r="r" b="b"/>
              <a:pathLst>
                <a:path w="5724" h="5365" extrusionOk="0"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1" y="5362"/>
                    <a:pt x="2376" y="5364"/>
                    <a:pt x="2402" y="5364"/>
                  </a:cubicBezTo>
                  <a:cubicBezTo>
                    <a:pt x="3264" y="5364"/>
                    <a:pt x="5723" y="2928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7808566" y="321444"/>
              <a:ext cx="320860" cy="307074"/>
            </a:xfrm>
            <a:custGeom>
              <a:avLst/>
              <a:gdLst/>
              <a:ahLst/>
              <a:cxnLst/>
              <a:rect l="l" t="t" r="r" b="b"/>
              <a:pathLst>
                <a:path w="5586" h="5346" extrusionOk="0">
                  <a:moveTo>
                    <a:pt x="2184" y="0"/>
                  </a:moveTo>
                  <a:cubicBezTo>
                    <a:pt x="2120" y="0"/>
                    <a:pt x="2061" y="9"/>
                    <a:pt x="2009" y="29"/>
                  </a:cubicBezTo>
                  <a:cubicBezTo>
                    <a:pt x="1144" y="347"/>
                    <a:pt x="1" y="1106"/>
                    <a:pt x="1" y="1106"/>
                  </a:cubicBezTo>
                  <a:cubicBezTo>
                    <a:pt x="1273" y="2279"/>
                    <a:pt x="4644" y="5345"/>
                    <a:pt x="4644" y="5345"/>
                  </a:cubicBezTo>
                  <a:cubicBezTo>
                    <a:pt x="4810" y="4749"/>
                    <a:pt x="5370" y="3751"/>
                    <a:pt x="5479" y="2962"/>
                  </a:cubicBezTo>
                  <a:cubicBezTo>
                    <a:pt x="5585" y="2221"/>
                    <a:pt x="3190" y="0"/>
                    <a:pt x="2184" y="0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7463240" y="709333"/>
              <a:ext cx="334760" cy="334760"/>
            </a:xfrm>
            <a:custGeom>
              <a:avLst/>
              <a:gdLst/>
              <a:ahLst/>
              <a:cxnLst/>
              <a:rect l="l" t="t" r="r" b="b"/>
              <a:pathLst>
                <a:path w="5828" h="5828" extrusionOk="0">
                  <a:moveTo>
                    <a:pt x="2913" y="0"/>
                  </a:moveTo>
                  <a:cubicBezTo>
                    <a:pt x="1306" y="0"/>
                    <a:pt x="0" y="1307"/>
                    <a:pt x="0" y="2914"/>
                  </a:cubicBezTo>
                  <a:cubicBezTo>
                    <a:pt x="0" y="4525"/>
                    <a:pt x="1306" y="5827"/>
                    <a:pt x="2913" y="5827"/>
                  </a:cubicBezTo>
                  <a:cubicBezTo>
                    <a:pt x="4524" y="5827"/>
                    <a:pt x="5827" y="4525"/>
                    <a:pt x="5827" y="2914"/>
                  </a:cubicBezTo>
                  <a:cubicBezTo>
                    <a:pt x="5827" y="1307"/>
                    <a:pt x="4524" y="0"/>
                    <a:pt x="2913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7253200" y="532477"/>
              <a:ext cx="249462" cy="206439"/>
            </a:xfrm>
            <a:custGeom>
              <a:avLst/>
              <a:gdLst/>
              <a:ahLst/>
              <a:cxnLst/>
              <a:rect l="l" t="t" r="r" b="b"/>
              <a:pathLst>
                <a:path w="4343" h="3594" extrusionOk="0">
                  <a:moveTo>
                    <a:pt x="2095" y="1"/>
                  </a:moveTo>
                  <a:cubicBezTo>
                    <a:pt x="1442" y="1"/>
                    <a:pt x="746" y="485"/>
                    <a:pt x="302" y="1118"/>
                  </a:cubicBezTo>
                  <a:cubicBezTo>
                    <a:pt x="129" y="1718"/>
                    <a:pt x="13" y="2377"/>
                    <a:pt x="0" y="3079"/>
                  </a:cubicBezTo>
                  <a:lnTo>
                    <a:pt x="0" y="3083"/>
                  </a:lnTo>
                  <a:cubicBezTo>
                    <a:pt x="60" y="3183"/>
                    <a:pt x="132" y="3275"/>
                    <a:pt x="222" y="3362"/>
                  </a:cubicBezTo>
                  <a:cubicBezTo>
                    <a:pt x="391" y="3521"/>
                    <a:pt x="594" y="3593"/>
                    <a:pt x="816" y="3593"/>
                  </a:cubicBezTo>
                  <a:cubicBezTo>
                    <a:pt x="2228" y="3593"/>
                    <a:pt x="4342" y="680"/>
                    <a:pt x="2479" y="61"/>
                  </a:cubicBezTo>
                  <a:cubicBezTo>
                    <a:pt x="2357" y="21"/>
                    <a:pt x="2228" y="1"/>
                    <a:pt x="2095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7339631" y="963330"/>
              <a:ext cx="150493" cy="130848"/>
            </a:xfrm>
            <a:custGeom>
              <a:avLst/>
              <a:gdLst/>
              <a:ahLst/>
              <a:cxnLst/>
              <a:rect l="l" t="t" r="r" b="b"/>
              <a:pathLst>
                <a:path w="2620" h="2278" extrusionOk="0">
                  <a:moveTo>
                    <a:pt x="1" y="0"/>
                  </a:moveTo>
                  <a:lnTo>
                    <a:pt x="1" y="0"/>
                  </a:lnTo>
                  <a:cubicBezTo>
                    <a:pt x="150" y="199"/>
                    <a:pt x="309" y="398"/>
                    <a:pt x="485" y="597"/>
                  </a:cubicBezTo>
                  <a:cubicBezTo>
                    <a:pt x="1118" y="1319"/>
                    <a:pt x="1844" y="1876"/>
                    <a:pt x="2619" y="2277"/>
                  </a:cubicBezTo>
                  <a:cubicBezTo>
                    <a:pt x="2099" y="1260"/>
                    <a:pt x="969" y="209"/>
                    <a:pt x="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7763649" y="945853"/>
              <a:ext cx="234240" cy="181453"/>
            </a:xfrm>
            <a:custGeom>
              <a:avLst/>
              <a:gdLst/>
              <a:ahLst/>
              <a:cxnLst/>
              <a:rect l="l" t="t" r="r" b="b"/>
              <a:pathLst>
                <a:path w="4078" h="3159" extrusionOk="0">
                  <a:moveTo>
                    <a:pt x="2980" y="0"/>
                  </a:moveTo>
                  <a:cubicBezTo>
                    <a:pt x="1701" y="0"/>
                    <a:pt x="1" y="2291"/>
                    <a:pt x="911" y="3136"/>
                  </a:cubicBezTo>
                  <a:cubicBezTo>
                    <a:pt x="922" y="3146"/>
                    <a:pt x="928" y="3152"/>
                    <a:pt x="938" y="3159"/>
                  </a:cubicBezTo>
                  <a:cubicBezTo>
                    <a:pt x="1933" y="2900"/>
                    <a:pt x="2860" y="2473"/>
                    <a:pt x="3660" y="1900"/>
                  </a:cubicBezTo>
                  <a:cubicBezTo>
                    <a:pt x="3994" y="1336"/>
                    <a:pt x="4077" y="726"/>
                    <a:pt x="3656" y="289"/>
                  </a:cubicBezTo>
                  <a:cubicBezTo>
                    <a:pt x="3461" y="87"/>
                    <a:pt x="3229" y="0"/>
                    <a:pt x="298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7660472" y="533583"/>
              <a:ext cx="141877" cy="112927"/>
            </a:xfrm>
            <a:custGeom>
              <a:avLst/>
              <a:gdLst/>
              <a:ahLst/>
              <a:cxnLst/>
              <a:rect l="l" t="t" r="r" b="b"/>
              <a:pathLst>
                <a:path w="2470" h="1966" extrusionOk="0">
                  <a:moveTo>
                    <a:pt x="362" y="1"/>
                  </a:moveTo>
                  <a:lnTo>
                    <a:pt x="362" y="1"/>
                  </a:lnTo>
                  <a:cubicBezTo>
                    <a:pt x="1" y="829"/>
                    <a:pt x="667" y="1966"/>
                    <a:pt x="1453" y="1966"/>
                  </a:cubicBezTo>
                  <a:cubicBezTo>
                    <a:pt x="1608" y="1966"/>
                    <a:pt x="1768" y="1923"/>
                    <a:pt x="1923" y="1823"/>
                  </a:cubicBezTo>
                  <a:cubicBezTo>
                    <a:pt x="2387" y="1532"/>
                    <a:pt x="2470" y="988"/>
                    <a:pt x="2338" y="481"/>
                  </a:cubicBezTo>
                  <a:cubicBezTo>
                    <a:pt x="2258" y="434"/>
                    <a:pt x="2172" y="388"/>
                    <a:pt x="2086" y="348"/>
                  </a:cubicBezTo>
                  <a:cubicBezTo>
                    <a:pt x="1549" y="96"/>
                    <a:pt x="959" y="40"/>
                    <a:pt x="36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7925456" y="337355"/>
              <a:ext cx="187542" cy="150033"/>
            </a:xfrm>
            <a:custGeom>
              <a:avLst/>
              <a:gdLst/>
              <a:ahLst/>
              <a:cxnLst/>
              <a:rect l="l" t="t" r="r" b="b"/>
              <a:pathLst>
                <a:path w="3265" h="2612" extrusionOk="0">
                  <a:moveTo>
                    <a:pt x="236" y="0"/>
                  </a:moveTo>
                  <a:cubicBezTo>
                    <a:pt x="176" y="0"/>
                    <a:pt x="133" y="24"/>
                    <a:pt x="123" y="73"/>
                  </a:cubicBezTo>
                  <a:cubicBezTo>
                    <a:pt x="0" y="530"/>
                    <a:pt x="2619" y="2612"/>
                    <a:pt x="3116" y="2612"/>
                  </a:cubicBezTo>
                  <a:cubicBezTo>
                    <a:pt x="3166" y="2612"/>
                    <a:pt x="3193" y="2592"/>
                    <a:pt x="3196" y="2552"/>
                  </a:cubicBezTo>
                  <a:cubicBezTo>
                    <a:pt x="3265" y="1936"/>
                    <a:pt x="813" y="0"/>
                    <a:pt x="236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7585989" y="429717"/>
              <a:ext cx="444586" cy="364170"/>
            </a:xfrm>
            <a:custGeom>
              <a:avLst/>
              <a:gdLst/>
              <a:ahLst/>
              <a:cxnLst/>
              <a:rect l="l" t="t" r="r" b="b"/>
              <a:pathLst>
                <a:path w="7740" h="6340" extrusionOk="0">
                  <a:moveTo>
                    <a:pt x="2464" y="0"/>
                  </a:moveTo>
                  <a:cubicBezTo>
                    <a:pt x="1645" y="0"/>
                    <a:pt x="833" y="209"/>
                    <a:pt x="279" y="689"/>
                  </a:cubicBezTo>
                  <a:cubicBezTo>
                    <a:pt x="131" y="819"/>
                    <a:pt x="1" y="998"/>
                    <a:pt x="11" y="1193"/>
                  </a:cubicBezTo>
                  <a:cubicBezTo>
                    <a:pt x="27" y="1574"/>
                    <a:pt x="498" y="1733"/>
                    <a:pt x="876" y="1773"/>
                  </a:cubicBezTo>
                  <a:cubicBezTo>
                    <a:pt x="1128" y="1796"/>
                    <a:pt x="1383" y="1813"/>
                    <a:pt x="1638" y="1830"/>
                  </a:cubicBezTo>
                  <a:cubicBezTo>
                    <a:pt x="1728" y="1621"/>
                    <a:pt x="1881" y="1435"/>
                    <a:pt x="2115" y="1289"/>
                  </a:cubicBezTo>
                  <a:cubicBezTo>
                    <a:pt x="2242" y="1209"/>
                    <a:pt x="2371" y="1173"/>
                    <a:pt x="2497" y="1173"/>
                  </a:cubicBezTo>
                  <a:cubicBezTo>
                    <a:pt x="2994" y="1173"/>
                    <a:pt x="3455" y="1714"/>
                    <a:pt x="3614" y="2310"/>
                  </a:cubicBezTo>
                  <a:cubicBezTo>
                    <a:pt x="4777" y="3013"/>
                    <a:pt x="5284" y="4478"/>
                    <a:pt x="5997" y="5668"/>
                  </a:cubicBezTo>
                  <a:cubicBezTo>
                    <a:pt x="6176" y="5966"/>
                    <a:pt x="6411" y="6277"/>
                    <a:pt x="6753" y="6334"/>
                  </a:cubicBezTo>
                  <a:cubicBezTo>
                    <a:pt x="6785" y="6340"/>
                    <a:pt x="6822" y="6340"/>
                    <a:pt x="6855" y="6340"/>
                  </a:cubicBezTo>
                  <a:cubicBezTo>
                    <a:pt x="7163" y="6340"/>
                    <a:pt x="7455" y="6115"/>
                    <a:pt x="7591" y="5830"/>
                  </a:cubicBezTo>
                  <a:cubicBezTo>
                    <a:pt x="7740" y="5515"/>
                    <a:pt x="7730" y="5147"/>
                    <a:pt x="7671" y="4802"/>
                  </a:cubicBezTo>
                  <a:cubicBezTo>
                    <a:pt x="7524" y="3993"/>
                    <a:pt x="7114" y="3254"/>
                    <a:pt x="6646" y="2575"/>
                  </a:cubicBezTo>
                  <a:cubicBezTo>
                    <a:pt x="6132" y="1826"/>
                    <a:pt x="5536" y="1120"/>
                    <a:pt x="4777" y="620"/>
                  </a:cubicBezTo>
                  <a:cubicBezTo>
                    <a:pt x="4183" y="228"/>
                    <a:pt x="3319" y="0"/>
                    <a:pt x="2464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7680017" y="497094"/>
              <a:ext cx="113559" cy="65367"/>
            </a:xfrm>
            <a:custGeom>
              <a:avLst/>
              <a:gdLst/>
              <a:ahLst/>
              <a:cxnLst/>
              <a:rect l="l" t="t" r="r" b="b"/>
              <a:pathLst>
                <a:path w="1977" h="1138" extrusionOk="0">
                  <a:moveTo>
                    <a:pt x="860" y="0"/>
                  </a:moveTo>
                  <a:cubicBezTo>
                    <a:pt x="734" y="0"/>
                    <a:pt x="605" y="36"/>
                    <a:pt x="478" y="116"/>
                  </a:cubicBezTo>
                  <a:cubicBezTo>
                    <a:pt x="244" y="262"/>
                    <a:pt x="91" y="448"/>
                    <a:pt x="1" y="657"/>
                  </a:cubicBezTo>
                  <a:cubicBezTo>
                    <a:pt x="598" y="696"/>
                    <a:pt x="1188" y="752"/>
                    <a:pt x="1725" y="1004"/>
                  </a:cubicBezTo>
                  <a:cubicBezTo>
                    <a:pt x="1811" y="1044"/>
                    <a:pt x="1897" y="1090"/>
                    <a:pt x="1977" y="1137"/>
                  </a:cubicBezTo>
                  <a:cubicBezTo>
                    <a:pt x="1818" y="541"/>
                    <a:pt x="1357" y="0"/>
                    <a:pt x="86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7134974" y="412543"/>
              <a:ext cx="987796" cy="929896"/>
            </a:xfrm>
            <a:custGeom>
              <a:avLst/>
              <a:gdLst/>
              <a:ahLst/>
              <a:cxnLst/>
              <a:rect l="l" t="t" r="r" b="b"/>
              <a:pathLst>
                <a:path w="17197" h="16189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2742" y="772"/>
                    <a:pt x="1665" y="1873"/>
                    <a:pt x="919" y="3186"/>
                  </a:cubicBezTo>
                  <a:lnTo>
                    <a:pt x="919" y="3189"/>
                  </a:lnTo>
                  <a:cubicBezTo>
                    <a:pt x="889" y="3348"/>
                    <a:pt x="117" y="7720"/>
                    <a:pt x="1" y="9414"/>
                  </a:cubicBezTo>
                  <a:lnTo>
                    <a:pt x="1" y="9417"/>
                  </a:lnTo>
                  <a:cubicBezTo>
                    <a:pt x="429" y="11312"/>
                    <a:pt x="1476" y="12970"/>
                    <a:pt x="2918" y="14173"/>
                  </a:cubicBezTo>
                  <a:cubicBezTo>
                    <a:pt x="2911" y="14107"/>
                    <a:pt x="2904" y="14050"/>
                    <a:pt x="2895" y="13994"/>
                  </a:cubicBezTo>
                  <a:lnTo>
                    <a:pt x="2895" y="13994"/>
                  </a:lnTo>
                  <a:cubicBezTo>
                    <a:pt x="2895" y="13994"/>
                    <a:pt x="7220" y="15426"/>
                    <a:pt x="8861" y="15983"/>
                  </a:cubicBezTo>
                  <a:cubicBezTo>
                    <a:pt x="8861" y="15983"/>
                    <a:pt x="8811" y="16062"/>
                    <a:pt x="8728" y="16189"/>
                  </a:cubicBezTo>
                  <a:cubicBezTo>
                    <a:pt x="9895" y="16158"/>
                    <a:pt x="11012" y="15897"/>
                    <a:pt x="12020" y="15446"/>
                  </a:cubicBezTo>
                  <a:cubicBezTo>
                    <a:pt x="11913" y="15399"/>
                    <a:pt x="11817" y="15360"/>
                    <a:pt x="11728" y="15329"/>
                  </a:cubicBezTo>
                  <a:cubicBezTo>
                    <a:pt x="11728" y="15329"/>
                    <a:pt x="14992" y="12152"/>
                    <a:pt x="16245" y="10954"/>
                  </a:cubicBezTo>
                  <a:cubicBezTo>
                    <a:pt x="16245" y="10954"/>
                    <a:pt x="16295" y="11044"/>
                    <a:pt x="16375" y="11187"/>
                  </a:cubicBezTo>
                  <a:cubicBezTo>
                    <a:pt x="16901" y="10063"/>
                    <a:pt x="17196" y="8811"/>
                    <a:pt x="17196" y="7485"/>
                  </a:cubicBezTo>
                  <a:cubicBezTo>
                    <a:pt x="17196" y="7319"/>
                    <a:pt x="17193" y="7153"/>
                    <a:pt x="17183" y="6991"/>
                  </a:cubicBezTo>
                  <a:cubicBezTo>
                    <a:pt x="17007" y="8704"/>
                    <a:pt x="16013" y="10149"/>
                    <a:pt x="14611" y="11160"/>
                  </a:cubicBezTo>
                  <a:cubicBezTo>
                    <a:pt x="14608" y="11160"/>
                    <a:pt x="14605" y="11164"/>
                    <a:pt x="14605" y="11164"/>
                  </a:cubicBezTo>
                  <a:cubicBezTo>
                    <a:pt x="14143" y="11942"/>
                    <a:pt x="13206" y="12629"/>
                    <a:pt x="12473" y="12629"/>
                  </a:cubicBezTo>
                  <a:cubicBezTo>
                    <a:pt x="12251" y="12629"/>
                    <a:pt x="12049" y="12565"/>
                    <a:pt x="11883" y="12423"/>
                  </a:cubicBezTo>
                  <a:cubicBezTo>
                    <a:pt x="11184" y="12609"/>
                    <a:pt x="10452" y="12704"/>
                    <a:pt x="9719" y="12704"/>
                  </a:cubicBezTo>
                  <a:cubicBezTo>
                    <a:pt x="8509" y="12704"/>
                    <a:pt x="7293" y="12443"/>
                    <a:pt x="6182" y="11866"/>
                  </a:cubicBezTo>
                  <a:lnTo>
                    <a:pt x="6182" y="11866"/>
                  </a:lnTo>
                  <a:cubicBezTo>
                    <a:pt x="6531" y="12545"/>
                    <a:pt x="6606" y="13209"/>
                    <a:pt x="6176" y="13593"/>
                  </a:cubicBezTo>
                  <a:cubicBezTo>
                    <a:pt x="5994" y="13755"/>
                    <a:pt x="5768" y="13825"/>
                    <a:pt x="5520" y="13825"/>
                  </a:cubicBezTo>
                  <a:cubicBezTo>
                    <a:pt x="3912" y="13825"/>
                    <a:pt x="1247" y="10895"/>
                    <a:pt x="2523" y="9801"/>
                  </a:cubicBezTo>
                  <a:cubicBezTo>
                    <a:pt x="2725" y="9629"/>
                    <a:pt x="2967" y="9553"/>
                    <a:pt x="3230" y="9553"/>
                  </a:cubicBezTo>
                  <a:cubicBezTo>
                    <a:pt x="3339" y="9553"/>
                    <a:pt x="3452" y="9566"/>
                    <a:pt x="3564" y="9589"/>
                  </a:cubicBezTo>
                  <a:cubicBezTo>
                    <a:pt x="2424" y="8055"/>
                    <a:pt x="2052" y="6536"/>
                    <a:pt x="2079" y="5171"/>
                  </a:cubicBezTo>
                  <a:cubicBezTo>
                    <a:pt x="1744" y="4595"/>
                    <a:pt x="1940" y="3829"/>
                    <a:pt x="2381" y="3206"/>
                  </a:cubicBezTo>
                  <a:lnTo>
                    <a:pt x="2381" y="3203"/>
                  </a:lnTo>
                  <a:cubicBezTo>
                    <a:pt x="2915" y="1363"/>
                    <a:pt x="3958" y="103"/>
                    <a:pt x="404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7015844" y="595488"/>
              <a:ext cx="171918" cy="357966"/>
            </a:xfrm>
            <a:custGeom>
              <a:avLst/>
              <a:gdLst/>
              <a:ahLst/>
              <a:cxnLst/>
              <a:rect l="l" t="t" r="r" b="b"/>
              <a:pathLst>
                <a:path w="2993" h="6232" extrusionOk="0">
                  <a:moveTo>
                    <a:pt x="703" y="1111"/>
                  </a:moveTo>
                  <a:cubicBezTo>
                    <a:pt x="1071" y="1111"/>
                    <a:pt x="1123" y="4870"/>
                    <a:pt x="666" y="5072"/>
                  </a:cubicBezTo>
                  <a:cubicBezTo>
                    <a:pt x="653" y="5078"/>
                    <a:pt x="640" y="5082"/>
                    <a:pt x="626" y="5082"/>
                  </a:cubicBezTo>
                  <a:cubicBezTo>
                    <a:pt x="186" y="5082"/>
                    <a:pt x="103" y="1482"/>
                    <a:pt x="666" y="1124"/>
                  </a:cubicBezTo>
                  <a:cubicBezTo>
                    <a:pt x="676" y="1115"/>
                    <a:pt x="690" y="1111"/>
                    <a:pt x="703" y="1111"/>
                  </a:cubicBezTo>
                  <a:close/>
                  <a:moveTo>
                    <a:pt x="2993" y="1"/>
                  </a:moveTo>
                  <a:cubicBezTo>
                    <a:pt x="2426" y="246"/>
                    <a:pt x="1296" y="438"/>
                    <a:pt x="614" y="846"/>
                  </a:cubicBezTo>
                  <a:cubicBezTo>
                    <a:pt x="236" y="1072"/>
                    <a:pt x="0" y="2291"/>
                    <a:pt x="0" y="3414"/>
                  </a:cubicBezTo>
                  <a:cubicBezTo>
                    <a:pt x="0" y="4326"/>
                    <a:pt x="156" y="5175"/>
                    <a:pt x="507" y="5387"/>
                  </a:cubicBezTo>
                  <a:cubicBezTo>
                    <a:pt x="1296" y="5860"/>
                    <a:pt x="2075" y="6232"/>
                    <a:pt x="2075" y="6232"/>
                  </a:cubicBezTo>
                  <a:lnTo>
                    <a:pt x="2075" y="6229"/>
                  </a:lnTo>
                  <a:cubicBezTo>
                    <a:pt x="2191" y="4535"/>
                    <a:pt x="2963" y="163"/>
                    <a:pt x="2993" y="4"/>
                  </a:cubicBezTo>
                  <a:lnTo>
                    <a:pt x="2993" y="1"/>
                  </a:ln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763" y="2421"/>
                  </a:moveTo>
                  <a:cubicBezTo>
                    <a:pt x="1631" y="2421"/>
                    <a:pt x="4237" y="3137"/>
                    <a:pt x="4303" y="3554"/>
                  </a:cubicBezTo>
                  <a:cubicBezTo>
                    <a:pt x="4319" y="3663"/>
                    <a:pt x="4170" y="3710"/>
                    <a:pt x="3922" y="3710"/>
                  </a:cubicBezTo>
                  <a:cubicBezTo>
                    <a:pt x="2987" y="3710"/>
                    <a:pt x="650" y="3057"/>
                    <a:pt x="488" y="2540"/>
                  </a:cubicBezTo>
                  <a:cubicBezTo>
                    <a:pt x="461" y="2457"/>
                    <a:pt x="567" y="2421"/>
                    <a:pt x="763" y="2421"/>
                  </a:cubicBezTo>
                  <a:close/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9" y="3126"/>
                    <a:pt x="2619" y="3978"/>
                    <a:pt x="3862" y="3978"/>
                  </a:cubicBezTo>
                  <a:cubicBezTo>
                    <a:pt x="4180" y="3978"/>
                    <a:pt x="4435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7808566" y="1041735"/>
              <a:ext cx="322985" cy="308108"/>
            </a:xfrm>
            <a:custGeom>
              <a:avLst/>
              <a:gdLst/>
              <a:ahLst/>
              <a:cxnLst/>
              <a:rect l="l" t="t" r="r" b="b"/>
              <a:pathLst>
                <a:path w="5623" h="5364" extrusionOk="0">
                  <a:moveTo>
                    <a:pt x="5095" y="2192"/>
                  </a:moveTo>
                  <a:cubicBezTo>
                    <a:pt x="5111" y="2192"/>
                    <a:pt x="5125" y="2195"/>
                    <a:pt x="5138" y="2198"/>
                  </a:cubicBezTo>
                  <a:cubicBezTo>
                    <a:pt x="5622" y="2361"/>
                    <a:pt x="3252" y="5118"/>
                    <a:pt x="2520" y="5118"/>
                  </a:cubicBezTo>
                  <a:cubicBezTo>
                    <a:pt x="2503" y="5118"/>
                    <a:pt x="2490" y="5118"/>
                    <a:pt x="2476" y="5115"/>
                  </a:cubicBezTo>
                  <a:cubicBezTo>
                    <a:pt x="2023" y="5036"/>
                    <a:pt x="4508" y="2192"/>
                    <a:pt x="5095" y="2192"/>
                  </a:cubicBezTo>
                  <a:close/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0" y="5360"/>
                    <a:pt x="2377" y="5363"/>
                    <a:pt x="2404" y="5363"/>
                  </a:cubicBezTo>
                  <a:cubicBezTo>
                    <a:pt x="3222" y="5363"/>
                    <a:pt x="5486" y="3159"/>
                    <a:pt x="5486" y="2208"/>
                  </a:cubicBezTo>
                  <a:cubicBezTo>
                    <a:pt x="5486" y="2159"/>
                    <a:pt x="5479" y="2116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7235148" y="596636"/>
              <a:ext cx="36589" cy="112984"/>
            </a:xfrm>
            <a:custGeom>
              <a:avLst/>
              <a:gdLst/>
              <a:ahLst/>
              <a:cxnLst/>
              <a:rect l="l" t="t" r="r" b="b"/>
              <a:pathLst>
                <a:path w="637" h="1967" extrusionOk="0">
                  <a:moveTo>
                    <a:pt x="637" y="1"/>
                  </a:moveTo>
                  <a:lnTo>
                    <a:pt x="637" y="1"/>
                  </a:lnTo>
                  <a:cubicBezTo>
                    <a:pt x="196" y="624"/>
                    <a:pt x="0" y="1390"/>
                    <a:pt x="335" y="1966"/>
                  </a:cubicBezTo>
                  <a:lnTo>
                    <a:pt x="335" y="1962"/>
                  </a:lnTo>
                  <a:cubicBezTo>
                    <a:pt x="348" y="1260"/>
                    <a:pt x="464" y="601"/>
                    <a:pt x="637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7207792" y="960014"/>
              <a:ext cx="307878" cy="245499"/>
            </a:xfrm>
            <a:custGeom>
              <a:avLst/>
              <a:gdLst/>
              <a:ahLst/>
              <a:cxnLst/>
              <a:rect l="l" t="t" r="r" b="b"/>
              <a:pathLst>
                <a:path w="5360" h="4274" extrusionOk="0">
                  <a:moveTo>
                    <a:pt x="1983" y="1"/>
                  </a:moveTo>
                  <a:cubicBezTo>
                    <a:pt x="1720" y="1"/>
                    <a:pt x="1478" y="77"/>
                    <a:pt x="1276" y="249"/>
                  </a:cubicBezTo>
                  <a:cubicBezTo>
                    <a:pt x="0" y="1343"/>
                    <a:pt x="2665" y="4273"/>
                    <a:pt x="4273" y="4273"/>
                  </a:cubicBezTo>
                  <a:cubicBezTo>
                    <a:pt x="4521" y="4273"/>
                    <a:pt x="4747" y="4203"/>
                    <a:pt x="4929" y="4041"/>
                  </a:cubicBezTo>
                  <a:cubicBezTo>
                    <a:pt x="5359" y="3657"/>
                    <a:pt x="5284" y="2993"/>
                    <a:pt x="4935" y="2314"/>
                  </a:cubicBezTo>
                  <a:cubicBezTo>
                    <a:pt x="4160" y="1913"/>
                    <a:pt x="3434" y="1356"/>
                    <a:pt x="2801" y="634"/>
                  </a:cubicBezTo>
                  <a:cubicBezTo>
                    <a:pt x="2625" y="435"/>
                    <a:pt x="2466" y="236"/>
                    <a:pt x="2317" y="37"/>
                  </a:cubicBezTo>
                  <a:cubicBezTo>
                    <a:pt x="2205" y="14"/>
                    <a:pt x="2092" y="1"/>
                    <a:pt x="198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7817527" y="1053740"/>
              <a:ext cx="156352" cy="84207"/>
            </a:xfrm>
            <a:custGeom>
              <a:avLst/>
              <a:gdLst/>
              <a:ahLst/>
              <a:cxnLst/>
              <a:rect l="l" t="t" r="r" b="b"/>
              <a:pathLst>
                <a:path w="2722" h="1466" extrusionOk="0">
                  <a:moveTo>
                    <a:pt x="2722" y="1"/>
                  </a:moveTo>
                  <a:lnTo>
                    <a:pt x="2722" y="1"/>
                  </a:lnTo>
                  <a:cubicBezTo>
                    <a:pt x="1922" y="574"/>
                    <a:pt x="995" y="1001"/>
                    <a:pt x="0" y="1260"/>
                  </a:cubicBezTo>
                  <a:cubicBezTo>
                    <a:pt x="166" y="1402"/>
                    <a:pt x="368" y="1466"/>
                    <a:pt x="590" y="1466"/>
                  </a:cubicBezTo>
                  <a:cubicBezTo>
                    <a:pt x="1323" y="1466"/>
                    <a:pt x="2260" y="779"/>
                    <a:pt x="272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3"/>
            <p:cNvSpPr/>
            <p:nvPr/>
          </p:nvSpPr>
          <p:spPr>
            <a:xfrm>
              <a:off x="7018575" y="647150"/>
              <a:ext cx="64951" cy="252397"/>
            </a:xfrm>
            <a:custGeom>
              <a:avLst/>
              <a:gdLst/>
              <a:ahLst/>
              <a:cxnLst/>
              <a:rect l="l" t="t" r="r" b="b"/>
              <a:pathLst>
                <a:path w="1022" h="3971" extrusionOk="0">
                  <a:moveTo>
                    <a:pt x="601" y="0"/>
                  </a:moveTo>
                  <a:cubicBezTo>
                    <a:pt x="588" y="0"/>
                    <a:pt x="574" y="4"/>
                    <a:pt x="564" y="13"/>
                  </a:cubicBezTo>
                  <a:cubicBezTo>
                    <a:pt x="1" y="371"/>
                    <a:pt x="84" y="3971"/>
                    <a:pt x="524" y="3971"/>
                  </a:cubicBezTo>
                  <a:cubicBezTo>
                    <a:pt x="538" y="3971"/>
                    <a:pt x="551" y="3967"/>
                    <a:pt x="564" y="3961"/>
                  </a:cubicBezTo>
                  <a:cubicBezTo>
                    <a:pt x="1021" y="3759"/>
                    <a:pt x="969" y="0"/>
                    <a:pt x="60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3"/>
            <p:cNvSpPr/>
            <p:nvPr/>
          </p:nvSpPr>
          <p:spPr>
            <a:xfrm>
              <a:off x="7323275" y="1353825"/>
              <a:ext cx="230479" cy="77099"/>
            </a:xfrm>
            <a:custGeom>
              <a:avLst/>
              <a:gdLst/>
              <a:ahLst/>
              <a:cxnLst/>
              <a:rect l="l" t="t" r="r" b="b"/>
              <a:pathLst>
                <a:path w="3859" h="1291" extrusionOk="0">
                  <a:moveTo>
                    <a:pt x="302" y="1"/>
                  </a:moveTo>
                  <a:cubicBezTo>
                    <a:pt x="106" y="1"/>
                    <a:pt x="0" y="37"/>
                    <a:pt x="27" y="120"/>
                  </a:cubicBezTo>
                  <a:cubicBezTo>
                    <a:pt x="189" y="637"/>
                    <a:pt x="2526" y="1290"/>
                    <a:pt x="3461" y="1290"/>
                  </a:cubicBezTo>
                  <a:cubicBezTo>
                    <a:pt x="3709" y="1290"/>
                    <a:pt x="3858" y="1243"/>
                    <a:pt x="3842" y="1134"/>
                  </a:cubicBezTo>
                  <a:cubicBezTo>
                    <a:pt x="3776" y="717"/>
                    <a:pt x="1170" y="1"/>
                    <a:pt x="30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3"/>
            <p:cNvSpPr/>
            <p:nvPr/>
          </p:nvSpPr>
          <p:spPr>
            <a:xfrm>
              <a:off x="7917287" y="1161571"/>
              <a:ext cx="221678" cy="180233"/>
            </a:xfrm>
            <a:custGeom>
              <a:avLst/>
              <a:gdLst/>
              <a:ahLst/>
              <a:cxnLst/>
              <a:rect l="l" t="t" r="r" b="b"/>
              <a:pathLst>
                <a:path w="3601" h="2928" extrusionOk="0">
                  <a:moveTo>
                    <a:pt x="3073" y="1"/>
                  </a:moveTo>
                  <a:cubicBezTo>
                    <a:pt x="2486" y="1"/>
                    <a:pt x="1" y="2845"/>
                    <a:pt x="454" y="2924"/>
                  </a:cubicBezTo>
                  <a:cubicBezTo>
                    <a:pt x="468" y="2927"/>
                    <a:pt x="481" y="2927"/>
                    <a:pt x="498" y="2927"/>
                  </a:cubicBezTo>
                  <a:cubicBezTo>
                    <a:pt x="1230" y="2927"/>
                    <a:pt x="3600" y="170"/>
                    <a:pt x="3116" y="7"/>
                  </a:cubicBezTo>
                  <a:cubicBezTo>
                    <a:pt x="3103" y="4"/>
                    <a:pt x="3089" y="1"/>
                    <a:pt x="307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1" name="Google Shape;631;p23"/>
          <p:cNvGrpSpPr/>
          <p:nvPr/>
        </p:nvGrpSpPr>
        <p:grpSpPr>
          <a:xfrm>
            <a:off x="2117395" y="4532769"/>
            <a:ext cx="2349776" cy="1872932"/>
            <a:chOff x="1292108" y="3397926"/>
            <a:chExt cx="1762332" cy="1404699"/>
          </a:xfrm>
        </p:grpSpPr>
        <p:sp>
          <p:nvSpPr>
            <p:cNvPr id="632" name="Google Shape;632;p23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33" name="Google Shape;633;p23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634" name="Google Shape;634;p23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635" name="Google Shape;635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1" name="Google Shape;641;p23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42" name="Google Shape;642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8" name="Google Shape;648;p23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49" name="Google Shape;649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5" name="Google Shape;655;p23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656" name="Google Shape;656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7" name="Google Shape;657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8" name="Google Shape;658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9" name="Google Shape;659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23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3" name="Google Shape;663;p23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23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23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23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23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23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510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69" name="Google Shape;669;p23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670" name="Google Shape;670;p2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2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6" name="Google Shape;676;p23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677" name="Google Shape;677;p2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2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2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2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3" name="Google Shape;683;p23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684" name="Google Shape;684;p2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2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2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2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rgbClr val="434343">
                  <a:alpha val="1510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352" y="5731936"/>
            <a:ext cx="886029" cy="942929"/>
          </a:xfrm>
          <a:prstGeom prst="rect">
            <a:avLst/>
          </a:prstGeom>
        </p:spPr>
      </p:pic>
      <p:grpSp>
        <p:nvGrpSpPr>
          <p:cNvPr id="131" name="Google Shape;315;p20"/>
          <p:cNvGrpSpPr/>
          <p:nvPr/>
        </p:nvGrpSpPr>
        <p:grpSpPr>
          <a:xfrm>
            <a:off x="1564348" y="1878525"/>
            <a:ext cx="1761121" cy="1639676"/>
            <a:chOff x="1376172" y="452280"/>
            <a:chExt cx="1320841" cy="1229757"/>
          </a:xfrm>
        </p:grpSpPr>
        <p:sp>
          <p:nvSpPr>
            <p:cNvPr id="132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49;p30"/>
          <p:cNvGrpSpPr/>
          <p:nvPr/>
        </p:nvGrpSpPr>
        <p:grpSpPr>
          <a:xfrm rot="-616622">
            <a:off x="5670366" y="1345518"/>
            <a:ext cx="1440948" cy="1733071"/>
            <a:chOff x="3368409" y="1154615"/>
            <a:chExt cx="994364" cy="1195950"/>
          </a:xfrm>
        </p:grpSpPr>
        <p:sp>
          <p:nvSpPr>
            <p:cNvPr id="150" name="Google Shape;1450;p30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451;p30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452;p30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453;p30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454;p30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455;p30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456;p30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457;p30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458;p30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459;p30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460;p30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461;p30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462;p30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463;p30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464;p30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465;p30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466;p30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467;p30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468;p30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469;p30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470;p30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471;p30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472;p30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473;p30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474;p30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475;p30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476;p30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477;p30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478;p30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479;p30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480;p30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481;p30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858" y="3209669"/>
            <a:ext cx="6933785" cy="26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49709"/>
      </p:ext>
    </p:extLst>
  </p:cSld>
  <p:clrMapOvr>
    <a:masterClrMapping/>
  </p:clrMapOvr>
</p:sld>
</file>

<file path=ppt/theme/theme1.xml><?xml version="1.0" encoding="utf-8"?>
<a:theme xmlns:a="http://schemas.openxmlformats.org/drawingml/2006/main" name="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138</Words>
  <Application>Microsoft Office PowerPoint</Application>
  <PresentationFormat>Widescreen</PresentationFormat>
  <Paragraphs>34</Paragraphs>
  <Slides>13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Bellota Text</vt:lpstr>
      <vt:lpstr>Calibri</vt:lpstr>
      <vt:lpstr>Coiny</vt:lpstr>
      <vt:lpstr>Didact Gothic</vt:lpstr>
      <vt:lpstr>HP001 4 hàng</vt:lpstr>
      <vt:lpstr>Odibee Sans</vt:lpstr>
      <vt:lpstr>VNI-Avo</vt:lpstr>
      <vt:lpstr>End of the School Year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Yến Hải</cp:lastModifiedBy>
  <cp:revision>9</cp:revision>
  <dcterms:created xsi:type="dcterms:W3CDTF">2022-06-21T01:59:29Z</dcterms:created>
  <dcterms:modified xsi:type="dcterms:W3CDTF">2022-10-06T03:25:01Z</dcterms:modified>
</cp:coreProperties>
</file>