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9" r:id="rId3"/>
    <p:sldId id="276" r:id="rId4"/>
    <p:sldId id="263" r:id="rId5"/>
    <p:sldId id="273" r:id="rId6"/>
    <p:sldId id="274" r:id="rId7"/>
    <p:sldId id="3371" r:id="rId8"/>
    <p:sldId id="261" r:id="rId9"/>
    <p:sldId id="262" r:id="rId10"/>
    <p:sldId id="3369" r:id="rId11"/>
    <p:sldId id="3374" r:id="rId12"/>
    <p:sldId id="277" r:id="rId13"/>
    <p:sldId id="3372" r:id="rId14"/>
    <p:sldId id="33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069C2-5A73-4E10-B6DF-23A1FE72AAA8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84E3B-FA9E-4B43-9941-83133A5A0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985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F51B-A237-48CB-B918-EA7B013A2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7BD2FE-3D1B-43E1-BAEC-D6EB13994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20AEC-A6E8-4B7F-B25C-F2D0D13E39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7CB7F-E95D-4CFE-9682-B7F5235FC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152FB-B551-41EE-910F-DE8EC7E5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719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CEEC-48CD-4F30-A282-CEF701DE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A6058D-5154-43C5-A74D-5D34C254B3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C6CB3-3FEA-40B8-87B5-B174627713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C1A6A-CFBF-4759-B64D-C424D897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C23F-0074-41D4-98BC-ECD003B5E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5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3FF481-4A7A-436C-B8E0-111E65C33F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19F113-888B-430B-B30B-BE0FAFB044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24DBA5-6121-4B2E-AF05-529C238492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FAAE9-1D76-47F7-85A5-DFC55F40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78FCD-9A91-4476-8086-636DCB706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739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44168" y="2094867"/>
            <a:ext cx="6606800" cy="23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500"/>
              <a:buNone/>
              <a:defRPr sz="7333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33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33" y="5897867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44163" y="4332705"/>
            <a:ext cx="5802800" cy="9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867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33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3557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/>
          <p:nvPr/>
        </p:nvSpPr>
        <p:spPr>
          <a:xfrm>
            <a:off x="510233" y="530200"/>
            <a:ext cx="47840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 flipH="1">
            <a:off x="1275200" y="3264933"/>
            <a:ext cx="3154800" cy="7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ctrTitle"/>
          </p:nvPr>
        </p:nvSpPr>
        <p:spPr>
          <a:xfrm>
            <a:off x="1275200" y="2489333"/>
            <a:ext cx="3254000" cy="78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866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8DA95-5BB2-4AA0-9264-84461F1B4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F8B2B-34F1-4B3B-BCCE-90BF53D4D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3CAB5-D317-47F6-9023-C529AFCB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49C05-1816-4FC0-8A22-B2D0B54DE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F448D-2B70-458C-97DF-604560A9B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56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DC408-3C8E-4714-85F5-1033984DC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0174B3-D7AE-4555-9C32-5B2A72A72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CD253-4703-4D54-872B-67DD52DD3E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CA651-E5B8-48AD-B194-662805C2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A2BD-8EEB-4D08-BE18-97254BE8B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38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90BCB-BF21-4E9C-B11E-9B0F11D97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3BC49-31F4-44FA-88A7-24EE7229E0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51395-B05C-46B5-B129-7667BCB45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122326-CFC2-4483-B2F2-5B54E8E8F2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51A39-455E-4F4C-92A5-80376E626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FDCBD-FF7A-48AD-9C9F-EEB33B40F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81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9713-495E-4624-9785-72674152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0BC1E-DD1E-4818-8B91-16A448575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145E5-6F1B-4835-B5DD-85FFB33A0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919F58-9A3D-4E9F-93D7-85FBD4AD6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0E6376-F41E-4833-8588-231A50B131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D8B5ED-C5E3-4119-92BA-8AFFC8AB9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1AA8A1-52E5-4AD9-B167-30E41FA1A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125A4E-80E7-42D6-B9B3-70E808D9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977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B5F2-9784-4C04-8845-6C06CA72E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7B0CCA-D5AD-461B-A24B-6AE8B5CA91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03FFF7-4C9F-46A4-AC32-9F08EBF7F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6E18CB-471D-41F1-83C6-284BB4A8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131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80E54-5F17-4BDA-B96B-F54D8AD73B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56E9A4-71D2-4738-9D9B-47DEC1651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E26F4-6B42-4677-BF28-74A77BE75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09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2BC3D-733C-4366-A42F-8A51C27CE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1CC9A-E763-4F78-A8A3-BDA4A0133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E41AD-8CBD-4814-82AC-0398B87E8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91C93D-F4A9-43B6-9EFB-47CF132928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0501F-08F2-445F-9B1B-966945C54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5000C-7B08-45C9-88B8-D7D0EB4C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02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B3184-0492-4124-B0CE-5903A7B96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4FC136-9600-4ED9-9B8D-CEDAF923AB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0A25A-28EC-49A2-A5D9-035BFE701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7F0B4-A139-4296-B1B4-6119B4E42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ED5912-A8AD-4241-8506-F2C360CE723C}" type="datetimeFigureOut">
              <a:rPr lang="fr-FR" smtClean="0"/>
              <a:t>29/09/2022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9B4F3-839B-41F6-99BB-09F7CA2EB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C58557-6DE1-4350-8164-052CE9D5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0756B5-8875-4CBF-BF29-2A6FDD78C06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3278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824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7566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3FDAF87-7A40-4D6F-B692-4622453BA99C}"/>
              </a:ext>
            </a:extLst>
          </p:cNvPr>
          <p:cNvGrpSpPr/>
          <p:nvPr/>
        </p:nvGrpSpPr>
        <p:grpSpPr>
          <a:xfrm>
            <a:off x="98531" y="88179"/>
            <a:ext cx="2037913" cy="3998660"/>
            <a:chOff x="914400" y="-249855"/>
            <a:chExt cx="2037913" cy="399866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5C6DE09-1A6C-454F-BF4F-2EC27FD11A91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2" name="Google Shape;2136;p85">
                <a:extLst>
                  <a:ext uri="{FF2B5EF4-FFF2-40B4-BE49-F238E27FC236}">
                    <a16:creationId xmlns:a16="http://schemas.microsoft.com/office/drawing/2014/main" id="{BDB16806-29B4-4A77-9A97-E5A45789B765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3" name="Google Shape;2137;p85">
                  <a:extLst>
                    <a:ext uri="{FF2B5EF4-FFF2-40B4-BE49-F238E27FC236}">
                      <a16:creationId xmlns:a16="http://schemas.microsoft.com/office/drawing/2014/main" id="{5D6DD5EC-FAC5-418B-A6F2-89F966CAD953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" name="Google Shape;2138;p85">
                  <a:extLst>
                    <a:ext uri="{FF2B5EF4-FFF2-40B4-BE49-F238E27FC236}">
                      <a16:creationId xmlns:a16="http://schemas.microsoft.com/office/drawing/2014/main" id="{FA28CFBB-53BF-46E5-B917-9A139AF406EC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" name="Google Shape;2139;p85">
                  <a:extLst>
                    <a:ext uri="{FF2B5EF4-FFF2-40B4-BE49-F238E27FC236}">
                      <a16:creationId xmlns:a16="http://schemas.microsoft.com/office/drawing/2014/main" id="{6697C850-CBCB-49BB-A074-8222275593B6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" name="Google Shape;2140;p85">
                  <a:extLst>
                    <a:ext uri="{FF2B5EF4-FFF2-40B4-BE49-F238E27FC236}">
                      <a16:creationId xmlns:a16="http://schemas.microsoft.com/office/drawing/2014/main" id="{82BFB296-4524-430E-9BA9-1BA01D157660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" name="Google Shape;2141;p85">
                  <a:extLst>
                    <a:ext uri="{FF2B5EF4-FFF2-40B4-BE49-F238E27FC236}">
                      <a16:creationId xmlns:a16="http://schemas.microsoft.com/office/drawing/2014/main" id="{502E180F-C231-4E73-81DA-78CA2F6DF95B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" name="Google Shape;2142;p85">
                  <a:extLst>
                    <a:ext uri="{FF2B5EF4-FFF2-40B4-BE49-F238E27FC236}">
                      <a16:creationId xmlns:a16="http://schemas.microsoft.com/office/drawing/2014/main" id="{91824653-D1D1-46FE-AF22-2E3114C1F037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Google Shape;2143;p85">
                  <a:extLst>
                    <a:ext uri="{FF2B5EF4-FFF2-40B4-BE49-F238E27FC236}">
                      <a16:creationId xmlns:a16="http://schemas.microsoft.com/office/drawing/2014/main" id="{1485190F-B966-4D98-BA10-050B07C6760B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" name="Google Shape;2144;p85">
                  <a:extLst>
                    <a:ext uri="{FF2B5EF4-FFF2-40B4-BE49-F238E27FC236}">
                      <a16:creationId xmlns:a16="http://schemas.microsoft.com/office/drawing/2014/main" id="{3A35064C-5439-4F50-9978-1AEF01DC94CE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Google Shape;2145;p85">
                  <a:extLst>
                    <a:ext uri="{FF2B5EF4-FFF2-40B4-BE49-F238E27FC236}">
                      <a16:creationId xmlns:a16="http://schemas.microsoft.com/office/drawing/2014/main" id="{DC65EDED-782D-453B-AE22-461ED920B577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2146;p85">
                  <a:extLst>
                    <a:ext uri="{FF2B5EF4-FFF2-40B4-BE49-F238E27FC236}">
                      <a16:creationId xmlns:a16="http://schemas.microsoft.com/office/drawing/2014/main" id="{E5CFA10E-599D-443B-9486-978A2C1B62CB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2147;p85">
                  <a:extLst>
                    <a:ext uri="{FF2B5EF4-FFF2-40B4-BE49-F238E27FC236}">
                      <a16:creationId xmlns:a16="http://schemas.microsoft.com/office/drawing/2014/main" id="{9C01E3E3-2CB6-4A60-80AD-541D2404AB9D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2148;p85">
                  <a:extLst>
                    <a:ext uri="{FF2B5EF4-FFF2-40B4-BE49-F238E27FC236}">
                      <a16:creationId xmlns:a16="http://schemas.microsoft.com/office/drawing/2014/main" id="{2C1F6D5F-60F5-4100-8D4F-0F71EE6E0916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2149;p85">
                  <a:extLst>
                    <a:ext uri="{FF2B5EF4-FFF2-40B4-BE49-F238E27FC236}">
                      <a16:creationId xmlns:a16="http://schemas.microsoft.com/office/drawing/2014/main" id="{32F75C10-D1BC-4DC2-B855-2663D864E30A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2150;p85">
                  <a:extLst>
                    <a:ext uri="{FF2B5EF4-FFF2-40B4-BE49-F238E27FC236}">
                      <a16:creationId xmlns:a16="http://schemas.microsoft.com/office/drawing/2014/main" id="{D0AF2C19-75B5-40DE-A76A-3A02D930E4C6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2151;p85">
                  <a:extLst>
                    <a:ext uri="{FF2B5EF4-FFF2-40B4-BE49-F238E27FC236}">
                      <a16:creationId xmlns:a16="http://schemas.microsoft.com/office/drawing/2014/main" id="{43AE8BBB-4E84-4291-837A-97CF8919DF6C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2152;p85">
                  <a:extLst>
                    <a:ext uri="{FF2B5EF4-FFF2-40B4-BE49-F238E27FC236}">
                      <a16:creationId xmlns:a16="http://schemas.microsoft.com/office/drawing/2014/main" id="{5D709626-C253-4CD7-A893-74D05FFC0706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2153;p85">
                  <a:extLst>
                    <a:ext uri="{FF2B5EF4-FFF2-40B4-BE49-F238E27FC236}">
                      <a16:creationId xmlns:a16="http://schemas.microsoft.com/office/drawing/2014/main" id="{BADB46DA-CD69-48DB-89F9-33139A317C73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2154;p85">
                  <a:extLst>
                    <a:ext uri="{FF2B5EF4-FFF2-40B4-BE49-F238E27FC236}">
                      <a16:creationId xmlns:a16="http://schemas.microsoft.com/office/drawing/2014/main" id="{5F2F6AAD-295B-43E1-93E5-A97B09DFF6ED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Google Shape;2155;p85">
                  <a:extLst>
                    <a:ext uri="{FF2B5EF4-FFF2-40B4-BE49-F238E27FC236}">
                      <a16:creationId xmlns:a16="http://schemas.microsoft.com/office/drawing/2014/main" id="{9DE3F523-C6EE-47CC-90B9-972FBC3327E5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Google Shape;2156;p85">
                  <a:extLst>
                    <a:ext uri="{FF2B5EF4-FFF2-40B4-BE49-F238E27FC236}">
                      <a16:creationId xmlns:a16="http://schemas.microsoft.com/office/drawing/2014/main" id="{A22E07F4-4FB1-428B-9226-7BC02ABFA38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Google Shape;2157;p85">
                  <a:extLst>
                    <a:ext uri="{FF2B5EF4-FFF2-40B4-BE49-F238E27FC236}">
                      <a16:creationId xmlns:a16="http://schemas.microsoft.com/office/drawing/2014/main" id="{D4DB7B99-982A-4EBA-9D39-9B5773A101EB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Google Shape;2158;p85">
                  <a:extLst>
                    <a:ext uri="{FF2B5EF4-FFF2-40B4-BE49-F238E27FC236}">
                      <a16:creationId xmlns:a16="http://schemas.microsoft.com/office/drawing/2014/main" id="{2E6206C8-7928-4253-8031-C7AA58F31653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Google Shape;2159;p85">
                  <a:extLst>
                    <a:ext uri="{FF2B5EF4-FFF2-40B4-BE49-F238E27FC236}">
                      <a16:creationId xmlns:a16="http://schemas.microsoft.com/office/drawing/2014/main" id="{B40B3723-465D-4224-8712-5711DF4CB300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Google Shape;2160;p85">
                  <a:extLst>
                    <a:ext uri="{FF2B5EF4-FFF2-40B4-BE49-F238E27FC236}">
                      <a16:creationId xmlns:a16="http://schemas.microsoft.com/office/drawing/2014/main" id="{C105A5D8-1114-4880-AC9C-F2918D18ACEA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2161;p85">
                  <a:extLst>
                    <a:ext uri="{FF2B5EF4-FFF2-40B4-BE49-F238E27FC236}">
                      <a16:creationId xmlns:a16="http://schemas.microsoft.com/office/drawing/2014/main" id="{2C984426-9776-4951-BB00-BFD907E012FB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2162;p85">
                  <a:extLst>
                    <a:ext uri="{FF2B5EF4-FFF2-40B4-BE49-F238E27FC236}">
                      <a16:creationId xmlns:a16="http://schemas.microsoft.com/office/drawing/2014/main" id="{61A60763-EDC3-48F1-9890-5ACEAB63179A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2163;p85">
                  <a:extLst>
                    <a:ext uri="{FF2B5EF4-FFF2-40B4-BE49-F238E27FC236}">
                      <a16:creationId xmlns:a16="http://schemas.microsoft.com/office/drawing/2014/main" id="{2A9E1FC7-D9C3-4B16-9F8E-BF7F0D815F72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2164;p85">
                  <a:extLst>
                    <a:ext uri="{FF2B5EF4-FFF2-40B4-BE49-F238E27FC236}">
                      <a16:creationId xmlns:a16="http://schemas.microsoft.com/office/drawing/2014/main" id="{C2E80795-5BE5-4798-9308-CCFAC5925A0C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2165;p85">
                  <a:extLst>
                    <a:ext uri="{FF2B5EF4-FFF2-40B4-BE49-F238E27FC236}">
                      <a16:creationId xmlns:a16="http://schemas.microsoft.com/office/drawing/2014/main" id="{0DF47172-62B4-4823-89CF-8DB13E88CE61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2166;p85">
                  <a:extLst>
                    <a:ext uri="{FF2B5EF4-FFF2-40B4-BE49-F238E27FC236}">
                      <a16:creationId xmlns:a16="http://schemas.microsoft.com/office/drawing/2014/main" id="{7E8F6629-DBC1-48AB-945A-CBB9BA70500F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2167;p85">
                  <a:extLst>
                    <a:ext uri="{FF2B5EF4-FFF2-40B4-BE49-F238E27FC236}">
                      <a16:creationId xmlns:a16="http://schemas.microsoft.com/office/drawing/2014/main" id="{4E979908-2F1C-4560-B11C-1BC0B8CEE916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4F4F746-5168-4431-9154-B65F1F175510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072A201-244A-483E-BBBE-CF410AC0B124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37" name="Google Shape;2136;p85">
                <a:extLst>
                  <a:ext uri="{FF2B5EF4-FFF2-40B4-BE49-F238E27FC236}">
                    <a16:creationId xmlns:a16="http://schemas.microsoft.com/office/drawing/2014/main" id="{5408DD1E-8E4B-43FB-AB57-6F562218DA3E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39" name="Google Shape;2137;p85">
                  <a:extLst>
                    <a:ext uri="{FF2B5EF4-FFF2-40B4-BE49-F238E27FC236}">
                      <a16:creationId xmlns:a16="http://schemas.microsoft.com/office/drawing/2014/main" id="{AE9066D9-9EFB-4F20-9C3B-9E8E29404709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2138;p85">
                  <a:extLst>
                    <a:ext uri="{FF2B5EF4-FFF2-40B4-BE49-F238E27FC236}">
                      <a16:creationId xmlns:a16="http://schemas.microsoft.com/office/drawing/2014/main" id="{8D622D41-91B1-47BB-AA84-C90A338102B7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Google Shape;2139;p85">
                  <a:extLst>
                    <a:ext uri="{FF2B5EF4-FFF2-40B4-BE49-F238E27FC236}">
                      <a16:creationId xmlns:a16="http://schemas.microsoft.com/office/drawing/2014/main" id="{FFEDB8B9-9418-46AB-B15A-B12B6BE697C0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Google Shape;2140;p85">
                  <a:extLst>
                    <a:ext uri="{FF2B5EF4-FFF2-40B4-BE49-F238E27FC236}">
                      <a16:creationId xmlns:a16="http://schemas.microsoft.com/office/drawing/2014/main" id="{7D9076DD-5CA3-4236-9AF9-3C35CF5C39B1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Google Shape;2141;p85">
                  <a:extLst>
                    <a:ext uri="{FF2B5EF4-FFF2-40B4-BE49-F238E27FC236}">
                      <a16:creationId xmlns:a16="http://schemas.microsoft.com/office/drawing/2014/main" id="{B76A88B7-C5E2-4A30-9F32-D47F42E841BC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2142;p85">
                  <a:extLst>
                    <a:ext uri="{FF2B5EF4-FFF2-40B4-BE49-F238E27FC236}">
                      <a16:creationId xmlns:a16="http://schemas.microsoft.com/office/drawing/2014/main" id="{BE30433A-A230-474B-B69F-AF1B02A2F73C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2143;p85">
                  <a:extLst>
                    <a:ext uri="{FF2B5EF4-FFF2-40B4-BE49-F238E27FC236}">
                      <a16:creationId xmlns:a16="http://schemas.microsoft.com/office/drawing/2014/main" id="{EA1BC5D5-B543-4555-8AFD-EE97CE5DA295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2144;p85">
                  <a:extLst>
                    <a:ext uri="{FF2B5EF4-FFF2-40B4-BE49-F238E27FC236}">
                      <a16:creationId xmlns:a16="http://schemas.microsoft.com/office/drawing/2014/main" id="{68AEF992-74AB-4CC0-B744-4822F683D14D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45;p85">
                  <a:extLst>
                    <a:ext uri="{FF2B5EF4-FFF2-40B4-BE49-F238E27FC236}">
                      <a16:creationId xmlns:a16="http://schemas.microsoft.com/office/drawing/2014/main" id="{66377941-4AF9-4F5B-B00F-DF6750A61AB3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46;p85">
                  <a:extLst>
                    <a:ext uri="{FF2B5EF4-FFF2-40B4-BE49-F238E27FC236}">
                      <a16:creationId xmlns:a16="http://schemas.microsoft.com/office/drawing/2014/main" id="{48106155-1294-4058-95DC-1E6BFDB77EC4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7;p85">
                  <a:extLst>
                    <a:ext uri="{FF2B5EF4-FFF2-40B4-BE49-F238E27FC236}">
                      <a16:creationId xmlns:a16="http://schemas.microsoft.com/office/drawing/2014/main" id="{AFA54201-4CF6-4BC9-942E-279C097F1D7C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8;p85">
                  <a:extLst>
                    <a:ext uri="{FF2B5EF4-FFF2-40B4-BE49-F238E27FC236}">
                      <a16:creationId xmlns:a16="http://schemas.microsoft.com/office/drawing/2014/main" id="{57FFD657-1D2F-4362-B510-ECF75B95B043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9;p85">
                  <a:extLst>
                    <a:ext uri="{FF2B5EF4-FFF2-40B4-BE49-F238E27FC236}">
                      <a16:creationId xmlns:a16="http://schemas.microsoft.com/office/drawing/2014/main" id="{A2A7CD00-71D1-4FCC-8563-2E175AC872CC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50;p85">
                  <a:extLst>
                    <a:ext uri="{FF2B5EF4-FFF2-40B4-BE49-F238E27FC236}">
                      <a16:creationId xmlns:a16="http://schemas.microsoft.com/office/drawing/2014/main" id="{4EF32014-D6DF-4458-9BFB-0123AC5079DA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51;p85">
                  <a:extLst>
                    <a:ext uri="{FF2B5EF4-FFF2-40B4-BE49-F238E27FC236}">
                      <a16:creationId xmlns:a16="http://schemas.microsoft.com/office/drawing/2014/main" id="{895E6792-9DB7-4AC3-A6CA-378D9A939F52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52;p85">
                  <a:extLst>
                    <a:ext uri="{FF2B5EF4-FFF2-40B4-BE49-F238E27FC236}">
                      <a16:creationId xmlns:a16="http://schemas.microsoft.com/office/drawing/2014/main" id="{AECEC88B-A319-4B2E-A608-B6FC75F52239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53;p85">
                  <a:extLst>
                    <a:ext uri="{FF2B5EF4-FFF2-40B4-BE49-F238E27FC236}">
                      <a16:creationId xmlns:a16="http://schemas.microsoft.com/office/drawing/2014/main" id="{4C9C0F13-EE86-47A9-ACB4-FD1CF657A731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54;p85">
                  <a:extLst>
                    <a:ext uri="{FF2B5EF4-FFF2-40B4-BE49-F238E27FC236}">
                      <a16:creationId xmlns:a16="http://schemas.microsoft.com/office/drawing/2014/main" id="{179C6EAE-DAA7-4353-B0E1-7E9C3094B7CE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55;p85">
                  <a:extLst>
                    <a:ext uri="{FF2B5EF4-FFF2-40B4-BE49-F238E27FC236}">
                      <a16:creationId xmlns:a16="http://schemas.microsoft.com/office/drawing/2014/main" id="{B1D0457A-DC9B-47AA-B58B-72E81DF3FFBB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56;p85">
                  <a:extLst>
                    <a:ext uri="{FF2B5EF4-FFF2-40B4-BE49-F238E27FC236}">
                      <a16:creationId xmlns:a16="http://schemas.microsoft.com/office/drawing/2014/main" id="{BCB03B20-FA46-4DF4-9A61-AE635517B330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7;p85">
                  <a:extLst>
                    <a:ext uri="{FF2B5EF4-FFF2-40B4-BE49-F238E27FC236}">
                      <a16:creationId xmlns:a16="http://schemas.microsoft.com/office/drawing/2014/main" id="{5C0C577D-FDB3-4BB1-96EC-5E5AEDE45EFA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8;p85">
                  <a:extLst>
                    <a:ext uri="{FF2B5EF4-FFF2-40B4-BE49-F238E27FC236}">
                      <a16:creationId xmlns:a16="http://schemas.microsoft.com/office/drawing/2014/main" id="{9D97B612-F39F-4F53-AAB6-3DF4076261D7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9;p85">
                  <a:extLst>
                    <a:ext uri="{FF2B5EF4-FFF2-40B4-BE49-F238E27FC236}">
                      <a16:creationId xmlns:a16="http://schemas.microsoft.com/office/drawing/2014/main" id="{0F3EFF67-E04D-442F-9E0D-AF36ADF8D3B8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60;p85">
                  <a:extLst>
                    <a:ext uri="{FF2B5EF4-FFF2-40B4-BE49-F238E27FC236}">
                      <a16:creationId xmlns:a16="http://schemas.microsoft.com/office/drawing/2014/main" id="{BE1CD1C8-F294-4F6D-AC76-7D874608C3D6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61;p85">
                  <a:extLst>
                    <a:ext uri="{FF2B5EF4-FFF2-40B4-BE49-F238E27FC236}">
                      <a16:creationId xmlns:a16="http://schemas.microsoft.com/office/drawing/2014/main" id="{1EE12E08-CDE6-46DD-A8C4-C962A863F63F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62;p85">
                  <a:extLst>
                    <a:ext uri="{FF2B5EF4-FFF2-40B4-BE49-F238E27FC236}">
                      <a16:creationId xmlns:a16="http://schemas.microsoft.com/office/drawing/2014/main" id="{E8A3D0CE-D7AF-408C-B74E-2A606B2CC390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63;p85">
                  <a:extLst>
                    <a:ext uri="{FF2B5EF4-FFF2-40B4-BE49-F238E27FC236}">
                      <a16:creationId xmlns:a16="http://schemas.microsoft.com/office/drawing/2014/main" id="{1752DEB5-DC7D-432C-BCAC-6982E9C01061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64;p85">
                  <a:extLst>
                    <a:ext uri="{FF2B5EF4-FFF2-40B4-BE49-F238E27FC236}">
                      <a16:creationId xmlns:a16="http://schemas.microsoft.com/office/drawing/2014/main" id="{992E6265-C3E3-4ED2-A9A8-E3A901EB7516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65;p85">
                  <a:extLst>
                    <a:ext uri="{FF2B5EF4-FFF2-40B4-BE49-F238E27FC236}">
                      <a16:creationId xmlns:a16="http://schemas.microsoft.com/office/drawing/2014/main" id="{10B8D4D2-C1DA-4872-B023-6AC3FA8749D3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66;p85">
                  <a:extLst>
                    <a:ext uri="{FF2B5EF4-FFF2-40B4-BE49-F238E27FC236}">
                      <a16:creationId xmlns:a16="http://schemas.microsoft.com/office/drawing/2014/main" id="{BAC9B28E-2C98-4911-BDF4-29E0771F1E43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7;p85">
                  <a:extLst>
                    <a:ext uri="{FF2B5EF4-FFF2-40B4-BE49-F238E27FC236}">
                      <a16:creationId xmlns:a16="http://schemas.microsoft.com/office/drawing/2014/main" id="{033E2824-E9EB-4549-B809-6DC32C6156AE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780CA15-CF8F-4111-A622-9FF49E8A6971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F26EB84-8834-4673-ADF6-213E1F3FE626}"/>
              </a:ext>
            </a:extLst>
          </p:cNvPr>
          <p:cNvGrpSpPr/>
          <p:nvPr/>
        </p:nvGrpSpPr>
        <p:grpSpPr>
          <a:xfrm>
            <a:off x="9199934" y="-83456"/>
            <a:ext cx="2553724" cy="5288840"/>
            <a:chOff x="914400" y="-249855"/>
            <a:chExt cx="1930759" cy="3998660"/>
          </a:xfrm>
        </p:grpSpPr>
        <p:grpSp>
          <p:nvGrpSpPr>
            <p:cNvPr id="71" name="Google Shape;2136;p85">
              <a:extLst>
                <a:ext uri="{FF2B5EF4-FFF2-40B4-BE49-F238E27FC236}">
                  <a16:creationId xmlns:a16="http://schemas.microsoft.com/office/drawing/2014/main" id="{23324D26-BD88-4CEE-9A06-0633732A43B6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73" name="Google Shape;2137;p85">
                <a:extLst>
                  <a:ext uri="{FF2B5EF4-FFF2-40B4-BE49-F238E27FC236}">
                    <a16:creationId xmlns:a16="http://schemas.microsoft.com/office/drawing/2014/main" id="{B101AE47-CFF8-4A70-906D-1B4B1CA4CB28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4" name="Google Shape;2138;p85">
                <a:extLst>
                  <a:ext uri="{FF2B5EF4-FFF2-40B4-BE49-F238E27FC236}">
                    <a16:creationId xmlns:a16="http://schemas.microsoft.com/office/drawing/2014/main" id="{E911C24E-84A6-40DB-B893-5D19016B2B20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5" name="Google Shape;2139;p85">
                <a:extLst>
                  <a:ext uri="{FF2B5EF4-FFF2-40B4-BE49-F238E27FC236}">
                    <a16:creationId xmlns:a16="http://schemas.microsoft.com/office/drawing/2014/main" id="{AE458039-0D04-4C74-B2CD-3EAC60A5D815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6" name="Google Shape;2140;p85">
                <a:extLst>
                  <a:ext uri="{FF2B5EF4-FFF2-40B4-BE49-F238E27FC236}">
                    <a16:creationId xmlns:a16="http://schemas.microsoft.com/office/drawing/2014/main" id="{7477CB31-62FF-4D0C-92FD-C6FEA91B63BF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Google Shape;2141;p85">
                <a:extLst>
                  <a:ext uri="{FF2B5EF4-FFF2-40B4-BE49-F238E27FC236}">
                    <a16:creationId xmlns:a16="http://schemas.microsoft.com/office/drawing/2014/main" id="{F12D056B-06D1-4788-AF0F-1BEC92BA81DC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8" name="Google Shape;2142;p85">
                <a:extLst>
                  <a:ext uri="{FF2B5EF4-FFF2-40B4-BE49-F238E27FC236}">
                    <a16:creationId xmlns:a16="http://schemas.microsoft.com/office/drawing/2014/main" id="{E170E877-97CF-4135-B54D-BC1913D9899C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Google Shape;2143;p85">
                <a:extLst>
                  <a:ext uri="{FF2B5EF4-FFF2-40B4-BE49-F238E27FC236}">
                    <a16:creationId xmlns:a16="http://schemas.microsoft.com/office/drawing/2014/main" id="{FE4F239C-2107-4730-9990-25BBB65A9753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2144;p85">
                <a:extLst>
                  <a:ext uri="{FF2B5EF4-FFF2-40B4-BE49-F238E27FC236}">
                    <a16:creationId xmlns:a16="http://schemas.microsoft.com/office/drawing/2014/main" id="{9437D529-3BD7-4EC0-8D3D-288289177362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2145;p85">
                <a:extLst>
                  <a:ext uri="{FF2B5EF4-FFF2-40B4-BE49-F238E27FC236}">
                    <a16:creationId xmlns:a16="http://schemas.microsoft.com/office/drawing/2014/main" id="{DAB412EE-7F62-46C7-B174-49D4E2077EAB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2146;p85">
                <a:extLst>
                  <a:ext uri="{FF2B5EF4-FFF2-40B4-BE49-F238E27FC236}">
                    <a16:creationId xmlns:a16="http://schemas.microsoft.com/office/drawing/2014/main" id="{323607C9-4790-466E-BBB7-0481C497C8C0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2147;p85">
                <a:extLst>
                  <a:ext uri="{FF2B5EF4-FFF2-40B4-BE49-F238E27FC236}">
                    <a16:creationId xmlns:a16="http://schemas.microsoft.com/office/drawing/2014/main" id="{9BDC951F-6733-4903-AD01-0C4930D4A508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2148;p85">
                <a:extLst>
                  <a:ext uri="{FF2B5EF4-FFF2-40B4-BE49-F238E27FC236}">
                    <a16:creationId xmlns:a16="http://schemas.microsoft.com/office/drawing/2014/main" id="{8A452262-75B4-4BF6-9C87-DF4D775734AD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2149;p85">
                <a:extLst>
                  <a:ext uri="{FF2B5EF4-FFF2-40B4-BE49-F238E27FC236}">
                    <a16:creationId xmlns:a16="http://schemas.microsoft.com/office/drawing/2014/main" id="{38D138DD-E3AD-4E7A-A217-9050BBCA1F22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2150;p85">
                <a:extLst>
                  <a:ext uri="{FF2B5EF4-FFF2-40B4-BE49-F238E27FC236}">
                    <a16:creationId xmlns:a16="http://schemas.microsoft.com/office/drawing/2014/main" id="{082D6399-6BA4-47F8-B485-1DEEC03F0F71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2151;p85">
                <a:extLst>
                  <a:ext uri="{FF2B5EF4-FFF2-40B4-BE49-F238E27FC236}">
                    <a16:creationId xmlns:a16="http://schemas.microsoft.com/office/drawing/2014/main" id="{E2B3D960-0C60-40E1-BAD1-D6490B73CC53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2152;p85">
                <a:extLst>
                  <a:ext uri="{FF2B5EF4-FFF2-40B4-BE49-F238E27FC236}">
                    <a16:creationId xmlns:a16="http://schemas.microsoft.com/office/drawing/2014/main" id="{00A6986B-FF7F-4853-8178-4C2D1AD1BF9D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2153;p85">
                <a:extLst>
                  <a:ext uri="{FF2B5EF4-FFF2-40B4-BE49-F238E27FC236}">
                    <a16:creationId xmlns:a16="http://schemas.microsoft.com/office/drawing/2014/main" id="{3FFC8BB1-DCCC-4811-9433-8376E5950E53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2154;p85">
                <a:extLst>
                  <a:ext uri="{FF2B5EF4-FFF2-40B4-BE49-F238E27FC236}">
                    <a16:creationId xmlns:a16="http://schemas.microsoft.com/office/drawing/2014/main" id="{2D73173E-49F7-4B65-92D0-03E2FF86E851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2155;p85">
                <a:extLst>
                  <a:ext uri="{FF2B5EF4-FFF2-40B4-BE49-F238E27FC236}">
                    <a16:creationId xmlns:a16="http://schemas.microsoft.com/office/drawing/2014/main" id="{BBC5A0FB-056E-4256-AA8E-F308D0BDB369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2156;p85">
                <a:extLst>
                  <a:ext uri="{FF2B5EF4-FFF2-40B4-BE49-F238E27FC236}">
                    <a16:creationId xmlns:a16="http://schemas.microsoft.com/office/drawing/2014/main" id="{F803297C-1902-49FB-8012-81F5B29828DD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2157;p85">
                <a:extLst>
                  <a:ext uri="{FF2B5EF4-FFF2-40B4-BE49-F238E27FC236}">
                    <a16:creationId xmlns:a16="http://schemas.microsoft.com/office/drawing/2014/main" id="{C7F5DC28-D62B-430B-B274-FEB44FD350F2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2158;p85">
                <a:extLst>
                  <a:ext uri="{FF2B5EF4-FFF2-40B4-BE49-F238E27FC236}">
                    <a16:creationId xmlns:a16="http://schemas.microsoft.com/office/drawing/2014/main" id="{89716B7F-5C7A-483E-AFD4-256334D7405C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2159;p85">
                <a:extLst>
                  <a:ext uri="{FF2B5EF4-FFF2-40B4-BE49-F238E27FC236}">
                    <a16:creationId xmlns:a16="http://schemas.microsoft.com/office/drawing/2014/main" id="{962E0B67-158B-4DBB-8193-6B185280F406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2160;p85">
                <a:extLst>
                  <a:ext uri="{FF2B5EF4-FFF2-40B4-BE49-F238E27FC236}">
                    <a16:creationId xmlns:a16="http://schemas.microsoft.com/office/drawing/2014/main" id="{73974C15-4590-46FB-BEAE-779309F3791A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2161;p85">
                <a:extLst>
                  <a:ext uri="{FF2B5EF4-FFF2-40B4-BE49-F238E27FC236}">
                    <a16:creationId xmlns:a16="http://schemas.microsoft.com/office/drawing/2014/main" id="{941B2DCC-C50A-4244-B96F-52B5A50F788D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2162;p85">
                <a:extLst>
                  <a:ext uri="{FF2B5EF4-FFF2-40B4-BE49-F238E27FC236}">
                    <a16:creationId xmlns:a16="http://schemas.microsoft.com/office/drawing/2014/main" id="{FC1CAA54-7E6C-4978-838D-D8CC6AC88DFC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2163;p85">
                <a:extLst>
                  <a:ext uri="{FF2B5EF4-FFF2-40B4-BE49-F238E27FC236}">
                    <a16:creationId xmlns:a16="http://schemas.microsoft.com/office/drawing/2014/main" id="{665FF6D4-1024-417C-AB39-0F408EC984CE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2164;p85">
                <a:extLst>
                  <a:ext uri="{FF2B5EF4-FFF2-40B4-BE49-F238E27FC236}">
                    <a16:creationId xmlns:a16="http://schemas.microsoft.com/office/drawing/2014/main" id="{63992714-8BBA-46A4-80B0-496F582C66A9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2165;p85">
                <a:extLst>
                  <a:ext uri="{FF2B5EF4-FFF2-40B4-BE49-F238E27FC236}">
                    <a16:creationId xmlns:a16="http://schemas.microsoft.com/office/drawing/2014/main" id="{0B296FFD-6B2D-4C91-BB78-08E595135B6E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2166;p85">
                <a:extLst>
                  <a:ext uri="{FF2B5EF4-FFF2-40B4-BE49-F238E27FC236}">
                    <a16:creationId xmlns:a16="http://schemas.microsoft.com/office/drawing/2014/main" id="{C91C76BE-0B81-4A49-8FB9-C2D8E199CCD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2167;p85">
                <a:extLst>
                  <a:ext uri="{FF2B5EF4-FFF2-40B4-BE49-F238E27FC236}">
                    <a16:creationId xmlns:a16="http://schemas.microsoft.com/office/drawing/2014/main" id="{57EC5B6F-9257-4311-8D67-F8DA39EEE848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7FF060D5-0254-4379-972F-97A9A22C7884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8E6BA541-4FC8-439B-97AB-E08A7C4F1BC8}"/>
              </a:ext>
            </a:extLst>
          </p:cNvPr>
          <p:cNvGrpSpPr/>
          <p:nvPr/>
        </p:nvGrpSpPr>
        <p:grpSpPr>
          <a:xfrm>
            <a:off x="11161540" y="-40782"/>
            <a:ext cx="609580" cy="1262458"/>
            <a:chOff x="914400" y="-249855"/>
            <a:chExt cx="1930759" cy="3998660"/>
          </a:xfrm>
        </p:grpSpPr>
        <p:grpSp>
          <p:nvGrpSpPr>
            <p:cNvPr id="105" name="Google Shape;2136;p85">
              <a:extLst>
                <a:ext uri="{FF2B5EF4-FFF2-40B4-BE49-F238E27FC236}">
                  <a16:creationId xmlns:a16="http://schemas.microsoft.com/office/drawing/2014/main" id="{CE15DF8C-17B4-4551-9D62-65E5FEEBEDA6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07" name="Google Shape;2137;p85">
                <a:extLst>
                  <a:ext uri="{FF2B5EF4-FFF2-40B4-BE49-F238E27FC236}">
                    <a16:creationId xmlns:a16="http://schemas.microsoft.com/office/drawing/2014/main" id="{DD6D394A-6A22-47C7-BB8D-32853CD63832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2138;p85">
                <a:extLst>
                  <a:ext uri="{FF2B5EF4-FFF2-40B4-BE49-F238E27FC236}">
                    <a16:creationId xmlns:a16="http://schemas.microsoft.com/office/drawing/2014/main" id="{B6B28C39-EDCF-4AB4-811B-B2D2DAF06A96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2139;p85">
                <a:extLst>
                  <a:ext uri="{FF2B5EF4-FFF2-40B4-BE49-F238E27FC236}">
                    <a16:creationId xmlns:a16="http://schemas.microsoft.com/office/drawing/2014/main" id="{C60D5245-DEFF-402A-AF2B-60CE00B7FE45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Google Shape;2140;p85">
                <a:extLst>
                  <a:ext uri="{FF2B5EF4-FFF2-40B4-BE49-F238E27FC236}">
                    <a16:creationId xmlns:a16="http://schemas.microsoft.com/office/drawing/2014/main" id="{6EF98038-81A3-415D-AC7C-FA11CF0DAFA9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Google Shape;2141;p85">
                <a:extLst>
                  <a:ext uri="{FF2B5EF4-FFF2-40B4-BE49-F238E27FC236}">
                    <a16:creationId xmlns:a16="http://schemas.microsoft.com/office/drawing/2014/main" id="{96518BC5-17D3-4FD7-862E-87DD69FE499A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Google Shape;2142;p85">
                <a:extLst>
                  <a:ext uri="{FF2B5EF4-FFF2-40B4-BE49-F238E27FC236}">
                    <a16:creationId xmlns:a16="http://schemas.microsoft.com/office/drawing/2014/main" id="{33CEAC7F-169A-4D7E-B96E-6F545BF93F6A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2143;p85">
                <a:extLst>
                  <a:ext uri="{FF2B5EF4-FFF2-40B4-BE49-F238E27FC236}">
                    <a16:creationId xmlns:a16="http://schemas.microsoft.com/office/drawing/2014/main" id="{BCD2E5A6-08C3-4F4E-87FD-C5149BC2D6D4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2144;p85">
                <a:extLst>
                  <a:ext uri="{FF2B5EF4-FFF2-40B4-BE49-F238E27FC236}">
                    <a16:creationId xmlns:a16="http://schemas.microsoft.com/office/drawing/2014/main" id="{7533CDC4-01EB-4CEB-919F-3FA0BE879C75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2145;p85">
                <a:extLst>
                  <a:ext uri="{FF2B5EF4-FFF2-40B4-BE49-F238E27FC236}">
                    <a16:creationId xmlns:a16="http://schemas.microsoft.com/office/drawing/2014/main" id="{9ED14BD6-4F3F-49E9-8E29-10C8B8C6C426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2146;p85">
                <a:extLst>
                  <a:ext uri="{FF2B5EF4-FFF2-40B4-BE49-F238E27FC236}">
                    <a16:creationId xmlns:a16="http://schemas.microsoft.com/office/drawing/2014/main" id="{14A24926-876A-4620-B303-3CB431361912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2147;p85">
                <a:extLst>
                  <a:ext uri="{FF2B5EF4-FFF2-40B4-BE49-F238E27FC236}">
                    <a16:creationId xmlns:a16="http://schemas.microsoft.com/office/drawing/2014/main" id="{387E45DD-501A-4B8E-9FB8-2E215254DF2D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2148;p85">
                <a:extLst>
                  <a:ext uri="{FF2B5EF4-FFF2-40B4-BE49-F238E27FC236}">
                    <a16:creationId xmlns:a16="http://schemas.microsoft.com/office/drawing/2014/main" id="{1D9ED209-B4DA-4688-8425-3348E0E12F8D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2149;p85">
                <a:extLst>
                  <a:ext uri="{FF2B5EF4-FFF2-40B4-BE49-F238E27FC236}">
                    <a16:creationId xmlns:a16="http://schemas.microsoft.com/office/drawing/2014/main" id="{349DC448-2317-4DC5-B8C6-95C2B8669885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2150;p85">
                <a:extLst>
                  <a:ext uri="{FF2B5EF4-FFF2-40B4-BE49-F238E27FC236}">
                    <a16:creationId xmlns:a16="http://schemas.microsoft.com/office/drawing/2014/main" id="{E150ADD6-0D48-44D2-97FC-07D9723F1859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2151;p85">
                <a:extLst>
                  <a:ext uri="{FF2B5EF4-FFF2-40B4-BE49-F238E27FC236}">
                    <a16:creationId xmlns:a16="http://schemas.microsoft.com/office/drawing/2014/main" id="{F77C5EB9-8B51-4584-88CB-C925BE025113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2152;p85">
                <a:extLst>
                  <a:ext uri="{FF2B5EF4-FFF2-40B4-BE49-F238E27FC236}">
                    <a16:creationId xmlns:a16="http://schemas.microsoft.com/office/drawing/2014/main" id="{25D4C984-DB32-4394-8315-AC353B54DEAA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2153;p85">
                <a:extLst>
                  <a:ext uri="{FF2B5EF4-FFF2-40B4-BE49-F238E27FC236}">
                    <a16:creationId xmlns:a16="http://schemas.microsoft.com/office/drawing/2014/main" id="{B1D9EFA2-9BD4-4FBD-A354-F32884F7AB6B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2154;p85">
                <a:extLst>
                  <a:ext uri="{FF2B5EF4-FFF2-40B4-BE49-F238E27FC236}">
                    <a16:creationId xmlns:a16="http://schemas.microsoft.com/office/drawing/2014/main" id="{D21B7D74-4B55-43F8-92A7-7804E1073E93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2155;p85">
                <a:extLst>
                  <a:ext uri="{FF2B5EF4-FFF2-40B4-BE49-F238E27FC236}">
                    <a16:creationId xmlns:a16="http://schemas.microsoft.com/office/drawing/2014/main" id="{B7A845AD-B5DF-4C46-B59D-CC0D9A8EF905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2156;p85">
                <a:extLst>
                  <a:ext uri="{FF2B5EF4-FFF2-40B4-BE49-F238E27FC236}">
                    <a16:creationId xmlns:a16="http://schemas.microsoft.com/office/drawing/2014/main" id="{44AA5A04-3DF0-4006-B34F-5DBC7A8A92F3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2157;p85">
                <a:extLst>
                  <a:ext uri="{FF2B5EF4-FFF2-40B4-BE49-F238E27FC236}">
                    <a16:creationId xmlns:a16="http://schemas.microsoft.com/office/drawing/2014/main" id="{2A3C37AD-5B04-4577-A51A-86EA7638C67F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2158;p85">
                <a:extLst>
                  <a:ext uri="{FF2B5EF4-FFF2-40B4-BE49-F238E27FC236}">
                    <a16:creationId xmlns:a16="http://schemas.microsoft.com/office/drawing/2014/main" id="{3A001741-4620-42DE-9013-2746E49E46E5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2159;p85">
                <a:extLst>
                  <a:ext uri="{FF2B5EF4-FFF2-40B4-BE49-F238E27FC236}">
                    <a16:creationId xmlns:a16="http://schemas.microsoft.com/office/drawing/2014/main" id="{32148C92-6D82-4322-B6C4-756BC07590D5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2160;p85">
                <a:extLst>
                  <a:ext uri="{FF2B5EF4-FFF2-40B4-BE49-F238E27FC236}">
                    <a16:creationId xmlns:a16="http://schemas.microsoft.com/office/drawing/2014/main" id="{4A386AB1-DA09-4EF6-A400-6C95E9567462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2161;p85">
                <a:extLst>
                  <a:ext uri="{FF2B5EF4-FFF2-40B4-BE49-F238E27FC236}">
                    <a16:creationId xmlns:a16="http://schemas.microsoft.com/office/drawing/2014/main" id="{34ECD7BC-BD8A-4E50-879D-76BE769CB674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2162;p85">
                <a:extLst>
                  <a:ext uri="{FF2B5EF4-FFF2-40B4-BE49-F238E27FC236}">
                    <a16:creationId xmlns:a16="http://schemas.microsoft.com/office/drawing/2014/main" id="{EBE7ADBA-8798-4D75-8A1D-B1C6FEA78AD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2163;p85">
                <a:extLst>
                  <a:ext uri="{FF2B5EF4-FFF2-40B4-BE49-F238E27FC236}">
                    <a16:creationId xmlns:a16="http://schemas.microsoft.com/office/drawing/2014/main" id="{D4D93199-D977-494E-9699-8E3321C8B45E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2164;p85">
                <a:extLst>
                  <a:ext uri="{FF2B5EF4-FFF2-40B4-BE49-F238E27FC236}">
                    <a16:creationId xmlns:a16="http://schemas.microsoft.com/office/drawing/2014/main" id="{30D14703-6ED2-4A35-9001-AB4A86546912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2165;p85">
                <a:extLst>
                  <a:ext uri="{FF2B5EF4-FFF2-40B4-BE49-F238E27FC236}">
                    <a16:creationId xmlns:a16="http://schemas.microsoft.com/office/drawing/2014/main" id="{CB3AC710-5B06-441F-9C18-A542B46B1CD6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2166;p85">
                <a:extLst>
                  <a:ext uri="{FF2B5EF4-FFF2-40B4-BE49-F238E27FC236}">
                    <a16:creationId xmlns:a16="http://schemas.microsoft.com/office/drawing/2014/main" id="{17C99722-4A29-4DEF-B280-B6869A834F3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2167;p85">
                <a:extLst>
                  <a:ext uri="{FF2B5EF4-FFF2-40B4-BE49-F238E27FC236}">
                    <a16:creationId xmlns:a16="http://schemas.microsoft.com/office/drawing/2014/main" id="{25116939-05CF-4975-BCF3-7B97600D825B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54FE450-59D0-4E54-9E80-17E4CD292324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3" name="Rectangle 142">
            <a:extLst>
              <a:ext uri="{FF2B5EF4-FFF2-40B4-BE49-F238E27FC236}">
                <a16:creationId xmlns:a16="http://schemas.microsoft.com/office/drawing/2014/main" id="{87294D30-23ED-4928-96C5-234F3430205A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5" name="组合 53">
            <a:extLst>
              <a:ext uri="{FF2B5EF4-FFF2-40B4-BE49-F238E27FC236}">
                <a16:creationId xmlns:a16="http://schemas.microsoft.com/office/drawing/2014/main" id="{9E3A02C4-C7C3-413B-A91A-89E785AA1367}"/>
              </a:ext>
            </a:extLst>
          </p:cNvPr>
          <p:cNvGrpSpPr/>
          <p:nvPr/>
        </p:nvGrpSpPr>
        <p:grpSpPr>
          <a:xfrm>
            <a:off x="4334277" y="1144815"/>
            <a:ext cx="3529523" cy="1739137"/>
            <a:chOff x="9564105" y="-41534"/>
            <a:chExt cx="1942865" cy="1411513"/>
          </a:xfrm>
        </p:grpSpPr>
        <p:sp>
          <p:nvSpPr>
            <p:cNvPr id="146" name="圆角矩形 46">
              <a:extLst>
                <a:ext uri="{FF2B5EF4-FFF2-40B4-BE49-F238E27FC236}">
                  <a16:creationId xmlns:a16="http://schemas.microsoft.com/office/drawing/2014/main" id="{0D2A5640-3EB7-484B-8526-91F8E7B5CCA9}"/>
                </a:ext>
              </a:extLst>
            </p:cNvPr>
            <p:cNvSpPr/>
            <p:nvPr/>
          </p:nvSpPr>
          <p:spPr>
            <a:xfrm>
              <a:off x="9564105" y="608375"/>
              <a:ext cx="1942865" cy="761604"/>
            </a:xfrm>
            <a:prstGeom prst="roundRect">
              <a:avLst>
                <a:gd name="adj" fmla="val 906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等线" panose="02010600030101010101" pitchFamily="2" charset="-122"/>
                <a:cs typeface="+mn-cs"/>
              </a:endParaRPr>
            </a:p>
          </p:txBody>
        </p:sp>
        <p:grpSp>
          <p:nvGrpSpPr>
            <p:cNvPr id="147" name="组合 47">
              <a:extLst>
                <a:ext uri="{FF2B5EF4-FFF2-40B4-BE49-F238E27FC236}">
                  <a16:creationId xmlns:a16="http://schemas.microsoft.com/office/drawing/2014/main" id="{CC0D6E5B-963A-4ECF-86E9-7D31E4045C44}"/>
                </a:ext>
              </a:extLst>
            </p:cNvPr>
            <p:cNvGrpSpPr/>
            <p:nvPr/>
          </p:nvGrpSpPr>
          <p:grpSpPr>
            <a:xfrm>
              <a:off x="9932705" y="-41534"/>
              <a:ext cx="131459" cy="696270"/>
              <a:chOff x="2258684" y="533582"/>
              <a:chExt cx="303045" cy="1605072"/>
            </a:xfrm>
            <a:effectLst/>
          </p:grpSpPr>
          <p:pic>
            <p:nvPicPr>
              <p:cNvPr id="151" name="图片 51">
                <a:extLst>
                  <a:ext uri="{FF2B5EF4-FFF2-40B4-BE49-F238E27FC236}">
                    <a16:creationId xmlns:a16="http://schemas.microsoft.com/office/drawing/2014/main" id="{36F35C40-DDF2-4F5C-8133-BC9DB2D6E3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8684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152" name="直接连接符 52">
                <a:extLst>
                  <a:ext uri="{FF2B5EF4-FFF2-40B4-BE49-F238E27FC236}">
                    <a16:creationId xmlns:a16="http://schemas.microsoft.com/office/drawing/2014/main" id="{9B0F378A-E8DC-4227-98A4-77A294949B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97629" y="533582"/>
                <a:ext cx="0" cy="1274576"/>
              </a:xfrm>
              <a:prstGeom prst="line">
                <a:avLst/>
              </a:prstGeom>
              <a:noFill/>
              <a:ln w="6350" cap="flat" cmpd="sng" algn="ctr">
                <a:solidFill>
                  <a:srgbClr val="3C3B37"/>
                </a:solidFill>
                <a:prstDash val="solid"/>
                <a:miter lim="800000"/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</p:cxnSp>
        </p:grpSp>
        <p:grpSp>
          <p:nvGrpSpPr>
            <p:cNvPr id="148" name="组合 48">
              <a:extLst>
                <a:ext uri="{FF2B5EF4-FFF2-40B4-BE49-F238E27FC236}">
                  <a16:creationId xmlns:a16="http://schemas.microsoft.com/office/drawing/2014/main" id="{04E312BB-635C-4602-B499-BFC4F593BD8D}"/>
                </a:ext>
              </a:extLst>
            </p:cNvPr>
            <p:cNvGrpSpPr/>
            <p:nvPr/>
          </p:nvGrpSpPr>
          <p:grpSpPr>
            <a:xfrm>
              <a:off x="11076315" y="-41534"/>
              <a:ext cx="131459" cy="696270"/>
              <a:chOff x="2279650" y="533582"/>
              <a:chExt cx="303045" cy="1605072"/>
            </a:xfrm>
            <a:effectLst/>
          </p:grpSpPr>
          <p:pic>
            <p:nvPicPr>
              <p:cNvPr id="149" name="图片 49">
                <a:extLst>
                  <a:ext uri="{FF2B5EF4-FFF2-40B4-BE49-F238E27FC236}">
                    <a16:creationId xmlns:a16="http://schemas.microsoft.com/office/drawing/2014/main" id="{EFDE438F-D5F6-4F78-A46C-9C7FFC85AD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9650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150" name="直接连接符 50">
                <a:extLst>
                  <a:ext uri="{FF2B5EF4-FFF2-40B4-BE49-F238E27FC236}">
                    <a16:creationId xmlns:a16="http://schemas.microsoft.com/office/drawing/2014/main" id="{1554DE9F-2E57-4752-8C2E-4012EAB7295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16063" y="533582"/>
                <a:ext cx="15109" cy="1274576"/>
              </a:xfrm>
              <a:prstGeom prst="line">
                <a:avLst/>
              </a:prstGeom>
              <a:noFill/>
              <a:ln w="6350" cap="flat" cmpd="sng" algn="ctr">
                <a:solidFill>
                  <a:srgbClr val="3C3B37"/>
                </a:solidFill>
                <a:prstDash val="solid"/>
                <a:miter lim="800000"/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</p:cxnSp>
        </p:grpSp>
      </p:grpSp>
      <p:pic>
        <p:nvPicPr>
          <p:cNvPr id="153" name="Picture 152" descr="Logo&#10;&#10;Description automatically generated">
            <a:extLst>
              <a:ext uri="{FF2B5EF4-FFF2-40B4-BE49-F238E27FC236}">
                <a16:creationId xmlns:a16="http://schemas.microsoft.com/office/drawing/2014/main" id="{B19A2686-B013-4AEA-9927-F1B200BB86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5B9BD5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36" y="1826051"/>
            <a:ext cx="3894776" cy="1315616"/>
          </a:xfrm>
          <a:prstGeom prst="rect">
            <a:avLst/>
          </a:prstGeom>
        </p:spPr>
      </p:pic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B2D69BC-F54E-439A-AB0B-B10D6DABC134}"/>
              </a:ext>
            </a:extLst>
          </p:cNvPr>
          <p:cNvGrpSpPr/>
          <p:nvPr/>
        </p:nvGrpSpPr>
        <p:grpSpPr>
          <a:xfrm>
            <a:off x="2677068" y="514012"/>
            <a:ext cx="6843940" cy="781183"/>
            <a:chOff x="2873170" y="343910"/>
            <a:chExt cx="4312010" cy="1280575"/>
          </a:xfrm>
        </p:grpSpPr>
        <p:sp>
          <p:nvSpPr>
            <p:cNvPr id="155" name="îṥḷíďê">
              <a:extLst>
                <a:ext uri="{FF2B5EF4-FFF2-40B4-BE49-F238E27FC236}">
                  <a16:creationId xmlns:a16="http://schemas.microsoft.com/office/drawing/2014/main" id="{101FDD15-C5C1-4BF8-B035-E4680F5A96B9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6" name="Google Shape;5317;p41">
              <a:extLst>
                <a:ext uri="{FF2B5EF4-FFF2-40B4-BE49-F238E27FC236}">
                  <a16:creationId xmlns:a16="http://schemas.microsoft.com/office/drawing/2014/main" id="{75C33C45-F0CB-44F5-B577-E98FCE7AE226}"/>
                </a:ext>
              </a:extLst>
            </p:cNvPr>
            <p:cNvSpPr txBox="1">
              <a:spLocks/>
            </p:cNvSpPr>
            <p:nvPr/>
          </p:nvSpPr>
          <p:spPr>
            <a:xfrm>
              <a:off x="3297689" y="440029"/>
              <a:ext cx="3646558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Thứ ... ngày ... tháng ... năm...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sp>
        <p:nvSpPr>
          <p:cNvPr id="159" name="TextBox 158">
            <a:extLst>
              <a:ext uri="{FF2B5EF4-FFF2-40B4-BE49-F238E27FC236}">
                <a16:creationId xmlns:a16="http://schemas.microsoft.com/office/drawing/2014/main" id="{53990C9F-09D4-48B7-A2BC-D6B52E11DD0C}"/>
              </a:ext>
            </a:extLst>
          </p:cNvPr>
          <p:cNvSpPr txBox="1"/>
          <p:nvPr/>
        </p:nvSpPr>
        <p:spPr>
          <a:xfrm>
            <a:off x="1373819" y="3342094"/>
            <a:ext cx="8746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dirty="0" err="1">
                <a:solidFill>
                  <a:srgbClr val="FF0000"/>
                </a:solidFill>
              </a:rPr>
              <a:t>Ôn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viết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chữ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hoa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</a:rPr>
              <a:t>I</a:t>
            </a:r>
            <a:r>
              <a:rPr lang="en-US" sz="5400" b="1" dirty="0">
                <a:solidFill>
                  <a:srgbClr val="FF0000"/>
                </a:solidFill>
                <a:latin typeface="HP001 5 hàng" panose="020B0603050302020204" pitchFamily="34" charset="0"/>
              </a:rPr>
              <a:t>, K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</a:endParaRPr>
          </a:p>
        </p:txBody>
      </p:sp>
      <p:pic>
        <p:nvPicPr>
          <p:cNvPr id="229" name="Picture 228">
            <a:extLst>
              <a:ext uri="{FF2B5EF4-FFF2-40B4-BE49-F238E27FC236}">
                <a16:creationId xmlns:a16="http://schemas.microsoft.com/office/drawing/2014/main" id="{518C0388-2F34-4970-8536-2A483D5171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1" y="5386114"/>
            <a:ext cx="4161146" cy="1730206"/>
          </a:xfrm>
          <a:prstGeom prst="rect">
            <a:avLst/>
          </a:prstGeom>
        </p:spPr>
      </p:pic>
      <p:pic>
        <p:nvPicPr>
          <p:cNvPr id="230" name="Picture 229">
            <a:extLst>
              <a:ext uri="{FF2B5EF4-FFF2-40B4-BE49-F238E27FC236}">
                <a16:creationId xmlns:a16="http://schemas.microsoft.com/office/drawing/2014/main" id="{16F695D8-8236-49DC-B17A-F4C36E8828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236" y="5490482"/>
            <a:ext cx="4161146" cy="1730206"/>
          </a:xfrm>
          <a:prstGeom prst="rect">
            <a:avLst/>
          </a:prstGeom>
        </p:spPr>
      </p:pic>
      <p:pic>
        <p:nvPicPr>
          <p:cNvPr id="231" name="Picture 230">
            <a:extLst>
              <a:ext uri="{FF2B5EF4-FFF2-40B4-BE49-F238E27FC236}">
                <a16:creationId xmlns:a16="http://schemas.microsoft.com/office/drawing/2014/main" id="{4C940D9E-AB42-496E-AC7E-4207C6403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860" y="5596815"/>
            <a:ext cx="4161146" cy="1730206"/>
          </a:xfrm>
          <a:prstGeom prst="rect">
            <a:avLst/>
          </a:prstGeom>
        </p:spPr>
      </p:pic>
      <p:pic>
        <p:nvPicPr>
          <p:cNvPr id="157" name="Picture 156" descr="Shape&#10;&#10;Description automatically generated with medium confidence">
            <a:extLst>
              <a:ext uri="{FF2B5EF4-FFF2-40B4-BE49-F238E27FC236}">
                <a16:creationId xmlns:a16="http://schemas.microsoft.com/office/drawing/2014/main" id="{4F3AA5E3-59EC-42E8-A133-D90E117E29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729" y="-839"/>
            <a:ext cx="1320778" cy="132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82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ầm hương là gì - Công dụng của trầm hương - Top10tphcm">
            <a:extLst>
              <a:ext uri="{FF2B5EF4-FFF2-40B4-BE49-F238E27FC236}">
                <a16:creationId xmlns:a16="http://schemas.microsoft.com/office/drawing/2014/main" id="{68A985D9-F9C7-4BD4-BDF0-C418BEADA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3" t="909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: Shape 8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0141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55B8A6-E343-4EEF-91B0-5B8ADE9BCB9E}"/>
              </a:ext>
            </a:extLst>
          </p:cNvPr>
          <p:cNvSpPr txBox="1"/>
          <p:nvPr/>
        </p:nvSpPr>
        <p:spPr>
          <a:xfrm>
            <a:off x="7096125" y="870132"/>
            <a:ext cx="4841875" cy="27540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indent="-228600" algn="just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i="1" dirty="0" err="1">
                <a:effectLst/>
              </a:rPr>
              <a:t>Trầm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hương</a:t>
            </a:r>
            <a:r>
              <a:rPr lang="en-US" sz="3200" b="1" i="1" dirty="0">
                <a:effectLst/>
              </a:rPr>
              <a:t>: </a:t>
            </a:r>
            <a:r>
              <a:rPr lang="en-US" sz="3200" b="1" i="1" dirty="0" err="1">
                <a:effectLst/>
              </a:rPr>
              <a:t>là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phần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gỗ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chứa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nhựa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thơm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đặc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biệt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sinh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ra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từ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thân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cây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/>
              <a:t>đ</a:t>
            </a:r>
            <a:r>
              <a:rPr lang="en-US" sz="3200" b="1" i="1" dirty="0" err="1">
                <a:effectLst/>
              </a:rPr>
              <a:t>ó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mọc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trong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những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cánh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rừng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già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của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Việt</a:t>
            </a:r>
            <a:r>
              <a:rPr lang="en-US" sz="3200" b="1" i="1" dirty="0">
                <a:effectLst/>
              </a:rPr>
              <a:t> Nam. </a:t>
            </a:r>
            <a:r>
              <a:rPr lang="en-US" sz="3200" b="1" i="1" dirty="0" err="1"/>
              <a:t>T</a:t>
            </a:r>
            <a:r>
              <a:rPr lang="en-US" sz="3200" b="1" i="1" dirty="0" err="1">
                <a:effectLst/>
              </a:rPr>
              <a:t>rầm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hương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Khánh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Hòa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nhiều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và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tốt</a:t>
            </a:r>
            <a:r>
              <a:rPr lang="en-US" sz="3200" b="1" i="1" dirty="0">
                <a:effectLst/>
              </a:rPr>
              <a:t> </a:t>
            </a:r>
            <a:r>
              <a:rPr lang="en-US" sz="3200" b="1" i="1" dirty="0" err="1">
                <a:effectLst/>
              </a:rPr>
              <a:t>nhất</a:t>
            </a:r>
            <a:r>
              <a:rPr lang="en-US" sz="3200" b="1" i="1" dirty="0">
                <a:effectLst/>
              </a:rPr>
              <a:t> ở </a:t>
            </a:r>
            <a:r>
              <a:rPr lang="en-US" sz="3200" b="1" i="1" dirty="0" err="1">
                <a:effectLst/>
              </a:rPr>
              <a:t>Việt</a:t>
            </a:r>
            <a:r>
              <a:rPr lang="en-US" sz="3200" b="1" i="1" dirty="0">
                <a:effectLst/>
              </a:rPr>
              <a:t> Nam.</a:t>
            </a:r>
            <a:endParaRPr lang="en-US" sz="32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67226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1582A7F-667C-4C46-9794-32C5C3F907D7}"/>
              </a:ext>
            </a:extLst>
          </p:cNvPr>
          <p:cNvGrpSpPr/>
          <p:nvPr/>
        </p:nvGrpSpPr>
        <p:grpSpPr>
          <a:xfrm>
            <a:off x="-621591" y="1208426"/>
            <a:ext cx="1190171" cy="2335276"/>
            <a:chOff x="914400" y="-249855"/>
            <a:chExt cx="2037913" cy="3998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6FFFA0-86BB-43A0-BBBF-BE3599462233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41" name="Google Shape;2136;p85">
                <a:extLst>
                  <a:ext uri="{FF2B5EF4-FFF2-40B4-BE49-F238E27FC236}">
                    <a16:creationId xmlns:a16="http://schemas.microsoft.com/office/drawing/2014/main" id="{55EF534E-E4C3-4EC5-8319-81E992E5FA5B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43" name="Google Shape;2137;p85">
                  <a:extLst>
                    <a:ext uri="{FF2B5EF4-FFF2-40B4-BE49-F238E27FC236}">
                      <a16:creationId xmlns:a16="http://schemas.microsoft.com/office/drawing/2014/main" id="{A14390FC-2A11-444D-A35C-E141CF11D3FC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2138;p85">
                  <a:extLst>
                    <a:ext uri="{FF2B5EF4-FFF2-40B4-BE49-F238E27FC236}">
                      <a16:creationId xmlns:a16="http://schemas.microsoft.com/office/drawing/2014/main" id="{EF919DAF-EB9E-4ED6-82F2-8AA7EEA4C6A9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2139;p85">
                  <a:extLst>
                    <a:ext uri="{FF2B5EF4-FFF2-40B4-BE49-F238E27FC236}">
                      <a16:creationId xmlns:a16="http://schemas.microsoft.com/office/drawing/2014/main" id="{FE54D27F-171F-4A71-B452-30B30F6B0A27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2140;p85">
                  <a:extLst>
                    <a:ext uri="{FF2B5EF4-FFF2-40B4-BE49-F238E27FC236}">
                      <a16:creationId xmlns:a16="http://schemas.microsoft.com/office/drawing/2014/main" id="{C6098CDE-8DB9-4295-832B-6137DB9C5221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41;p85">
                  <a:extLst>
                    <a:ext uri="{FF2B5EF4-FFF2-40B4-BE49-F238E27FC236}">
                      <a16:creationId xmlns:a16="http://schemas.microsoft.com/office/drawing/2014/main" id="{9CA8217F-0604-4971-98FA-9302FC67C50D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42;p85">
                  <a:extLst>
                    <a:ext uri="{FF2B5EF4-FFF2-40B4-BE49-F238E27FC236}">
                      <a16:creationId xmlns:a16="http://schemas.microsoft.com/office/drawing/2014/main" id="{00AF66F8-4EC6-4F4C-8E31-66FF3269101D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3;p85">
                  <a:extLst>
                    <a:ext uri="{FF2B5EF4-FFF2-40B4-BE49-F238E27FC236}">
                      <a16:creationId xmlns:a16="http://schemas.microsoft.com/office/drawing/2014/main" id="{B7C30B0E-BF09-417B-AD2D-4A803859C3CD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4;p85">
                  <a:extLst>
                    <a:ext uri="{FF2B5EF4-FFF2-40B4-BE49-F238E27FC236}">
                      <a16:creationId xmlns:a16="http://schemas.microsoft.com/office/drawing/2014/main" id="{E9D87B5E-7ACE-4224-9FB5-6DCE1311E9B8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5;p85">
                  <a:extLst>
                    <a:ext uri="{FF2B5EF4-FFF2-40B4-BE49-F238E27FC236}">
                      <a16:creationId xmlns:a16="http://schemas.microsoft.com/office/drawing/2014/main" id="{AA140A85-4F97-47DF-8083-46D850FFEC49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46;p85">
                  <a:extLst>
                    <a:ext uri="{FF2B5EF4-FFF2-40B4-BE49-F238E27FC236}">
                      <a16:creationId xmlns:a16="http://schemas.microsoft.com/office/drawing/2014/main" id="{032C94C1-978F-408A-AA44-4C6F21F7EC40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47;p85">
                  <a:extLst>
                    <a:ext uri="{FF2B5EF4-FFF2-40B4-BE49-F238E27FC236}">
                      <a16:creationId xmlns:a16="http://schemas.microsoft.com/office/drawing/2014/main" id="{FFA5E984-DAAF-4018-B57B-48D89908AD26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48;p85">
                  <a:extLst>
                    <a:ext uri="{FF2B5EF4-FFF2-40B4-BE49-F238E27FC236}">
                      <a16:creationId xmlns:a16="http://schemas.microsoft.com/office/drawing/2014/main" id="{0816D32E-B94A-41D1-A9AF-B5FB37194725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49;p85">
                  <a:extLst>
                    <a:ext uri="{FF2B5EF4-FFF2-40B4-BE49-F238E27FC236}">
                      <a16:creationId xmlns:a16="http://schemas.microsoft.com/office/drawing/2014/main" id="{1E6D91F7-BDDA-4B10-99B1-03E16C565F61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50;p85">
                  <a:extLst>
                    <a:ext uri="{FF2B5EF4-FFF2-40B4-BE49-F238E27FC236}">
                      <a16:creationId xmlns:a16="http://schemas.microsoft.com/office/drawing/2014/main" id="{EBEA2966-1E45-4AB1-AC0F-20B4C16EC7E3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51;p85">
                  <a:extLst>
                    <a:ext uri="{FF2B5EF4-FFF2-40B4-BE49-F238E27FC236}">
                      <a16:creationId xmlns:a16="http://schemas.microsoft.com/office/drawing/2014/main" id="{9F395260-36B3-4459-ABCC-6AD4B516B890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52;p85">
                  <a:extLst>
                    <a:ext uri="{FF2B5EF4-FFF2-40B4-BE49-F238E27FC236}">
                      <a16:creationId xmlns:a16="http://schemas.microsoft.com/office/drawing/2014/main" id="{A629AE2B-5B1B-4F8D-A175-7735AF7C8144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3;p85">
                  <a:extLst>
                    <a:ext uri="{FF2B5EF4-FFF2-40B4-BE49-F238E27FC236}">
                      <a16:creationId xmlns:a16="http://schemas.microsoft.com/office/drawing/2014/main" id="{83C85E32-EDAF-42AD-8AEC-241A82F5DC54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4;p85">
                  <a:extLst>
                    <a:ext uri="{FF2B5EF4-FFF2-40B4-BE49-F238E27FC236}">
                      <a16:creationId xmlns:a16="http://schemas.microsoft.com/office/drawing/2014/main" id="{5E23752A-6533-4380-9DF7-6E385743AC9B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5;p85">
                  <a:extLst>
                    <a:ext uri="{FF2B5EF4-FFF2-40B4-BE49-F238E27FC236}">
                      <a16:creationId xmlns:a16="http://schemas.microsoft.com/office/drawing/2014/main" id="{D3A51FCC-B396-4C59-A4B6-A2C8941167B7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56;p85">
                  <a:extLst>
                    <a:ext uri="{FF2B5EF4-FFF2-40B4-BE49-F238E27FC236}">
                      <a16:creationId xmlns:a16="http://schemas.microsoft.com/office/drawing/2014/main" id="{0D7FFA9A-D375-4F6A-AF73-9430AF8384F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57;p85">
                  <a:extLst>
                    <a:ext uri="{FF2B5EF4-FFF2-40B4-BE49-F238E27FC236}">
                      <a16:creationId xmlns:a16="http://schemas.microsoft.com/office/drawing/2014/main" id="{D6684EBF-AD71-47FE-8187-B54EB4BDEEE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58;p85">
                  <a:extLst>
                    <a:ext uri="{FF2B5EF4-FFF2-40B4-BE49-F238E27FC236}">
                      <a16:creationId xmlns:a16="http://schemas.microsoft.com/office/drawing/2014/main" id="{CC0B7188-25E7-4F94-B7AA-787828239953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59;p85">
                  <a:extLst>
                    <a:ext uri="{FF2B5EF4-FFF2-40B4-BE49-F238E27FC236}">
                      <a16:creationId xmlns:a16="http://schemas.microsoft.com/office/drawing/2014/main" id="{BEBD1646-B9BD-4C22-B952-508415616B8E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60;p85">
                  <a:extLst>
                    <a:ext uri="{FF2B5EF4-FFF2-40B4-BE49-F238E27FC236}">
                      <a16:creationId xmlns:a16="http://schemas.microsoft.com/office/drawing/2014/main" id="{394F23C0-6246-4483-A515-41E2FFDF807A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61;p85">
                  <a:extLst>
                    <a:ext uri="{FF2B5EF4-FFF2-40B4-BE49-F238E27FC236}">
                      <a16:creationId xmlns:a16="http://schemas.microsoft.com/office/drawing/2014/main" id="{BDEB2224-8845-458C-A9BF-7C4EBEADF7FA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62;p85">
                  <a:extLst>
                    <a:ext uri="{FF2B5EF4-FFF2-40B4-BE49-F238E27FC236}">
                      <a16:creationId xmlns:a16="http://schemas.microsoft.com/office/drawing/2014/main" id="{2719EBC2-B163-4ED2-8DDF-3C7DAA200B22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3;p85">
                  <a:extLst>
                    <a:ext uri="{FF2B5EF4-FFF2-40B4-BE49-F238E27FC236}">
                      <a16:creationId xmlns:a16="http://schemas.microsoft.com/office/drawing/2014/main" id="{4BACEBB5-D2C1-4F90-A495-4969F240A7ED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Google Shape;2164;p85">
                  <a:extLst>
                    <a:ext uri="{FF2B5EF4-FFF2-40B4-BE49-F238E27FC236}">
                      <a16:creationId xmlns:a16="http://schemas.microsoft.com/office/drawing/2014/main" id="{CDE4EAAC-6F3B-4952-8E97-6B619CADA947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2165;p85">
                  <a:extLst>
                    <a:ext uri="{FF2B5EF4-FFF2-40B4-BE49-F238E27FC236}">
                      <a16:creationId xmlns:a16="http://schemas.microsoft.com/office/drawing/2014/main" id="{605D95B3-B259-46EC-AF20-1DD678D23C91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2166;p85">
                  <a:extLst>
                    <a:ext uri="{FF2B5EF4-FFF2-40B4-BE49-F238E27FC236}">
                      <a16:creationId xmlns:a16="http://schemas.microsoft.com/office/drawing/2014/main" id="{588E30AE-3803-4C16-8983-837CF2D6C63B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2167;p85">
                  <a:extLst>
                    <a:ext uri="{FF2B5EF4-FFF2-40B4-BE49-F238E27FC236}">
                      <a16:creationId xmlns:a16="http://schemas.microsoft.com/office/drawing/2014/main" id="{49E97950-8B50-4B1A-8373-14083EE9E2B7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1B61051-B08B-42FB-A608-530812439601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4A081CF-668B-490F-8465-F086D0B3B444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8" name="Google Shape;2136;p85">
                <a:extLst>
                  <a:ext uri="{FF2B5EF4-FFF2-40B4-BE49-F238E27FC236}">
                    <a16:creationId xmlns:a16="http://schemas.microsoft.com/office/drawing/2014/main" id="{5411F71F-E0E8-4F91-B327-A4DD536BFF30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10" name="Google Shape;2137;p85">
                  <a:extLst>
                    <a:ext uri="{FF2B5EF4-FFF2-40B4-BE49-F238E27FC236}">
                      <a16:creationId xmlns:a16="http://schemas.microsoft.com/office/drawing/2014/main" id="{F2085DF0-945F-43FD-B657-A3D313FD63C4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Google Shape;2138;p85">
                  <a:extLst>
                    <a:ext uri="{FF2B5EF4-FFF2-40B4-BE49-F238E27FC236}">
                      <a16:creationId xmlns:a16="http://schemas.microsoft.com/office/drawing/2014/main" id="{17ECB1AD-E9A4-4E45-B8D9-8FF04C56D89B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2139;p85">
                  <a:extLst>
                    <a:ext uri="{FF2B5EF4-FFF2-40B4-BE49-F238E27FC236}">
                      <a16:creationId xmlns:a16="http://schemas.microsoft.com/office/drawing/2014/main" id="{D37EC85B-C7D1-46D3-ADA2-1FCB35CC31BE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2140;p85">
                  <a:extLst>
                    <a:ext uri="{FF2B5EF4-FFF2-40B4-BE49-F238E27FC236}">
                      <a16:creationId xmlns:a16="http://schemas.microsoft.com/office/drawing/2014/main" id="{3554359B-D4BC-421F-9939-21927B4BA88B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2141;p85">
                  <a:extLst>
                    <a:ext uri="{FF2B5EF4-FFF2-40B4-BE49-F238E27FC236}">
                      <a16:creationId xmlns:a16="http://schemas.microsoft.com/office/drawing/2014/main" id="{3E32342F-6E19-41D7-B701-ED2E2DC0C728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2142;p85">
                  <a:extLst>
                    <a:ext uri="{FF2B5EF4-FFF2-40B4-BE49-F238E27FC236}">
                      <a16:creationId xmlns:a16="http://schemas.microsoft.com/office/drawing/2014/main" id="{DBB6EE59-AF12-445C-8E1C-1C21663A92AA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2143;p85">
                  <a:extLst>
                    <a:ext uri="{FF2B5EF4-FFF2-40B4-BE49-F238E27FC236}">
                      <a16:creationId xmlns:a16="http://schemas.microsoft.com/office/drawing/2014/main" id="{C5B97F1E-6731-4D14-A650-9F9C097ABD06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2144;p85">
                  <a:extLst>
                    <a:ext uri="{FF2B5EF4-FFF2-40B4-BE49-F238E27FC236}">
                      <a16:creationId xmlns:a16="http://schemas.microsoft.com/office/drawing/2014/main" id="{421CEC49-54B3-4401-B859-519194133E6A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2145;p85">
                  <a:extLst>
                    <a:ext uri="{FF2B5EF4-FFF2-40B4-BE49-F238E27FC236}">
                      <a16:creationId xmlns:a16="http://schemas.microsoft.com/office/drawing/2014/main" id="{5098BDD9-ADED-4D52-87AB-57EE916A21EB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2146;p85">
                  <a:extLst>
                    <a:ext uri="{FF2B5EF4-FFF2-40B4-BE49-F238E27FC236}">
                      <a16:creationId xmlns:a16="http://schemas.microsoft.com/office/drawing/2014/main" id="{6091754F-B48E-49B2-91B9-930464108F3F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2147;p85">
                  <a:extLst>
                    <a:ext uri="{FF2B5EF4-FFF2-40B4-BE49-F238E27FC236}">
                      <a16:creationId xmlns:a16="http://schemas.microsoft.com/office/drawing/2014/main" id="{DE857AC8-7956-4BB8-9957-767C9B79063D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Google Shape;2148;p85">
                  <a:extLst>
                    <a:ext uri="{FF2B5EF4-FFF2-40B4-BE49-F238E27FC236}">
                      <a16:creationId xmlns:a16="http://schemas.microsoft.com/office/drawing/2014/main" id="{C43F2833-968F-48E9-93BD-AD12C34260B6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Google Shape;2149;p85">
                  <a:extLst>
                    <a:ext uri="{FF2B5EF4-FFF2-40B4-BE49-F238E27FC236}">
                      <a16:creationId xmlns:a16="http://schemas.microsoft.com/office/drawing/2014/main" id="{F819CBA2-E49C-439B-AA07-F8F817ED6966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Google Shape;2150;p85">
                  <a:extLst>
                    <a:ext uri="{FF2B5EF4-FFF2-40B4-BE49-F238E27FC236}">
                      <a16:creationId xmlns:a16="http://schemas.microsoft.com/office/drawing/2014/main" id="{897861FF-AE7B-4F5C-8E0E-FF2C2A0CEF5A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Google Shape;2151;p85">
                  <a:extLst>
                    <a:ext uri="{FF2B5EF4-FFF2-40B4-BE49-F238E27FC236}">
                      <a16:creationId xmlns:a16="http://schemas.microsoft.com/office/drawing/2014/main" id="{8C9D740A-6755-4976-90BF-0D07E864025A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Google Shape;2152;p85">
                  <a:extLst>
                    <a:ext uri="{FF2B5EF4-FFF2-40B4-BE49-F238E27FC236}">
                      <a16:creationId xmlns:a16="http://schemas.microsoft.com/office/drawing/2014/main" id="{25A12C51-7B70-4F82-9290-804A13D3376F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Google Shape;2153;p85">
                  <a:extLst>
                    <a:ext uri="{FF2B5EF4-FFF2-40B4-BE49-F238E27FC236}">
                      <a16:creationId xmlns:a16="http://schemas.microsoft.com/office/drawing/2014/main" id="{83E8642A-92F6-4E93-A1B1-7923BF187112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2154;p85">
                  <a:extLst>
                    <a:ext uri="{FF2B5EF4-FFF2-40B4-BE49-F238E27FC236}">
                      <a16:creationId xmlns:a16="http://schemas.microsoft.com/office/drawing/2014/main" id="{536E988A-4D88-4C2C-B63B-449B7FF0D281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2155;p85">
                  <a:extLst>
                    <a:ext uri="{FF2B5EF4-FFF2-40B4-BE49-F238E27FC236}">
                      <a16:creationId xmlns:a16="http://schemas.microsoft.com/office/drawing/2014/main" id="{29914B91-5F27-4C4C-8AB5-F36769F5C6EA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2156;p85">
                  <a:extLst>
                    <a:ext uri="{FF2B5EF4-FFF2-40B4-BE49-F238E27FC236}">
                      <a16:creationId xmlns:a16="http://schemas.microsoft.com/office/drawing/2014/main" id="{C8BD52AC-8DF5-47EC-994D-ABB22BFAA7D2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2157;p85">
                  <a:extLst>
                    <a:ext uri="{FF2B5EF4-FFF2-40B4-BE49-F238E27FC236}">
                      <a16:creationId xmlns:a16="http://schemas.microsoft.com/office/drawing/2014/main" id="{43764222-1FE2-4ACC-B9F2-7CFD591EA90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2158;p85">
                  <a:extLst>
                    <a:ext uri="{FF2B5EF4-FFF2-40B4-BE49-F238E27FC236}">
                      <a16:creationId xmlns:a16="http://schemas.microsoft.com/office/drawing/2014/main" id="{8A50D493-1D8F-44C8-B76F-C4118BB1B494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2159;p85">
                  <a:extLst>
                    <a:ext uri="{FF2B5EF4-FFF2-40B4-BE49-F238E27FC236}">
                      <a16:creationId xmlns:a16="http://schemas.microsoft.com/office/drawing/2014/main" id="{B08F2666-B9E6-44CE-8BAD-72BEEAB136BA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2160;p85">
                  <a:extLst>
                    <a:ext uri="{FF2B5EF4-FFF2-40B4-BE49-F238E27FC236}">
                      <a16:creationId xmlns:a16="http://schemas.microsoft.com/office/drawing/2014/main" id="{023BA87B-8C59-4EC5-A0C7-4D7E425ECEF3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Google Shape;2161;p85">
                  <a:extLst>
                    <a:ext uri="{FF2B5EF4-FFF2-40B4-BE49-F238E27FC236}">
                      <a16:creationId xmlns:a16="http://schemas.microsoft.com/office/drawing/2014/main" id="{61F764DF-6370-4383-A474-7C5750054A90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2162;p85">
                  <a:extLst>
                    <a:ext uri="{FF2B5EF4-FFF2-40B4-BE49-F238E27FC236}">
                      <a16:creationId xmlns:a16="http://schemas.microsoft.com/office/drawing/2014/main" id="{DDBCE329-8810-4093-8F73-372BB87BA370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2163;p85">
                  <a:extLst>
                    <a:ext uri="{FF2B5EF4-FFF2-40B4-BE49-F238E27FC236}">
                      <a16:creationId xmlns:a16="http://schemas.microsoft.com/office/drawing/2014/main" id="{60130681-E956-4F24-9BAE-F57AF38D4BEA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2164;p85">
                  <a:extLst>
                    <a:ext uri="{FF2B5EF4-FFF2-40B4-BE49-F238E27FC236}">
                      <a16:creationId xmlns:a16="http://schemas.microsoft.com/office/drawing/2014/main" id="{FF95EC22-B0D0-4BAE-8685-93CF2D5B8468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Google Shape;2165;p85">
                  <a:extLst>
                    <a:ext uri="{FF2B5EF4-FFF2-40B4-BE49-F238E27FC236}">
                      <a16:creationId xmlns:a16="http://schemas.microsoft.com/office/drawing/2014/main" id="{DD9DE8A6-1C96-415C-8669-2A3EAB766769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Google Shape;2166;p85">
                  <a:extLst>
                    <a:ext uri="{FF2B5EF4-FFF2-40B4-BE49-F238E27FC236}">
                      <a16:creationId xmlns:a16="http://schemas.microsoft.com/office/drawing/2014/main" id="{8073A1B7-7B27-4082-9873-6AD910DD0C0D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2167;p85">
                  <a:extLst>
                    <a:ext uri="{FF2B5EF4-FFF2-40B4-BE49-F238E27FC236}">
                      <a16:creationId xmlns:a16="http://schemas.microsoft.com/office/drawing/2014/main" id="{B22152AD-C5A7-493F-9E48-05C9A35FE209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8950034-CED0-4D0A-89B5-F30420A795C6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7CF7745-C7F6-416D-9BF4-63C3AB4EEB96}"/>
              </a:ext>
            </a:extLst>
          </p:cNvPr>
          <p:cNvGrpSpPr/>
          <p:nvPr/>
        </p:nvGrpSpPr>
        <p:grpSpPr>
          <a:xfrm>
            <a:off x="11479692" y="-84021"/>
            <a:ext cx="1693868" cy="3508052"/>
            <a:chOff x="914400" y="-249855"/>
            <a:chExt cx="1930759" cy="3998660"/>
          </a:xfrm>
        </p:grpSpPr>
        <p:grpSp>
          <p:nvGrpSpPr>
            <p:cNvPr id="110" name="Google Shape;2136;p85">
              <a:extLst>
                <a:ext uri="{FF2B5EF4-FFF2-40B4-BE49-F238E27FC236}">
                  <a16:creationId xmlns:a16="http://schemas.microsoft.com/office/drawing/2014/main" id="{698519FD-CB4B-4585-A1BF-4C1481A36DA3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12" name="Google Shape;2137;p85">
                <a:extLst>
                  <a:ext uri="{FF2B5EF4-FFF2-40B4-BE49-F238E27FC236}">
                    <a16:creationId xmlns:a16="http://schemas.microsoft.com/office/drawing/2014/main" id="{53CB99F3-6C99-4F4A-9716-472633BD447B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2138;p85">
                <a:extLst>
                  <a:ext uri="{FF2B5EF4-FFF2-40B4-BE49-F238E27FC236}">
                    <a16:creationId xmlns:a16="http://schemas.microsoft.com/office/drawing/2014/main" id="{46452E57-3F63-4A0E-803F-9C83482A7640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2139;p85">
                <a:extLst>
                  <a:ext uri="{FF2B5EF4-FFF2-40B4-BE49-F238E27FC236}">
                    <a16:creationId xmlns:a16="http://schemas.microsoft.com/office/drawing/2014/main" id="{110FCD7B-4DD8-4B5B-9F6D-886AC51B525C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2140;p85">
                <a:extLst>
                  <a:ext uri="{FF2B5EF4-FFF2-40B4-BE49-F238E27FC236}">
                    <a16:creationId xmlns:a16="http://schemas.microsoft.com/office/drawing/2014/main" id="{5B870F10-C9DB-49F6-A31B-5F372BBDAA9A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2141;p85">
                <a:extLst>
                  <a:ext uri="{FF2B5EF4-FFF2-40B4-BE49-F238E27FC236}">
                    <a16:creationId xmlns:a16="http://schemas.microsoft.com/office/drawing/2014/main" id="{66AE8BB7-7C00-4E82-B2EC-82DF23CD6603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2142;p85">
                <a:extLst>
                  <a:ext uri="{FF2B5EF4-FFF2-40B4-BE49-F238E27FC236}">
                    <a16:creationId xmlns:a16="http://schemas.microsoft.com/office/drawing/2014/main" id="{6AD04284-562A-492A-A7CD-D2FE382A81DB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2143;p85">
                <a:extLst>
                  <a:ext uri="{FF2B5EF4-FFF2-40B4-BE49-F238E27FC236}">
                    <a16:creationId xmlns:a16="http://schemas.microsoft.com/office/drawing/2014/main" id="{026874A8-7166-445D-AFC1-8B56CEAE6C80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2144;p85">
                <a:extLst>
                  <a:ext uri="{FF2B5EF4-FFF2-40B4-BE49-F238E27FC236}">
                    <a16:creationId xmlns:a16="http://schemas.microsoft.com/office/drawing/2014/main" id="{BCA44975-962D-48A1-A341-9F20E778BAFE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2145;p85">
                <a:extLst>
                  <a:ext uri="{FF2B5EF4-FFF2-40B4-BE49-F238E27FC236}">
                    <a16:creationId xmlns:a16="http://schemas.microsoft.com/office/drawing/2014/main" id="{C376A7CA-2A7F-4441-BDC6-437EDBF23DE4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2146;p85">
                <a:extLst>
                  <a:ext uri="{FF2B5EF4-FFF2-40B4-BE49-F238E27FC236}">
                    <a16:creationId xmlns:a16="http://schemas.microsoft.com/office/drawing/2014/main" id="{E6643ED4-A938-43DC-B5CD-DB074F1A8B71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2147;p85">
                <a:extLst>
                  <a:ext uri="{FF2B5EF4-FFF2-40B4-BE49-F238E27FC236}">
                    <a16:creationId xmlns:a16="http://schemas.microsoft.com/office/drawing/2014/main" id="{C4CFD091-BE43-4E72-827C-03601AA691E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2148;p85">
                <a:extLst>
                  <a:ext uri="{FF2B5EF4-FFF2-40B4-BE49-F238E27FC236}">
                    <a16:creationId xmlns:a16="http://schemas.microsoft.com/office/drawing/2014/main" id="{DB222D9C-4EAE-44CD-A95D-034CA9197E7A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2149;p85">
                <a:extLst>
                  <a:ext uri="{FF2B5EF4-FFF2-40B4-BE49-F238E27FC236}">
                    <a16:creationId xmlns:a16="http://schemas.microsoft.com/office/drawing/2014/main" id="{152FD7DD-6486-4653-8C66-AC9A30437A21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2150;p85">
                <a:extLst>
                  <a:ext uri="{FF2B5EF4-FFF2-40B4-BE49-F238E27FC236}">
                    <a16:creationId xmlns:a16="http://schemas.microsoft.com/office/drawing/2014/main" id="{D570E39E-9937-4CB4-8BEF-2FEEFAFBA8FD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2151;p85">
                <a:extLst>
                  <a:ext uri="{FF2B5EF4-FFF2-40B4-BE49-F238E27FC236}">
                    <a16:creationId xmlns:a16="http://schemas.microsoft.com/office/drawing/2014/main" id="{60EEA3C1-2BC2-4825-A5D8-880814D7666F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2152;p85">
                <a:extLst>
                  <a:ext uri="{FF2B5EF4-FFF2-40B4-BE49-F238E27FC236}">
                    <a16:creationId xmlns:a16="http://schemas.microsoft.com/office/drawing/2014/main" id="{67AAC3EB-000F-43BA-B975-A6A29B2EBE9E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2153;p85">
                <a:extLst>
                  <a:ext uri="{FF2B5EF4-FFF2-40B4-BE49-F238E27FC236}">
                    <a16:creationId xmlns:a16="http://schemas.microsoft.com/office/drawing/2014/main" id="{4D66360B-D005-4512-9EE1-249A3F1A8220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2154;p85">
                <a:extLst>
                  <a:ext uri="{FF2B5EF4-FFF2-40B4-BE49-F238E27FC236}">
                    <a16:creationId xmlns:a16="http://schemas.microsoft.com/office/drawing/2014/main" id="{58CC78B4-4734-4315-9BA4-E88104B406E4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2155;p85">
                <a:extLst>
                  <a:ext uri="{FF2B5EF4-FFF2-40B4-BE49-F238E27FC236}">
                    <a16:creationId xmlns:a16="http://schemas.microsoft.com/office/drawing/2014/main" id="{D3CB86E3-3592-48BE-94EC-1D1CCCCE20D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2156;p85">
                <a:extLst>
                  <a:ext uri="{FF2B5EF4-FFF2-40B4-BE49-F238E27FC236}">
                    <a16:creationId xmlns:a16="http://schemas.microsoft.com/office/drawing/2014/main" id="{91F17AA1-2916-4E6E-A40E-C7FB0DC69ECF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2157;p85">
                <a:extLst>
                  <a:ext uri="{FF2B5EF4-FFF2-40B4-BE49-F238E27FC236}">
                    <a16:creationId xmlns:a16="http://schemas.microsoft.com/office/drawing/2014/main" id="{E3978E5F-9504-4DF3-9043-4074B227BF64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2158;p85">
                <a:extLst>
                  <a:ext uri="{FF2B5EF4-FFF2-40B4-BE49-F238E27FC236}">
                    <a16:creationId xmlns:a16="http://schemas.microsoft.com/office/drawing/2014/main" id="{5F557E1A-8095-4CDE-95A1-3254F073209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2159;p85">
                <a:extLst>
                  <a:ext uri="{FF2B5EF4-FFF2-40B4-BE49-F238E27FC236}">
                    <a16:creationId xmlns:a16="http://schemas.microsoft.com/office/drawing/2014/main" id="{2F937CC7-2527-44AE-8FB4-11067A0548B4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2160;p85">
                <a:extLst>
                  <a:ext uri="{FF2B5EF4-FFF2-40B4-BE49-F238E27FC236}">
                    <a16:creationId xmlns:a16="http://schemas.microsoft.com/office/drawing/2014/main" id="{5AE5CEB3-985B-4FDD-A4E4-9B7FE1F145AA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2161;p85">
                <a:extLst>
                  <a:ext uri="{FF2B5EF4-FFF2-40B4-BE49-F238E27FC236}">
                    <a16:creationId xmlns:a16="http://schemas.microsoft.com/office/drawing/2014/main" id="{9FD01356-DFF6-467E-BAB6-572C0362B3D3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2162;p85">
                <a:extLst>
                  <a:ext uri="{FF2B5EF4-FFF2-40B4-BE49-F238E27FC236}">
                    <a16:creationId xmlns:a16="http://schemas.microsoft.com/office/drawing/2014/main" id="{2E8A1618-2312-4EFD-A53F-258C4671498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2163;p85">
                <a:extLst>
                  <a:ext uri="{FF2B5EF4-FFF2-40B4-BE49-F238E27FC236}">
                    <a16:creationId xmlns:a16="http://schemas.microsoft.com/office/drawing/2014/main" id="{4132EE45-C1CF-4F95-BB7C-6B7FD488BC82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2164;p85">
                <a:extLst>
                  <a:ext uri="{FF2B5EF4-FFF2-40B4-BE49-F238E27FC236}">
                    <a16:creationId xmlns:a16="http://schemas.microsoft.com/office/drawing/2014/main" id="{EB01197C-FBD6-4402-A858-468E177FEC2E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2165;p85">
                <a:extLst>
                  <a:ext uri="{FF2B5EF4-FFF2-40B4-BE49-F238E27FC236}">
                    <a16:creationId xmlns:a16="http://schemas.microsoft.com/office/drawing/2014/main" id="{23DD8E0F-287F-4C61-B996-3A32F46238ED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2166;p85">
                <a:extLst>
                  <a:ext uri="{FF2B5EF4-FFF2-40B4-BE49-F238E27FC236}">
                    <a16:creationId xmlns:a16="http://schemas.microsoft.com/office/drawing/2014/main" id="{481F9315-6D67-4719-9260-E5E0BDBBA94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2167;p85">
                <a:extLst>
                  <a:ext uri="{FF2B5EF4-FFF2-40B4-BE49-F238E27FC236}">
                    <a16:creationId xmlns:a16="http://schemas.microsoft.com/office/drawing/2014/main" id="{E6657C25-94C8-4572-8395-5FE91A2FA815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D731E2F-CFBE-43C9-86AA-275CDAE4639B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D9CFCD9-AE60-4C1A-8015-969DF48FD4C3}"/>
              </a:ext>
            </a:extLst>
          </p:cNvPr>
          <p:cNvGrpSpPr/>
          <p:nvPr/>
        </p:nvGrpSpPr>
        <p:grpSpPr>
          <a:xfrm>
            <a:off x="2376422" y="179626"/>
            <a:ext cx="534789" cy="1107563"/>
            <a:chOff x="914400" y="-249855"/>
            <a:chExt cx="1930759" cy="3998660"/>
          </a:xfrm>
        </p:grpSpPr>
        <p:grpSp>
          <p:nvGrpSpPr>
            <p:cNvPr id="77" name="Google Shape;2136;p85">
              <a:extLst>
                <a:ext uri="{FF2B5EF4-FFF2-40B4-BE49-F238E27FC236}">
                  <a16:creationId xmlns:a16="http://schemas.microsoft.com/office/drawing/2014/main" id="{5C9FDA45-9523-47D6-9B62-C68366888771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79" name="Google Shape;2137;p85">
                <a:extLst>
                  <a:ext uri="{FF2B5EF4-FFF2-40B4-BE49-F238E27FC236}">
                    <a16:creationId xmlns:a16="http://schemas.microsoft.com/office/drawing/2014/main" id="{0E31FCFD-48A5-4875-908A-CE6A888A675F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2138;p85">
                <a:extLst>
                  <a:ext uri="{FF2B5EF4-FFF2-40B4-BE49-F238E27FC236}">
                    <a16:creationId xmlns:a16="http://schemas.microsoft.com/office/drawing/2014/main" id="{11057908-3DD7-436A-AFCE-59CE066644D6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2139;p85">
                <a:extLst>
                  <a:ext uri="{FF2B5EF4-FFF2-40B4-BE49-F238E27FC236}">
                    <a16:creationId xmlns:a16="http://schemas.microsoft.com/office/drawing/2014/main" id="{D3C975EB-B6E4-4FC3-B2B0-41AD03D8766D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2140;p85">
                <a:extLst>
                  <a:ext uri="{FF2B5EF4-FFF2-40B4-BE49-F238E27FC236}">
                    <a16:creationId xmlns:a16="http://schemas.microsoft.com/office/drawing/2014/main" id="{8234954F-CB8C-4CC7-BAD3-2C5C136FDAE2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2141;p85">
                <a:extLst>
                  <a:ext uri="{FF2B5EF4-FFF2-40B4-BE49-F238E27FC236}">
                    <a16:creationId xmlns:a16="http://schemas.microsoft.com/office/drawing/2014/main" id="{D094005A-C72D-4622-AB93-AAC910E4B1DB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2142;p85">
                <a:extLst>
                  <a:ext uri="{FF2B5EF4-FFF2-40B4-BE49-F238E27FC236}">
                    <a16:creationId xmlns:a16="http://schemas.microsoft.com/office/drawing/2014/main" id="{621DC82F-457A-48EF-9BE2-F2CB54252B20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2143;p85">
                <a:extLst>
                  <a:ext uri="{FF2B5EF4-FFF2-40B4-BE49-F238E27FC236}">
                    <a16:creationId xmlns:a16="http://schemas.microsoft.com/office/drawing/2014/main" id="{B9FBEC56-7384-49E9-B5D3-671593881E42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2144;p85">
                <a:extLst>
                  <a:ext uri="{FF2B5EF4-FFF2-40B4-BE49-F238E27FC236}">
                    <a16:creationId xmlns:a16="http://schemas.microsoft.com/office/drawing/2014/main" id="{331665D9-7A41-4499-BA52-899DA8861211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2145;p85">
                <a:extLst>
                  <a:ext uri="{FF2B5EF4-FFF2-40B4-BE49-F238E27FC236}">
                    <a16:creationId xmlns:a16="http://schemas.microsoft.com/office/drawing/2014/main" id="{23351CC2-4D25-44BD-B3E8-A44A049FE067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2146;p85">
                <a:extLst>
                  <a:ext uri="{FF2B5EF4-FFF2-40B4-BE49-F238E27FC236}">
                    <a16:creationId xmlns:a16="http://schemas.microsoft.com/office/drawing/2014/main" id="{F17A8EBF-0464-4D64-8E04-8F93A1491E9D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2147;p85">
                <a:extLst>
                  <a:ext uri="{FF2B5EF4-FFF2-40B4-BE49-F238E27FC236}">
                    <a16:creationId xmlns:a16="http://schemas.microsoft.com/office/drawing/2014/main" id="{1059E621-2250-478E-A2A2-4BFDFFEBBF0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2148;p85">
                <a:extLst>
                  <a:ext uri="{FF2B5EF4-FFF2-40B4-BE49-F238E27FC236}">
                    <a16:creationId xmlns:a16="http://schemas.microsoft.com/office/drawing/2014/main" id="{42D4197C-F46A-4F5B-BFA3-88F6F8E99B59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2149;p85">
                <a:extLst>
                  <a:ext uri="{FF2B5EF4-FFF2-40B4-BE49-F238E27FC236}">
                    <a16:creationId xmlns:a16="http://schemas.microsoft.com/office/drawing/2014/main" id="{29511583-E51A-424E-85A0-4B20ECD151BB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2150;p85">
                <a:extLst>
                  <a:ext uri="{FF2B5EF4-FFF2-40B4-BE49-F238E27FC236}">
                    <a16:creationId xmlns:a16="http://schemas.microsoft.com/office/drawing/2014/main" id="{C977411E-5A90-4577-BA3E-98CBCF668348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2151;p85">
                <a:extLst>
                  <a:ext uri="{FF2B5EF4-FFF2-40B4-BE49-F238E27FC236}">
                    <a16:creationId xmlns:a16="http://schemas.microsoft.com/office/drawing/2014/main" id="{BB017935-F869-4BBD-90A2-369931AA009C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2152;p85">
                <a:extLst>
                  <a:ext uri="{FF2B5EF4-FFF2-40B4-BE49-F238E27FC236}">
                    <a16:creationId xmlns:a16="http://schemas.microsoft.com/office/drawing/2014/main" id="{F18F0847-46B3-45B3-BE03-4ABBA47EFEDC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2153;p85">
                <a:extLst>
                  <a:ext uri="{FF2B5EF4-FFF2-40B4-BE49-F238E27FC236}">
                    <a16:creationId xmlns:a16="http://schemas.microsoft.com/office/drawing/2014/main" id="{7F2CD872-91C6-47D7-99C7-8C6D3409FA93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2154;p85">
                <a:extLst>
                  <a:ext uri="{FF2B5EF4-FFF2-40B4-BE49-F238E27FC236}">
                    <a16:creationId xmlns:a16="http://schemas.microsoft.com/office/drawing/2014/main" id="{655C1BCF-E63D-41D0-B9A5-A44EE0098AB2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2155;p85">
                <a:extLst>
                  <a:ext uri="{FF2B5EF4-FFF2-40B4-BE49-F238E27FC236}">
                    <a16:creationId xmlns:a16="http://schemas.microsoft.com/office/drawing/2014/main" id="{0FDF3F58-5592-4EC1-B832-C4E32A575F0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2156;p85">
                <a:extLst>
                  <a:ext uri="{FF2B5EF4-FFF2-40B4-BE49-F238E27FC236}">
                    <a16:creationId xmlns:a16="http://schemas.microsoft.com/office/drawing/2014/main" id="{0250651D-A026-4EF0-A316-A4C61F4AD9F3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2157;p85">
                <a:extLst>
                  <a:ext uri="{FF2B5EF4-FFF2-40B4-BE49-F238E27FC236}">
                    <a16:creationId xmlns:a16="http://schemas.microsoft.com/office/drawing/2014/main" id="{33334141-E9F8-42E8-ABBC-0E4C74626517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2158;p85">
                <a:extLst>
                  <a:ext uri="{FF2B5EF4-FFF2-40B4-BE49-F238E27FC236}">
                    <a16:creationId xmlns:a16="http://schemas.microsoft.com/office/drawing/2014/main" id="{F20308A3-83D9-4D8E-9A98-344ECD53B94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2159;p85">
                <a:extLst>
                  <a:ext uri="{FF2B5EF4-FFF2-40B4-BE49-F238E27FC236}">
                    <a16:creationId xmlns:a16="http://schemas.microsoft.com/office/drawing/2014/main" id="{86D43CF5-EA3B-40B2-A53B-B3301FEB06CF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2160;p85">
                <a:extLst>
                  <a:ext uri="{FF2B5EF4-FFF2-40B4-BE49-F238E27FC236}">
                    <a16:creationId xmlns:a16="http://schemas.microsoft.com/office/drawing/2014/main" id="{2A2F61F4-CBE9-47A2-A27E-052CC77FBE60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2161;p85">
                <a:extLst>
                  <a:ext uri="{FF2B5EF4-FFF2-40B4-BE49-F238E27FC236}">
                    <a16:creationId xmlns:a16="http://schemas.microsoft.com/office/drawing/2014/main" id="{479AD3A9-BA6E-4B50-845E-61975DD243FD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2162;p85">
                <a:extLst>
                  <a:ext uri="{FF2B5EF4-FFF2-40B4-BE49-F238E27FC236}">
                    <a16:creationId xmlns:a16="http://schemas.microsoft.com/office/drawing/2014/main" id="{C3F305DD-8636-485C-8EA2-6CB827EEA62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2163;p85">
                <a:extLst>
                  <a:ext uri="{FF2B5EF4-FFF2-40B4-BE49-F238E27FC236}">
                    <a16:creationId xmlns:a16="http://schemas.microsoft.com/office/drawing/2014/main" id="{37A73AB9-DBAF-4C48-AFE5-A3FF14EC9F8D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2164;p85">
                <a:extLst>
                  <a:ext uri="{FF2B5EF4-FFF2-40B4-BE49-F238E27FC236}">
                    <a16:creationId xmlns:a16="http://schemas.microsoft.com/office/drawing/2014/main" id="{248E289C-00AA-4531-901C-2D4BB13EAECC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2165;p85">
                <a:extLst>
                  <a:ext uri="{FF2B5EF4-FFF2-40B4-BE49-F238E27FC236}">
                    <a16:creationId xmlns:a16="http://schemas.microsoft.com/office/drawing/2014/main" id="{79914444-246B-4F95-AB2F-535CCB35F553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2166;p85">
                <a:extLst>
                  <a:ext uri="{FF2B5EF4-FFF2-40B4-BE49-F238E27FC236}">
                    <a16:creationId xmlns:a16="http://schemas.microsoft.com/office/drawing/2014/main" id="{A7D8035A-E957-4D44-B2F4-831922BB7E38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2167;p85">
                <a:extLst>
                  <a:ext uri="{FF2B5EF4-FFF2-40B4-BE49-F238E27FC236}">
                    <a16:creationId xmlns:a16="http://schemas.microsoft.com/office/drawing/2014/main" id="{78B5F352-3EDA-4150-BBA7-4AC682EB6141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9DE133-51BC-45D3-9811-F3AF095798EA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 descr="A picture containing flower&#10;&#10;Description automatically generated">
            <a:extLst>
              <a:ext uri="{FF2B5EF4-FFF2-40B4-BE49-F238E27FC236}">
                <a16:creationId xmlns:a16="http://schemas.microsoft.com/office/drawing/2014/main" id="{8CDBB1EC-5C17-4247-B5C5-0CBF26C9C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65923" y="-1172834"/>
            <a:ext cx="5773120" cy="3437612"/>
          </a:xfrm>
          <a:prstGeom prst="rect">
            <a:avLst/>
          </a:prstGeom>
        </p:spPr>
      </p:pic>
      <p:sp>
        <p:nvSpPr>
          <p:cNvPr id="144" name="Google Shape;1218;p66">
            <a:extLst>
              <a:ext uri="{FF2B5EF4-FFF2-40B4-BE49-F238E27FC236}">
                <a16:creationId xmlns:a16="http://schemas.microsoft.com/office/drawing/2014/main" id="{98DB05EE-C582-4E77-8B1C-399BE5F37CDC}"/>
              </a:ext>
            </a:extLst>
          </p:cNvPr>
          <p:cNvSpPr/>
          <p:nvPr/>
        </p:nvSpPr>
        <p:spPr>
          <a:xfrm rot="5400000">
            <a:off x="3156088" y="-2206424"/>
            <a:ext cx="6042927" cy="11123434"/>
          </a:xfrm>
          <a:custGeom>
            <a:avLst/>
            <a:gdLst/>
            <a:ahLst/>
            <a:cxnLst/>
            <a:rect l="l" t="t" r="r" b="b"/>
            <a:pathLst>
              <a:path w="39816" h="49203" extrusionOk="0">
                <a:moveTo>
                  <a:pt x="1585" y="484"/>
                </a:moveTo>
                <a:lnTo>
                  <a:pt x="1585" y="1585"/>
                </a:lnTo>
                <a:lnTo>
                  <a:pt x="499" y="1585"/>
                </a:lnTo>
                <a:lnTo>
                  <a:pt x="499" y="484"/>
                </a:lnTo>
                <a:close/>
                <a:moveTo>
                  <a:pt x="3170" y="484"/>
                </a:moveTo>
                <a:lnTo>
                  <a:pt x="3170" y="1585"/>
                </a:lnTo>
                <a:lnTo>
                  <a:pt x="2068" y="1585"/>
                </a:lnTo>
                <a:lnTo>
                  <a:pt x="2068" y="484"/>
                </a:lnTo>
                <a:close/>
                <a:moveTo>
                  <a:pt x="4755" y="484"/>
                </a:moveTo>
                <a:lnTo>
                  <a:pt x="4755" y="1585"/>
                </a:lnTo>
                <a:lnTo>
                  <a:pt x="3668" y="1585"/>
                </a:lnTo>
                <a:lnTo>
                  <a:pt x="3668" y="484"/>
                </a:lnTo>
                <a:close/>
                <a:moveTo>
                  <a:pt x="36148" y="484"/>
                </a:moveTo>
                <a:lnTo>
                  <a:pt x="36148" y="1585"/>
                </a:lnTo>
                <a:lnTo>
                  <a:pt x="35061" y="1585"/>
                </a:lnTo>
                <a:lnTo>
                  <a:pt x="35061" y="484"/>
                </a:lnTo>
                <a:close/>
                <a:moveTo>
                  <a:pt x="37732" y="484"/>
                </a:moveTo>
                <a:lnTo>
                  <a:pt x="37732" y="1585"/>
                </a:lnTo>
                <a:lnTo>
                  <a:pt x="36646" y="1585"/>
                </a:lnTo>
                <a:lnTo>
                  <a:pt x="36646" y="484"/>
                </a:lnTo>
                <a:close/>
                <a:moveTo>
                  <a:pt x="39317" y="484"/>
                </a:moveTo>
                <a:lnTo>
                  <a:pt x="39317" y="1585"/>
                </a:lnTo>
                <a:lnTo>
                  <a:pt x="38231" y="1585"/>
                </a:lnTo>
                <a:lnTo>
                  <a:pt x="38231" y="484"/>
                </a:lnTo>
                <a:close/>
                <a:moveTo>
                  <a:pt x="3170" y="2068"/>
                </a:moveTo>
                <a:lnTo>
                  <a:pt x="3170" y="3170"/>
                </a:lnTo>
                <a:lnTo>
                  <a:pt x="2068" y="3170"/>
                </a:lnTo>
                <a:lnTo>
                  <a:pt x="2068" y="2068"/>
                </a:lnTo>
                <a:close/>
                <a:moveTo>
                  <a:pt x="37732" y="2068"/>
                </a:moveTo>
                <a:lnTo>
                  <a:pt x="37732" y="3170"/>
                </a:lnTo>
                <a:lnTo>
                  <a:pt x="36646" y="3170"/>
                </a:lnTo>
                <a:lnTo>
                  <a:pt x="36646" y="2068"/>
                </a:lnTo>
                <a:close/>
                <a:moveTo>
                  <a:pt x="1585" y="3638"/>
                </a:moveTo>
                <a:lnTo>
                  <a:pt x="1585" y="4725"/>
                </a:lnTo>
                <a:lnTo>
                  <a:pt x="499" y="4725"/>
                </a:lnTo>
                <a:lnTo>
                  <a:pt x="499" y="3638"/>
                </a:lnTo>
                <a:close/>
                <a:moveTo>
                  <a:pt x="4755" y="3638"/>
                </a:moveTo>
                <a:lnTo>
                  <a:pt x="4755" y="4725"/>
                </a:lnTo>
                <a:lnTo>
                  <a:pt x="3668" y="4725"/>
                </a:lnTo>
                <a:lnTo>
                  <a:pt x="3668" y="3638"/>
                </a:lnTo>
                <a:close/>
                <a:moveTo>
                  <a:pt x="36148" y="3638"/>
                </a:moveTo>
                <a:lnTo>
                  <a:pt x="36148" y="4725"/>
                </a:lnTo>
                <a:lnTo>
                  <a:pt x="35061" y="4725"/>
                </a:lnTo>
                <a:lnTo>
                  <a:pt x="35061" y="3638"/>
                </a:lnTo>
                <a:close/>
                <a:moveTo>
                  <a:pt x="39302" y="3638"/>
                </a:moveTo>
                <a:lnTo>
                  <a:pt x="39302" y="4725"/>
                </a:lnTo>
                <a:lnTo>
                  <a:pt x="38231" y="4725"/>
                </a:lnTo>
                <a:lnTo>
                  <a:pt x="38231" y="3638"/>
                </a:lnTo>
                <a:close/>
                <a:moveTo>
                  <a:pt x="1585" y="44433"/>
                </a:moveTo>
                <a:lnTo>
                  <a:pt x="1585" y="45520"/>
                </a:lnTo>
                <a:lnTo>
                  <a:pt x="499" y="45520"/>
                </a:lnTo>
                <a:lnTo>
                  <a:pt x="499" y="44433"/>
                </a:lnTo>
                <a:close/>
                <a:moveTo>
                  <a:pt x="4755" y="44433"/>
                </a:moveTo>
                <a:lnTo>
                  <a:pt x="4755" y="45520"/>
                </a:lnTo>
                <a:lnTo>
                  <a:pt x="3668" y="45520"/>
                </a:lnTo>
                <a:lnTo>
                  <a:pt x="3668" y="44433"/>
                </a:lnTo>
                <a:close/>
                <a:moveTo>
                  <a:pt x="36148" y="44433"/>
                </a:moveTo>
                <a:lnTo>
                  <a:pt x="36148" y="45520"/>
                </a:lnTo>
                <a:lnTo>
                  <a:pt x="35061" y="45520"/>
                </a:lnTo>
                <a:lnTo>
                  <a:pt x="35061" y="44433"/>
                </a:lnTo>
                <a:close/>
                <a:moveTo>
                  <a:pt x="39317" y="44433"/>
                </a:moveTo>
                <a:lnTo>
                  <a:pt x="39317" y="45520"/>
                </a:lnTo>
                <a:lnTo>
                  <a:pt x="38231" y="45520"/>
                </a:lnTo>
                <a:lnTo>
                  <a:pt x="38231" y="44433"/>
                </a:lnTo>
                <a:close/>
                <a:moveTo>
                  <a:pt x="3170" y="46018"/>
                </a:moveTo>
                <a:lnTo>
                  <a:pt x="3170" y="47105"/>
                </a:lnTo>
                <a:lnTo>
                  <a:pt x="2068" y="47105"/>
                </a:lnTo>
                <a:lnTo>
                  <a:pt x="2068" y="46018"/>
                </a:lnTo>
                <a:close/>
                <a:moveTo>
                  <a:pt x="37732" y="46018"/>
                </a:moveTo>
                <a:lnTo>
                  <a:pt x="37732" y="47105"/>
                </a:lnTo>
                <a:lnTo>
                  <a:pt x="36646" y="47105"/>
                </a:lnTo>
                <a:lnTo>
                  <a:pt x="36646" y="46018"/>
                </a:lnTo>
                <a:close/>
                <a:moveTo>
                  <a:pt x="1585" y="47603"/>
                </a:moveTo>
                <a:lnTo>
                  <a:pt x="1585" y="48689"/>
                </a:lnTo>
                <a:lnTo>
                  <a:pt x="499" y="48689"/>
                </a:lnTo>
                <a:lnTo>
                  <a:pt x="499" y="47603"/>
                </a:lnTo>
                <a:close/>
                <a:moveTo>
                  <a:pt x="4755" y="47603"/>
                </a:moveTo>
                <a:lnTo>
                  <a:pt x="4755" y="48689"/>
                </a:lnTo>
                <a:lnTo>
                  <a:pt x="3668" y="48689"/>
                </a:lnTo>
                <a:lnTo>
                  <a:pt x="3668" y="47603"/>
                </a:lnTo>
                <a:close/>
                <a:moveTo>
                  <a:pt x="34578" y="469"/>
                </a:moveTo>
                <a:lnTo>
                  <a:pt x="34578" y="2053"/>
                </a:lnTo>
                <a:lnTo>
                  <a:pt x="36163" y="2053"/>
                </a:lnTo>
                <a:lnTo>
                  <a:pt x="36163" y="3155"/>
                </a:lnTo>
                <a:lnTo>
                  <a:pt x="34578" y="3155"/>
                </a:lnTo>
                <a:lnTo>
                  <a:pt x="34578" y="5223"/>
                </a:lnTo>
                <a:lnTo>
                  <a:pt x="36661" y="5223"/>
                </a:lnTo>
                <a:lnTo>
                  <a:pt x="36661" y="3638"/>
                </a:lnTo>
                <a:lnTo>
                  <a:pt x="37748" y="3638"/>
                </a:lnTo>
                <a:lnTo>
                  <a:pt x="37748" y="5223"/>
                </a:lnTo>
                <a:lnTo>
                  <a:pt x="39332" y="5223"/>
                </a:lnTo>
                <a:lnTo>
                  <a:pt x="39332" y="43935"/>
                </a:lnTo>
                <a:lnTo>
                  <a:pt x="37732" y="43935"/>
                </a:lnTo>
                <a:lnTo>
                  <a:pt x="37732" y="45520"/>
                </a:lnTo>
                <a:lnTo>
                  <a:pt x="36646" y="45520"/>
                </a:lnTo>
                <a:lnTo>
                  <a:pt x="36646" y="43935"/>
                </a:lnTo>
                <a:lnTo>
                  <a:pt x="34563" y="43935"/>
                </a:lnTo>
                <a:lnTo>
                  <a:pt x="34563" y="46018"/>
                </a:lnTo>
                <a:lnTo>
                  <a:pt x="36148" y="46018"/>
                </a:lnTo>
                <a:lnTo>
                  <a:pt x="36148" y="47105"/>
                </a:lnTo>
                <a:lnTo>
                  <a:pt x="34563" y="47105"/>
                </a:lnTo>
                <a:lnTo>
                  <a:pt x="34563" y="48689"/>
                </a:lnTo>
                <a:lnTo>
                  <a:pt x="5253" y="48689"/>
                </a:lnTo>
                <a:lnTo>
                  <a:pt x="5253" y="47105"/>
                </a:lnTo>
                <a:lnTo>
                  <a:pt x="3668" y="47105"/>
                </a:lnTo>
                <a:lnTo>
                  <a:pt x="3668" y="46018"/>
                </a:lnTo>
                <a:lnTo>
                  <a:pt x="5253" y="46018"/>
                </a:lnTo>
                <a:lnTo>
                  <a:pt x="5253" y="43935"/>
                </a:lnTo>
                <a:lnTo>
                  <a:pt x="3170" y="43935"/>
                </a:lnTo>
                <a:lnTo>
                  <a:pt x="3170" y="45520"/>
                </a:lnTo>
                <a:lnTo>
                  <a:pt x="2068" y="45520"/>
                </a:lnTo>
                <a:lnTo>
                  <a:pt x="2068" y="43935"/>
                </a:lnTo>
                <a:lnTo>
                  <a:pt x="499" y="43935"/>
                </a:lnTo>
                <a:lnTo>
                  <a:pt x="499" y="5223"/>
                </a:lnTo>
                <a:lnTo>
                  <a:pt x="2068" y="5223"/>
                </a:lnTo>
                <a:lnTo>
                  <a:pt x="2068" y="3638"/>
                </a:lnTo>
                <a:lnTo>
                  <a:pt x="3170" y="3638"/>
                </a:lnTo>
                <a:lnTo>
                  <a:pt x="3170" y="5223"/>
                </a:lnTo>
                <a:lnTo>
                  <a:pt x="5253" y="5223"/>
                </a:lnTo>
                <a:lnTo>
                  <a:pt x="5253" y="3155"/>
                </a:lnTo>
                <a:lnTo>
                  <a:pt x="3668" y="3155"/>
                </a:lnTo>
                <a:lnTo>
                  <a:pt x="3668" y="2053"/>
                </a:lnTo>
                <a:lnTo>
                  <a:pt x="5253" y="2053"/>
                </a:lnTo>
                <a:lnTo>
                  <a:pt x="5253" y="469"/>
                </a:lnTo>
                <a:close/>
                <a:moveTo>
                  <a:pt x="36148" y="47603"/>
                </a:moveTo>
                <a:lnTo>
                  <a:pt x="36148" y="48689"/>
                </a:lnTo>
                <a:lnTo>
                  <a:pt x="35061" y="48689"/>
                </a:lnTo>
                <a:lnTo>
                  <a:pt x="35061" y="47603"/>
                </a:lnTo>
                <a:close/>
                <a:moveTo>
                  <a:pt x="39302" y="47603"/>
                </a:moveTo>
                <a:lnTo>
                  <a:pt x="39302" y="48689"/>
                </a:lnTo>
                <a:lnTo>
                  <a:pt x="38231" y="48689"/>
                </a:lnTo>
                <a:lnTo>
                  <a:pt x="38231" y="47603"/>
                </a:lnTo>
                <a:close/>
                <a:moveTo>
                  <a:pt x="1" y="1"/>
                </a:moveTo>
                <a:lnTo>
                  <a:pt x="1" y="2068"/>
                </a:lnTo>
                <a:lnTo>
                  <a:pt x="1585" y="2068"/>
                </a:lnTo>
                <a:lnTo>
                  <a:pt x="1585" y="3170"/>
                </a:lnTo>
                <a:lnTo>
                  <a:pt x="1" y="3170"/>
                </a:lnTo>
                <a:lnTo>
                  <a:pt x="1" y="5238"/>
                </a:lnTo>
                <a:lnTo>
                  <a:pt x="1" y="46033"/>
                </a:lnTo>
                <a:lnTo>
                  <a:pt x="1585" y="46033"/>
                </a:lnTo>
                <a:lnTo>
                  <a:pt x="1585" y="47120"/>
                </a:lnTo>
                <a:lnTo>
                  <a:pt x="1" y="47120"/>
                </a:lnTo>
                <a:lnTo>
                  <a:pt x="1" y="49203"/>
                </a:lnTo>
                <a:lnTo>
                  <a:pt x="2068" y="49203"/>
                </a:lnTo>
                <a:lnTo>
                  <a:pt x="2068" y="47618"/>
                </a:lnTo>
                <a:lnTo>
                  <a:pt x="3170" y="47618"/>
                </a:lnTo>
                <a:lnTo>
                  <a:pt x="3170" y="49203"/>
                </a:lnTo>
                <a:lnTo>
                  <a:pt x="36646" y="49203"/>
                </a:lnTo>
                <a:lnTo>
                  <a:pt x="36646" y="47618"/>
                </a:lnTo>
                <a:lnTo>
                  <a:pt x="37732" y="47618"/>
                </a:lnTo>
                <a:lnTo>
                  <a:pt x="37732" y="49203"/>
                </a:lnTo>
                <a:lnTo>
                  <a:pt x="39815" y="49203"/>
                </a:lnTo>
                <a:lnTo>
                  <a:pt x="39815" y="47120"/>
                </a:lnTo>
                <a:lnTo>
                  <a:pt x="38231" y="47120"/>
                </a:lnTo>
                <a:lnTo>
                  <a:pt x="38231" y="46033"/>
                </a:lnTo>
                <a:lnTo>
                  <a:pt x="39815" y="46033"/>
                </a:lnTo>
                <a:lnTo>
                  <a:pt x="39815" y="5223"/>
                </a:lnTo>
                <a:lnTo>
                  <a:pt x="39815" y="3155"/>
                </a:lnTo>
                <a:lnTo>
                  <a:pt x="38231" y="3155"/>
                </a:lnTo>
                <a:lnTo>
                  <a:pt x="38231" y="2053"/>
                </a:lnTo>
                <a:lnTo>
                  <a:pt x="39785" y="2053"/>
                </a:lnTo>
                <a:lnTo>
                  <a:pt x="39785" y="1"/>
                </a:lnTo>
                <a:close/>
              </a:path>
            </a:pathLst>
          </a:custGeom>
          <a:solidFill>
            <a:srgbClr val="DA0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0" name="Google Shape;1249;p67">
            <a:extLst>
              <a:ext uri="{FF2B5EF4-FFF2-40B4-BE49-F238E27FC236}">
                <a16:creationId xmlns:a16="http://schemas.microsoft.com/office/drawing/2014/main" id="{4C36DD44-68B1-471A-A1B8-EAB373946CD5}"/>
              </a:ext>
            </a:extLst>
          </p:cNvPr>
          <p:cNvGrpSpPr/>
          <p:nvPr/>
        </p:nvGrpSpPr>
        <p:grpSpPr>
          <a:xfrm>
            <a:off x="11005912" y="5359575"/>
            <a:ext cx="319990" cy="324828"/>
            <a:chOff x="6606590" y="3427057"/>
            <a:chExt cx="729402" cy="740429"/>
          </a:xfrm>
        </p:grpSpPr>
        <p:sp>
          <p:nvSpPr>
            <p:cNvPr id="151" name="Google Shape;1250;p67">
              <a:extLst>
                <a:ext uri="{FF2B5EF4-FFF2-40B4-BE49-F238E27FC236}">
                  <a16:creationId xmlns:a16="http://schemas.microsoft.com/office/drawing/2014/main" id="{AC3CC70F-CA4A-46AB-960E-F6A4164EFA0F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Google Shape;1251;p67">
              <a:extLst>
                <a:ext uri="{FF2B5EF4-FFF2-40B4-BE49-F238E27FC236}">
                  <a16:creationId xmlns:a16="http://schemas.microsoft.com/office/drawing/2014/main" id="{9DBD7440-7566-4307-B545-214150176420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oogle Shape;1249;p67">
            <a:extLst>
              <a:ext uri="{FF2B5EF4-FFF2-40B4-BE49-F238E27FC236}">
                <a16:creationId xmlns:a16="http://schemas.microsoft.com/office/drawing/2014/main" id="{74DF8F8A-BBCF-4B40-B0F0-FFE5444AD733}"/>
              </a:ext>
            </a:extLst>
          </p:cNvPr>
          <p:cNvGrpSpPr/>
          <p:nvPr/>
        </p:nvGrpSpPr>
        <p:grpSpPr>
          <a:xfrm>
            <a:off x="11005915" y="1129101"/>
            <a:ext cx="319990" cy="324828"/>
            <a:chOff x="6606590" y="3427057"/>
            <a:chExt cx="729402" cy="740429"/>
          </a:xfrm>
        </p:grpSpPr>
        <p:sp>
          <p:nvSpPr>
            <p:cNvPr id="154" name="Google Shape;1250;p67">
              <a:extLst>
                <a:ext uri="{FF2B5EF4-FFF2-40B4-BE49-F238E27FC236}">
                  <a16:creationId xmlns:a16="http://schemas.microsoft.com/office/drawing/2014/main" id="{C2086BFF-98B7-4066-9F7D-08ABD1A49A15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Google Shape;1251;p67">
              <a:extLst>
                <a:ext uri="{FF2B5EF4-FFF2-40B4-BE49-F238E27FC236}">
                  <a16:creationId xmlns:a16="http://schemas.microsoft.com/office/drawing/2014/main" id="{4CDBCB7C-766C-44A1-96A8-5E4A6BA7120E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F03FE88-4C59-4503-A8B7-74E4778452D2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E557F3C9-DA5A-4357-A237-F84D0DF678F5}"/>
              </a:ext>
            </a:extLst>
          </p:cNvPr>
          <p:cNvGrpSpPr/>
          <p:nvPr/>
        </p:nvGrpSpPr>
        <p:grpSpPr>
          <a:xfrm flipH="1">
            <a:off x="3481802" y="562890"/>
            <a:ext cx="4877163" cy="945689"/>
            <a:chOff x="3657419" y="358759"/>
            <a:chExt cx="4877163" cy="945689"/>
          </a:xfrm>
        </p:grpSpPr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3B70907A-1CAE-4DF9-91FC-480EF2E99FE7}"/>
                </a:ext>
              </a:extLst>
            </p:cNvPr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75" name="组合 46">
                <a:extLst>
                  <a:ext uri="{FF2B5EF4-FFF2-40B4-BE49-F238E27FC236}">
                    <a16:creationId xmlns:a16="http://schemas.microsoft.com/office/drawing/2014/main" id="{E5053CBB-4EA1-4F4B-AC6C-75DA801D5CCD}"/>
                  </a:ext>
                </a:extLst>
              </p:cNvPr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83" name="梯形 50">
                  <a:extLst>
                    <a:ext uri="{FF2B5EF4-FFF2-40B4-BE49-F238E27FC236}">
                      <a16:creationId xmlns:a16="http://schemas.microsoft.com/office/drawing/2014/main" id="{12347F2E-BB40-4B60-AEC7-8784B01A377F}"/>
                    </a:ext>
                  </a:extLst>
                </p:cNvPr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84" name="矩形 49">
                  <a:extLst>
                    <a:ext uri="{FF2B5EF4-FFF2-40B4-BE49-F238E27FC236}">
                      <a16:creationId xmlns:a16="http://schemas.microsoft.com/office/drawing/2014/main" id="{6CF3F07A-E625-45CD-934F-EE1CEAAAF342}"/>
                    </a:ext>
                  </a:extLst>
                </p:cNvPr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76" name="Google Shape;697;p24">
                <a:extLst>
                  <a:ext uri="{FF2B5EF4-FFF2-40B4-BE49-F238E27FC236}">
                    <a16:creationId xmlns:a16="http://schemas.microsoft.com/office/drawing/2014/main" id="{0B0085AF-0779-4D78-98F0-9434A740B8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Câu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ứng</a:t>
                </a:r>
                <a:r>
                  <a:rPr lang="en-US" sz="4400" b="1" kern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kern="0" dirty="0" err="1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dụng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9AC57A31-CAD5-4CD3-B2A2-29184EE4FA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sp>
        <p:nvSpPr>
          <p:cNvPr id="185" name="Rectangle 184">
            <a:extLst>
              <a:ext uri="{FF2B5EF4-FFF2-40B4-BE49-F238E27FC236}">
                <a16:creationId xmlns:a16="http://schemas.microsoft.com/office/drawing/2014/main" id="{F82B117A-AC69-42C7-A8D3-88ABEF1C77A4}"/>
              </a:ext>
            </a:extLst>
          </p:cNvPr>
          <p:cNvSpPr/>
          <p:nvPr/>
        </p:nvSpPr>
        <p:spPr>
          <a:xfrm>
            <a:off x="1300392" y="3098168"/>
            <a:ext cx="1027577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Ý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r>
              <a:rPr lang="nl-NL" sz="3200" b="1" dirty="0"/>
              <a:t>Câu thơ giới thiệu về Khánh Hòa: Khánh Hòa là nơi có trầm hương nổi tiếng, có cảnh non nước thơ mông, hữu tình, cuốn hút du khách.</a:t>
            </a:r>
            <a:endParaRPr lang="en-US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00E084-43F2-47A5-965F-2128979FF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850" y="1675603"/>
            <a:ext cx="8218963" cy="149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267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ánh Hòa sẽ trở thành thành phố trực thuộc Trung ương - Nhịp sống kinh tế  Việt Nam &amp; Thế giới">
            <a:extLst>
              <a:ext uri="{FF2B5EF4-FFF2-40B4-BE49-F238E27FC236}">
                <a16:creationId xmlns:a16="http://schemas.microsoft.com/office/drawing/2014/main" id="{43CA291B-DC18-4330-AB5A-0E0324F9B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05" b="68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EB57D9-ECE4-430F-8546-83BB8B84483F}"/>
              </a:ext>
            </a:extLst>
          </p:cNvPr>
          <p:cNvSpPr txBox="1"/>
          <p:nvPr/>
        </p:nvSpPr>
        <p:spPr>
          <a:xfrm>
            <a:off x="8022021" y="3231931"/>
            <a:ext cx="3852041" cy="183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ea typeface="+mj-ea"/>
                <a:cs typeface="+mj-cs"/>
              </a:rPr>
              <a:t>Khánh</a:t>
            </a:r>
            <a:r>
              <a:rPr lang="en-US" sz="4000" dirty="0">
                <a:ea typeface="+mj-ea"/>
                <a:cs typeface="+mj-cs"/>
              </a:rPr>
              <a:t> </a:t>
            </a:r>
            <a:r>
              <a:rPr lang="en-US" sz="4000" dirty="0" err="1">
                <a:ea typeface="+mj-ea"/>
                <a:cs typeface="+mj-cs"/>
              </a:rPr>
              <a:t>Hòa</a:t>
            </a:r>
            <a:endParaRPr lang="en-US" sz="4000" dirty="0">
              <a:ea typeface="+mj-ea"/>
              <a:cs typeface="+mj-cs"/>
            </a:endParaRP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080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BF6A57F-8642-4C79-929B-7454B7388B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Picture 6" descr="A picture containing flower&#10;&#10;Description automatically generated">
            <a:extLst>
              <a:ext uri="{FF2B5EF4-FFF2-40B4-BE49-F238E27FC236}">
                <a16:creationId xmlns:a16="http://schemas.microsoft.com/office/drawing/2014/main" id="{9AFF172E-8B59-4D1D-BF99-152AFA378E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599" y="-393745"/>
            <a:ext cx="6373877" cy="37953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0CCE6E-274B-47F7-8926-8D2F1C6A75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17" y="3675014"/>
            <a:ext cx="6266924" cy="2810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D4519E-A1A0-4B7C-BE1E-B68CE8A5A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91" y="5780095"/>
            <a:ext cx="5949974" cy="22796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EFE435-A4B6-4689-9530-5C6432B1D1AB}"/>
              </a:ext>
            </a:extLst>
          </p:cNvPr>
          <p:cNvSpPr txBox="1"/>
          <p:nvPr/>
        </p:nvSpPr>
        <p:spPr>
          <a:xfrm>
            <a:off x="454374" y="2496762"/>
            <a:ext cx="8810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Tạm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biệt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và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hẹn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gặp</a:t>
            </a:r>
            <a:r>
              <a:rPr kumimoji="0" lang="en-US" sz="7200" b="1" i="0" u="none" strike="noStrike" kern="1200" cap="none" spc="0" normalizeH="0" baseline="0" noProof="0" dirty="0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8575">
                  <a:solidFill>
                    <a:srgbClr val="FF505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lại</a:t>
            </a:r>
            <a:endParaRPr kumimoji="0" lang="en-US" sz="7200" b="1" i="0" u="none" strike="noStrike" kern="1200" cap="none" spc="0" normalizeH="0" baseline="0" noProof="0" dirty="0">
              <a:ln w="28575">
                <a:solidFill>
                  <a:srgbClr val="FF5050"/>
                </a:solidFill>
              </a:ln>
              <a:solidFill>
                <a:prstClr val="white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305361-5A69-4ADD-9295-E6ACE88B733E}"/>
              </a:ext>
            </a:extLst>
          </p:cNvPr>
          <p:cNvGrpSpPr/>
          <p:nvPr/>
        </p:nvGrpSpPr>
        <p:grpSpPr>
          <a:xfrm>
            <a:off x="8519127" y="1962905"/>
            <a:ext cx="2553724" cy="5288840"/>
            <a:chOff x="914400" y="-249855"/>
            <a:chExt cx="1930759" cy="3998660"/>
          </a:xfrm>
        </p:grpSpPr>
        <p:grpSp>
          <p:nvGrpSpPr>
            <p:cNvPr id="15" name="Google Shape;2136;p85">
              <a:extLst>
                <a:ext uri="{FF2B5EF4-FFF2-40B4-BE49-F238E27FC236}">
                  <a16:creationId xmlns:a16="http://schemas.microsoft.com/office/drawing/2014/main" id="{AE798702-FCBA-46FD-90AC-B7B11F0978A3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7" name="Google Shape;2137;p85">
                <a:extLst>
                  <a:ext uri="{FF2B5EF4-FFF2-40B4-BE49-F238E27FC236}">
                    <a16:creationId xmlns:a16="http://schemas.microsoft.com/office/drawing/2014/main" id="{B6FA1AB1-C552-4213-AD0B-6C8D3A9EA37B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Google Shape;2138;p85">
                <a:extLst>
                  <a:ext uri="{FF2B5EF4-FFF2-40B4-BE49-F238E27FC236}">
                    <a16:creationId xmlns:a16="http://schemas.microsoft.com/office/drawing/2014/main" id="{CE78F4FC-06CC-4057-99E4-41066034FFC7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Google Shape;2139;p85">
                <a:extLst>
                  <a:ext uri="{FF2B5EF4-FFF2-40B4-BE49-F238E27FC236}">
                    <a16:creationId xmlns:a16="http://schemas.microsoft.com/office/drawing/2014/main" id="{DEF48CC1-C635-4FB1-9B70-461E773B79E3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Google Shape;2140;p85">
                <a:extLst>
                  <a:ext uri="{FF2B5EF4-FFF2-40B4-BE49-F238E27FC236}">
                    <a16:creationId xmlns:a16="http://schemas.microsoft.com/office/drawing/2014/main" id="{CD948B40-6093-4A33-AB68-501A02360D5D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Google Shape;2141;p85">
                <a:extLst>
                  <a:ext uri="{FF2B5EF4-FFF2-40B4-BE49-F238E27FC236}">
                    <a16:creationId xmlns:a16="http://schemas.microsoft.com/office/drawing/2014/main" id="{A272AB1F-95E6-400F-8B86-5E740293BC7D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Google Shape;2142;p85">
                <a:extLst>
                  <a:ext uri="{FF2B5EF4-FFF2-40B4-BE49-F238E27FC236}">
                    <a16:creationId xmlns:a16="http://schemas.microsoft.com/office/drawing/2014/main" id="{F4EDAA28-BD2F-42FD-8710-A99B94675F18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Google Shape;2143;p85">
                <a:extLst>
                  <a:ext uri="{FF2B5EF4-FFF2-40B4-BE49-F238E27FC236}">
                    <a16:creationId xmlns:a16="http://schemas.microsoft.com/office/drawing/2014/main" id="{F842C4E6-3729-4AF5-8A85-168ED2D51C48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Google Shape;2144;p85">
                <a:extLst>
                  <a:ext uri="{FF2B5EF4-FFF2-40B4-BE49-F238E27FC236}">
                    <a16:creationId xmlns:a16="http://schemas.microsoft.com/office/drawing/2014/main" id="{78E5AFD1-C9DF-45E2-A7ED-E776CB1FA5BC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Google Shape;2145;p85">
                <a:extLst>
                  <a:ext uri="{FF2B5EF4-FFF2-40B4-BE49-F238E27FC236}">
                    <a16:creationId xmlns:a16="http://schemas.microsoft.com/office/drawing/2014/main" id="{B264A88D-127A-43AD-9433-1D408076261E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" name="Google Shape;2146;p85">
                <a:extLst>
                  <a:ext uri="{FF2B5EF4-FFF2-40B4-BE49-F238E27FC236}">
                    <a16:creationId xmlns:a16="http://schemas.microsoft.com/office/drawing/2014/main" id="{DE302894-D9F4-4A43-8E0A-3F870F308740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" name="Google Shape;2147;p85">
                <a:extLst>
                  <a:ext uri="{FF2B5EF4-FFF2-40B4-BE49-F238E27FC236}">
                    <a16:creationId xmlns:a16="http://schemas.microsoft.com/office/drawing/2014/main" id="{982E22C0-3BFE-4717-AF2B-70B7DB50FC0C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Google Shape;2148;p85">
                <a:extLst>
                  <a:ext uri="{FF2B5EF4-FFF2-40B4-BE49-F238E27FC236}">
                    <a16:creationId xmlns:a16="http://schemas.microsoft.com/office/drawing/2014/main" id="{99C1F340-106B-4F70-99D2-863D124A7252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Google Shape;2149;p85">
                <a:extLst>
                  <a:ext uri="{FF2B5EF4-FFF2-40B4-BE49-F238E27FC236}">
                    <a16:creationId xmlns:a16="http://schemas.microsoft.com/office/drawing/2014/main" id="{80380F05-FBE9-4E31-9948-6DDA9BD56A7D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Google Shape;2150;p85">
                <a:extLst>
                  <a:ext uri="{FF2B5EF4-FFF2-40B4-BE49-F238E27FC236}">
                    <a16:creationId xmlns:a16="http://schemas.microsoft.com/office/drawing/2014/main" id="{B386E95C-C367-4468-AA23-728CA7084E84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Google Shape;2151;p85">
                <a:extLst>
                  <a:ext uri="{FF2B5EF4-FFF2-40B4-BE49-F238E27FC236}">
                    <a16:creationId xmlns:a16="http://schemas.microsoft.com/office/drawing/2014/main" id="{597CDB9A-63D8-495E-8877-666EE43577E9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Google Shape;2152;p85">
                <a:extLst>
                  <a:ext uri="{FF2B5EF4-FFF2-40B4-BE49-F238E27FC236}">
                    <a16:creationId xmlns:a16="http://schemas.microsoft.com/office/drawing/2014/main" id="{8D5A5E83-A595-41BF-941E-F50F70030F38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Google Shape;2153;p85">
                <a:extLst>
                  <a:ext uri="{FF2B5EF4-FFF2-40B4-BE49-F238E27FC236}">
                    <a16:creationId xmlns:a16="http://schemas.microsoft.com/office/drawing/2014/main" id="{685C072F-DE67-46AC-B22A-2BDD2B90ACC8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Google Shape;2154;p85">
                <a:extLst>
                  <a:ext uri="{FF2B5EF4-FFF2-40B4-BE49-F238E27FC236}">
                    <a16:creationId xmlns:a16="http://schemas.microsoft.com/office/drawing/2014/main" id="{C1409A04-B0DE-4BB7-8EB4-F16AA5D0B35E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Google Shape;2155;p85">
                <a:extLst>
                  <a:ext uri="{FF2B5EF4-FFF2-40B4-BE49-F238E27FC236}">
                    <a16:creationId xmlns:a16="http://schemas.microsoft.com/office/drawing/2014/main" id="{1542D14C-0CD3-41EE-8928-AF26531ED5DD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Google Shape;2156;p85">
                <a:extLst>
                  <a:ext uri="{FF2B5EF4-FFF2-40B4-BE49-F238E27FC236}">
                    <a16:creationId xmlns:a16="http://schemas.microsoft.com/office/drawing/2014/main" id="{471C00C5-1032-416B-9F8A-D95A7D6B499D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Google Shape;2157;p85">
                <a:extLst>
                  <a:ext uri="{FF2B5EF4-FFF2-40B4-BE49-F238E27FC236}">
                    <a16:creationId xmlns:a16="http://schemas.microsoft.com/office/drawing/2014/main" id="{DF99D9A7-6379-486A-90E4-E250C40BC9FD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Google Shape;2158;p85">
                <a:extLst>
                  <a:ext uri="{FF2B5EF4-FFF2-40B4-BE49-F238E27FC236}">
                    <a16:creationId xmlns:a16="http://schemas.microsoft.com/office/drawing/2014/main" id="{26A2CEF3-1459-400F-B6D1-6023B206DFCE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Google Shape;2159;p85">
                <a:extLst>
                  <a:ext uri="{FF2B5EF4-FFF2-40B4-BE49-F238E27FC236}">
                    <a16:creationId xmlns:a16="http://schemas.microsoft.com/office/drawing/2014/main" id="{12ACF48D-764A-4EB0-8EA8-32E08CF9ABEE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Google Shape;2160;p85">
                <a:extLst>
                  <a:ext uri="{FF2B5EF4-FFF2-40B4-BE49-F238E27FC236}">
                    <a16:creationId xmlns:a16="http://schemas.microsoft.com/office/drawing/2014/main" id="{5E4A7BF5-49B0-404C-AFDC-F219E38C8F9D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Google Shape;2161;p85">
                <a:extLst>
                  <a:ext uri="{FF2B5EF4-FFF2-40B4-BE49-F238E27FC236}">
                    <a16:creationId xmlns:a16="http://schemas.microsoft.com/office/drawing/2014/main" id="{63989A81-DADB-44F6-98EC-B37E7E3C48F1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Google Shape;2162;p85">
                <a:extLst>
                  <a:ext uri="{FF2B5EF4-FFF2-40B4-BE49-F238E27FC236}">
                    <a16:creationId xmlns:a16="http://schemas.microsoft.com/office/drawing/2014/main" id="{A8744034-B9A6-48DE-95F0-4B5BD55B2BC4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Google Shape;2163;p85">
                <a:extLst>
                  <a:ext uri="{FF2B5EF4-FFF2-40B4-BE49-F238E27FC236}">
                    <a16:creationId xmlns:a16="http://schemas.microsoft.com/office/drawing/2014/main" id="{F1855644-65F2-473A-80ED-D3835B2F0D21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Google Shape;2164;p85">
                <a:extLst>
                  <a:ext uri="{FF2B5EF4-FFF2-40B4-BE49-F238E27FC236}">
                    <a16:creationId xmlns:a16="http://schemas.microsoft.com/office/drawing/2014/main" id="{6983A3C9-F049-4590-AE13-6DA9FD2255C9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Google Shape;2165;p85">
                <a:extLst>
                  <a:ext uri="{FF2B5EF4-FFF2-40B4-BE49-F238E27FC236}">
                    <a16:creationId xmlns:a16="http://schemas.microsoft.com/office/drawing/2014/main" id="{7EDD398F-6080-4205-BF76-12A96F9706FE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Google Shape;2166;p85">
                <a:extLst>
                  <a:ext uri="{FF2B5EF4-FFF2-40B4-BE49-F238E27FC236}">
                    <a16:creationId xmlns:a16="http://schemas.microsoft.com/office/drawing/2014/main" id="{ED320138-791A-4BB6-88BC-E2C81808BA3C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Google Shape;2167;p85">
                <a:extLst>
                  <a:ext uri="{FF2B5EF4-FFF2-40B4-BE49-F238E27FC236}">
                    <a16:creationId xmlns:a16="http://schemas.microsoft.com/office/drawing/2014/main" id="{9D5AAE8B-4A05-4331-B273-20B79F8B3034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206B228-CC47-452E-8B06-CCAAD2B90FDF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4E9512E-3039-44C7-A079-599A7D225CDC}"/>
              </a:ext>
            </a:extLst>
          </p:cNvPr>
          <p:cNvSpPr/>
          <p:nvPr/>
        </p:nvSpPr>
        <p:spPr>
          <a:xfrm>
            <a:off x="1336406" y="3929634"/>
            <a:ext cx="773766" cy="1017754"/>
          </a:xfrm>
          <a:custGeom>
            <a:avLst/>
            <a:gdLst/>
            <a:ahLst/>
            <a:cxnLst/>
            <a:rect l="l" t="t" r="r" b="b"/>
            <a:pathLst>
              <a:path w="866484" h="841780">
                <a:moveTo>
                  <a:pt x="307497" y="670732"/>
                </a:moveTo>
                <a:lnTo>
                  <a:pt x="306709" y="671260"/>
                </a:lnTo>
                <a:lnTo>
                  <a:pt x="306709" y="672444"/>
                </a:lnTo>
                <a:close/>
                <a:moveTo>
                  <a:pt x="392286" y="495163"/>
                </a:moveTo>
                <a:lnTo>
                  <a:pt x="391516" y="496162"/>
                </a:lnTo>
                <a:lnTo>
                  <a:pt x="388267" y="498352"/>
                </a:lnTo>
                <a:lnTo>
                  <a:pt x="388663" y="501397"/>
                </a:lnTo>
                <a:lnTo>
                  <a:pt x="390099" y="498726"/>
                </a:lnTo>
                <a:close/>
                <a:moveTo>
                  <a:pt x="409851" y="468165"/>
                </a:moveTo>
                <a:lnTo>
                  <a:pt x="408202" y="471600"/>
                </a:lnTo>
                <a:cubicBezTo>
                  <a:pt x="407211" y="473207"/>
                  <a:pt x="405907" y="475009"/>
                  <a:pt x="404289" y="477005"/>
                </a:cubicBezTo>
                <a:cubicBezTo>
                  <a:pt x="403611" y="478360"/>
                  <a:pt x="402941" y="479593"/>
                  <a:pt x="402278" y="480703"/>
                </a:cubicBezTo>
                <a:lnTo>
                  <a:pt x="400696" y="483295"/>
                </a:lnTo>
                <a:lnTo>
                  <a:pt x="409991" y="473189"/>
                </a:lnTo>
                <a:cubicBezTo>
                  <a:pt x="409364" y="474087"/>
                  <a:pt x="409162" y="473450"/>
                  <a:pt x="409387" y="471280"/>
                </a:cubicBezTo>
                <a:close/>
                <a:moveTo>
                  <a:pt x="330373" y="390189"/>
                </a:moveTo>
                <a:lnTo>
                  <a:pt x="330506" y="391140"/>
                </a:lnTo>
                <a:lnTo>
                  <a:pt x="331122" y="390723"/>
                </a:lnTo>
                <a:close/>
                <a:moveTo>
                  <a:pt x="614806" y="241062"/>
                </a:moveTo>
                <a:cubicBezTo>
                  <a:pt x="636232" y="264472"/>
                  <a:pt x="646945" y="282942"/>
                  <a:pt x="646945" y="296470"/>
                </a:cubicBezTo>
                <a:cubicBezTo>
                  <a:pt x="644181" y="307152"/>
                  <a:pt x="642275" y="331884"/>
                  <a:pt x="641226" y="370666"/>
                </a:cubicBezTo>
                <a:cubicBezTo>
                  <a:pt x="641646" y="373278"/>
                  <a:pt x="644048" y="375682"/>
                  <a:pt x="648433" y="377878"/>
                </a:cubicBezTo>
                <a:cubicBezTo>
                  <a:pt x="746640" y="381805"/>
                  <a:pt x="814834" y="386421"/>
                  <a:pt x="853013" y="391726"/>
                </a:cubicBezTo>
                <a:lnTo>
                  <a:pt x="866484" y="391726"/>
                </a:lnTo>
                <a:lnTo>
                  <a:pt x="866484" y="406977"/>
                </a:lnTo>
                <a:lnTo>
                  <a:pt x="783954" y="406568"/>
                </a:lnTo>
                <a:lnTo>
                  <a:pt x="791400" y="409402"/>
                </a:lnTo>
                <a:cubicBezTo>
                  <a:pt x="794022" y="411681"/>
                  <a:pt x="796270" y="415100"/>
                  <a:pt x="798145" y="419660"/>
                </a:cubicBezTo>
                <a:cubicBezTo>
                  <a:pt x="798145" y="426988"/>
                  <a:pt x="788460" y="432805"/>
                  <a:pt x="769089" y="437110"/>
                </a:cubicBezTo>
                <a:cubicBezTo>
                  <a:pt x="769089" y="445405"/>
                  <a:pt x="753043" y="451099"/>
                  <a:pt x="720952" y="454191"/>
                </a:cubicBezTo>
                <a:cubicBezTo>
                  <a:pt x="700175" y="469906"/>
                  <a:pt x="677531" y="477764"/>
                  <a:pt x="653021" y="477764"/>
                </a:cubicBezTo>
                <a:cubicBezTo>
                  <a:pt x="647153" y="477764"/>
                  <a:pt x="642484" y="479846"/>
                  <a:pt x="639014" y="484011"/>
                </a:cubicBezTo>
                <a:lnTo>
                  <a:pt x="637260" y="571832"/>
                </a:lnTo>
                <a:lnTo>
                  <a:pt x="637260" y="653609"/>
                </a:lnTo>
                <a:cubicBezTo>
                  <a:pt x="637260" y="685791"/>
                  <a:pt x="639860" y="713092"/>
                  <a:pt x="645059" y="735513"/>
                </a:cubicBezTo>
                <a:lnTo>
                  <a:pt x="645059" y="753384"/>
                </a:lnTo>
                <a:cubicBezTo>
                  <a:pt x="635095" y="780029"/>
                  <a:pt x="626090" y="793352"/>
                  <a:pt x="618043" y="793352"/>
                </a:cubicBezTo>
                <a:cubicBezTo>
                  <a:pt x="609911" y="793352"/>
                  <a:pt x="603418" y="783205"/>
                  <a:pt x="598565" y="762911"/>
                </a:cubicBezTo>
                <a:lnTo>
                  <a:pt x="600717" y="622940"/>
                </a:lnTo>
                <a:lnTo>
                  <a:pt x="600717" y="592365"/>
                </a:lnTo>
                <a:lnTo>
                  <a:pt x="602110" y="558323"/>
                </a:lnTo>
                <a:lnTo>
                  <a:pt x="601742" y="559082"/>
                </a:lnTo>
                <a:cubicBezTo>
                  <a:pt x="598258" y="566653"/>
                  <a:pt x="593531" y="577558"/>
                  <a:pt x="587563" y="591795"/>
                </a:cubicBezTo>
                <a:lnTo>
                  <a:pt x="561975" y="600447"/>
                </a:lnTo>
                <a:lnTo>
                  <a:pt x="561975" y="591375"/>
                </a:lnTo>
                <a:lnTo>
                  <a:pt x="579987" y="550086"/>
                </a:lnTo>
                <a:cubicBezTo>
                  <a:pt x="585764" y="534963"/>
                  <a:pt x="590790" y="515850"/>
                  <a:pt x="595066" y="492749"/>
                </a:cubicBezTo>
                <a:lnTo>
                  <a:pt x="575618" y="467676"/>
                </a:lnTo>
                <a:lnTo>
                  <a:pt x="569778" y="430979"/>
                </a:lnTo>
                <a:cubicBezTo>
                  <a:pt x="569778" y="401760"/>
                  <a:pt x="576057" y="387151"/>
                  <a:pt x="588614" y="387151"/>
                </a:cubicBezTo>
                <a:cubicBezTo>
                  <a:pt x="600630" y="376939"/>
                  <a:pt x="606638" y="357513"/>
                  <a:pt x="606638" y="328875"/>
                </a:cubicBezTo>
                <a:cubicBezTo>
                  <a:pt x="606638" y="314884"/>
                  <a:pt x="603947" y="295513"/>
                  <a:pt x="598565" y="270762"/>
                </a:cubicBezTo>
                <a:cubicBezTo>
                  <a:pt x="598565" y="258037"/>
                  <a:pt x="603979" y="248137"/>
                  <a:pt x="614806" y="241062"/>
                </a:cubicBezTo>
                <a:close/>
                <a:moveTo>
                  <a:pt x="355355" y="89504"/>
                </a:moveTo>
                <a:lnTo>
                  <a:pt x="351942" y="90879"/>
                </a:lnTo>
                <a:lnTo>
                  <a:pt x="355355" y="90879"/>
                </a:lnTo>
                <a:close/>
                <a:moveTo>
                  <a:pt x="398088" y="73898"/>
                </a:moveTo>
                <a:lnTo>
                  <a:pt x="398151" y="73948"/>
                </a:lnTo>
                <a:lnTo>
                  <a:pt x="398206" y="73913"/>
                </a:lnTo>
                <a:close/>
                <a:moveTo>
                  <a:pt x="323927" y="73600"/>
                </a:moveTo>
                <a:lnTo>
                  <a:pt x="323927" y="73660"/>
                </a:lnTo>
                <a:lnTo>
                  <a:pt x="325334" y="73660"/>
                </a:lnTo>
                <a:close/>
                <a:moveTo>
                  <a:pt x="339615" y="63250"/>
                </a:moveTo>
                <a:lnTo>
                  <a:pt x="339534" y="63259"/>
                </a:lnTo>
                <a:lnTo>
                  <a:pt x="339534" y="69094"/>
                </a:lnTo>
                <a:lnTo>
                  <a:pt x="340023" y="70072"/>
                </a:lnTo>
                <a:lnTo>
                  <a:pt x="340023" y="66290"/>
                </a:lnTo>
                <a:cubicBezTo>
                  <a:pt x="340023" y="64292"/>
                  <a:pt x="339887" y="63279"/>
                  <a:pt x="339615" y="63250"/>
                </a:cubicBezTo>
                <a:close/>
                <a:moveTo>
                  <a:pt x="353198" y="58650"/>
                </a:moveTo>
                <a:lnTo>
                  <a:pt x="351638" y="63156"/>
                </a:lnTo>
                <a:lnTo>
                  <a:pt x="354073" y="67203"/>
                </a:lnTo>
                <a:lnTo>
                  <a:pt x="356946" y="67203"/>
                </a:lnTo>
                <a:lnTo>
                  <a:pt x="357777" y="58650"/>
                </a:lnTo>
                <a:close/>
                <a:moveTo>
                  <a:pt x="364959" y="57843"/>
                </a:moveTo>
                <a:lnTo>
                  <a:pt x="366168" y="58332"/>
                </a:lnTo>
                <a:lnTo>
                  <a:pt x="367664" y="66397"/>
                </a:lnTo>
                <a:lnTo>
                  <a:pt x="369885" y="66397"/>
                </a:lnTo>
                <a:lnTo>
                  <a:pt x="369885" y="57843"/>
                </a:lnTo>
                <a:close/>
                <a:moveTo>
                  <a:pt x="295947" y="36050"/>
                </a:moveTo>
                <a:lnTo>
                  <a:pt x="295947" y="45680"/>
                </a:lnTo>
                <a:lnTo>
                  <a:pt x="302893" y="45680"/>
                </a:lnTo>
                <a:lnTo>
                  <a:pt x="302893" y="36050"/>
                </a:lnTo>
                <a:close/>
                <a:moveTo>
                  <a:pt x="317510" y="34554"/>
                </a:moveTo>
                <a:lnTo>
                  <a:pt x="316315" y="35348"/>
                </a:lnTo>
                <a:cubicBezTo>
                  <a:pt x="315650" y="36774"/>
                  <a:pt x="315318" y="38963"/>
                  <a:pt x="315318" y="41915"/>
                </a:cubicBezTo>
                <a:lnTo>
                  <a:pt x="316051" y="41915"/>
                </a:lnTo>
                <a:close/>
                <a:moveTo>
                  <a:pt x="734731" y="32932"/>
                </a:moveTo>
                <a:cubicBezTo>
                  <a:pt x="740663" y="32574"/>
                  <a:pt x="745811" y="34674"/>
                  <a:pt x="750172" y="39231"/>
                </a:cubicBezTo>
                <a:lnTo>
                  <a:pt x="755901" y="56403"/>
                </a:lnTo>
                <a:cubicBezTo>
                  <a:pt x="770987" y="77849"/>
                  <a:pt x="760461" y="105594"/>
                  <a:pt x="724323" y="139637"/>
                </a:cubicBezTo>
                <a:cubicBezTo>
                  <a:pt x="682520" y="161895"/>
                  <a:pt x="636068" y="191121"/>
                  <a:pt x="584970" y="227317"/>
                </a:cubicBezTo>
                <a:lnTo>
                  <a:pt x="553139" y="252604"/>
                </a:lnTo>
                <a:lnTo>
                  <a:pt x="557639" y="257998"/>
                </a:lnTo>
                <a:cubicBezTo>
                  <a:pt x="559098" y="260656"/>
                  <a:pt x="561523" y="263195"/>
                  <a:pt x="564913" y="265613"/>
                </a:cubicBezTo>
                <a:cubicBezTo>
                  <a:pt x="564913" y="268957"/>
                  <a:pt x="565535" y="271417"/>
                  <a:pt x="566780" y="272994"/>
                </a:cubicBezTo>
                <a:cubicBezTo>
                  <a:pt x="568025" y="274570"/>
                  <a:pt x="568844" y="276552"/>
                  <a:pt x="569239" y="278939"/>
                </a:cubicBezTo>
                <a:cubicBezTo>
                  <a:pt x="569579" y="279516"/>
                  <a:pt x="570917" y="279805"/>
                  <a:pt x="573252" y="279805"/>
                </a:cubicBezTo>
                <a:cubicBezTo>
                  <a:pt x="573252" y="285707"/>
                  <a:pt x="573998" y="290825"/>
                  <a:pt x="575490" y="295158"/>
                </a:cubicBezTo>
                <a:cubicBezTo>
                  <a:pt x="575653" y="295564"/>
                  <a:pt x="575824" y="295894"/>
                  <a:pt x="576004" y="296146"/>
                </a:cubicBezTo>
                <a:cubicBezTo>
                  <a:pt x="576185" y="296399"/>
                  <a:pt x="577239" y="297106"/>
                  <a:pt x="579169" y="298267"/>
                </a:cubicBezTo>
                <a:cubicBezTo>
                  <a:pt x="579169" y="308923"/>
                  <a:pt x="579797" y="316131"/>
                  <a:pt x="581055" y="319893"/>
                </a:cubicBezTo>
                <a:lnTo>
                  <a:pt x="581055" y="326273"/>
                </a:lnTo>
                <a:cubicBezTo>
                  <a:pt x="579797" y="326487"/>
                  <a:pt x="579797" y="326749"/>
                  <a:pt x="581055" y="327057"/>
                </a:cubicBezTo>
                <a:lnTo>
                  <a:pt x="575430" y="340983"/>
                </a:lnTo>
                <a:cubicBezTo>
                  <a:pt x="571680" y="344105"/>
                  <a:pt x="572846" y="347355"/>
                  <a:pt x="578929" y="350733"/>
                </a:cubicBezTo>
                <a:cubicBezTo>
                  <a:pt x="578137" y="352846"/>
                  <a:pt x="577441" y="354369"/>
                  <a:pt x="576841" y="355304"/>
                </a:cubicBezTo>
                <a:cubicBezTo>
                  <a:pt x="576240" y="356238"/>
                  <a:pt x="575940" y="356731"/>
                  <a:pt x="575940" y="356783"/>
                </a:cubicBezTo>
                <a:cubicBezTo>
                  <a:pt x="573788" y="363934"/>
                  <a:pt x="569590" y="368568"/>
                  <a:pt x="563348" y="370683"/>
                </a:cubicBezTo>
                <a:cubicBezTo>
                  <a:pt x="568936" y="372321"/>
                  <a:pt x="570584" y="373396"/>
                  <a:pt x="568291" y="373907"/>
                </a:cubicBezTo>
                <a:cubicBezTo>
                  <a:pt x="567962" y="374279"/>
                  <a:pt x="567419" y="375148"/>
                  <a:pt x="566662" y="376514"/>
                </a:cubicBezTo>
                <a:cubicBezTo>
                  <a:pt x="566059" y="377477"/>
                  <a:pt x="565288" y="379272"/>
                  <a:pt x="564351" y="381899"/>
                </a:cubicBezTo>
                <a:cubicBezTo>
                  <a:pt x="563522" y="383140"/>
                  <a:pt x="562692" y="384177"/>
                  <a:pt x="561860" y="385012"/>
                </a:cubicBezTo>
                <a:lnTo>
                  <a:pt x="561958" y="384952"/>
                </a:lnTo>
                <a:cubicBezTo>
                  <a:pt x="561738" y="385504"/>
                  <a:pt x="559869" y="387539"/>
                  <a:pt x="556350" y="391057"/>
                </a:cubicBezTo>
                <a:lnTo>
                  <a:pt x="550627" y="399474"/>
                </a:lnTo>
                <a:lnTo>
                  <a:pt x="548230" y="399474"/>
                </a:lnTo>
                <a:lnTo>
                  <a:pt x="548230" y="398445"/>
                </a:lnTo>
                <a:cubicBezTo>
                  <a:pt x="545583" y="401469"/>
                  <a:pt x="542773" y="403641"/>
                  <a:pt x="539801" y="404962"/>
                </a:cubicBezTo>
                <a:lnTo>
                  <a:pt x="537361" y="405575"/>
                </a:lnTo>
                <a:lnTo>
                  <a:pt x="540697" y="404739"/>
                </a:lnTo>
                <a:cubicBezTo>
                  <a:pt x="540697" y="406391"/>
                  <a:pt x="540104" y="407630"/>
                  <a:pt x="538919" y="408456"/>
                </a:cubicBezTo>
                <a:lnTo>
                  <a:pt x="534913" y="409387"/>
                </a:lnTo>
                <a:lnTo>
                  <a:pt x="533929" y="411825"/>
                </a:lnTo>
                <a:cubicBezTo>
                  <a:pt x="532824" y="412738"/>
                  <a:pt x="531167" y="413194"/>
                  <a:pt x="528957" y="413194"/>
                </a:cubicBezTo>
                <a:cubicBezTo>
                  <a:pt x="527514" y="413837"/>
                  <a:pt x="525737" y="414302"/>
                  <a:pt x="523628" y="414590"/>
                </a:cubicBezTo>
                <a:cubicBezTo>
                  <a:pt x="521519" y="414877"/>
                  <a:pt x="520590" y="414985"/>
                  <a:pt x="520841" y="414913"/>
                </a:cubicBezTo>
                <a:cubicBezTo>
                  <a:pt x="520315" y="415565"/>
                  <a:pt x="517154" y="417180"/>
                  <a:pt x="511357" y="419758"/>
                </a:cubicBezTo>
                <a:cubicBezTo>
                  <a:pt x="510325" y="420204"/>
                  <a:pt x="509234" y="420746"/>
                  <a:pt x="508084" y="421383"/>
                </a:cubicBezTo>
                <a:cubicBezTo>
                  <a:pt x="506933" y="422020"/>
                  <a:pt x="505920" y="422339"/>
                  <a:pt x="505046" y="422339"/>
                </a:cubicBezTo>
                <a:cubicBezTo>
                  <a:pt x="504246" y="422797"/>
                  <a:pt x="502026" y="423504"/>
                  <a:pt x="498387" y="424462"/>
                </a:cubicBezTo>
                <a:cubicBezTo>
                  <a:pt x="494346" y="425559"/>
                  <a:pt x="490374" y="425538"/>
                  <a:pt x="486472" y="424397"/>
                </a:cubicBezTo>
                <a:lnTo>
                  <a:pt x="480230" y="421276"/>
                </a:lnTo>
                <a:cubicBezTo>
                  <a:pt x="474959" y="419335"/>
                  <a:pt x="471497" y="414347"/>
                  <a:pt x="469845" y="406312"/>
                </a:cubicBezTo>
                <a:cubicBezTo>
                  <a:pt x="468505" y="402114"/>
                  <a:pt x="467834" y="397699"/>
                  <a:pt x="467834" y="393068"/>
                </a:cubicBezTo>
                <a:cubicBezTo>
                  <a:pt x="468195" y="393428"/>
                  <a:pt x="471497" y="395922"/>
                  <a:pt x="477743" y="400550"/>
                </a:cubicBezTo>
                <a:cubicBezTo>
                  <a:pt x="470600" y="395025"/>
                  <a:pt x="466401" y="389298"/>
                  <a:pt x="465146" y="383370"/>
                </a:cubicBezTo>
                <a:cubicBezTo>
                  <a:pt x="465146" y="381200"/>
                  <a:pt x="465300" y="378983"/>
                  <a:pt x="465607" y="376718"/>
                </a:cubicBezTo>
                <a:cubicBezTo>
                  <a:pt x="465914" y="374453"/>
                  <a:pt x="466307" y="371895"/>
                  <a:pt x="466784" y="369045"/>
                </a:cubicBezTo>
                <a:cubicBezTo>
                  <a:pt x="466947" y="368882"/>
                  <a:pt x="467028" y="368809"/>
                  <a:pt x="467028" y="368827"/>
                </a:cubicBezTo>
                <a:cubicBezTo>
                  <a:pt x="468180" y="365368"/>
                  <a:pt x="468898" y="363404"/>
                  <a:pt x="469181" y="362935"/>
                </a:cubicBezTo>
                <a:lnTo>
                  <a:pt x="469181" y="360612"/>
                </a:lnTo>
                <a:cubicBezTo>
                  <a:pt x="471639" y="355973"/>
                  <a:pt x="475422" y="351905"/>
                  <a:pt x="480530" y="348409"/>
                </a:cubicBezTo>
                <a:cubicBezTo>
                  <a:pt x="482028" y="348409"/>
                  <a:pt x="483124" y="348294"/>
                  <a:pt x="483818" y="348062"/>
                </a:cubicBezTo>
                <a:cubicBezTo>
                  <a:pt x="484513" y="347831"/>
                  <a:pt x="485783" y="347319"/>
                  <a:pt x="487630" y="346527"/>
                </a:cubicBezTo>
                <a:cubicBezTo>
                  <a:pt x="487819" y="346527"/>
                  <a:pt x="488160" y="346404"/>
                  <a:pt x="488655" y="346156"/>
                </a:cubicBezTo>
                <a:cubicBezTo>
                  <a:pt x="489149" y="345909"/>
                  <a:pt x="489974" y="345552"/>
                  <a:pt x="491129" y="345087"/>
                </a:cubicBezTo>
                <a:lnTo>
                  <a:pt x="501817" y="339624"/>
                </a:lnTo>
                <a:cubicBezTo>
                  <a:pt x="511864" y="332641"/>
                  <a:pt x="518652" y="326830"/>
                  <a:pt x="522179" y="322191"/>
                </a:cubicBezTo>
                <a:cubicBezTo>
                  <a:pt x="523785" y="321256"/>
                  <a:pt x="524761" y="320376"/>
                  <a:pt x="525107" y="319550"/>
                </a:cubicBezTo>
                <a:cubicBezTo>
                  <a:pt x="526208" y="314768"/>
                  <a:pt x="526614" y="311079"/>
                  <a:pt x="526325" y="308484"/>
                </a:cubicBezTo>
                <a:cubicBezTo>
                  <a:pt x="524999" y="301201"/>
                  <a:pt x="524514" y="297739"/>
                  <a:pt x="524871" y="298099"/>
                </a:cubicBezTo>
                <a:cubicBezTo>
                  <a:pt x="522991" y="298497"/>
                  <a:pt x="518014" y="295164"/>
                  <a:pt x="509942" y="288101"/>
                </a:cubicBezTo>
                <a:lnTo>
                  <a:pt x="509084" y="287603"/>
                </a:lnTo>
                <a:lnTo>
                  <a:pt x="496955" y="297238"/>
                </a:lnTo>
                <a:lnTo>
                  <a:pt x="486091" y="297238"/>
                </a:lnTo>
                <a:cubicBezTo>
                  <a:pt x="485559" y="294408"/>
                  <a:pt x="485923" y="291150"/>
                  <a:pt x="487184" y="287464"/>
                </a:cubicBezTo>
                <a:lnTo>
                  <a:pt x="491630" y="278981"/>
                </a:lnTo>
                <a:lnTo>
                  <a:pt x="483179" y="276263"/>
                </a:lnTo>
                <a:cubicBezTo>
                  <a:pt x="478280" y="274640"/>
                  <a:pt x="466978" y="274277"/>
                  <a:pt x="449274" y="275174"/>
                </a:cubicBezTo>
                <a:cubicBezTo>
                  <a:pt x="451783" y="274277"/>
                  <a:pt x="450684" y="274651"/>
                  <a:pt x="445977" y="276297"/>
                </a:cubicBezTo>
                <a:cubicBezTo>
                  <a:pt x="444204" y="276803"/>
                  <a:pt x="442069" y="277056"/>
                  <a:pt x="439571" y="277056"/>
                </a:cubicBezTo>
                <a:cubicBezTo>
                  <a:pt x="438675" y="277505"/>
                  <a:pt x="437264" y="277842"/>
                  <a:pt x="435338" y="278066"/>
                </a:cubicBezTo>
                <a:lnTo>
                  <a:pt x="429940" y="278314"/>
                </a:lnTo>
                <a:lnTo>
                  <a:pt x="430374" y="279449"/>
                </a:lnTo>
                <a:cubicBezTo>
                  <a:pt x="428959" y="280006"/>
                  <a:pt x="427079" y="280285"/>
                  <a:pt x="424732" y="280285"/>
                </a:cubicBezTo>
                <a:cubicBezTo>
                  <a:pt x="419230" y="282063"/>
                  <a:pt x="414742" y="283199"/>
                  <a:pt x="411269" y="283693"/>
                </a:cubicBezTo>
                <a:cubicBezTo>
                  <a:pt x="410700" y="283925"/>
                  <a:pt x="409934" y="284177"/>
                  <a:pt x="408971" y="284450"/>
                </a:cubicBezTo>
                <a:cubicBezTo>
                  <a:pt x="408008" y="284723"/>
                  <a:pt x="407632" y="284860"/>
                  <a:pt x="407843" y="284860"/>
                </a:cubicBezTo>
                <a:cubicBezTo>
                  <a:pt x="407475" y="285134"/>
                  <a:pt x="406673" y="285427"/>
                  <a:pt x="405438" y="285739"/>
                </a:cubicBezTo>
                <a:cubicBezTo>
                  <a:pt x="404203" y="286050"/>
                  <a:pt x="403277" y="286206"/>
                  <a:pt x="402660" y="286206"/>
                </a:cubicBezTo>
                <a:lnTo>
                  <a:pt x="401735" y="286323"/>
                </a:lnTo>
                <a:lnTo>
                  <a:pt x="399071" y="287803"/>
                </a:lnTo>
                <a:cubicBezTo>
                  <a:pt x="397533" y="288376"/>
                  <a:pt x="395542" y="288920"/>
                  <a:pt x="393098" y="289434"/>
                </a:cubicBezTo>
                <a:cubicBezTo>
                  <a:pt x="391975" y="289434"/>
                  <a:pt x="390770" y="289757"/>
                  <a:pt x="389484" y="290403"/>
                </a:cubicBezTo>
                <a:cubicBezTo>
                  <a:pt x="381812" y="292090"/>
                  <a:pt x="378155" y="292663"/>
                  <a:pt x="378512" y="292123"/>
                </a:cubicBezTo>
                <a:cubicBezTo>
                  <a:pt x="381596" y="293020"/>
                  <a:pt x="382397" y="293469"/>
                  <a:pt x="380913" y="293469"/>
                </a:cubicBezTo>
                <a:cubicBezTo>
                  <a:pt x="380779" y="293523"/>
                  <a:pt x="380361" y="293761"/>
                  <a:pt x="379659" y="294183"/>
                </a:cubicBezTo>
                <a:cubicBezTo>
                  <a:pt x="378958" y="294604"/>
                  <a:pt x="378339" y="294815"/>
                  <a:pt x="377805" y="294815"/>
                </a:cubicBezTo>
                <a:cubicBezTo>
                  <a:pt x="376513" y="295355"/>
                  <a:pt x="373603" y="296952"/>
                  <a:pt x="369075" y="299604"/>
                </a:cubicBezTo>
                <a:lnTo>
                  <a:pt x="363373" y="305307"/>
                </a:lnTo>
                <a:cubicBezTo>
                  <a:pt x="361758" y="305307"/>
                  <a:pt x="358788" y="307469"/>
                  <a:pt x="354464" y="311794"/>
                </a:cubicBezTo>
                <a:cubicBezTo>
                  <a:pt x="349299" y="314501"/>
                  <a:pt x="346986" y="315585"/>
                  <a:pt x="347526" y="315048"/>
                </a:cubicBezTo>
                <a:cubicBezTo>
                  <a:pt x="345580" y="323575"/>
                  <a:pt x="343875" y="328569"/>
                  <a:pt x="342411" y="330033"/>
                </a:cubicBezTo>
                <a:lnTo>
                  <a:pt x="342411" y="331821"/>
                </a:lnTo>
                <a:cubicBezTo>
                  <a:pt x="341217" y="333813"/>
                  <a:pt x="340604" y="334826"/>
                  <a:pt x="340574" y="334861"/>
                </a:cubicBezTo>
                <a:cubicBezTo>
                  <a:pt x="340544" y="334895"/>
                  <a:pt x="340529" y="334958"/>
                  <a:pt x="340529" y="335049"/>
                </a:cubicBezTo>
                <a:cubicBezTo>
                  <a:pt x="339088" y="337450"/>
                  <a:pt x="338370" y="338650"/>
                  <a:pt x="338372" y="338647"/>
                </a:cubicBezTo>
                <a:cubicBezTo>
                  <a:pt x="338375" y="338644"/>
                  <a:pt x="338377" y="338558"/>
                  <a:pt x="338377" y="338389"/>
                </a:cubicBezTo>
                <a:cubicBezTo>
                  <a:pt x="337122" y="340542"/>
                  <a:pt x="336495" y="342581"/>
                  <a:pt x="336495" y="344508"/>
                </a:cubicBezTo>
                <a:cubicBezTo>
                  <a:pt x="332190" y="350607"/>
                  <a:pt x="330037" y="354633"/>
                  <a:pt x="330037" y="356586"/>
                </a:cubicBezTo>
                <a:cubicBezTo>
                  <a:pt x="330037" y="358615"/>
                  <a:pt x="329109" y="360559"/>
                  <a:pt x="327251" y="362417"/>
                </a:cubicBezTo>
                <a:cubicBezTo>
                  <a:pt x="327691" y="361977"/>
                  <a:pt x="327575" y="366211"/>
                  <a:pt x="326903" y="375121"/>
                </a:cubicBezTo>
                <a:cubicBezTo>
                  <a:pt x="326123" y="376247"/>
                  <a:pt x="326247" y="378203"/>
                  <a:pt x="327276" y="380990"/>
                </a:cubicBezTo>
                <a:cubicBezTo>
                  <a:pt x="327282" y="381005"/>
                  <a:pt x="327098" y="380824"/>
                  <a:pt x="326723" y="380450"/>
                </a:cubicBezTo>
                <a:cubicBezTo>
                  <a:pt x="326349" y="380076"/>
                  <a:pt x="326110" y="379888"/>
                  <a:pt x="326007" y="379888"/>
                </a:cubicBezTo>
                <a:cubicBezTo>
                  <a:pt x="327619" y="380960"/>
                  <a:pt x="328828" y="382635"/>
                  <a:pt x="329634" y="384912"/>
                </a:cubicBezTo>
                <a:lnTo>
                  <a:pt x="330287" y="389574"/>
                </a:lnTo>
                <a:lnTo>
                  <a:pt x="331934" y="389574"/>
                </a:lnTo>
                <a:lnTo>
                  <a:pt x="337476" y="389574"/>
                </a:lnTo>
                <a:lnTo>
                  <a:pt x="337516" y="389438"/>
                </a:lnTo>
                <a:cubicBezTo>
                  <a:pt x="338107" y="387824"/>
                  <a:pt x="339397" y="384640"/>
                  <a:pt x="341387" y="379888"/>
                </a:cubicBezTo>
                <a:cubicBezTo>
                  <a:pt x="343487" y="379888"/>
                  <a:pt x="344577" y="379873"/>
                  <a:pt x="344654" y="379841"/>
                </a:cubicBezTo>
                <a:cubicBezTo>
                  <a:pt x="346100" y="378975"/>
                  <a:pt x="347298" y="378542"/>
                  <a:pt x="348247" y="378542"/>
                </a:cubicBezTo>
                <a:cubicBezTo>
                  <a:pt x="349501" y="376390"/>
                  <a:pt x="352743" y="375314"/>
                  <a:pt x="357971" y="375314"/>
                </a:cubicBezTo>
                <a:cubicBezTo>
                  <a:pt x="358748" y="374759"/>
                  <a:pt x="361807" y="373862"/>
                  <a:pt x="367146" y="372621"/>
                </a:cubicBezTo>
                <a:cubicBezTo>
                  <a:pt x="368541" y="371726"/>
                  <a:pt x="376979" y="371279"/>
                  <a:pt x="392460" y="371279"/>
                </a:cubicBezTo>
                <a:cubicBezTo>
                  <a:pt x="409207" y="375415"/>
                  <a:pt x="420953" y="384120"/>
                  <a:pt x="427699" y="397394"/>
                </a:cubicBezTo>
                <a:cubicBezTo>
                  <a:pt x="427699" y="397249"/>
                  <a:pt x="428038" y="397345"/>
                  <a:pt x="428717" y="397684"/>
                </a:cubicBezTo>
                <a:cubicBezTo>
                  <a:pt x="429396" y="398022"/>
                  <a:pt x="430401" y="399304"/>
                  <a:pt x="431733" y="401528"/>
                </a:cubicBezTo>
                <a:cubicBezTo>
                  <a:pt x="427463" y="405755"/>
                  <a:pt x="425328" y="407510"/>
                  <a:pt x="425328" y="406793"/>
                </a:cubicBezTo>
                <a:cubicBezTo>
                  <a:pt x="435426" y="419289"/>
                  <a:pt x="440701" y="428582"/>
                  <a:pt x="441153" y="434670"/>
                </a:cubicBezTo>
                <a:lnTo>
                  <a:pt x="441153" y="458016"/>
                </a:lnTo>
                <a:cubicBezTo>
                  <a:pt x="441153" y="460111"/>
                  <a:pt x="440620" y="462752"/>
                  <a:pt x="439554" y="465939"/>
                </a:cubicBezTo>
                <a:cubicBezTo>
                  <a:pt x="439097" y="468226"/>
                  <a:pt x="438396" y="470116"/>
                  <a:pt x="437453" y="471609"/>
                </a:cubicBezTo>
                <a:cubicBezTo>
                  <a:pt x="436510" y="473103"/>
                  <a:pt x="436038" y="475336"/>
                  <a:pt x="436038" y="478309"/>
                </a:cubicBezTo>
                <a:lnTo>
                  <a:pt x="434156" y="479255"/>
                </a:lnTo>
                <a:lnTo>
                  <a:pt x="434156" y="479959"/>
                </a:lnTo>
                <a:cubicBezTo>
                  <a:pt x="428433" y="485326"/>
                  <a:pt x="424253" y="489082"/>
                  <a:pt x="421616" y="491227"/>
                </a:cubicBezTo>
                <a:lnTo>
                  <a:pt x="418992" y="493111"/>
                </a:lnTo>
                <a:lnTo>
                  <a:pt x="423934" y="495206"/>
                </a:lnTo>
                <a:cubicBezTo>
                  <a:pt x="424292" y="500617"/>
                  <a:pt x="422159" y="503322"/>
                  <a:pt x="417537" y="503322"/>
                </a:cubicBezTo>
                <a:cubicBezTo>
                  <a:pt x="417855" y="498157"/>
                  <a:pt x="418282" y="495574"/>
                  <a:pt x="418819" y="495574"/>
                </a:cubicBezTo>
                <a:cubicBezTo>
                  <a:pt x="413840" y="504095"/>
                  <a:pt x="410116" y="510561"/>
                  <a:pt x="407646" y="514971"/>
                </a:cubicBezTo>
                <a:cubicBezTo>
                  <a:pt x="405885" y="515980"/>
                  <a:pt x="404242" y="516992"/>
                  <a:pt x="402718" y="518007"/>
                </a:cubicBezTo>
                <a:cubicBezTo>
                  <a:pt x="401193" y="519022"/>
                  <a:pt x="399680" y="519852"/>
                  <a:pt x="398179" y="520498"/>
                </a:cubicBezTo>
                <a:cubicBezTo>
                  <a:pt x="396710" y="521338"/>
                  <a:pt x="394718" y="522207"/>
                  <a:pt x="392202" y="523105"/>
                </a:cubicBezTo>
                <a:cubicBezTo>
                  <a:pt x="391485" y="523465"/>
                  <a:pt x="390447" y="524607"/>
                  <a:pt x="389087" y="526533"/>
                </a:cubicBezTo>
                <a:cubicBezTo>
                  <a:pt x="387728" y="528458"/>
                  <a:pt x="385757" y="529420"/>
                  <a:pt x="383173" y="529420"/>
                </a:cubicBezTo>
                <a:cubicBezTo>
                  <a:pt x="382275" y="529958"/>
                  <a:pt x="381056" y="530226"/>
                  <a:pt x="379516" y="530226"/>
                </a:cubicBezTo>
                <a:cubicBezTo>
                  <a:pt x="376466" y="533276"/>
                  <a:pt x="373702" y="534801"/>
                  <a:pt x="371223" y="534801"/>
                </a:cubicBezTo>
                <a:cubicBezTo>
                  <a:pt x="370900" y="534930"/>
                  <a:pt x="370371" y="535141"/>
                  <a:pt x="369635" y="535436"/>
                </a:cubicBezTo>
                <a:cubicBezTo>
                  <a:pt x="368899" y="535730"/>
                  <a:pt x="368445" y="535877"/>
                  <a:pt x="368274" y="535877"/>
                </a:cubicBezTo>
                <a:cubicBezTo>
                  <a:pt x="367459" y="536286"/>
                  <a:pt x="366589" y="536689"/>
                  <a:pt x="365663" y="537086"/>
                </a:cubicBezTo>
                <a:cubicBezTo>
                  <a:pt x="364136" y="538613"/>
                  <a:pt x="362799" y="539376"/>
                  <a:pt x="361649" y="539376"/>
                </a:cubicBezTo>
                <a:cubicBezTo>
                  <a:pt x="361112" y="539733"/>
                  <a:pt x="360435" y="539912"/>
                  <a:pt x="359617" y="539912"/>
                </a:cubicBezTo>
                <a:cubicBezTo>
                  <a:pt x="360280" y="539243"/>
                  <a:pt x="360343" y="539177"/>
                  <a:pt x="359806" y="539715"/>
                </a:cubicBezTo>
                <a:lnTo>
                  <a:pt x="357709" y="541794"/>
                </a:lnTo>
                <a:cubicBezTo>
                  <a:pt x="355917" y="541794"/>
                  <a:pt x="354882" y="541877"/>
                  <a:pt x="354605" y="542043"/>
                </a:cubicBezTo>
                <a:cubicBezTo>
                  <a:pt x="352764" y="542774"/>
                  <a:pt x="350718" y="543140"/>
                  <a:pt x="348465" y="543140"/>
                </a:cubicBezTo>
                <a:cubicBezTo>
                  <a:pt x="341843" y="544935"/>
                  <a:pt x="335218" y="544935"/>
                  <a:pt x="328593" y="543140"/>
                </a:cubicBezTo>
                <a:cubicBezTo>
                  <a:pt x="327649" y="543140"/>
                  <a:pt x="326473" y="542181"/>
                  <a:pt x="325063" y="540262"/>
                </a:cubicBezTo>
                <a:lnTo>
                  <a:pt x="320745" y="532700"/>
                </a:lnTo>
                <a:lnTo>
                  <a:pt x="320547" y="532934"/>
                </a:lnTo>
                <a:cubicBezTo>
                  <a:pt x="319299" y="533804"/>
                  <a:pt x="316666" y="535110"/>
                  <a:pt x="312647" y="536851"/>
                </a:cubicBezTo>
                <a:cubicBezTo>
                  <a:pt x="308608" y="535187"/>
                  <a:pt x="303788" y="530105"/>
                  <a:pt x="298185" y="521604"/>
                </a:cubicBezTo>
                <a:lnTo>
                  <a:pt x="295185" y="517170"/>
                </a:lnTo>
                <a:lnTo>
                  <a:pt x="294996" y="518525"/>
                </a:lnTo>
                <a:cubicBezTo>
                  <a:pt x="294861" y="520683"/>
                  <a:pt x="294794" y="523563"/>
                  <a:pt x="294794" y="527165"/>
                </a:cubicBezTo>
                <a:lnTo>
                  <a:pt x="294322" y="526693"/>
                </a:lnTo>
                <a:lnTo>
                  <a:pt x="295600" y="529249"/>
                </a:lnTo>
                <a:cubicBezTo>
                  <a:pt x="295600" y="530012"/>
                  <a:pt x="295520" y="530313"/>
                  <a:pt x="295360" y="530153"/>
                </a:cubicBezTo>
                <a:cubicBezTo>
                  <a:pt x="296516" y="535559"/>
                  <a:pt x="297271" y="539456"/>
                  <a:pt x="297625" y="541844"/>
                </a:cubicBezTo>
                <a:lnTo>
                  <a:pt x="297834" y="544074"/>
                </a:lnTo>
                <a:lnTo>
                  <a:pt x="298492" y="543302"/>
                </a:lnTo>
                <a:cubicBezTo>
                  <a:pt x="298716" y="543207"/>
                  <a:pt x="298829" y="543412"/>
                  <a:pt x="298829" y="543916"/>
                </a:cubicBezTo>
                <a:cubicBezTo>
                  <a:pt x="302250" y="551057"/>
                  <a:pt x="304312" y="554978"/>
                  <a:pt x="305015" y="555681"/>
                </a:cubicBezTo>
                <a:cubicBezTo>
                  <a:pt x="307659" y="558680"/>
                  <a:pt x="309916" y="561624"/>
                  <a:pt x="311786" y="564514"/>
                </a:cubicBezTo>
                <a:lnTo>
                  <a:pt x="314234" y="566872"/>
                </a:lnTo>
                <a:cubicBezTo>
                  <a:pt x="313988" y="566512"/>
                  <a:pt x="315633" y="566332"/>
                  <a:pt x="319169" y="566332"/>
                </a:cubicBezTo>
                <a:cubicBezTo>
                  <a:pt x="320612" y="567778"/>
                  <a:pt x="325404" y="568857"/>
                  <a:pt x="333545" y="569569"/>
                </a:cubicBezTo>
                <a:cubicBezTo>
                  <a:pt x="346273" y="567771"/>
                  <a:pt x="351561" y="567321"/>
                  <a:pt x="349409" y="568218"/>
                </a:cubicBezTo>
                <a:lnTo>
                  <a:pt x="358288" y="568218"/>
                </a:lnTo>
                <a:cubicBezTo>
                  <a:pt x="357571" y="568575"/>
                  <a:pt x="359508" y="567229"/>
                  <a:pt x="364102" y="564179"/>
                </a:cubicBezTo>
                <a:cubicBezTo>
                  <a:pt x="364325" y="564179"/>
                  <a:pt x="364667" y="564035"/>
                  <a:pt x="365129" y="563746"/>
                </a:cubicBezTo>
                <a:cubicBezTo>
                  <a:pt x="365590" y="563458"/>
                  <a:pt x="367002" y="562974"/>
                  <a:pt x="369363" y="562297"/>
                </a:cubicBezTo>
                <a:cubicBezTo>
                  <a:pt x="369640" y="562297"/>
                  <a:pt x="370011" y="562228"/>
                  <a:pt x="370475" y="562089"/>
                </a:cubicBezTo>
                <a:cubicBezTo>
                  <a:pt x="370940" y="561950"/>
                  <a:pt x="371789" y="561571"/>
                  <a:pt x="373024" y="560951"/>
                </a:cubicBezTo>
                <a:cubicBezTo>
                  <a:pt x="374668" y="560951"/>
                  <a:pt x="376279" y="560245"/>
                  <a:pt x="377858" y="558833"/>
                </a:cubicBezTo>
                <a:cubicBezTo>
                  <a:pt x="379438" y="557421"/>
                  <a:pt x="381542" y="556495"/>
                  <a:pt x="384172" y="556054"/>
                </a:cubicBezTo>
                <a:cubicBezTo>
                  <a:pt x="384546" y="555866"/>
                  <a:pt x="384957" y="556220"/>
                  <a:pt x="385405" y="557117"/>
                </a:cubicBezTo>
                <a:lnTo>
                  <a:pt x="386375" y="560005"/>
                </a:lnTo>
                <a:lnTo>
                  <a:pt x="387389" y="558137"/>
                </a:lnTo>
                <a:cubicBezTo>
                  <a:pt x="389000" y="555938"/>
                  <a:pt x="392045" y="552640"/>
                  <a:pt x="396524" y="548242"/>
                </a:cubicBezTo>
                <a:cubicBezTo>
                  <a:pt x="402095" y="550581"/>
                  <a:pt x="404253" y="551930"/>
                  <a:pt x="402998" y="552290"/>
                </a:cubicBezTo>
                <a:cubicBezTo>
                  <a:pt x="410330" y="540494"/>
                  <a:pt x="415805" y="533455"/>
                  <a:pt x="419424" y="531174"/>
                </a:cubicBezTo>
                <a:cubicBezTo>
                  <a:pt x="422208" y="528681"/>
                  <a:pt x="425409" y="525339"/>
                  <a:pt x="429028" y="521145"/>
                </a:cubicBezTo>
                <a:cubicBezTo>
                  <a:pt x="430217" y="520105"/>
                  <a:pt x="431398" y="518746"/>
                  <a:pt x="432572" y="517070"/>
                </a:cubicBezTo>
                <a:cubicBezTo>
                  <a:pt x="433745" y="515394"/>
                  <a:pt x="434839" y="513904"/>
                  <a:pt x="435854" y="512600"/>
                </a:cubicBezTo>
                <a:cubicBezTo>
                  <a:pt x="438106" y="507910"/>
                  <a:pt x="439081" y="505719"/>
                  <a:pt x="438778" y="506027"/>
                </a:cubicBezTo>
                <a:cubicBezTo>
                  <a:pt x="438778" y="506256"/>
                  <a:pt x="438977" y="505905"/>
                  <a:pt x="439376" y="504975"/>
                </a:cubicBezTo>
                <a:cubicBezTo>
                  <a:pt x="439775" y="504044"/>
                  <a:pt x="440024" y="503446"/>
                  <a:pt x="440124" y="503181"/>
                </a:cubicBezTo>
                <a:cubicBezTo>
                  <a:pt x="440124" y="501334"/>
                  <a:pt x="440530" y="499735"/>
                  <a:pt x="441342" y="498383"/>
                </a:cubicBezTo>
                <a:cubicBezTo>
                  <a:pt x="441785" y="497274"/>
                  <a:pt x="442006" y="496675"/>
                  <a:pt x="442006" y="496586"/>
                </a:cubicBezTo>
                <a:cubicBezTo>
                  <a:pt x="443944" y="489123"/>
                  <a:pt x="448430" y="484661"/>
                  <a:pt x="455465" y="483201"/>
                </a:cubicBezTo>
                <a:cubicBezTo>
                  <a:pt x="455008" y="483201"/>
                  <a:pt x="454792" y="483190"/>
                  <a:pt x="454820" y="483169"/>
                </a:cubicBezTo>
                <a:cubicBezTo>
                  <a:pt x="454847" y="483147"/>
                  <a:pt x="455313" y="482956"/>
                  <a:pt x="456219" y="482596"/>
                </a:cubicBezTo>
                <a:cubicBezTo>
                  <a:pt x="459238" y="480241"/>
                  <a:pt x="460913" y="478946"/>
                  <a:pt x="461244" y="478712"/>
                </a:cubicBezTo>
                <a:cubicBezTo>
                  <a:pt x="461990" y="477960"/>
                  <a:pt x="463111" y="476028"/>
                  <a:pt x="464606" y="472915"/>
                </a:cubicBezTo>
                <a:cubicBezTo>
                  <a:pt x="464606" y="471843"/>
                  <a:pt x="465055" y="470858"/>
                  <a:pt x="465952" y="469961"/>
                </a:cubicBezTo>
                <a:cubicBezTo>
                  <a:pt x="465952" y="469764"/>
                  <a:pt x="466734" y="466732"/>
                  <a:pt x="468297" y="460867"/>
                </a:cubicBezTo>
                <a:cubicBezTo>
                  <a:pt x="470747" y="460867"/>
                  <a:pt x="472216" y="460732"/>
                  <a:pt x="472703" y="460462"/>
                </a:cubicBezTo>
                <a:cubicBezTo>
                  <a:pt x="473190" y="460192"/>
                  <a:pt x="474321" y="459699"/>
                  <a:pt x="476096" y="458985"/>
                </a:cubicBezTo>
                <a:cubicBezTo>
                  <a:pt x="481507" y="458985"/>
                  <a:pt x="486366" y="459523"/>
                  <a:pt x="490672" y="460599"/>
                </a:cubicBezTo>
                <a:cubicBezTo>
                  <a:pt x="494978" y="461675"/>
                  <a:pt x="500264" y="462213"/>
                  <a:pt x="506529" y="462213"/>
                </a:cubicBezTo>
                <a:cubicBezTo>
                  <a:pt x="507650" y="464897"/>
                  <a:pt x="508839" y="466365"/>
                  <a:pt x="510097" y="466617"/>
                </a:cubicBezTo>
                <a:cubicBezTo>
                  <a:pt x="511277" y="467268"/>
                  <a:pt x="512382" y="467594"/>
                  <a:pt x="513411" y="467594"/>
                </a:cubicBezTo>
                <a:cubicBezTo>
                  <a:pt x="519942" y="474951"/>
                  <a:pt x="517612" y="488989"/>
                  <a:pt x="506420" y="509706"/>
                </a:cubicBezTo>
                <a:cubicBezTo>
                  <a:pt x="495228" y="530424"/>
                  <a:pt x="481646" y="549602"/>
                  <a:pt x="465673" y="567241"/>
                </a:cubicBezTo>
                <a:cubicBezTo>
                  <a:pt x="452945" y="573415"/>
                  <a:pt x="446761" y="576323"/>
                  <a:pt x="447121" y="575966"/>
                </a:cubicBezTo>
                <a:cubicBezTo>
                  <a:pt x="449305" y="577775"/>
                  <a:pt x="448762" y="580225"/>
                  <a:pt x="445492" y="583314"/>
                </a:cubicBezTo>
                <a:cubicBezTo>
                  <a:pt x="442222" y="586404"/>
                  <a:pt x="438269" y="589604"/>
                  <a:pt x="433633" y="592914"/>
                </a:cubicBezTo>
                <a:lnTo>
                  <a:pt x="430130" y="592914"/>
                </a:lnTo>
                <a:cubicBezTo>
                  <a:pt x="424362" y="596647"/>
                  <a:pt x="416711" y="599657"/>
                  <a:pt x="407179" y="601944"/>
                </a:cubicBezTo>
                <a:lnTo>
                  <a:pt x="397545" y="605249"/>
                </a:lnTo>
                <a:cubicBezTo>
                  <a:pt x="394721" y="605955"/>
                  <a:pt x="392242" y="606501"/>
                  <a:pt x="390110" y="606887"/>
                </a:cubicBezTo>
                <a:cubicBezTo>
                  <a:pt x="389298" y="607376"/>
                  <a:pt x="388367" y="607770"/>
                  <a:pt x="387317" y="608069"/>
                </a:cubicBezTo>
                <a:cubicBezTo>
                  <a:pt x="386266" y="608367"/>
                  <a:pt x="385161" y="608517"/>
                  <a:pt x="384000" y="608517"/>
                </a:cubicBezTo>
                <a:cubicBezTo>
                  <a:pt x="383940" y="608517"/>
                  <a:pt x="383597" y="608652"/>
                  <a:pt x="382969" y="608922"/>
                </a:cubicBezTo>
                <a:cubicBezTo>
                  <a:pt x="382342" y="609192"/>
                  <a:pt x="381655" y="609327"/>
                  <a:pt x="380909" y="609327"/>
                </a:cubicBezTo>
                <a:cubicBezTo>
                  <a:pt x="379114" y="610044"/>
                  <a:pt x="375357" y="610403"/>
                  <a:pt x="369637" y="610403"/>
                </a:cubicBezTo>
                <a:cubicBezTo>
                  <a:pt x="371249" y="609686"/>
                  <a:pt x="371678" y="610133"/>
                  <a:pt x="370923" y="611745"/>
                </a:cubicBezTo>
                <a:cubicBezTo>
                  <a:pt x="370254" y="611745"/>
                  <a:pt x="369606" y="611880"/>
                  <a:pt x="368977" y="612150"/>
                </a:cubicBezTo>
                <a:cubicBezTo>
                  <a:pt x="368348" y="612420"/>
                  <a:pt x="367736" y="612555"/>
                  <a:pt x="367142" y="612555"/>
                </a:cubicBezTo>
                <a:cubicBezTo>
                  <a:pt x="359253" y="614708"/>
                  <a:pt x="353449" y="615022"/>
                  <a:pt x="349730" y="613499"/>
                </a:cubicBezTo>
                <a:cubicBezTo>
                  <a:pt x="349516" y="612330"/>
                  <a:pt x="349857" y="612015"/>
                  <a:pt x="350755" y="612555"/>
                </a:cubicBezTo>
                <a:cubicBezTo>
                  <a:pt x="339993" y="610760"/>
                  <a:pt x="336316" y="610490"/>
                  <a:pt x="339723" y="611745"/>
                </a:cubicBezTo>
                <a:cubicBezTo>
                  <a:pt x="331191" y="610656"/>
                  <a:pt x="326262" y="609816"/>
                  <a:pt x="324935" y="609224"/>
                </a:cubicBezTo>
                <a:cubicBezTo>
                  <a:pt x="320245" y="608638"/>
                  <a:pt x="313366" y="605288"/>
                  <a:pt x="304299" y="599174"/>
                </a:cubicBezTo>
                <a:cubicBezTo>
                  <a:pt x="298874" y="595325"/>
                  <a:pt x="294342" y="591247"/>
                  <a:pt x="290704" y="586940"/>
                </a:cubicBezTo>
                <a:lnTo>
                  <a:pt x="283009" y="574223"/>
                </a:lnTo>
                <a:lnTo>
                  <a:pt x="282286" y="574222"/>
                </a:lnTo>
                <a:cubicBezTo>
                  <a:pt x="280911" y="573921"/>
                  <a:pt x="278220" y="573022"/>
                  <a:pt x="274214" y="571524"/>
                </a:cubicBezTo>
                <a:cubicBezTo>
                  <a:pt x="265905" y="558384"/>
                  <a:pt x="261750" y="550892"/>
                  <a:pt x="261750" y="549049"/>
                </a:cubicBezTo>
                <a:lnTo>
                  <a:pt x="260348" y="544641"/>
                </a:lnTo>
                <a:cubicBezTo>
                  <a:pt x="259130" y="542200"/>
                  <a:pt x="258522" y="540721"/>
                  <a:pt x="258522" y="540203"/>
                </a:cubicBezTo>
                <a:cubicBezTo>
                  <a:pt x="258161" y="539309"/>
                  <a:pt x="257981" y="538002"/>
                  <a:pt x="257981" y="536285"/>
                </a:cubicBezTo>
                <a:cubicBezTo>
                  <a:pt x="257534" y="535836"/>
                  <a:pt x="257198" y="534663"/>
                  <a:pt x="256975" y="532766"/>
                </a:cubicBezTo>
                <a:lnTo>
                  <a:pt x="256725" y="526917"/>
                </a:lnTo>
                <a:lnTo>
                  <a:pt x="255649" y="526020"/>
                </a:lnTo>
                <a:cubicBezTo>
                  <a:pt x="255052" y="524537"/>
                  <a:pt x="254753" y="520163"/>
                  <a:pt x="254753" y="512900"/>
                </a:cubicBezTo>
                <a:cubicBezTo>
                  <a:pt x="254753" y="506586"/>
                  <a:pt x="254989" y="502606"/>
                  <a:pt x="255460" y="500960"/>
                </a:cubicBezTo>
                <a:cubicBezTo>
                  <a:pt x="256784" y="498230"/>
                  <a:pt x="257177" y="497224"/>
                  <a:pt x="256639" y="497941"/>
                </a:cubicBezTo>
                <a:cubicBezTo>
                  <a:pt x="256639" y="492204"/>
                  <a:pt x="256921" y="488660"/>
                  <a:pt x="257484" y="487308"/>
                </a:cubicBezTo>
                <a:cubicBezTo>
                  <a:pt x="258047" y="485956"/>
                  <a:pt x="258524" y="484593"/>
                  <a:pt x="258916" y="483218"/>
                </a:cubicBezTo>
                <a:cubicBezTo>
                  <a:pt x="259908" y="485679"/>
                  <a:pt x="260225" y="487179"/>
                  <a:pt x="259868" y="487720"/>
                </a:cubicBezTo>
                <a:cubicBezTo>
                  <a:pt x="259868" y="482949"/>
                  <a:pt x="259957" y="480252"/>
                  <a:pt x="260136" y="479627"/>
                </a:cubicBezTo>
                <a:cubicBezTo>
                  <a:pt x="260314" y="479002"/>
                  <a:pt x="260404" y="478230"/>
                  <a:pt x="260404" y="477310"/>
                </a:cubicBezTo>
                <a:cubicBezTo>
                  <a:pt x="261301" y="475689"/>
                  <a:pt x="261750" y="474630"/>
                  <a:pt x="261750" y="474133"/>
                </a:cubicBezTo>
                <a:cubicBezTo>
                  <a:pt x="263005" y="476193"/>
                  <a:pt x="263454" y="477404"/>
                  <a:pt x="263096" y="477764"/>
                </a:cubicBezTo>
                <a:cubicBezTo>
                  <a:pt x="263096" y="473002"/>
                  <a:pt x="263186" y="470397"/>
                  <a:pt x="263364" y="469948"/>
                </a:cubicBezTo>
                <a:cubicBezTo>
                  <a:pt x="263543" y="469499"/>
                  <a:pt x="263632" y="468879"/>
                  <a:pt x="263632" y="468087"/>
                </a:cubicBezTo>
                <a:cubicBezTo>
                  <a:pt x="265427" y="461987"/>
                  <a:pt x="266325" y="458667"/>
                  <a:pt x="266325" y="458127"/>
                </a:cubicBezTo>
                <a:lnTo>
                  <a:pt x="264979" y="451850"/>
                </a:lnTo>
                <a:lnTo>
                  <a:pt x="281742" y="442458"/>
                </a:lnTo>
                <a:lnTo>
                  <a:pt x="281994" y="439934"/>
                </a:lnTo>
                <a:cubicBezTo>
                  <a:pt x="282218" y="439183"/>
                  <a:pt x="282555" y="438808"/>
                  <a:pt x="283003" y="438808"/>
                </a:cubicBezTo>
                <a:lnTo>
                  <a:pt x="283003" y="441752"/>
                </a:lnTo>
                <a:lnTo>
                  <a:pt x="283107" y="441694"/>
                </a:lnTo>
                <a:lnTo>
                  <a:pt x="283711" y="439897"/>
                </a:lnTo>
                <a:cubicBezTo>
                  <a:pt x="284382" y="438547"/>
                  <a:pt x="284987" y="437696"/>
                  <a:pt x="285524" y="437341"/>
                </a:cubicBezTo>
                <a:cubicBezTo>
                  <a:pt x="286556" y="435126"/>
                  <a:pt x="291540" y="429069"/>
                  <a:pt x="300475" y="419171"/>
                </a:cubicBezTo>
                <a:lnTo>
                  <a:pt x="303615" y="414865"/>
                </a:lnTo>
                <a:lnTo>
                  <a:pt x="297776" y="412981"/>
                </a:lnTo>
                <a:cubicBezTo>
                  <a:pt x="296320" y="412495"/>
                  <a:pt x="295571" y="412223"/>
                  <a:pt x="295531" y="412165"/>
                </a:cubicBezTo>
                <a:cubicBezTo>
                  <a:pt x="290838" y="411770"/>
                  <a:pt x="286661" y="407340"/>
                  <a:pt x="282999" y="398874"/>
                </a:cubicBezTo>
                <a:cubicBezTo>
                  <a:pt x="281747" y="396621"/>
                  <a:pt x="281121" y="394895"/>
                  <a:pt x="281121" y="393694"/>
                </a:cubicBezTo>
                <a:cubicBezTo>
                  <a:pt x="280887" y="393460"/>
                  <a:pt x="280604" y="392597"/>
                  <a:pt x="280272" y="391107"/>
                </a:cubicBezTo>
                <a:cubicBezTo>
                  <a:pt x="279941" y="389616"/>
                  <a:pt x="279775" y="388593"/>
                  <a:pt x="279775" y="388039"/>
                </a:cubicBezTo>
                <a:cubicBezTo>
                  <a:pt x="278877" y="385035"/>
                  <a:pt x="278946" y="381869"/>
                  <a:pt x="279981" y="378542"/>
                </a:cubicBezTo>
                <a:lnTo>
                  <a:pt x="281144" y="376514"/>
                </a:lnTo>
                <a:lnTo>
                  <a:pt x="281458" y="367813"/>
                </a:lnTo>
                <a:cubicBezTo>
                  <a:pt x="281682" y="365620"/>
                  <a:pt x="282019" y="364345"/>
                  <a:pt x="282467" y="363986"/>
                </a:cubicBezTo>
                <a:cubicBezTo>
                  <a:pt x="282467" y="363683"/>
                  <a:pt x="282953" y="361828"/>
                  <a:pt x="283925" y="358421"/>
                </a:cubicBezTo>
                <a:cubicBezTo>
                  <a:pt x="284851" y="356932"/>
                  <a:pt x="285869" y="354638"/>
                  <a:pt x="286978" y="351539"/>
                </a:cubicBezTo>
                <a:cubicBezTo>
                  <a:pt x="287735" y="353363"/>
                  <a:pt x="291686" y="351063"/>
                  <a:pt x="298829" y="344641"/>
                </a:cubicBezTo>
                <a:lnTo>
                  <a:pt x="301251" y="339260"/>
                </a:lnTo>
                <a:cubicBezTo>
                  <a:pt x="300354" y="342310"/>
                  <a:pt x="298869" y="339779"/>
                  <a:pt x="296796" y="331667"/>
                </a:cubicBezTo>
                <a:cubicBezTo>
                  <a:pt x="297219" y="330186"/>
                  <a:pt x="297896" y="328880"/>
                  <a:pt x="298826" y="327748"/>
                </a:cubicBezTo>
                <a:cubicBezTo>
                  <a:pt x="299757" y="326616"/>
                  <a:pt x="300985" y="324948"/>
                  <a:pt x="302512" y="322744"/>
                </a:cubicBezTo>
                <a:cubicBezTo>
                  <a:pt x="303158" y="321841"/>
                  <a:pt x="307099" y="316912"/>
                  <a:pt x="314337" y="307957"/>
                </a:cubicBezTo>
                <a:cubicBezTo>
                  <a:pt x="316538" y="305321"/>
                  <a:pt x="318813" y="303234"/>
                  <a:pt x="321164" y="301697"/>
                </a:cubicBezTo>
                <a:cubicBezTo>
                  <a:pt x="323515" y="300159"/>
                  <a:pt x="325514" y="298428"/>
                  <a:pt x="327161" y="296504"/>
                </a:cubicBezTo>
                <a:cubicBezTo>
                  <a:pt x="329344" y="294083"/>
                  <a:pt x="331592" y="292117"/>
                  <a:pt x="333903" y="290605"/>
                </a:cubicBezTo>
                <a:cubicBezTo>
                  <a:pt x="336214" y="289093"/>
                  <a:pt x="338325" y="287381"/>
                  <a:pt x="340238" y="285468"/>
                </a:cubicBezTo>
                <a:cubicBezTo>
                  <a:pt x="341181" y="284531"/>
                  <a:pt x="342906" y="283433"/>
                  <a:pt x="345413" y="282176"/>
                </a:cubicBezTo>
                <a:lnTo>
                  <a:pt x="352358" y="275234"/>
                </a:lnTo>
                <a:cubicBezTo>
                  <a:pt x="354208" y="272150"/>
                  <a:pt x="357865" y="269289"/>
                  <a:pt x="363330" y="266650"/>
                </a:cubicBezTo>
                <a:cubicBezTo>
                  <a:pt x="366697" y="263109"/>
                  <a:pt x="371514" y="259500"/>
                  <a:pt x="377779" y="255824"/>
                </a:cubicBezTo>
                <a:cubicBezTo>
                  <a:pt x="382501" y="252620"/>
                  <a:pt x="385792" y="250554"/>
                  <a:pt x="387653" y="249625"/>
                </a:cubicBezTo>
                <a:cubicBezTo>
                  <a:pt x="389774" y="247504"/>
                  <a:pt x="392004" y="246443"/>
                  <a:pt x="394342" y="246443"/>
                </a:cubicBezTo>
                <a:lnTo>
                  <a:pt x="405910" y="240522"/>
                </a:lnTo>
                <a:cubicBezTo>
                  <a:pt x="406633" y="240522"/>
                  <a:pt x="407350" y="240433"/>
                  <a:pt x="408062" y="240254"/>
                </a:cubicBezTo>
                <a:cubicBezTo>
                  <a:pt x="408774" y="240076"/>
                  <a:pt x="409038" y="239986"/>
                  <a:pt x="408855" y="239986"/>
                </a:cubicBezTo>
                <a:cubicBezTo>
                  <a:pt x="414163" y="236936"/>
                  <a:pt x="418771" y="235590"/>
                  <a:pt x="422678" y="235947"/>
                </a:cubicBezTo>
                <a:lnTo>
                  <a:pt x="428136" y="233143"/>
                </a:lnTo>
                <a:cubicBezTo>
                  <a:pt x="429031" y="232889"/>
                  <a:pt x="431913" y="232120"/>
                  <a:pt x="436784" y="230837"/>
                </a:cubicBezTo>
                <a:cubicBezTo>
                  <a:pt x="441935" y="230837"/>
                  <a:pt x="445778" y="230315"/>
                  <a:pt x="448313" y="229272"/>
                </a:cubicBezTo>
                <a:cubicBezTo>
                  <a:pt x="451829" y="228523"/>
                  <a:pt x="454817" y="228283"/>
                  <a:pt x="457276" y="228551"/>
                </a:cubicBezTo>
                <a:cubicBezTo>
                  <a:pt x="459736" y="228820"/>
                  <a:pt x="462011" y="228564"/>
                  <a:pt x="464100" y="227784"/>
                </a:cubicBezTo>
                <a:cubicBezTo>
                  <a:pt x="469256" y="227141"/>
                  <a:pt x="474026" y="227041"/>
                  <a:pt x="478407" y="227484"/>
                </a:cubicBezTo>
                <a:cubicBezTo>
                  <a:pt x="482789" y="227927"/>
                  <a:pt x="487293" y="227520"/>
                  <a:pt x="491917" y="226262"/>
                </a:cubicBezTo>
                <a:cubicBezTo>
                  <a:pt x="500307" y="226262"/>
                  <a:pt x="506935" y="226816"/>
                  <a:pt x="511803" y="227925"/>
                </a:cubicBezTo>
                <a:cubicBezTo>
                  <a:pt x="516156" y="229741"/>
                  <a:pt x="520677" y="231069"/>
                  <a:pt x="525364" y="231911"/>
                </a:cubicBezTo>
                <a:lnTo>
                  <a:pt x="531779" y="234040"/>
                </a:lnTo>
                <a:lnTo>
                  <a:pt x="558196" y="208687"/>
                </a:lnTo>
                <a:cubicBezTo>
                  <a:pt x="637145" y="132201"/>
                  <a:pt x="689272" y="76432"/>
                  <a:pt x="714577" y="41379"/>
                </a:cubicBezTo>
                <a:cubicBezTo>
                  <a:pt x="722081" y="36106"/>
                  <a:pt x="728798" y="33290"/>
                  <a:pt x="734731" y="32932"/>
                </a:cubicBezTo>
                <a:close/>
                <a:moveTo>
                  <a:pt x="540237" y="30399"/>
                </a:moveTo>
                <a:lnTo>
                  <a:pt x="550845" y="30399"/>
                </a:lnTo>
                <a:lnTo>
                  <a:pt x="554987" y="35583"/>
                </a:lnTo>
                <a:lnTo>
                  <a:pt x="554987" y="43262"/>
                </a:lnTo>
                <a:lnTo>
                  <a:pt x="548126" y="43262"/>
                </a:lnTo>
                <a:lnTo>
                  <a:pt x="540237" y="41821"/>
                </a:lnTo>
                <a:close/>
                <a:moveTo>
                  <a:pt x="368968" y="25829"/>
                </a:moveTo>
                <a:lnTo>
                  <a:pt x="369079" y="25831"/>
                </a:lnTo>
                <a:lnTo>
                  <a:pt x="369079" y="25829"/>
                </a:lnTo>
                <a:close/>
                <a:moveTo>
                  <a:pt x="283839" y="18295"/>
                </a:moveTo>
                <a:lnTo>
                  <a:pt x="283839" y="28195"/>
                </a:lnTo>
                <a:lnTo>
                  <a:pt x="290519" y="28195"/>
                </a:lnTo>
                <a:lnTo>
                  <a:pt x="290519" y="18295"/>
                </a:lnTo>
                <a:close/>
                <a:moveTo>
                  <a:pt x="343298" y="18195"/>
                </a:moveTo>
                <a:lnTo>
                  <a:pt x="336872" y="19917"/>
                </a:lnTo>
                <a:cubicBezTo>
                  <a:pt x="332227" y="20809"/>
                  <a:pt x="326807" y="21558"/>
                  <a:pt x="320613" y="22163"/>
                </a:cubicBezTo>
                <a:lnTo>
                  <a:pt x="318723" y="22777"/>
                </a:lnTo>
                <a:lnTo>
                  <a:pt x="318338" y="23415"/>
                </a:lnTo>
                <a:lnTo>
                  <a:pt x="333531" y="20996"/>
                </a:lnTo>
                <a:lnTo>
                  <a:pt x="339371" y="21567"/>
                </a:lnTo>
                <a:lnTo>
                  <a:pt x="339191" y="21524"/>
                </a:lnTo>
                <a:lnTo>
                  <a:pt x="343298" y="20823"/>
                </a:lnTo>
                <a:close/>
                <a:moveTo>
                  <a:pt x="422883" y="0"/>
                </a:moveTo>
                <a:cubicBezTo>
                  <a:pt x="428769" y="2153"/>
                  <a:pt x="431999" y="5341"/>
                  <a:pt x="432573" y="9566"/>
                </a:cubicBezTo>
                <a:lnTo>
                  <a:pt x="430713" y="13539"/>
                </a:lnTo>
                <a:lnTo>
                  <a:pt x="433697" y="15569"/>
                </a:lnTo>
                <a:lnTo>
                  <a:pt x="433697" y="13721"/>
                </a:lnTo>
                <a:lnTo>
                  <a:pt x="447640" y="13721"/>
                </a:lnTo>
                <a:lnTo>
                  <a:pt x="447640" y="20561"/>
                </a:lnTo>
                <a:lnTo>
                  <a:pt x="459207" y="21502"/>
                </a:lnTo>
                <a:lnTo>
                  <a:pt x="459207" y="27563"/>
                </a:lnTo>
                <a:lnTo>
                  <a:pt x="462166" y="31690"/>
                </a:lnTo>
                <a:lnTo>
                  <a:pt x="462166" y="38121"/>
                </a:lnTo>
                <a:lnTo>
                  <a:pt x="461100" y="39187"/>
                </a:lnTo>
                <a:lnTo>
                  <a:pt x="496500" y="42254"/>
                </a:lnTo>
                <a:cubicBezTo>
                  <a:pt x="497458" y="43209"/>
                  <a:pt x="507812" y="45108"/>
                  <a:pt x="527563" y="47952"/>
                </a:cubicBezTo>
                <a:cubicBezTo>
                  <a:pt x="536876" y="49927"/>
                  <a:pt x="541532" y="53556"/>
                  <a:pt x="541532" y="58838"/>
                </a:cubicBezTo>
                <a:lnTo>
                  <a:pt x="535718" y="64245"/>
                </a:lnTo>
                <a:lnTo>
                  <a:pt x="524980" y="62722"/>
                </a:lnTo>
                <a:lnTo>
                  <a:pt x="525660" y="63383"/>
                </a:lnTo>
                <a:lnTo>
                  <a:pt x="525660" y="70972"/>
                </a:lnTo>
                <a:cubicBezTo>
                  <a:pt x="507929" y="70972"/>
                  <a:pt x="496847" y="68454"/>
                  <a:pt x="492414" y="63418"/>
                </a:cubicBezTo>
                <a:lnTo>
                  <a:pt x="490934" y="59494"/>
                </a:lnTo>
                <a:lnTo>
                  <a:pt x="488469" y="59601"/>
                </a:lnTo>
                <a:lnTo>
                  <a:pt x="490952" y="62573"/>
                </a:lnTo>
                <a:lnTo>
                  <a:pt x="485147" y="69578"/>
                </a:lnTo>
                <a:lnTo>
                  <a:pt x="448064" y="70432"/>
                </a:lnTo>
                <a:lnTo>
                  <a:pt x="443219" y="70432"/>
                </a:lnTo>
                <a:cubicBezTo>
                  <a:pt x="445412" y="70432"/>
                  <a:pt x="446208" y="71779"/>
                  <a:pt x="445607" y="74475"/>
                </a:cubicBezTo>
                <a:lnTo>
                  <a:pt x="437028" y="76083"/>
                </a:lnTo>
                <a:lnTo>
                  <a:pt x="434829" y="76083"/>
                </a:lnTo>
                <a:cubicBezTo>
                  <a:pt x="431510" y="75605"/>
                  <a:pt x="429415" y="74170"/>
                  <a:pt x="428543" y="71778"/>
                </a:cubicBezTo>
                <a:lnTo>
                  <a:pt x="424518" y="72125"/>
                </a:lnTo>
                <a:lnTo>
                  <a:pt x="426382" y="76035"/>
                </a:lnTo>
                <a:lnTo>
                  <a:pt x="414587" y="79311"/>
                </a:lnTo>
                <a:lnTo>
                  <a:pt x="408710" y="73489"/>
                </a:lnTo>
                <a:lnTo>
                  <a:pt x="400460" y="74200"/>
                </a:lnTo>
                <a:lnTo>
                  <a:pt x="399610" y="74092"/>
                </a:lnTo>
                <a:lnTo>
                  <a:pt x="405894" y="76230"/>
                </a:lnTo>
                <a:cubicBezTo>
                  <a:pt x="407536" y="77905"/>
                  <a:pt x="408357" y="80419"/>
                  <a:pt x="408357" y="83770"/>
                </a:cubicBezTo>
                <a:cubicBezTo>
                  <a:pt x="405773" y="88509"/>
                  <a:pt x="402956" y="90879"/>
                  <a:pt x="399907" y="90879"/>
                </a:cubicBezTo>
                <a:lnTo>
                  <a:pt x="394879" y="87889"/>
                </a:lnTo>
                <a:lnTo>
                  <a:pt x="392900" y="89622"/>
                </a:lnTo>
                <a:lnTo>
                  <a:pt x="391645" y="90210"/>
                </a:lnTo>
                <a:lnTo>
                  <a:pt x="391945" y="90510"/>
                </a:lnTo>
                <a:lnTo>
                  <a:pt x="391945" y="99222"/>
                </a:lnTo>
                <a:lnTo>
                  <a:pt x="384026" y="99222"/>
                </a:lnTo>
                <a:lnTo>
                  <a:pt x="382761" y="98146"/>
                </a:lnTo>
                <a:lnTo>
                  <a:pt x="378851" y="103257"/>
                </a:lnTo>
                <a:lnTo>
                  <a:pt x="375691" y="103257"/>
                </a:lnTo>
                <a:lnTo>
                  <a:pt x="371980" y="103000"/>
                </a:lnTo>
                <a:lnTo>
                  <a:pt x="372038" y="103313"/>
                </a:lnTo>
                <a:lnTo>
                  <a:pt x="351063" y="113749"/>
                </a:lnTo>
                <a:lnTo>
                  <a:pt x="350784" y="112943"/>
                </a:lnTo>
                <a:cubicBezTo>
                  <a:pt x="350784" y="116527"/>
                  <a:pt x="342417" y="121255"/>
                  <a:pt x="325681" y="127126"/>
                </a:cubicBezTo>
                <a:cubicBezTo>
                  <a:pt x="323854" y="127266"/>
                  <a:pt x="319475" y="129981"/>
                  <a:pt x="312544" y="135272"/>
                </a:cubicBezTo>
                <a:cubicBezTo>
                  <a:pt x="311083" y="135272"/>
                  <a:pt x="309341" y="138736"/>
                  <a:pt x="307317" y="145665"/>
                </a:cubicBezTo>
                <a:cubicBezTo>
                  <a:pt x="297376" y="154483"/>
                  <a:pt x="286925" y="166787"/>
                  <a:pt x="275963" y="182576"/>
                </a:cubicBezTo>
                <a:cubicBezTo>
                  <a:pt x="271884" y="184446"/>
                  <a:pt x="266552" y="191389"/>
                  <a:pt x="259966" y="203405"/>
                </a:cubicBezTo>
                <a:cubicBezTo>
                  <a:pt x="248950" y="219575"/>
                  <a:pt x="236963" y="245727"/>
                  <a:pt x="224006" y="281863"/>
                </a:cubicBezTo>
                <a:cubicBezTo>
                  <a:pt x="222317" y="283177"/>
                  <a:pt x="217339" y="294215"/>
                  <a:pt x="209073" y="314975"/>
                </a:cubicBezTo>
                <a:cubicBezTo>
                  <a:pt x="202184" y="323242"/>
                  <a:pt x="194357" y="352991"/>
                  <a:pt x="185590" y="404224"/>
                </a:cubicBezTo>
                <a:cubicBezTo>
                  <a:pt x="181934" y="426145"/>
                  <a:pt x="179203" y="459977"/>
                  <a:pt x="177397" y="505719"/>
                </a:cubicBezTo>
                <a:lnTo>
                  <a:pt x="176711" y="510049"/>
                </a:lnTo>
                <a:cubicBezTo>
                  <a:pt x="176711" y="532876"/>
                  <a:pt x="181823" y="570925"/>
                  <a:pt x="192047" y="624196"/>
                </a:cubicBezTo>
                <a:cubicBezTo>
                  <a:pt x="192047" y="629458"/>
                  <a:pt x="195912" y="638472"/>
                  <a:pt x="203641" y="651238"/>
                </a:cubicBezTo>
                <a:cubicBezTo>
                  <a:pt x="217827" y="681205"/>
                  <a:pt x="226992" y="698342"/>
                  <a:pt x="231137" y="702649"/>
                </a:cubicBezTo>
                <a:cubicBezTo>
                  <a:pt x="246578" y="713321"/>
                  <a:pt x="257617" y="719991"/>
                  <a:pt x="264252" y="722659"/>
                </a:cubicBezTo>
                <a:lnTo>
                  <a:pt x="269249" y="723948"/>
                </a:lnTo>
                <a:lnTo>
                  <a:pt x="279501" y="716912"/>
                </a:lnTo>
                <a:cubicBezTo>
                  <a:pt x="282829" y="713375"/>
                  <a:pt x="286046" y="708660"/>
                  <a:pt x="289151" y="702769"/>
                </a:cubicBezTo>
                <a:lnTo>
                  <a:pt x="291106" y="698207"/>
                </a:lnTo>
                <a:lnTo>
                  <a:pt x="291106" y="692539"/>
                </a:lnTo>
                <a:lnTo>
                  <a:pt x="291106" y="689782"/>
                </a:lnTo>
                <a:lnTo>
                  <a:pt x="291106" y="668383"/>
                </a:lnTo>
                <a:lnTo>
                  <a:pt x="288684" y="640969"/>
                </a:lnTo>
                <a:lnTo>
                  <a:pt x="288684" y="636163"/>
                </a:lnTo>
                <a:lnTo>
                  <a:pt x="295235" y="632518"/>
                </a:lnTo>
                <a:cubicBezTo>
                  <a:pt x="299946" y="632518"/>
                  <a:pt x="305055" y="642365"/>
                  <a:pt x="310563" y="662059"/>
                </a:cubicBezTo>
                <a:lnTo>
                  <a:pt x="310414" y="664484"/>
                </a:lnTo>
                <a:lnTo>
                  <a:pt x="311870" y="664132"/>
                </a:lnTo>
                <a:lnTo>
                  <a:pt x="309401" y="655739"/>
                </a:lnTo>
                <a:lnTo>
                  <a:pt x="309401" y="653193"/>
                </a:lnTo>
                <a:lnTo>
                  <a:pt x="310576" y="644356"/>
                </a:lnTo>
                <a:lnTo>
                  <a:pt x="318671" y="644356"/>
                </a:lnTo>
                <a:cubicBezTo>
                  <a:pt x="320929" y="647078"/>
                  <a:pt x="322905" y="649444"/>
                  <a:pt x="324598" y="651455"/>
                </a:cubicBezTo>
                <a:lnTo>
                  <a:pt x="327084" y="654371"/>
                </a:lnTo>
                <a:lnTo>
                  <a:pt x="330552" y="651889"/>
                </a:lnTo>
                <a:cubicBezTo>
                  <a:pt x="339364" y="651889"/>
                  <a:pt x="348492" y="660083"/>
                  <a:pt x="357936" y="676470"/>
                </a:cubicBezTo>
                <a:cubicBezTo>
                  <a:pt x="361297" y="678711"/>
                  <a:pt x="363736" y="684569"/>
                  <a:pt x="365251" y="694044"/>
                </a:cubicBezTo>
                <a:cubicBezTo>
                  <a:pt x="370647" y="699621"/>
                  <a:pt x="374344" y="710477"/>
                  <a:pt x="376342" y="726612"/>
                </a:cubicBezTo>
                <a:cubicBezTo>
                  <a:pt x="379749" y="731160"/>
                  <a:pt x="381453" y="736511"/>
                  <a:pt x="381453" y="742665"/>
                </a:cubicBezTo>
                <a:lnTo>
                  <a:pt x="381453" y="746429"/>
                </a:lnTo>
                <a:cubicBezTo>
                  <a:pt x="381453" y="764608"/>
                  <a:pt x="374910" y="784413"/>
                  <a:pt x="361825" y="805842"/>
                </a:cubicBezTo>
                <a:cubicBezTo>
                  <a:pt x="345489" y="823163"/>
                  <a:pt x="334862" y="831824"/>
                  <a:pt x="329943" y="831824"/>
                </a:cubicBezTo>
                <a:cubicBezTo>
                  <a:pt x="321874" y="838461"/>
                  <a:pt x="303447" y="841780"/>
                  <a:pt x="274664" y="841780"/>
                </a:cubicBezTo>
                <a:cubicBezTo>
                  <a:pt x="252963" y="838281"/>
                  <a:pt x="237962" y="834216"/>
                  <a:pt x="229662" y="829586"/>
                </a:cubicBezTo>
                <a:cubicBezTo>
                  <a:pt x="198640" y="809780"/>
                  <a:pt x="180061" y="792162"/>
                  <a:pt x="173924" y="776729"/>
                </a:cubicBezTo>
                <a:cubicBezTo>
                  <a:pt x="160584" y="760863"/>
                  <a:pt x="150157" y="742189"/>
                  <a:pt x="142642" y="720708"/>
                </a:cubicBezTo>
                <a:cubicBezTo>
                  <a:pt x="125749" y="672202"/>
                  <a:pt x="117303" y="630231"/>
                  <a:pt x="117303" y="594796"/>
                </a:cubicBezTo>
                <a:cubicBezTo>
                  <a:pt x="116585" y="594796"/>
                  <a:pt x="116227" y="579336"/>
                  <a:pt x="116227" y="548414"/>
                </a:cubicBezTo>
                <a:lnTo>
                  <a:pt x="116227" y="544650"/>
                </a:lnTo>
                <a:cubicBezTo>
                  <a:pt x="116227" y="522537"/>
                  <a:pt x="120111" y="492689"/>
                  <a:pt x="127880" y="455104"/>
                </a:cubicBezTo>
                <a:cubicBezTo>
                  <a:pt x="137824" y="404489"/>
                  <a:pt x="147387" y="368621"/>
                  <a:pt x="156568" y="347500"/>
                </a:cubicBezTo>
                <a:cubicBezTo>
                  <a:pt x="175873" y="296805"/>
                  <a:pt x="191650" y="263170"/>
                  <a:pt x="203898" y="246598"/>
                </a:cubicBezTo>
                <a:cubicBezTo>
                  <a:pt x="210309" y="233867"/>
                  <a:pt x="216982" y="221586"/>
                  <a:pt x="223916" y="209757"/>
                </a:cubicBezTo>
                <a:lnTo>
                  <a:pt x="229500" y="200928"/>
                </a:lnTo>
                <a:lnTo>
                  <a:pt x="202539" y="224212"/>
                </a:lnTo>
                <a:cubicBezTo>
                  <a:pt x="202539" y="228863"/>
                  <a:pt x="200745" y="232174"/>
                  <a:pt x="197158" y="234147"/>
                </a:cubicBezTo>
                <a:cubicBezTo>
                  <a:pt x="197158" y="238932"/>
                  <a:pt x="192406" y="244105"/>
                  <a:pt x="182902" y="249668"/>
                </a:cubicBezTo>
                <a:cubicBezTo>
                  <a:pt x="182902" y="250585"/>
                  <a:pt x="178776" y="254272"/>
                  <a:pt x="170524" y="260729"/>
                </a:cubicBezTo>
                <a:cubicBezTo>
                  <a:pt x="170524" y="262239"/>
                  <a:pt x="163778" y="267159"/>
                  <a:pt x="150287" y="275491"/>
                </a:cubicBezTo>
                <a:cubicBezTo>
                  <a:pt x="144713" y="282023"/>
                  <a:pt x="136214" y="286776"/>
                  <a:pt x="124789" y="289752"/>
                </a:cubicBezTo>
                <a:cubicBezTo>
                  <a:pt x="124789" y="291298"/>
                  <a:pt x="116975" y="293882"/>
                  <a:pt x="101349" y="297504"/>
                </a:cubicBezTo>
                <a:cubicBezTo>
                  <a:pt x="68869" y="297504"/>
                  <a:pt x="41812" y="285087"/>
                  <a:pt x="20177" y="260253"/>
                </a:cubicBezTo>
                <a:cubicBezTo>
                  <a:pt x="9153" y="243235"/>
                  <a:pt x="2427" y="223617"/>
                  <a:pt x="0" y="201399"/>
                </a:cubicBezTo>
                <a:lnTo>
                  <a:pt x="0" y="185132"/>
                </a:lnTo>
                <a:lnTo>
                  <a:pt x="1617" y="159582"/>
                </a:lnTo>
                <a:lnTo>
                  <a:pt x="1617" y="157228"/>
                </a:lnTo>
                <a:cubicBezTo>
                  <a:pt x="1617" y="149542"/>
                  <a:pt x="7895" y="137852"/>
                  <a:pt x="20452" y="122156"/>
                </a:cubicBezTo>
                <a:cubicBezTo>
                  <a:pt x="47120" y="98115"/>
                  <a:pt x="65425" y="86094"/>
                  <a:pt x="75366" y="86094"/>
                </a:cubicBezTo>
                <a:cubicBezTo>
                  <a:pt x="90610" y="75527"/>
                  <a:pt x="107609" y="66902"/>
                  <a:pt x="126362" y="60219"/>
                </a:cubicBezTo>
                <a:cubicBezTo>
                  <a:pt x="161011" y="45495"/>
                  <a:pt x="188969" y="35555"/>
                  <a:pt x="210235" y="30399"/>
                </a:cubicBezTo>
                <a:lnTo>
                  <a:pt x="242627" y="22060"/>
                </a:lnTo>
                <a:lnTo>
                  <a:pt x="242627" y="22600"/>
                </a:lnTo>
                <a:cubicBezTo>
                  <a:pt x="264088" y="15603"/>
                  <a:pt x="278875" y="12104"/>
                  <a:pt x="286990" y="12104"/>
                </a:cubicBezTo>
                <a:cubicBezTo>
                  <a:pt x="290526" y="9917"/>
                  <a:pt x="305379" y="7496"/>
                  <a:pt x="331551" y="4841"/>
                </a:cubicBezTo>
                <a:lnTo>
                  <a:pt x="339225" y="4841"/>
                </a:lnTo>
                <a:lnTo>
                  <a:pt x="349159" y="3229"/>
                </a:lnTo>
                <a:lnTo>
                  <a:pt x="352221" y="3229"/>
                </a:lnTo>
                <a:lnTo>
                  <a:pt x="357777" y="7988"/>
                </a:lnTo>
                <a:lnTo>
                  <a:pt x="355532" y="12668"/>
                </a:lnTo>
                <a:lnTo>
                  <a:pt x="362224" y="11298"/>
                </a:lnTo>
                <a:lnTo>
                  <a:pt x="370743" y="14397"/>
                </a:lnTo>
                <a:lnTo>
                  <a:pt x="370743" y="11092"/>
                </a:lnTo>
                <a:lnTo>
                  <a:pt x="383520" y="9416"/>
                </a:lnTo>
                <a:lnTo>
                  <a:pt x="386259" y="13063"/>
                </a:lnTo>
                <a:lnTo>
                  <a:pt x="389126" y="11061"/>
                </a:lnTo>
                <a:lnTo>
                  <a:pt x="386885" y="5506"/>
                </a:lnTo>
                <a:lnTo>
                  <a:pt x="390388" y="536"/>
                </a:lnTo>
                <a:lnTo>
                  <a:pt x="402393" y="536"/>
                </a:lnTo>
                <a:lnTo>
                  <a:pt x="406366" y="8973"/>
                </a:lnTo>
                <a:lnTo>
                  <a:pt x="406715" y="8931"/>
                </a:lnTo>
                <a:lnTo>
                  <a:pt x="412173" y="9469"/>
                </a:lnTo>
                <a:lnTo>
                  <a:pt x="412173" y="7907"/>
                </a:lnTo>
                <a:cubicBezTo>
                  <a:pt x="412173" y="3425"/>
                  <a:pt x="415743" y="789"/>
                  <a:pt x="422883" y="0"/>
                </a:cubicBezTo>
                <a:close/>
              </a:path>
            </a:pathLst>
          </a:cu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9" name="Picture 48" descr="Shape&#10;&#10;Description automatically generated with medium confidence">
            <a:extLst>
              <a:ext uri="{FF2B5EF4-FFF2-40B4-BE49-F238E27FC236}">
                <a16:creationId xmlns:a16="http://schemas.microsoft.com/office/drawing/2014/main" id="{89FB37BD-A46B-4242-94AC-6307EF2C75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" y="-25794"/>
            <a:ext cx="1320778" cy="132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011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105;p85">
            <a:extLst>
              <a:ext uri="{FF2B5EF4-FFF2-40B4-BE49-F238E27FC236}">
                <a16:creationId xmlns:a16="http://schemas.microsoft.com/office/drawing/2014/main" id="{09CA1941-F535-4A1B-82E6-C08088B6DA63}"/>
              </a:ext>
            </a:extLst>
          </p:cNvPr>
          <p:cNvGrpSpPr/>
          <p:nvPr/>
        </p:nvGrpSpPr>
        <p:grpSpPr>
          <a:xfrm rot="16200000">
            <a:off x="-102036" y="1583771"/>
            <a:ext cx="5537054" cy="3690458"/>
            <a:chOff x="5697004" y="1185657"/>
            <a:chExt cx="2511944" cy="1674216"/>
          </a:xfrm>
        </p:grpSpPr>
        <p:sp>
          <p:nvSpPr>
            <p:cNvPr id="3" name="Google Shape;2106;p85">
              <a:extLst>
                <a:ext uri="{FF2B5EF4-FFF2-40B4-BE49-F238E27FC236}">
                  <a16:creationId xmlns:a16="http://schemas.microsoft.com/office/drawing/2014/main" id="{34A2AD61-E777-40AA-A703-8D87BB6CCBE2}"/>
                </a:ext>
              </a:extLst>
            </p:cNvPr>
            <p:cNvSpPr/>
            <p:nvPr/>
          </p:nvSpPr>
          <p:spPr>
            <a:xfrm>
              <a:off x="5825181" y="1378503"/>
              <a:ext cx="2254425" cy="1288006"/>
            </a:xfrm>
            <a:custGeom>
              <a:avLst/>
              <a:gdLst/>
              <a:ahLst/>
              <a:cxnLst/>
              <a:rect l="l" t="t" r="r" b="b"/>
              <a:pathLst>
                <a:path w="59994" h="34276" extrusionOk="0">
                  <a:moveTo>
                    <a:pt x="0" y="0"/>
                  </a:moveTo>
                  <a:lnTo>
                    <a:pt x="0" y="34275"/>
                  </a:lnTo>
                  <a:lnTo>
                    <a:pt x="59994" y="34275"/>
                  </a:lnTo>
                  <a:lnTo>
                    <a:pt x="59994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Google Shape;2107;p85">
              <a:extLst>
                <a:ext uri="{FF2B5EF4-FFF2-40B4-BE49-F238E27FC236}">
                  <a16:creationId xmlns:a16="http://schemas.microsoft.com/office/drawing/2014/main" id="{C2E6A27E-C039-4BF9-BA00-75A0DA622125}"/>
                </a:ext>
              </a:extLst>
            </p:cNvPr>
            <p:cNvSpPr/>
            <p:nvPr/>
          </p:nvSpPr>
          <p:spPr>
            <a:xfrm>
              <a:off x="5825181" y="1422168"/>
              <a:ext cx="2254425" cy="1200676"/>
            </a:xfrm>
            <a:custGeom>
              <a:avLst/>
              <a:gdLst/>
              <a:ahLst/>
              <a:cxnLst/>
              <a:rect l="l" t="t" r="r" b="b"/>
              <a:pathLst>
                <a:path w="59994" h="31952" extrusionOk="0">
                  <a:moveTo>
                    <a:pt x="0" y="0"/>
                  </a:moveTo>
                  <a:lnTo>
                    <a:pt x="0" y="31951"/>
                  </a:lnTo>
                  <a:lnTo>
                    <a:pt x="59994" y="31951"/>
                  </a:lnTo>
                  <a:lnTo>
                    <a:pt x="59994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Google Shape;2108;p85">
              <a:extLst>
                <a:ext uri="{FF2B5EF4-FFF2-40B4-BE49-F238E27FC236}">
                  <a16:creationId xmlns:a16="http://schemas.microsoft.com/office/drawing/2014/main" id="{2040B1A6-B56F-40E8-A480-CF61EA685536}"/>
                </a:ext>
              </a:extLst>
            </p:cNvPr>
            <p:cNvSpPr/>
            <p:nvPr/>
          </p:nvSpPr>
          <p:spPr>
            <a:xfrm>
              <a:off x="8079568" y="1313833"/>
              <a:ext cx="129379" cy="1417311"/>
            </a:xfrm>
            <a:custGeom>
              <a:avLst/>
              <a:gdLst/>
              <a:ahLst/>
              <a:cxnLst/>
              <a:rect l="l" t="t" r="r" b="b"/>
              <a:pathLst>
                <a:path w="3443" h="37717" extrusionOk="0">
                  <a:moveTo>
                    <a:pt x="1" y="0"/>
                  </a:moveTo>
                  <a:lnTo>
                    <a:pt x="1" y="37717"/>
                  </a:lnTo>
                  <a:lnTo>
                    <a:pt x="3442" y="37717"/>
                  </a:lnTo>
                  <a:lnTo>
                    <a:pt x="3442" y="0"/>
                  </a:lnTo>
                  <a:close/>
                </a:path>
              </a:pathLst>
            </a:custGeom>
            <a:solidFill>
              <a:srgbClr val="A30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Google Shape;2109;p85">
              <a:extLst>
                <a:ext uri="{FF2B5EF4-FFF2-40B4-BE49-F238E27FC236}">
                  <a16:creationId xmlns:a16="http://schemas.microsoft.com/office/drawing/2014/main" id="{9EB646E5-78F4-4F27-AA48-F5BAE0E80FE3}"/>
                </a:ext>
              </a:extLst>
            </p:cNvPr>
            <p:cNvSpPr/>
            <p:nvPr/>
          </p:nvSpPr>
          <p:spPr>
            <a:xfrm>
              <a:off x="8079568" y="1185657"/>
              <a:ext cx="128778" cy="63544"/>
            </a:xfrm>
            <a:custGeom>
              <a:avLst/>
              <a:gdLst/>
              <a:ahLst/>
              <a:cxnLst/>
              <a:rect l="l" t="t" r="r" b="b"/>
              <a:pathLst>
                <a:path w="3427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52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52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61" y="1691"/>
                  </a:lnTo>
                  <a:lnTo>
                    <a:pt x="2567" y="1691"/>
                  </a:lnTo>
                  <a:lnTo>
                    <a:pt x="2748" y="1676"/>
                  </a:lnTo>
                  <a:lnTo>
                    <a:pt x="3065" y="1555"/>
                  </a:lnTo>
                  <a:lnTo>
                    <a:pt x="3291" y="1314"/>
                  </a:lnTo>
                  <a:lnTo>
                    <a:pt x="3412" y="1012"/>
                  </a:lnTo>
                  <a:lnTo>
                    <a:pt x="3427" y="846"/>
                  </a:lnTo>
                  <a:lnTo>
                    <a:pt x="3412" y="665"/>
                  </a:lnTo>
                  <a:lnTo>
                    <a:pt x="3276" y="363"/>
                  </a:lnTo>
                  <a:lnTo>
                    <a:pt x="3050" y="136"/>
                  </a:lnTo>
                  <a:lnTo>
                    <a:pt x="2748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Google Shape;2110;p85">
              <a:extLst>
                <a:ext uri="{FF2B5EF4-FFF2-40B4-BE49-F238E27FC236}">
                  <a16:creationId xmlns:a16="http://schemas.microsoft.com/office/drawing/2014/main" id="{5E928BCE-9A05-41A0-8921-8E9C85212FA8}"/>
                </a:ext>
              </a:extLst>
            </p:cNvPr>
            <p:cNvSpPr/>
            <p:nvPr/>
          </p:nvSpPr>
          <p:spPr>
            <a:xfrm>
              <a:off x="8112486" y="1249162"/>
              <a:ext cx="64671" cy="64708"/>
            </a:xfrm>
            <a:custGeom>
              <a:avLst/>
              <a:gdLst/>
              <a:ahLst/>
              <a:cxnLst/>
              <a:rect l="l" t="t" r="r" b="b"/>
              <a:pathLst>
                <a:path w="1721" h="1722" extrusionOk="0">
                  <a:moveTo>
                    <a:pt x="0" y="1"/>
                  </a:moveTo>
                  <a:lnTo>
                    <a:pt x="0" y="1721"/>
                  </a:lnTo>
                  <a:lnTo>
                    <a:pt x="1721" y="1721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Google Shape;2111;p85">
              <a:extLst>
                <a:ext uri="{FF2B5EF4-FFF2-40B4-BE49-F238E27FC236}">
                  <a16:creationId xmlns:a16="http://schemas.microsoft.com/office/drawing/2014/main" id="{2B79C1CC-02B8-4490-83C2-746E10CA5245}"/>
                </a:ext>
              </a:extLst>
            </p:cNvPr>
            <p:cNvSpPr/>
            <p:nvPr/>
          </p:nvSpPr>
          <p:spPr>
            <a:xfrm>
              <a:off x="8112486" y="2731095"/>
              <a:ext cx="64671" cy="64145"/>
            </a:xfrm>
            <a:custGeom>
              <a:avLst/>
              <a:gdLst/>
              <a:ahLst/>
              <a:cxnLst/>
              <a:rect l="l" t="t" r="r" b="b"/>
              <a:pathLst>
                <a:path w="1721" h="1707" extrusionOk="0">
                  <a:moveTo>
                    <a:pt x="0" y="1"/>
                  </a:moveTo>
                  <a:lnTo>
                    <a:pt x="0" y="1706"/>
                  </a:lnTo>
                  <a:lnTo>
                    <a:pt x="1721" y="1706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Google Shape;2112;p85">
              <a:extLst>
                <a:ext uri="{FF2B5EF4-FFF2-40B4-BE49-F238E27FC236}">
                  <a16:creationId xmlns:a16="http://schemas.microsoft.com/office/drawing/2014/main" id="{640A42E0-9C3C-4458-B518-C90C27E1C79E}"/>
                </a:ext>
              </a:extLst>
            </p:cNvPr>
            <p:cNvSpPr/>
            <p:nvPr/>
          </p:nvSpPr>
          <p:spPr>
            <a:xfrm>
              <a:off x="8079568" y="2796329"/>
              <a:ext cx="128778" cy="63544"/>
            </a:xfrm>
            <a:custGeom>
              <a:avLst/>
              <a:gdLst/>
              <a:ahLst/>
              <a:cxnLst/>
              <a:rect l="l" t="t" r="r" b="b"/>
              <a:pathLst>
                <a:path w="3427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52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52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61" y="1691"/>
                  </a:lnTo>
                  <a:lnTo>
                    <a:pt x="2567" y="1691"/>
                  </a:lnTo>
                  <a:lnTo>
                    <a:pt x="2748" y="1676"/>
                  </a:lnTo>
                  <a:lnTo>
                    <a:pt x="3065" y="1540"/>
                  </a:lnTo>
                  <a:lnTo>
                    <a:pt x="3291" y="1314"/>
                  </a:lnTo>
                  <a:lnTo>
                    <a:pt x="3412" y="1012"/>
                  </a:lnTo>
                  <a:lnTo>
                    <a:pt x="3427" y="846"/>
                  </a:lnTo>
                  <a:lnTo>
                    <a:pt x="3412" y="665"/>
                  </a:lnTo>
                  <a:lnTo>
                    <a:pt x="3276" y="363"/>
                  </a:lnTo>
                  <a:lnTo>
                    <a:pt x="3050" y="136"/>
                  </a:lnTo>
                  <a:lnTo>
                    <a:pt x="2748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Google Shape;2113;p85">
              <a:extLst>
                <a:ext uri="{FF2B5EF4-FFF2-40B4-BE49-F238E27FC236}">
                  <a16:creationId xmlns:a16="http://schemas.microsoft.com/office/drawing/2014/main" id="{7F6BDAEF-605E-475F-A3A4-DF6AEF7FF283}"/>
                </a:ext>
              </a:extLst>
            </p:cNvPr>
            <p:cNvSpPr/>
            <p:nvPr/>
          </p:nvSpPr>
          <p:spPr>
            <a:xfrm>
              <a:off x="5697004" y="1313833"/>
              <a:ext cx="129342" cy="1417311"/>
            </a:xfrm>
            <a:custGeom>
              <a:avLst/>
              <a:gdLst/>
              <a:ahLst/>
              <a:cxnLst/>
              <a:rect l="l" t="t" r="r" b="b"/>
              <a:pathLst>
                <a:path w="3442" h="37717" extrusionOk="0">
                  <a:moveTo>
                    <a:pt x="1" y="0"/>
                  </a:moveTo>
                  <a:lnTo>
                    <a:pt x="1" y="37717"/>
                  </a:lnTo>
                  <a:lnTo>
                    <a:pt x="3442" y="37717"/>
                  </a:lnTo>
                  <a:lnTo>
                    <a:pt x="3442" y="0"/>
                  </a:lnTo>
                  <a:close/>
                </a:path>
              </a:pathLst>
            </a:custGeom>
            <a:solidFill>
              <a:srgbClr val="A30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Google Shape;2114;p85">
              <a:extLst>
                <a:ext uri="{FF2B5EF4-FFF2-40B4-BE49-F238E27FC236}">
                  <a16:creationId xmlns:a16="http://schemas.microsoft.com/office/drawing/2014/main" id="{2BA8CA2B-4E65-4589-9CDB-162A27E64BA9}"/>
                </a:ext>
              </a:extLst>
            </p:cNvPr>
            <p:cNvSpPr/>
            <p:nvPr/>
          </p:nvSpPr>
          <p:spPr>
            <a:xfrm>
              <a:off x="5697004" y="1185657"/>
              <a:ext cx="128214" cy="63544"/>
            </a:xfrm>
            <a:custGeom>
              <a:avLst/>
              <a:gdLst/>
              <a:ahLst/>
              <a:cxnLst/>
              <a:rect l="l" t="t" r="r" b="b"/>
              <a:pathLst>
                <a:path w="3412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36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36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46" y="1691"/>
                  </a:lnTo>
                  <a:lnTo>
                    <a:pt x="2566" y="1691"/>
                  </a:lnTo>
                  <a:lnTo>
                    <a:pt x="2747" y="1676"/>
                  </a:lnTo>
                  <a:lnTo>
                    <a:pt x="3049" y="1555"/>
                  </a:lnTo>
                  <a:lnTo>
                    <a:pt x="3276" y="1314"/>
                  </a:lnTo>
                  <a:lnTo>
                    <a:pt x="3396" y="1012"/>
                  </a:lnTo>
                  <a:lnTo>
                    <a:pt x="3411" y="846"/>
                  </a:lnTo>
                  <a:lnTo>
                    <a:pt x="3396" y="665"/>
                  </a:lnTo>
                  <a:lnTo>
                    <a:pt x="3276" y="363"/>
                  </a:lnTo>
                  <a:lnTo>
                    <a:pt x="3049" y="136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Google Shape;2115;p85">
              <a:extLst>
                <a:ext uri="{FF2B5EF4-FFF2-40B4-BE49-F238E27FC236}">
                  <a16:creationId xmlns:a16="http://schemas.microsoft.com/office/drawing/2014/main" id="{595381BF-6A7A-4845-8C4E-20C748B109D9}"/>
                </a:ext>
              </a:extLst>
            </p:cNvPr>
            <p:cNvSpPr/>
            <p:nvPr/>
          </p:nvSpPr>
          <p:spPr>
            <a:xfrm>
              <a:off x="5728757" y="1249162"/>
              <a:ext cx="64708" cy="64708"/>
            </a:xfrm>
            <a:custGeom>
              <a:avLst/>
              <a:gdLst/>
              <a:ahLst/>
              <a:cxnLst/>
              <a:rect l="l" t="t" r="r" b="b"/>
              <a:pathLst>
                <a:path w="1722" h="1722" extrusionOk="0">
                  <a:moveTo>
                    <a:pt x="1" y="1"/>
                  </a:moveTo>
                  <a:lnTo>
                    <a:pt x="1" y="1721"/>
                  </a:lnTo>
                  <a:lnTo>
                    <a:pt x="1721" y="1721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Google Shape;2116;p85">
              <a:extLst>
                <a:ext uri="{FF2B5EF4-FFF2-40B4-BE49-F238E27FC236}">
                  <a16:creationId xmlns:a16="http://schemas.microsoft.com/office/drawing/2014/main" id="{A01F8321-86EE-4BB4-B9AA-4B171D81BF5B}"/>
                </a:ext>
              </a:extLst>
            </p:cNvPr>
            <p:cNvSpPr/>
            <p:nvPr/>
          </p:nvSpPr>
          <p:spPr>
            <a:xfrm>
              <a:off x="5728757" y="2731095"/>
              <a:ext cx="64708" cy="64145"/>
            </a:xfrm>
            <a:custGeom>
              <a:avLst/>
              <a:gdLst/>
              <a:ahLst/>
              <a:cxnLst/>
              <a:rect l="l" t="t" r="r" b="b"/>
              <a:pathLst>
                <a:path w="1722" h="1707" extrusionOk="0">
                  <a:moveTo>
                    <a:pt x="1" y="1"/>
                  </a:moveTo>
                  <a:lnTo>
                    <a:pt x="1" y="1706"/>
                  </a:lnTo>
                  <a:lnTo>
                    <a:pt x="1721" y="1706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Google Shape;2117;p85">
              <a:extLst>
                <a:ext uri="{FF2B5EF4-FFF2-40B4-BE49-F238E27FC236}">
                  <a16:creationId xmlns:a16="http://schemas.microsoft.com/office/drawing/2014/main" id="{F0D20C3D-3544-4367-A57F-6D2D75B850C7}"/>
                </a:ext>
              </a:extLst>
            </p:cNvPr>
            <p:cNvSpPr/>
            <p:nvPr/>
          </p:nvSpPr>
          <p:spPr>
            <a:xfrm>
              <a:off x="5697004" y="2796329"/>
              <a:ext cx="128214" cy="63544"/>
            </a:xfrm>
            <a:custGeom>
              <a:avLst/>
              <a:gdLst/>
              <a:ahLst/>
              <a:cxnLst/>
              <a:rect l="l" t="t" r="r" b="b"/>
              <a:pathLst>
                <a:path w="3412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36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36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46" y="1691"/>
                  </a:lnTo>
                  <a:lnTo>
                    <a:pt x="2566" y="1691"/>
                  </a:lnTo>
                  <a:lnTo>
                    <a:pt x="2747" y="1676"/>
                  </a:lnTo>
                  <a:lnTo>
                    <a:pt x="3049" y="1540"/>
                  </a:lnTo>
                  <a:lnTo>
                    <a:pt x="3276" y="1314"/>
                  </a:lnTo>
                  <a:lnTo>
                    <a:pt x="3396" y="1012"/>
                  </a:lnTo>
                  <a:lnTo>
                    <a:pt x="3411" y="846"/>
                  </a:lnTo>
                  <a:lnTo>
                    <a:pt x="3396" y="665"/>
                  </a:lnTo>
                  <a:lnTo>
                    <a:pt x="3276" y="363"/>
                  </a:lnTo>
                  <a:lnTo>
                    <a:pt x="3049" y="136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Google Shape;2118;p85">
              <a:extLst>
                <a:ext uri="{FF2B5EF4-FFF2-40B4-BE49-F238E27FC236}">
                  <a16:creationId xmlns:a16="http://schemas.microsoft.com/office/drawing/2014/main" id="{F3C87BDE-37F6-4B3D-81D2-7FC4C5CAC364}"/>
                </a:ext>
              </a:extLst>
            </p:cNvPr>
            <p:cNvSpPr/>
            <p:nvPr/>
          </p:nvSpPr>
          <p:spPr>
            <a:xfrm>
              <a:off x="5849005" y="2422023"/>
              <a:ext cx="217236" cy="167896"/>
            </a:xfrm>
            <a:custGeom>
              <a:avLst/>
              <a:gdLst/>
              <a:ahLst/>
              <a:cxnLst/>
              <a:rect l="l" t="t" r="r" b="b"/>
              <a:pathLst>
                <a:path w="5781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13" y="1313"/>
                  </a:lnTo>
                  <a:lnTo>
                    <a:pt x="1313" y="4468"/>
                  </a:lnTo>
                  <a:lnTo>
                    <a:pt x="5781" y="4468"/>
                  </a:lnTo>
                  <a:lnTo>
                    <a:pt x="5781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Google Shape;2119;p85">
              <a:extLst>
                <a:ext uri="{FF2B5EF4-FFF2-40B4-BE49-F238E27FC236}">
                  <a16:creationId xmlns:a16="http://schemas.microsoft.com/office/drawing/2014/main" id="{6085B586-F24B-4A82-9D5C-6652A024F674}"/>
                </a:ext>
              </a:extLst>
            </p:cNvPr>
            <p:cNvSpPr/>
            <p:nvPr/>
          </p:nvSpPr>
          <p:spPr>
            <a:xfrm>
              <a:off x="6096828" y="2422023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9" y="1313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Google Shape;2120;p85">
              <a:extLst>
                <a:ext uri="{FF2B5EF4-FFF2-40B4-BE49-F238E27FC236}">
                  <a16:creationId xmlns:a16="http://schemas.microsoft.com/office/drawing/2014/main" id="{6379DDC6-F513-4CEC-BD3A-4686724C4922}"/>
                </a:ext>
              </a:extLst>
            </p:cNvPr>
            <p:cNvSpPr/>
            <p:nvPr/>
          </p:nvSpPr>
          <p:spPr>
            <a:xfrm>
              <a:off x="6345817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Google Shape;2121;p85">
              <a:extLst>
                <a:ext uri="{FF2B5EF4-FFF2-40B4-BE49-F238E27FC236}">
                  <a16:creationId xmlns:a16="http://schemas.microsoft.com/office/drawing/2014/main" id="{51364785-6A04-4293-A85B-5459FC54657D}"/>
                </a:ext>
              </a:extLst>
            </p:cNvPr>
            <p:cNvSpPr/>
            <p:nvPr/>
          </p:nvSpPr>
          <p:spPr>
            <a:xfrm>
              <a:off x="6593678" y="2422023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44"/>
                  </a:lnTo>
                  <a:lnTo>
                    <a:pt x="3954" y="544"/>
                  </a:lnTo>
                  <a:lnTo>
                    <a:pt x="3954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8" y="1313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2" y="0"/>
                  </a:lnTo>
                  <a:lnTo>
                    <a:pt x="5252" y="3940"/>
                  </a:lnTo>
                  <a:lnTo>
                    <a:pt x="1856" y="3940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70"/>
                  </a:lnTo>
                  <a:lnTo>
                    <a:pt x="4483" y="317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Google Shape;2122;p85">
              <a:extLst>
                <a:ext uri="{FF2B5EF4-FFF2-40B4-BE49-F238E27FC236}">
                  <a16:creationId xmlns:a16="http://schemas.microsoft.com/office/drawing/2014/main" id="{B06875BE-8B8E-483F-854E-FACF9C93F248}"/>
                </a:ext>
              </a:extLst>
            </p:cNvPr>
            <p:cNvSpPr/>
            <p:nvPr/>
          </p:nvSpPr>
          <p:spPr>
            <a:xfrm>
              <a:off x="6842629" y="2422023"/>
              <a:ext cx="217273" cy="167896"/>
            </a:xfrm>
            <a:custGeom>
              <a:avLst/>
              <a:gdLst/>
              <a:ahLst/>
              <a:cxnLst/>
              <a:rect l="l" t="t" r="r" b="b"/>
              <a:pathLst>
                <a:path w="5782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81" y="4468"/>
                  </a:lnTo>
                  <a:lnTo>
                    <a:pt x="5781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Google Shape;2123;p85">
              <a:extLst>
                <a:ext uri="{FF2B5EF4-FFF2-40B4-BE49-F238E27FC236}">
                  <a16:creationId xmlns:a16="http://schemas.microsoft.com/office/drawing/2014/main" id="{5F924D60-E92C-409C-9257-0112D8AA2EC9}"/>
                </a:ext>
              </a:extLst>
            </p:cNvPr>
            <p:cNvSpPr/>
            <p:nvPr/>
          </p:nvSpPr>
          <p:spPr>
            <a:xfrm>
              <a:off x="7091054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4" y="544"/>
                  </a:lnTo>
                  <a:lnTo>
                    <a:pt x="3924" y="2611"/>
                  </a:lnTo>
                  <a:lnTo>
                    <a:pt x="3140" y="2611"/>
                  </a:lnTo>
                  <a:lnTo>
                    <a:pt x="3140" y="1313"/>
                  </a:lnTo>
                  <a:lnTo>
                    <a:pt x="1298" y="1313"/>
                  </a:lnTo>
                  <a:lnTo>
                    <a:pt x="1298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Google Shape;2124;p85">
              <a:extLst>
                <a:ext uri="{FF2B5EF4-FFF2-40B4-BE49-F238E27FC236}">
                  <a16:creationId xmlns:a16="http://schemas.microsoft.com/office/drawing/2014/main" id="{47B10FA2-450A-4CC5-B1F8-72DBCEFBAC0A}"/>
                </a:ext>
              </a:extLst>
            </p:cNvPr>
            <p:cNvSpPr/>
            <p:nvPr/>
          </p:nvSpPr>
          <p:spPr>
            <a:xfrm>
              <a:off x="7338878" y="2422023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9" y="1313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Google Shape;2125;p85">
              <a:extLst>
                <a:ext uri="{FF2B5EF4-FFF2-40B4-BE49-F238E27FC236}">
                  <a16:creationId xmlns:a16="http://schemas.microsoft.com/office/drawing/2014/main" id="{931AF848-A470-4B85-9E24-137380282B08}"/>
                </a:ext>
              </a:extLst>
            </p:cNvPr>
            <p:cNvSpPr/>
            <p:nvPr/>
          </p:nvSpPr>
          <p:spPr>
            <a:xfrm>
              <a:off x="7587866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Google Shape;2126;p85">
              <a:extLst>
                <a:ext uri="{FF2B5EF4-FFF2-40B4-BE49-F238E27FC236}">
                  <a16:creationId xmlns:a16="http://schemas.microsoft.com/office/drawing/2014/main" id="{E745AB53-E974-4DD2-B0BE-1137856CD830}"/>
                </a:ext>
              </a:extLst>
            </p:cNvPr>
            <p:cNvSpPr/>
            <p:nvPr/>
          </p:nvSpPr>
          <p:spPr>
            <a:xfrm>
              <a:off x="7835728" y="2422023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44"/>
                  </a:lnTo>
                  <a:lnTo>
                    <a:pt x="3954" y="544"/>
                  </a:lnTo>
                  <a:lnTo>
                    <a:pt x="3954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8" y="1313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2" y="0"/>
                  </a:lnTo>
                  <a:lnTo>
                    <a:pt x="5252" y="3940"/>
                  </a:lnTo>
                  <a:lnTo>
                    <a:pt x="1856" y="3940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70"/>
                  </a:lnTo>
                  <a:lnTo>
                    <a:pt x="4483" y="317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Google Shape;2127;p85">
              <a:extLst>
                <a:ext uri="{FF2B5EF4-FFF2-40B4-BE49-F238E27FC236}">
                  <a16:creationId xmlns:a16="http://schemas.microsoft.com/office/drawing/2014/main" id="{6C398070-602B-4E32-A1B7-A2B3226BDE1E}"/>
                </a:ext>
              </a:extLst>
            </p:cNvPr>
            <p:cNvSpPr/>
            <p:nvPr/>
          </p:nvSpPr>
          <p:spPr>
            <a:xfrm>
              <a:off x="5849005" y="1455048"/>
              <a:ext cx="217236" cy="167896"/>
            </a:xfrm>
            <a:custGeom>
              <a:avLst/>
              <a:gdLst/>
              <a:ahLst/>
              <a:cxnLst/>
              <a:rect l="l" t="t" r="r" b="b"/>
              <a:pathLst>
                <a:path w="5781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13" y="1298"/>
                  </a:lnTo>
                  <a:lnTo>
                    <a:pt x="1313" y="4468"/>
                  </a:lnTo>
                  <a:lnTo>
                    <a:pt x="5781" y="4468"/>
                  </a:lnTo>
                  <a:lnTo>
                    <a:pt x="5781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Google Shape;2128;p85">
              <a:extLst>
                <a:ext uri="{FF2B5EF4-FFF2-40B4-BE49-F238E27FC236}">
                  <a16:creationId xmlns:a16="http://schemas.microsoft.com/office/drawing/2014/main" id="{67B352DF-4C1A-4AAA-9B77-A279168B6566}"/>
                </a:ext>
              </a:extLst>
            </p:cNvPr>
            <p:cNvSpPr/>
            <p:nvPr/>
          </p:nvSpPr>
          <p:spPr>
            <a:xfrm>
              <a:off x="6096828" y="1455048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9" y="1298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Google Shape;2129;p85">
              <a:extLst>
                <a:ext uri="{FF2B5EF4-FFF2-40B4-BE49-F238E27FC236}">
                  <a16:creationId xmlns:a16="http://schemas.microsoft.com/office/drawing/2014/main" id="{41945D52-D6FA-4644-B59E-6C2BD8EFA934}"/>
                </a:ext>
              </a:extLst>
            </p:cNvPr>
            <p:cNvSpPr/>
            <p:nvPr/>
          </p:nvSpPr>
          <p:spPr>
            <a:xfrm>
              <a:off x="6345817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Google Shape;2130;p85">
              <a:extLst>
                <a:ext uri="{FF2B5EF4-FFF2-40B4-BE49-F238E27FC236}">
                  <a16:creationId xmlns:a16="http://schemas.microsoft.com/office/drawing/2014/main" id="{4F0E3170-C35B-4EE9-9253-3283BAF91FDC}"/>
                </a:ext>
              </a:extLst>
            </p:cNvPr>
            <p:cNvSpPr/>
            <p:nvPr/>
          </p:nvSpPr>
          <p:spPr>
            <a:xfrm>
              <a:off x="6593678" y="1455048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29"/>
                  </a:lnTo>
                  <a:lnTo>
                    <a:pt x="3954" y="529"/>
                  </a:lnTo>
                  <a:lnTo>
                    <a:pt x="3954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8" y="1298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2" y="1"/>
                  </a:lnTo>
                  <a:lnTo>
                    <a:pt x="5252" y="3925"/>
                  </a:lnTo>
                  <a:lnTo>
                    <a:pt x="1856" y="3925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40"/>
                  </a:lnTo>
                  <a:lnTo>
                    <a:pt x="4483" y="3140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Google Shape;2131;p85">
              <a:extLst>
                <a:ext uri="{FF2B5EF4-FFF2-40B4-BE49-F238E27FC236}">
                  <a16:creationId xmlns:a16="http://schemas.microsoft.com/office/drawing/2014/main" id="{A9060EE0-362A-44E6-9429-EB16B2649E90}"/>
                </a:ext>
              </a:extLst>
            </p:cNvPr>
            <p:cNvSpPr/>
            <p:nvPr/>
          </p:nvSpPr>
          <p:spPr>
            <a:xfrm>
              <a:off x="6842629" y="1455048"/>
              <a:ext cx="217273" cy="167896"/>
            </a:xfrm>
            <a:custGeom>
              <a:avLst/>
              <a:gdLst/>
              <a:ahLst/>
              <a:cxnLst/>
              <a:rect l="l" t="t" r="r" b="b"/>
              <a:pathLst>
                <a:path w="5782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81" y="4468"/>
                  </a:lnTo>
                  <a:lnTo>
                    <a:pt x="5781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Google Shape;2132;p85">
              <a:extLst>
                <a:ext uri="{FF2B5EF4-FFF2-40B4-BE49-F238E27FC236}">
                  <a16:creationId xmlns:a16="http://schemas.microsoft.com/office/drawing/2014/main" id="{777A92A2-9D30-4023-B99E-41189101D895}"/>
                </a:ext>
              </a:extLst>
            </p:cNvPr>
            <p:cNvSpPr/>
            <p:nvPr/>
          </p:nvSpPr>
          <p:spPr>
            <a:xfrm>
              <a:off x="7091054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4" y="529"/>
                  </a:lnTo>
                  <a:lnTo>
                    <a:pt x="3924" y="2612"/>
                  </a:lnTo>
                  <a:lnTo>
                    <a:pt x="3140" y="2612"/>
                  </a:lnTo>
                  <a:lnTo>
                    <a:pt x="3140" y="1298"/>
                  </a:lnTo>
                  <a:lnTo>
                    <a:pt x="1298" y="1298"/>
                  </a:lnTo>
                  <a:lnTo>
                    <a:pt x="1298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Google Shape;2133;p85">
              <a:extLst>
                <a:ext uri="{FF2B5EF4-FFF2-40B4-BE49-F238E27FC236}">
                  <a16:creationId xmlns:a16="http://schemas.microsoft.com/office/drawing/2014/main" id="{85BCEB55-E515-40E9-9273-2EB482C509B6}"/>
                </a:ext>
              </a:extLst>
            </p:cNvPr>
            <p:cNvSpPr/>
            <p:nvPr/>
          </p:nvSpPr>
          <p:spPr>
            <a:xfrm>
              <a:off x="7338878" y="1455048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9" y="1298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Google Shape;2134;p85">
              <a:extLst>
                <a:ext uri="{FF2B5EF4-FFF2-40B4-BE49-F238E27FC236}">
                  <a16:creationId xmlns:a16="http://schemas.microsoft.com/office/drawing/2014/main" id="{16AE9752-8643-40CA-ACED-5BB842BAA4BE}"/>
                </a:ext>
              </a:extLst>
            </p:cNvPr>
            <p:cNvSpPr/>
            <p:nvPr/>
          </p:nvSpPr>
          <p:spPr>
            <a:xfrm>
              <a:off x="7587866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Google Shape;2135;p85">
              <a:extLst>
                <a:ext uri="{FF2B5EF4-FFF2-40B4-BE49-F238E27FC236}">
                  <a16:creationId xmlns:a16="http://schemas.microsoft.com/office/drawing/2014/main" id="{674AA5E5-5E97-47D1-BCAB-B0B6EFC6BF04}"/>
                </a:ext>
              </a:extLst>
            </p:cNvPr>
            <p:cNvSpPr/>
            <p:nvPr/>
          </p:nvSpPr>
          <p:spPr>
            <a:xfrm>
              <a:off x="7835728" y="1455048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29"/>
                  </a:lnTo>
                  <a:lnTo>
                    <a:pt x="3954" y="529"/>
                  </a:lnTo>
                  <a:lnTo>
                    <a:pt x="3954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8" y="1298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2" y="1"/>
                  </a:lnTo>
                  <a:lnTo>
                    <a:pt x="5252" y="3925"/>
                  </a:lnTo>
                  <a:lnTo>
                    <a:pt x="1856" y="3925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40"/>
                  </a:lnTo>
                  <a:lnTo>
                    <a:pt x="4483" y="3140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2915761-EADA-401E-8D1D-133BD38A5FA0}"/>
              </a:ext>
            </a:extLst>
          </p:cNvPr>
          <p:cNvSpPr txBox="1"/>
          <p:nvPr/>
        </p:nvSpPr>
        <p:spPr>
          <a:xfrm>
            <a:off x="1720826" y="1431188"/>
            <a:ext cx="174171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J, K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F287DE-DA89-4594-BA60-EAEBC1272128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6495E6F-7153-4647-BC39-D8F0E13A413E}"/>
              </a:ext>
            </a:extLst>
          </p:cNvPr>
          <p:cNvGrpSpPr/>
          <p:nvPr/>
        </p:nvGrpSpPr>
        <p:grpSpPr>
          <a:xfrm>
            <a:off x="10436800" y="0"/>
            <a:ext cx="1379944" cy="2707637"/>
            <a:chOff x="914400" y="-249855"/>
            <a:chExt cx="2037913" cy="3998660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0ACFCCE-41C7-4C4B-8683-1B576FBED2A6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77" name="Google Shape;2136;p85">
                <a:extLst>
                  <a:ext uri="{FF2B5EF4-FFF2-40B4-BE49-F238E27FC236}">
                    <a16:creationId xmlns:a16="http://schemas.microsoft.com/office/drawing/2014/main" id="{80BF47C3-12A7-4392-B410-E7A1444581E7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79" name="Google Shape;2137;p85">
                  <a:extLst>
                    <a:ext uri="{FF2B5EF4-FFF2-40B4-BE49-F238E27FC236}">
                      <a16:creationId xmlns:a16="http://schemas.microsoft.com/office/drawing/2014/main" id="{18F2E458-D2A1-4A63-8B10-7385CC10B6A8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Google Shape;2138;p85">
                  <a:extLst>
                    <a:ext uri="{FF2B5EF4-FFF2-40B4-BE49-F238E27FC236}">
                      <a16:creationId xmlns:a16="http://schemas.microsoft.com/office/drawing/2014/main" id="{555A0DFF-3A71-459B-AFA3-B04B6A2597FA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Google Shape;2139;p85">
                  <a:extLst>
                    <a:ext uri="{FF2B5EF4-FFF2-40B4-BE49-F238E27FC236}">
                      <a16:creationId xmlns:a16="http://schemas.microsoft.com/office/drawing/2014/main" id="{D694BC57-7183-442A-B164-B1CB212D8330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Google Shape;2140;p85">
                  <a:extLst>
                    <a:ext uri="{FF2B5EF4-FFF2-40B4-BE49-F238E27FC236}">
                      <a16:creationId xmlns:a16="http://schemas.microsoft.com/office/drawing/2014/main" id="{9B5F43CC-10CA-41C0-9FC0-65E09590E4A3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3" name="Google Shape;2141;p85">
                  <a:extLst>
                    <a:ext uri="{FF2B5EF4-FFF2-40B4-BE49-F238E27FC236}">
                      <a16:creationId xmlns:a16="http://schemas.microsoft.com/office/drawing/2014/main" id="{D42D408B-F617-4B2E-99E8-54D27864454B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4" name="Google Shape;2142;p85">
                  <a:extLst>
                    <a:ext uri="{FF2B5EF4-FFF2-40B4-BE49-F238E27FC236}">
                      <a16:creationId xmlns:a16="http://schemas.microsoft.com/office/drawing/2014/main" id="{C4AED57D-6437-4F3C-A30A-10167329D31C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Google Shape;2143;p85">
                  <a:extLst>
                    <a:ext uri="{FF2B5EF4-FFF2-40B4-BE49-F238E27FC236}">
                      <a16:creationId xmlns:a16="http://schemas.microsoft.com/office/drawing/2014/main" id="{9CBF88EB-3038-4B08-AEE0-F292C6A679CF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Google Shape;2144;p85">
                  <a:extLst>
                    <a:ext uri="{FF2B5EF4-FFF2-40B4-BE49-F238E27FC236}">
                      <a16:creationId xmlns:a16="http://schemas.microsoft.com/office/drawing/2014/main" id="{C3361149-25BA-42D0-B7E5-B2E211FBA4AE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7" name="Google Shape;2145;p85">
                  <a:extLst>
                    <a:ext uri="{FF2B5EF4-FFF2-40B4-BE49-F238E27FC236}">
                      <a16:creationId xmlns:a16="http://schemas.microsoft.com/office/drawing/2014/main" id="{80686BD6-7475-4ECF-9E35-E21377318FF7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8" name="Google Shape;2146;p85">
                  <a:extLst>
                    <a:ext uri="{FF2B5EF4-FFF2-40B4-BE49-F238E27FC236}">
                      <a16:creationId xmlns:a16="http://schemas.microsoft.com/office/drawing/2014/main" id="{A2ACBEFC-63C2-4BDB-96E7-08300BC58A68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Google Shape;2147;p85">
                  <a:extLst>
                    <a:ext uri="{FF2B5EF4-FFF2-40B4-BE49-F238E27FC236}">
                      <a16:creationId xmlns:a16="http://schemas.microsoft.com/office/drawing/2014/main" id="{5FF40B54-F52F-40EA-98A9-F2F51769BBF4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0" name="Google Shape;2148;p85">
                  <a:extLst>
                    <a:ext uri="{FF2B5EF4-FFF2-40B4-BE49-F238E27FC236}">
                      <a16:creationId xmlns:a16="http://schemas.microsoft.com/office/drawing/2014/main" id="{5E6AAE55-AD79-43C1-9C26-410EBBAA4FBB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Google Shape;2149;p85">
                  <a:extLst>
                    <a:ext uri="{FF2B5EF4-FFF2-40B4-BE49-F238E27FC236}">
                      <a16:creationId xmlns:a16="http://schemas.microsoft.com/office/drawing/2014/main" id="{90298588-6C21-4767-8F93-9468FC76F11E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Google Shape;2150;p85">
                  <a:extLst>
                    <a:ext uri="{FF2B5EF4-FFF2-40B4-BE49-F238E27FC236}">
                      <a16:creationId xmlns:a16="http://schemas.microsoft.com/office/drawing/2014/main" id="{A10B08D0-648A-4891-AFC5-099E415A24DC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Google Shape;2151;p85">
                  <a:extLst>
                    <a:ext uri="{FF2B5EF4-FFF2-40B4-BE49-F238E27FC236}">
                      <a16:creationId xmlns:a16="http://schemas.microsoft.com/office/drawing/2014/main" id="{094184CA-44F8-4A9A-A1AB-B5A544962D91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Google Shape;2152;p85">
                  <a:extLst>
                    <a:ext uri="{FF2B5EF4-FFF2-40B4-BE49-F238E27FC236}">
                      <a16:creationId xmlns:a16="http://schemas.microsoft.com/office/drawing/2014/main" id="{977D8BF8-4E58-4841-97A5-14C746CE656D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Google Shape;2153;p85">
                  <a:extLst>
                    <a:ext uri="{FF2B5EF4-FFF2-40B4-BE49-F238E27FC236}">
                      <a16:creationId xmlns:a16="http://schemas.microsoft.com/office/drawing/2014/main" id="{CAEA6713-E04A-40E7-963F-25E597B509E0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Google Shape;2154;p85">
                  <a:extLst>
                    <a:ext uri="{FF2B5EF4-FFF2-40B4-BE49-F238E27FC236}">
                      <a16:creationId xmlns:a16="http://schemas.microsoft.com/office/drawing/2014/main" id="{ECA643DB-8EAD-4639-A030-F625FA803B8F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Google Shape;2155;p85">
                  <a:extLst>
                    <a:ext uri="{FF2B5EF4-FFF2-40B4-BE49-F238E27FC236}">
                      <a16:creationId xmlns:a16="http://schemas.microsoft.com/office/drawing/2014/main" id="{2E304383-829A-418A-8B6F-D8768BB97DF0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Google Shape;2156;p85">
                  <a:extLst>
                    <a:ext uri="{FF2B5EF4-FFF2-40B4-BE49-F238E27FC236}">
                      <a16:creationId xmlns:a16="http://schemas.microsoft.com/office/drawing/2014/main" id="{244F10AC-977B-4B71-8DAC-B4743A85E6C7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Google Shape;2157;p85">
                  <a:extLst>
                    <a:ext uri="{FF2B5EF4-FFF2-40B4-BE49-F238E27FC236}">
                      <a16:creationId xmlns:a16="http://schemas.microsoft.com/office/drawing/2014/main" id="{E79D15B9-8196-405B-97EE-5D163CB07ED7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Google Shape;2158;p85">
                  <a:extLst>
                    <a:ext uri="{FF2B5EF4-FFF2-40B4-BE49-F238E27FC236}">
                      <a16:creationId xmlns:a16="http://schemas.microsoft.com/office/drawing/2014/main" id="{B5971D80-B53D-457B-8AEF-9FFF8927E161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Google Shape;2159;p85">
                  <a:extLst>
                    <a:ext uri="{FF2B5EF4-FFF2-40B4-BE49-F238E27FC236}">
                      <a16:creationId xmlns:a16="http://schemas.microsoft.com/office/drawing/2014/main" id="{5101BA3E-A017-474E-91F5-403850C01A28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Google Shape;2160;p85">
                  <a:extLst>
                    <a:ext uri="{FF2B5EF4-FFF2-40B4-BE49-F238E27FC236}">
                      <a16:creationId xmlns:a16="http://schemas.microsoft.com/office/drawing/2014/main" id="{1F98FF67-9D15-4E0B-AB2C-E1DD13A5ACD2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Google Shape;2161;p85">
                  <a:extLst>
                    <a:ext uri="{FF2B5EF4-FFF2-40B4-BE49-F238E27FC236}">
                      <a16:creationId xmlns:a16="http://schemas.microsoft.com/office/drawing/2014/main" id="{4A6D57DA-9163-4F86-8B57-88DA769DD198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Google Shape;2162;p85">
                  <a:extLst>
                    <a:ext uri="{FF2B5EF4-FFF2-40B4-BE49-F238E27FC236}">
                      <a16:creationId xmlns:a16="http://schemas.microsoft.com/office/drawing/2014/main" id="{2F5357A7-659C-442B-847A-B9E3E63726EC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Google Shape;2163;p85">
                  <a:extLst>
                    <a:ext uri="{FF2B5EF4-FFF2-40B4-BE49-F238E27FC236}">
                      <a16:creationId xmlns:a16="http://schemas.microsoft.com/office/drawing/2014/main" id="{0675E3F1-7056-4FFD-89EA-FF92080A4239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Google Shape;2164;p85">
                  <a:extLst>
                    <a:ext uri="{FF2B5EF4-FFF2-40B4-BE49-F238E27FC236}">
                      <a16:creationId xmlns:a16="http://schemas.microsoft.com/office/drawing/2014/main" id="{B5C27EC9-4F8E-4650-9B4D-8A7F5A6EB8D5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Google Shape;2165;p85">
                  <a:extLst>
                    <a:ext uri="{FF2B5EF4-FFF2-40B4-BE49-F238E27FC236}">
                      <a16:creationId xmlns:a16="http://schemas.microsoft.com/office/drawing/2014/main" id="{D76200FA-BC30-4D75-A9E4-0949CC22FE97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Google Shape;2166;p85">
                  <a:extLst>
                    <a:ext uri="{FF2B5EF4-FFF2-40B4-BE49-F238E27FC236}">
                      <a16:creationId xmlns:a16="http://schemas.microsoft.com/office/drawing/2014/main" id="{07319940-A673-460D-B963-5C57CA0F31EC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Google Shape;2167;p85">
                  <a:extLst>
                    <a:ext uri="{FF2B5EF4-FFF2-40B4-BE49-F238E27FC236}">
                      <a16:creationId xmlns:a16="http://schemas.microsoft.com/office/drawing/2014/main" id="{E48EE8E3-2F10-4E1D-9335-F2F7DFBD6C42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DC639F5C-EBE1-420B-8814-D3DB32592F25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2143C41-F523-4180-B9F4-486AC25C24F6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44" name="Google Shape;2136;p85">
                <a:extLst>
                  <a:ext uri="{FF2B5EF4-FFF2-40B4-BE49-F238E27FC236}">
                    <a16:creationId xmlns:a16="http://schemas.microsoft.com/office/drawing/2014/main" id="{97BCD1D9-8534-427F-B6E6-D62DDAC9F767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46" name="Google Shape;2137;p85">
                  <a:extLst>
                    <a:ext uri="{FF2B5EF4-FFF2-40B4-BE49-F238E27FC236}">
                      <a16:creationId xmlns:a16="http://schemas.microsoft.com/office/drawing/2014/main" id="{D52B759A-6B79-4B68-8131-72C046464643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38;p85">
                  <a:extLst>
                    <a:ext uri="{FF2B5EF4-FFF2-40B4-BE49-F238E27FC236}">
                      <a16:creationId xmlns:a16="http://schemas.microsoft.com/office/drawing/2014/main" id="{815D1025-407E-469B-83D6-2312CFAA900C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39;p85">
                  <a:extLst>
                    <a:ext uri="{FF2B5EF4-FFF2-40B4-BE49-F238E27FC236}">
                      <a16:creationId xmlns:a16="http://schemas.microsoft.com/office/drawing/2014/main" id="{FCAA63D9-FC41-4302-BC5A-BC74E338B69E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0;p85">
                  <a:extLst>
                    <a:ext uri="{FF2B5EF4-FFF2-40B4-BE49-F238E27FC236}">
                      <a16:creationId xmlns:a16="http://schemas.microsoft.com/office/drawing/2014/main" id="{5381E7EC-3D7F-495E-875E-F06DD4078C98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1;p85">
                  <a:extLst>
                    <a:ext uri="{FF2B5EF4-FFF2-40B4-BE49-F238E27FC236}">
                      <a16:creationId xmlns:a16="http://schemas.microsoft.com/office/drawing/2014/main" id="{FA34BCFD-CB2B-47BB-8302-3537322A805E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2;p85">
                  <a:extLst>
                    <a:ext uri="{FF2B5EF4-FFF2-40B4-BE49-F238E27FC236}">
                      <a16:creationId xmlns:a16="http://schemas.microsoft.com/office/drawing/2014/main" id="{1E9E056E-61E4-4821-A1AB-C8F2B9CB2C78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43;p85">
                  <a:extLst>
                    <a:ext uri="{FF2B5EF4-FFF2-40B4-BE49-F238E27FC236}">
                      <a16:creationId xmlns:a16="http://schemas.microsoft.com/office/drawing/2014/main" id="{A88F9B39-0497-43C9-9551-01AE094283C6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44;p85">
                  <a:extLst>
                    <a:ext uri="{FF2B5EF4-FFF2-40B4-BE49-F238E27FC236}">
                      <a16:creationId xmlns:a16="http://schemas.microsoft.com/office/drawing/2014/main" id="{1BD14DA2-7379-4890-9106-7B8261676B23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45;p85">
                  <a:extLst>
                    <a:ext uri="{FF2B5EF4-FFF2-40B4-BE49-F238E27FC236}">
                      <a16:creationId xmlns:a16="http://schemas.microsoft.com/office/drawing/2014/main" id="{AD0FDE84-C66C-4A7E-A133-841706525A31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46;p85">
                  <a:extLst>
                    <a:ext uri="{FF2B5EF4-FFF2-40B4-BE49-F238E27FC236}">
                      <a16:creationId xmlns:a16="http://schemas.microsoft.com/office/drawing/2014/main" id="{87C9E034-E95F-4EEE-A10D-6ED4C429440D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47;p85">
                  <a:extLst>
                    <a:ext uri="{FF2B5EF4-FFF2-40B4-BE49-F238E27FC236}">
                      <a16:creationId xmlns:a16="http://schemas.microsoft.com/office/drawing/2014/main" id="{EEA4AB84-EB74-47A1-B9EF-598A219BCB0E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48;p85">
                  <a:extLst>
                    <a:ext uri="{FF2B5EF4-FFF2-40B4-BE49-F238E27FC236}">
                      <a16:creationId xmlns:a16="http://schemas.microsoft.com/office/drawing/2014/main" id="{13D12E03-CB1B-4B1B-8B86-BAED46E23E34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49;p85">
                  <a:extLst>
                    <a:ext uri="{FF2B5EF4-FFF2-40B4-BE49-F238E27FC236}">
                      <a16:creationId xmlns:a16="http://schemas.microsoft.com/office/drawing/2014/main" id="{DA9947AD-0143-4841-9E2A-A704D14363B1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0;p85">
                  <a:extLst>
                    <a:ext uri="{FF2B5EF4-FFF2-40B4-BE49-F238E27FC236}">
                      <a16:creationId xmlns:a16="http://schemas.microsoft.com/office/drawing/2014/main" id="{27753DDD-DEB1-467D-B315-90E29FE40E0F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1;p85">
                  <a:extLst>
                    <a:ext uri="{FF2B5EF4-FFF2-40B4-BE49-F238E27FC236}">
                      <a16:creationId xmlns:a16="http://schemas.microsoft.com/office/drawing/2014/main" id="{54134FA4-30B0-4F4B-A034-E9AD10A9B9F7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2;p85">
                  <a:extLst>
                    <a:ext uri="{FF2B5EF4-FFF2-40B4-BE49-F238E27FC236}">
                      <a16:creationId xmlns:a16="http://schemas.microsoft.com/office/drawing/2014/main" id="{5AB9A9EC-7920-47B6-B65D-197745284E36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53;p85">
                  <a:extLst>
                    <a:ext uri="{FF2B5EF4-FFF2-40B4-BE49-F238E27FC236}">
                      <a16:creationId xmlns:a16="http://schemas.microsoft.com/office/drawing/2014/main" id="{EEBACC4E-CE32-46F7-981C-F33084B9947E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54;p85">
                  <a:extLst>
                    <a:ext uri="{FF2B5EF4-FFF2-40B4-BE49-F238E27FC236}">
                      <a16:creationId xmlns:a16="http://schemas.microsoft.com/office/drawing/2014/main" id="{81990B75-ABD8-43F5-BF80-F3D7CE8E20E9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55;p85">
                  <a:extLst>
                    <a:ext uri="{FF2B5EF4-FFF2-40B4-BE49-F238E27FC236}">
                      <a16:creationId xmlns:a16="http://schemas.microsoft.com/office/drawing/2014/main" id="{E2536CA2-F78E-4DF4-8E46-A253822F51AE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56;p85">
                  <a:extLst>
                    <a:ext uri="{FF2B5EF4-FFF2-40B4-BE49-F238E27FC236}">
                      <a16:creationId xmlns:a16="http://schemas.microsoft.com/office/drawing/2014/main" id="{3C224445-679D-4A47-BE9D-D4AD2D6B74E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57;p85">
                  <a:extLst>
                    <a:ext uri="{FF2B5EF4-FFF2-40B4-BE49-F238E27FC236}">
                      <a16:creationId xmlns:a16="http://schemas.microsoft.com/office/drawing/2014/main" id="{D8418C3C-ECCC-40E1-B3E1-9DCB3E0B676B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58;p85">
                  <a:extLst>
                    <a:ext uri="{FF2B5EF4-FFF2-40B4-BE49-F238E27FC236}">
                      <a16:creationId xmlns:a16="http://schemas.microsoft.com/office/drawing/2014/main" id="{1416D22B-157F-4C92-9EE6-C7243FF87B6A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59;p85">
                  <a:extLst>
                    <a:ext uri="{FF2B5EF4-FFF2-40B4-BE49-F238E27FC236}">
                      <a16:creationId xmlns:a16="http://schemas.microsoft.com/office/drawing/2014/main" id="{5B4EA5A5-C3BF-4183-8A44-32126464E089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0;p85">
                  <a:extLst>
                    <a:ext uri="{FF2B5EF4-FFF2-40B4-BE49-F238E27FC236}">
                      <a16:creationId xmlns:a16="http://schemas.microsoft.com/office/drawing/2014/main" id="{34C225F0-0BB3-4305-ACA5-55A11D9FFFA7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Google Shape;2161;p85">
                  <a:extLst>
                    <a:ext uri="{FF2B5EF4-FFF2-40B4-BE49-F238E27FC236}">
                      <a16:creationId xmlns:a16="http://schemas.microsoft.com/office/drawing/2014/main" id="{D604E3BF-7872-4727-BF20-B3F315420B61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2162;p85">
                  <a:extLst>
                    <a:ext uri="{FF2B5EF4-FFF2-40B4-BE49-F238E27FC236}">
                      <a16:creationId xmlns:a16="http://schemas.microsoft.com/office/drawing/2014/main" id="{B7FB797E-B0F6-461E-BBC5-4D028737ABB4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2163;p85">
                  <a:extLst>
                    <a:ext uri="{FF2B5EF4-FFF2-40B4-BE49-F238E27FC236}">
                      <a16:creationId xmlns:a16="http://schemas.microsoft.com/office/drawing/2014/main" id="{65E9820B-4219-44DC-84EA-D0085CD9EF8E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2164;p85">
                  <a:extLst>
                    <a:ext uri="{FF2B5EF4-FFF2-40B4-BE49-F238E27FC236}">
                      <a16:creationId xmlns:a16="http://schemas.microsoft.com/office/drawing/2014/main" id="{7FCE823B-01D6-42DD-9432-D1B94E94178F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4" name="Google Shape;2165;p85">
                  <a:extLst>
                    <a:ext uri="{FF2B5EF4-FFF2-40B4-BE49-F238E27FC236}">
                      <a16:creationId xmlns:a16="http://schemas.microsoft.com/office/drawing/2014/main" id="{54B99FDC-77CA-4784-B344-B62CEC4AC7FB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5" name="Google Shape;2166;p85">
                  <a:extLst>
                    <a:ext uri="{FF2B5EF4-FFF2-40B4-BE49-F238E27FC236}">
                      <a16:creationId xmlns:a16="http://schemas.microsoft.com/office/drawing/2014/main" id="{057861DC-D84C-4CC9-B61E-09AF44B76BEE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6" name="Google Shape;2167;p85">
                  <a:extLst>
                    <a:ext uri="{FF2B5EF4-FFF2-40B4-BE49-F238E27FC236}">
                      <a16:creationId xmlns:a16="http://schemas.microsoft.com/office/drawing/2014/main" id="{D2C52E91-D0C3-475F-B83E-4C6873FB6386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9417285-27BF-4059-BE87-C2AA8FB95896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11" name="Picture 110" descr="A picture containing text, mask, clipart, wheel&#10;&#10;Description automatically generated">
            <a:extLst>
              <a:ext uri="{FF2B5EF4-FFF2-40B4-BE49-F238E27FC236}">
                <a16:creationId xmlns:a16="http://schemas.microsoft.com/office/drawing/2014/main" id="{612A286C-3C5B-478A-89A1-0E808AAA7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577" y="4966724"/>
            <a:ext cx="1435838" cy="1452729"/>
          </a:xfrm>
          <a:prstGeom prst="rect">
            <a:avLst/>
          </a:prstGeom>
        </p:spPr>
      </p:pic>
      <p:grpSp>
        <p:nvGrpSpPr>
          <p:cNvPr id="116" name="组合 18">
            <a:extLst>
              <a:ext uri="{FF2B5EF4-FFF2-40B4-BE49-F238E27FC236}">
                <a16:creationId xmlns:a16="http://schemas.microsoft.com/office/drawing/2014/main" id="{D28D465C-1B37-4FEF-90C0-8BC48DA3439F}"/>
              </a:ext>
            </a:extLst>
          </p:cNvPr>
          <p:cNvGrpSpPr/>
          <p:nvPr/>
        </p:nvGrpSpPr>
        <p:grpSpPr>
          <a:xfrm>
            <a:off x="6369248" y="156108"/>
            <a:ext cx="2578269" cy="2505126"/>
            <a:chOff x="1366262" y="676987"/>
            <a:chExt cx="2578269" cy="2505126"/>
          </a:xfrm>
        </p:grpSpPr>
        <p:pic>
          <p:nvPicPr>
            <p:cNvPr id="117" name="图片 19">
              <a:extLst>
                <a:ext uri="{FF2B5EF4-FFF2-40B4-BE49-F238E27FC236}">
                  <a16:creationId xmlns:a16="http://schemas.microsoft.com/office/drawing/2014/main" id="{441829E2-5675-4ACC-88F0-8F96AD9BE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6262" y="676987"/>
              <a:ext cx="2578269" cy="2505126"/>
            </a:xfrm>
            <a:prstGeom prst="rect">
              <a:avLst/>
            </a:prstGeom>
          </p:spPr>
        </p:pic>
        <p:sp>
          <p:nvSpPr>
            <p:cNvPr id="118" name="矩形 20">
              <a:extLst>
                <a:ext uri="{FF2B5EF4-FFF2-40B4-BE49-F238E27FC236}">
                  <a16:creationId xmlns:a16="http://schemas.microsoft.com/office/drawing/2014/main" id="{EFF3C3A2-B79D-4861-9C2D-80928CB5CC3C}"/>
                </a:ext>
              </a:extLst>
            </p:cNvPr>
            <p:cNvSpPr/>
            <p:nvPr/>
          </p:nvSpPr>
          <p:spPr>
            <a:xfrm rot="16200000">
              <a:off x="1501234" y="1516146"/>
              <a:ext cx="2308324" cy="1023609"/>
            </a:xfrm>
            <a:prstGeom prst="rect">
              <a:avLst/>
            </a:prstGeom>
          </p:spPr>
          <p:txBody>
            <a:bodyPr vert="eaVert"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3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Nunito black" pitchFamily="2" charset="0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13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unito black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3D06D0AF-ACEF-4B01-88BA-1EF17A520183}"/>
              </a:ext>
            </a:extLst>
          </p:cNvPr>
          <p:cNvSpPr/>
          <p:nvPr/>
        </p:nvSpPr>
        <p:spPr>
          <a:xfrm>
            <a:off x="4710935" y="2905538"/>
            <a:ext cx="597917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Luyện</a:t>
            </a:r>
            <a:r>
              <a:rPr kumimoji="0" lang="en-US" sz="88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 </a:t>
            </a:r>
            <a:r>
              <a:rPr kumimoji="0" lang="en-US" sz="88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viết</a:t>
            </a:r>
            <a:r>
              <a:rPr kumimoji="0" lang="en-US" sz="88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 </a:t>
            </a:r>
            <a:r>
              <a:rPr kumimoji="0" lang="en-US" sz="88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chữ</a:t>
            </a:r>
            <a:endParaRPr kumimoji="0" lang="en-US" sz="88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76967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6DEB32-004B-4C43-94FB-72E8CE74C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3920" y="2020188"/>
            <a:ext cx="3845109" cy="381704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582A7F-667C-4C46-9794-32C5C3F907D7}"/>
              </a:ext>
            </a:extLst>
          </p:cNvPr>
          <p:cNvGrpSpPr/>
          <p:nvPr/>
        </p:nvGrpSpPr>
        <p:grpSpPr>
          <a:xfrm>
            <a:off x="-621591" y="1208426"/>
            <a:ext cx="1190171" cy="2335276"/>
            <a:chOff x="914400" y="-249855"/>
            <a:chExt cx="2037913" cy="3998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6FFFA0-86BB-43A0-BBBF-BE3599462233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41" name="Google Shape;2136;p85">
                <a:extLst>
                  <a:ext uri="{FF2B5EF4-FFF2-40B4-BE49-F238E27FC236}">
                    <a16:creationId xmlns:a16="http://schemas.microsoft.com/office/drawing/2014/main" id="{55EF534E-E4C3-4EC5-8319-81E992E5FA5B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43" name="Google Shape;2137;p85">
                  <a:extLst>
                    <a:ext uri="{FF2B5EF4-FFF2-40B4-BE49-F238E27FC236}">
                      <a16:creationId xmlns:a16="http://schemas.microsoft.com/office/drawing/2014/main" id="{A14390FC-2A11-444D-A35C-E141CF11D3FC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2138;p85">
                  <a:extLst>
                    <a:ext uri="{FF2B5EF4-FFF2-40B4-BE49-F238E27FC236}">
                      <a16:creationId xmlns:a16="http://schemas.microsoft.com/office/drawing/2014/main" id="{EF919DAF-EB9E-4ED6-82F2-8AA7EEA4C6A9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2139;p85">
                  <a:extLst>
                    <a:ext uri="{FF2B5EF4-FFF2-40B4-BE49-F238E27FC236}">
                      <a16:creationId xmlns:a16="http://schemas.microsoft.com/office/drawing/2014/main" id="{FE54D27F-171F-4A71-B452-30B30F6B0A27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2140;p85">
                  <a:extLst>
                    <a:ext uri="{FF2B5EF4-FFF2-40B4-BE49-F238E27FC236}">
                      <a16:creationId xmlns:a16="http://schemas.microsoft.com/office/drawing/2014/main" id="{C6098CDE-8DB9-4295-832B-6137DB9C5221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41;p85">
                  <a:extLst>
                    <a:ext uri="{FF2B5EF4-FFF2-40B4-BE49-F238E27FC236}">
                      <a16:creationId xmlns:a16="http://schemas.microsoft.com/office/drawing/2014/main" id="{9CA8217F-0604-4971-98FA-9302FC67C50D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42;p85">
                  <a:extLst>
                    <a:ext uri="{FF2B5EF4-FFF2-40B4-BE49-F238E27FC236}">
                      <a16:creationId xmlns:a16="http://schemas.microsoft.com/office/drawing/2014/main" id="{00AF66F8-4EC6-4F4C-8E31-66FF3269101D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3;p85">
                  <a:extLst>
                    <a:ext uri="{FF2B5EF4-FFF2-40B4-BE49-F238E27FC236}">
                      <a16:creationId xmlns:a16="http://schemas.microsoft.com/office/drawing/2014/main" id="{B7C30B0E-BF09-417B-AD2D-4A803859C3CD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4;p85">
                  <a:extLst>
                    <a:ext uri="{FF2B5EF4-FFF2-40B4-BE49-F238E27FC236}">
                      <a16:creationId xmlns:a16="http://schemas.microsoft.com/office/drawing/2014/main" id="{E9D87B5E-7ACE-4224-9FB5-6DCE1311E9B8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5;p85">
                  <a:extLst>
                    <a:ext uri="{FF2B5EF4-FFF2-40B4-BE49-F238E27FC236}">
                      <a16:creationId xmlns:a16="http://schemas.microsoft.com/office/drawing/2014/main" id="{AA140A85-4F97-47DF-8083-46D850FFEC49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46;p85">
                  <a:extLst>
                    <a:ext uri="{FF2B5EF4-FFF2-40B4-BE49-F238E27FC236}">
                      <a16:creationId xmlns:a16="http://schemas.microsoft.com/office/drawing/2014/main" id="{032C94C1-978F-408A-AA44-4C6F21F7EC40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47;p85">
                  <a:extLst>
                    <a:ext uri="{FF2B5EF4-FFF2-40B4-BE49-F238E27FC236}">
                      <a16:creationId xmlns:a16="http://schemas.microsoft.com/office/drawing/2014/main" id="{FFA5E984-DAAF-4018-B57B-48D89908AD26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48;p85">
                  <a:extLst>
                    <a:ext uri="{FF2B5EF4-FFF2-40B4-BE49-F238E27FC236}">
                      <a16:creationId xmlns:a16="http://schemas.microsoft.com/office/drawing/2014/main" id="{0816D32E-B94A-41D1-A9AF-B5FB37194725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49;p85">
                  <a:extLst>
                    <a:ext uri="{FF2B5EF4-FFF2-40B4-BE49-F238E27FC236}">
                      <a16:creationId xmlns:a16="http://schemas.microsoft.com/office/drawing/2014/main" id="{1E6D91F7-BDDA-4B10-99B1-03E16C565F61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50;p85">
                  <a:extLst>
                    <a:ext uri="{FF2B5EF4-FFF2-40B4-BE49-F238E27FC236}">
                      <a16:creationId xmlns:a16="http://schemas.microsoft.com/office/drawing/2014/main" id="{EBEA2966-1E45-4AB1-AC0F-20B4C16EC7E3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51;p85">
                  <a:extLst>
                    <a:ext uri="{FF2B5EF4-FFF2-40B4-BE49-F238E27FC236}">
                      <a16:creationId xmlns:a16="http://schemas.microsoft.com/office/drawing/2014/main" id="{9F395260-36B3-4459-ABCC-6AD4B516B890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52;p85">
                  <a:extLst>
                    <a:ext uri="{FF2B5EF4-FFF2-40B4-BE49-F238E27FC236}">
                      <a16:creationId xmlns:a16="http://schemas.microsoft.com/office/drawing/2014/main" id="{A629AE2B-5B1B-4F8D-A175-7735AF7C8144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3;p85">
                  <a:extLst>
                    <a:ext uri="{FF2B5EF4-FFF2-40B4-BE49-F238E27FC236}">
                      <a16:creationId xmlns:a16="http://schemas.microsoft.com/office/drawing/2014/main" id="{83C85E32-EDAF-42AD-8AEC-241A82F5DC54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4;p85">
                  <a:extLst>
                    <a:ext uri="{FF2B5EF4-FFF2-40B4-BE49-F238E27FC236}">
                      <a16:creationId xmlns:a16="http://schemas.microsoft.com/office/drawing/2014/main" id="{5E23752A-6533-4380-9DF7-6E385743AC9B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5;p85">
                  <a:extLst>
                    <a:ext uri="{FF2B5EF4-FFF2-40B4-BE49-F238E27FC236}">
                      <a16:creationId xmlns:a16="http://schemas.microsoft.com/office/drawing/2014/main" id="{D3A51FCC-B396-4C59-A4B6-A2C8941167B7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56;p85">
                  <a:extLst>
                    <a:ext uri="{FF2B5EF4-FFF2-40B4-BE49-F238E27FC236}">
                      <a16:creationId xmlns:a16="http://schemas.microsoft.com/office/drawing/2014/main" id="{0D7FFA9A-D375-4F6A-AF73-9430AF8384F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57;p85">
                  <a:extLst>
                    <a:ext uri="{FF2B5EF4-FFF2-40B4-BE49-F238E27FC236}">
                      <a16:creationId xmlns:a16="http://schemas.microsoft.com/office/drawing/2014/main" id="{D6684EBF-AD71-47FE-8187-B54EB4BDEEE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58;p85">
                  <a:extLst>
                    <a:ext uri="{FF2B5EF4-FFF2-40B4-BE49-F238E27FC236}">
                      <a16:creationId xmlns:a16="http://schemas.microsoft.com/office/drawing/2014/main" id="{CC0B7188-25E7-4F94-B7AA-787828239953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59;p85">
                  <a:extLst>
                    <a:ext uri="{FF2B5EF4-FFF2-40B4-BE49-F238E27FC236}">
                      <a16:creationId xmlns:a16="http://schemas.microsoft.com/office/drawing/2014/main" id="{BEBD1646-B9BD-4C22-B952-508415616B8E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60;p85">
                  <a:extLst>
                    <a:ext uri="{FF2B5EF4-FFF2-40B4-BE49-F238E27FC236}">
                      <a16:creationId xmlns:a16="http://schemas.microsoft.com/office/drawing/2014/main" id="{394F23C0-6246-4483-A515-41E2FFDF807A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61;p85">
                  <a:extLst>
                    <a:ext uri="{FF2B5EF4-FFF2-40B4-BE49-F238E27FC236}">
                      <a16:creationId xmlns:a16="http://schemas.microsoft.com/office/drawing/2014/main" id="{BDEB2224-8845-458C-A9BF-7C4EBEADF7FA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62;p85">
                  <a:extLst>
                    <a:ext uri="{FF2B5EF4-FFF2-40B4-BE49-F238E27FC236}">
                      <a16:creationId xmlns:a16="http://schemas.microsoft.com/office/drawing/2014/main" id="{2719EBC2-B163-4ED2-8DDF-3C7DAA200B22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3;p85">
                  <a:extLst>
                    <a:ext uri="{FF2B5EF4-FFF2-40B4-BE49-F238E27FC236}">
                      <a16:creationId xmlns:a16="http://schemas.microsoft.com/office/drawing/2014/main" id="{4BACEBB5-D2C1-4F90-A495-4969F240A7ED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Google Shape;2164;p85">
                  <a:extLst>
                    <a:ext uri="{FF2B5EF4-FFF2-40B4-BE49-F238E27FC236}">
                      <a16:creationId xmlns:a16="http://schemas.microsoft.com/office/drawing/2014/main" id="{CDE4EAAC-6F3B-4952-8E97-6B619CADA947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2165;p85">
                  <a:extLst>
                    <a:ext uri="{FF2B5EF4-FFF2-40B4-BE49-F238E27FC236}">
                      <a16:creationId xmlns:a16="http://schemas.microsoft.com/office/drawing/2014/main" id="{605D95B3-B259-46EC-AF20-1DD678D23C91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2166;p85">
                  <a:extLst>
                    <a:ext uri="{FF2B5EF4-FFF2-40B4-BE49-F238E27FC236}">
                      <a16:creationId xmlns:a16="http://schemas.microsoft.com/office/drawing/2014/main" id="{588E30AE-3803-4C16-8983-837CF2D6C63B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2167;p85">
                  <a:extLst>
                    <a:ext uri="{FF2B5EF4-FFF2-40B4-BE49-F238E27FC236}">
                      <a16:creationId xmlns:a16="http://schemas.microsoft.com/office/drawing/2014/main" id="{49E97950-8B50-4B1A-8373-14083EE9E2B7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1B61051-B08B-42FB-A608-530812439601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4A081CF-668B-490F-8465-F086D0B3B444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8" name="Google Shape;2136;p85">
                <a:extLst>
                  <a:ext uri="{FF2B5EF4-FFF2-40B4-BE49-F238E27FC236}">
                    <a16:creationId xmlns:a16="http://schemas.microsoft.com/office/drawing/2014/main" id="{5411F71F-E0E8-4F91-B327-A4DD536BFF30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10" name="Google Shape;2137;p85">
                  <a:extLst>
                    <a:ext uri="{FF2B5EF4-FFF2-40B4-BE49-F238E27FC236}">
                      <a16:creationId xmlns:a16="http://schemas.microsoft.com/office/drawing/2014/main" id="{F2085DF0-945F-43FD-B657-A3D313FD63C4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Google Shape;2138;p85">
                  <a:extLst>
                    <a:ext uri="{FF2B5EF4-FFF2-40B4-BE49-F238E27FC236}">
                      <a16:creationId xmlns:a16="http://schemas.microsoft.com/office/drawing/2014/main" id="{17ECB1AD-E9A4-4E45-B8D9-8FF04C56D89B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2139;p85">
                  <a:extLst>
                    <a:ext uri="{FF2B5EF4-FFF2-40B4-BE49-F238E27FC236}">
                      <a16:creationId xmlns:a16="http://schemas.microsoft.com/office/drawing/2014/main" id="{D37EC85B-C7D1-46D3-ADA2-1FCB35CC31BE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2140;p85">
                  <a:extLst>
                    <a:ext uri="{FF2B5EF4-FFF2-40B4-BE49-F238E27FC236}">
                      <a16:creationId xmlns:a16="http://schemas.microsoft.com/office/drawing/2014/main" id="{3554359B-D4BC-421F-9939-21927B4BA88B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2141;p85">
                  <a:extLst>
                    <a:ext uri="{FF2B5EF4-FFF2-40B4-BE49-F238E27FC236}">
                      <a16:creationId xmlns:a16="http://schemas.microsoft.com/office/drawing/2014/main" id="{3E32342F-6E19-41D7-B701-ED2E2DC0C728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2142;p85">
                  <a:extLst>
                    <a:ext uri="{FF2B5EF4-FFF2-40B4-BE49-F238E27FC236}">
                      <a16:creationId xmlns:a16="http://schemas.microsoft.com/office/drawing/2014/main" id="{DBB6EE59-AF12-445C-8E1C-1C21663A92AA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2143;p85">
                  <a:extLst>
                    <a:ext uri="{FF2B5EF4-FFF2-40B4-BE49-F238E27FC236}">
                      <a16:creationId xmlns:a16="http://schemas.microsoft.com/office/drawing/2014/main" id="{C5B97F1E-6731-4D14-A650-9F9C097ABD06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2144;p85">
                  <a:extLst>
                    <a:ext uri="{FF2B5EF4-FFF2-40B4-BE49-F238E27FC236}">
                      <a16:creationId xmlns:a16="http://schemas.microsoft.com/office/drawing/2014/main" id="{421CEC49-54B3-4401-B859-519194133E6A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2145;p85">
                  <a:extLst>
                    <a:ext uri="{FF2B5EF4-FFF2-40B4-BE49-F238E27FC236}">
                      <a16:creationId xmlns:a16="http://schemas.microsoft.com/office/drawing/2014/main" id="{5098BDD9-ADED-4D52-87AB-57EE916A21EB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2146;p85">
                  <a:extLst>
                    <a:ext uri="{FF2B5EF4-FFF2-40B4-BE49-F238E27FC236}">
                      <a16:creationId xmlns:a16="http://schemas.microsoft.com/office/drawing/2014/main" id="{6091754F-B48E-49B2-91B9-930464108F3F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2147;p85">
                  <a:extLst>
                    <a:ext uri="{FF2B5EF4-FFF2-40B4-BE49-F238E27FC236}">
                      <a16:creationId xmlns:a16="http://schemas.microsoft.com/office/drawing/2014/main" id="{DE857AC8-7956-4BB8-9957-767C9B79063D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Google Shape;2148;p85">
                  <a:extLst>
                    <a:ext uri="{FF2B5EF4-FFF2-40B4-BE49-F238E27FC236}">
                      <a16:creationId xmlns:a16="http://schemas.microsoft.com/office/drawing/2014/main" id="{C43F2833-968F-48E9-93BD-AD12C34260B6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Google Shape;2149;p85">
                  <a:extLst>
                    <a:ext uri="{FF2B5EF4-FFF2-40B4-BE49-F238E27FC236}">
                      <a16:creationId xmlns:a16="http://schemas.microsoft.com/office/drawing/2014/main" id="{F819CBA2-E49C-439B-AA07-F8F817ED6966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Google Shape;2150;p85">
                  <a:extLst>
                    <a:ext uri="{FF2B5EF4-FFF2-40B4-BE49-F238E27FC236}">
                      <a16:creationId xmlns:a16="http://schemas.microsoft.com/office/drawing/2014/main" id="{897861FF-AE7B-4F5C-8E0E-FF2C2A0CEF5A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Google Shape;2151;p85">
                  <a:extLst>
                    <a:ext uri="{FF2B5EF4-FFF2-40B4-BE49-F238E27FC236}">
                      <a16:creationId xmlns:a16="http://schemas.microsoft.com/office/drawing/2014/main" id="{8C9D740A-6755-4976-90BF-0D07E864025A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Google Shape;2152;p85">
                  <a:extLst>
                    <a:ext uri="{FF2B5EF4-FFF2-40B4-BE49-F238E27FC236}">
                      <a16:creationId xmlns:a16="http://schemas.microsoft.com/office/drawing/2014/main" id="{25A12C51-7B70-4F82-9290-804A13D3376F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Google Shape;2153;p85">
                  <a:extLst>
                    <a:ext uri="{FF2B5EF4-FFF2-40B4-BE49-F238E27FC236}">
                      <a16:creationId xmlns:a16="http://schemas.microsoft.com/office/drawing/2014/main" id="{83E8642A-92F6-4E93-A1B1-7923BF187112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2154;p85">
                  <a:extLst>
                    <a:ext uri="{FF2B5EF4-FFF2-40B4-BE49-F238E27FC236}">
                      <a16:creationId xmlns:a16="http://schemas.microsoft.com/office/drawing/2014/main" id="{536E988A-4D88-4C2C-B63B-449B7FF0D281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2155;p85">
                  <a:extLst>
                    <a:ext uri="{FF2B5EF4-FFF2-40B4-BE49-F238E27FC236}">
                      <a16:creationId xmlns:a16="http://schemas.microsoft.com/office/drawing/2014/main" id="{29914B91-5F27-4C4C-8AB5-F36769F5C6EA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2156;p85">
                  <a:extLst>
                    <a:ext uri="{FF2B5EF4-FFF2-40B4-BE49-F238E27FC236}">
                      <a16:creationId xmlns:a16="http://schemas.microsoft.com/office/drawing/2014/main" id="{C8BD52AC-8DF5-47EC-994D-ABB22BFAA7D2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2157;p85">
                  <a:extLst>
                    <a:ext uri="{FF2B5EF4-FFF2-40B4-BE49-F238E27FC236}">
                      <a16:creationId xmlns:a16="http://schemas.microsoft.com/office/drawing/2014/main" id="{43764222-1FE2-4ACC-B9F2-7CFD591EA90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2158;p85">
                  <a:extLst>
                    <a:ext uri="{FF2B5EF4-FFF2-40B4-BE49-F238E27FC236}">
                      <a16:creationId xmlns:a16="http://schemas.microsoft.com/office/drawing/2014/main" id="{8A50D493-1D8F-44C8-B76F-C4118BB1B494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2159;p85">
                  <a:extLst>
                    <a:ext uri="{FF2B5EF4-FFF2-40B4-BE49-F238E27FC236}">
                      <a16:creationId xmlns:a16="http://schemas.microsoft.com/office/drawing/2014/main" id="{B08F2666-B9E6-44CE-8BAD-72BEEAB136BA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2160;p85">
                  <a:extLst>
                    <a:ext uri="{FF2B5EF4-FFF2-40B4-BE49-F238E27FC236}">
                      <a16:creationId xmlns:a16="http://schemas.microsoft.com/office/drawing/2014/main" id="{023BA87B-8C59-4EC5-A0C7-4D7E425ECEF3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Google Shape;2161;p85">
                  <a:extLst>
                    <a:ext uri="{FF2B5EF4-FFF2-40B4-BE49-F238E27FC236}">
                      <a16:creationId xmlns:a16="http://schemas.microsoft.com/office/drawing/2014/main" id="{61F764DF-6370-4383-A474-7C5750054A90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2162;p85">
                  <a:extLst>
                    <a:ext uri="{FF2B5EF4-FFF2-40B4-BE49-F238E27FC236}">
                      <a16:creationId xmlns:a16="http://schemas.microsoft.com/office/drawing/2014/main" id="{DDBCE329-8810-4093-8F73-372BB87BA370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2163;p85">
                  <a:extLst>
                    <a:ext uri="{FF2B5EF4-FFF2-40B4-BE49-F238E27FC236}">
                      <a16:creationId xmlns:a16="http://schemas.microsoft.com/office/drawing/2014/main" id="{60130681-E956-4F24-9BAE-F57AF38D4BEA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2164;p85">
                  <a:extLst>
                    <a:ext uri="{FF2B5EF4-FFF2-40B4-BE49-F238E27FC236}">
                      <a16:creationId xmlns:a16="http://schemas.microsoft.com/office/drawing/2014/main" id="{FF95EC22-B0D0-4BAE-8685-93CF2D5B8468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Google Shape;2165;p85">
                  <a:extLst>
                    <a:ext uri="{FF2B5EF4-FFF2-40B4-BE49-F238E27FC236}">
                      <a16:creationId xmlns:a16="http://schemas.microsoft.com/office/drawing/2014/main" id="{DD9DE8A6-1C96-415C-8669-2A3EAB766769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Google Shape;2166;p85">
                  <a:extLst>
                    <a:ext uri="{FF2B5EF4-FFF2-40B4-BE49-F238E27FC236}">
                      <a16:creationId xmlns:a16="http://schemas.microsoft.com/office/drawing/2014/main" id="{8073A1B7-7B27-4082-9873-6AD910DD0C0D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2167;p85">
                  <a:extLst>
                    <a:ext uri="{FF2B5EF4-FFF2-40B4-BE49-F238E27FC236}">
                      <a16:creationId xmlns:a16="http://schemas.microsoft.com/office/drawing/2014/main" id="{B22152AD-C5A7-493F-9E48-05C9A35FE209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8950034-CED0-4D0A-89B5-F30420A795C6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7CF7745-C7F6-416D-9BF4-63C3AB4EEB96}"/>
              </a:ext>
            </a:extLst>
          </p:cNvPr>
          <p:cNvGrpSpPr/>
          <p:nvPr/>
        </p:nvGrpSpPr>
        <p:grpSpPr>
          <a:xfrm>
            <a:off x="11479692" y="-84021"/>
            <a:ext cx="1693868" cy="3508052"/>
            <a:chOff x="914400" y="-249855"/>
            <a:chExt cx="1930759" cy="3998660"/>
          </a:xfrm>
        </p:grpSpPr>
        <p:grpSp>
          <p:nvGrpSpPr>
            <p:cNvPr id="110" name="Google Shape;2136;p85">
              <a:extLst>
                <a:ext uri="{FF2B5EF4-FFF2-40B4-BE49-F238E27FC236}">
                  <a16:creationId xmlns:a16="http://schemas.microsoft.com/office/drawing/2014/main" id="{698519FD-CB4B-4585-A1BF-4C1481A36DA3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12" name="Google Shape;2137;p85">
                <a:extLst>
                  <a:ext uri="{FF2B5EF4-FFF2-40B4-BE49-F238E27FC236}">
                    <a16:creationId xmlns:a16="http://schemas.microsoft.com/office/drawing/2014/main" id="{53CB99F3-6C99-4F4A-9716-472633BD447B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2138;p85">
                <a:extLst>
                  <a:ext uri="{FF2B5EF4-FFF2-40B4-BE49-F238E27FC236}">
                    <a16:creationId xmlns:a16="http://schemas.microsoft.com/office/drawing/2014/main" id="{46452E57-3F63-4A0E-803F-9C83482A7640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2139;p85">
                <a:extLst>
                  <a:ext uri="{FF2B5EF4-FFF2-40B4-BE49-F238E27FC236}">
                    <a16:creationId xmlns:a16="http://schemas.microsoft.com/office/drawing/2014/main" id="{110FCD7B-4DD8-4B5B-9F6D-886AC51B525C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2140;p85">
                <a:extLst>
                  <a:ext uri="{FF2B5EF4-FFF2-40B4-BE49-F238E27FC236}">
                    <a16:creationId xmlns:a16="http://schemas.microsoft.com/office/drawing/2014/main" id="{5B870F10-C9DB-49F6-A31B-5F372BBDAA9A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2141;p85">
                <a:extLst>
                  <a:ext uri="{FF2B5EF4-FFF2-40B4-BE49-F238E27FC236}">
                    <a16:creationId xmlns:a16="http://schemas.microsoft.com/office/drawing/2014/main" id="{66AE8BB7-7C00-4E82-B2EC-82DF23CD6603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2142;p85">
                <a:extLst>
                  <a:ext uri="{FF2B5EF4-FFF2-40B4-BE49-F238E27FC236}">
                    <a16:creationId xmlns:a16="http://schemas.microsoft.com/office/drawing/2014/main" id="{6AD04284-562A-492A-A7CD-D2FE382A81DB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2143;p85">
                <a:extLst>
                  <a:ext uri="{FF2B5EF4-FFF2-40B4-BE49-F238E27FC236}">
                    <a16:creationId xmlns:a16="http://schemas.microsoft.com/office/drawing/2014/main" id="{026874A8-7166-445D-AFC1-8B56CEAE6C80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2144;p85">
                <a:extLst>
                  <a:ext uri="{FF2B5EF4-FFF2-40B4-BE49-F238E27FC236}">
                    <a16:creationId xmlns:a16="http://schemas.microsoft.com/office/drawing/2014/main" id="{BCA44975-962D-48A1-A341-9F20E778BAFE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2145;p85">
                <a:extLst>
                  <a:ext uri="{FF2B5EF4-FFF2-40B4-BE49-F238E27FC236}">
                    <a16:creationId xmlns:a16="http://schemas.microsoft.com/office/drawing/2014/main" id="{C376A7CA-2A7F-4441-BDC6-437EDBF23DE4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2146;p85">
                <a:extLst>
                  <a:ext uri="{FF2B5EF4-FFF2-40B4-BE49-F238E27FC236}">
                    <a16:creationId xmlns:a16="http://schemas.microsoft.com/office/drawing/2014/main" id="{E6643ED4-A938-43DC-B5CD-DB074F1A8B71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2147;p85">
                <a:extLst>
                  <a:ext uri="{FF2B5EF4-FFF2-40B4-BE49-F238E27FC236}">
                    <a16:creationId xmlns:a16="http://schemas.microsoft.com/office/drawing/2014/main" id="{C4CFD091-BE43-4E72-827C-03601AA691E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2148;p85">
                <a:extLst>
                  <a:ext uri="{FF2B5EF4-FFF2-40B4-BE49-F238E27FC236}">
                    <a16:creationId xmlns:a16="http://schemas.microsoft.com/office/drawing/2014/main" id="{DB222D9C-4EAE-44CD-A95D-034CA9197E7A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2149;p85">
                <a:extLst>
                  <a:ext uri="{FF2B5EF4-FFF2-40B4-BE49-F238E27FC236}">
                    <a16:creationId xmlns:a16="http://schemas.microsoft.com/office/drawing/2014/main" id="{152FD7DD-6486-4653-8C66-AC9A30437A21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2150;p85">
                <a:extLst>
                  <a:ext uri="{FF2B5EF4-FFF2-40B4-BE49-F238E27FC236}">
                    <a16:creationId xmlns:a16="http://schemas.microsoft.com/office/drawing/2014/main" id="{D570E39E-9937-4CB4-8BEF-2FEEFAFBA8FD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2151;p85">
                <a:extLst>
                  <a:ext uri="{FF2B5EF4-FFF2-40B4-BE49-F238E27FC236}">
                    <a16:creationId xmlns:a16="http://schemas.microsoft.com/office/drawing/2014/main" id="{60EEA3C1-2BC2-4825-A5D8-880814D7666F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2152;p85">
                <a:extLst>
                  <a:ext uri="{FF2B5EF4-FFF2-40B4-BE49-F238E27FC236}">
                    <a16:creationId xmlns:a16="http://schemas.microsoft.com/office/drawing/2014/main" id="{67AAC3EB-000F-43BA-B975-A6A29B2EBE9E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2153;p85">
                <a:extLst>
                  <a:ext uri="{FF2B5EF4-FFF2-40B4-BE49-F238E27FC236}">
                    <a16:creationId xmlns:a16="http://schemas.microsoft.com/office/drawing/2014/main" id="{4D66360B-D005-4512-9EE1-249A3F1A8220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2154;p85">
                <a:extLst>
                  <a:ext uri="{FF2B5EF4-FFF2-40B4-BE49-F238E27FC236}">
                    <a16:creationId xmlns:a16="http://schemas.microsoft.com/office/drawing/2014/main" id="{58CC78B4-4734-4315-9BA4-E88104B406E4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2155;p85">
                <a:extLst>
                  <a:ext uri="{FF2B5EF4-FFF2-40B4-BE49-F238E27FC236}">
                    <a16:creationId xmlns:a16="http://schemas.microsoft.com/office/drawing/2014/main" id="{D3CB86E3-3592-48BE-94EC-1D1CCCCE20D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2156;p85">
                <a:extLst>
                  <a:ext uri="{FF2B5EF4-FFF2-40B4-BE49-F238E27FC236}">
                    <a16:creationId xmlns:a16="http://schemas.microsoft.com/office/drawing/2014/main" id="{91F17AA1-2916-4E6E-A40E-C7FB0DC69ECF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2157;p85">
                <a:extLst>
                  <a:ext uri="{FF2B5EF4-FFF2-40B4-BE49-F238E27FC236}">
                    <a16:creationId xmlns:a16="http://schemas.microsoft.com/office/drawing/2014/main" id="{E3978E5F-9504-4DF3-9043-4074B227BF64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2158;p85">
                <a:extLst>
                  <a:ext uri="{FF2B5EF4-FFF2-40B4-BE49-F238E27FC236}">
                    <a16:creationId xmlns:a16="http://schemas.microsoft.com/office/drawing/2014/main" id="{5F557E1A-8095-4CDE-95A1-3254F073209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2159;p85">
                <a:extLst>
                  <a:ext uri="{FF2B5EF4-FFF2-40B4-BE49-F238E27FC236}">
                    <a16:creationId xmlns:a16="http://schemas.microsoft.com/office/drawing/2014/main" id="{2F937CC7-2527-44AE-8FB4-11067A0548B4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2160;p85">
                <a:extLst>
                  <a:ext uri="{FF2B5EF4-FFF2-40B4-BE49-F238E27FC236}">
                    <a16:creationId xmlns:a16="http://schemas.microsoft.com/office/drawing/2014/main" id="{5AE5CEB3-985B-4FDD-A4E4-9B7FE1F145AA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2161;p85">
                <a:extLst>
                  <a:ext uri="{FF2B5EF4-FFF2-40B4-BE49-F238E27FC236}">
                    <a16:creationId xmlns:a16="http://schemas.microsoft.com/office/drawing/2014/main" id="{9FD01356-DFF6-467E-BAB6-572C0362B3D3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2162;p85">
                <a:extLst>
                  <a:ext uri="{FF2B5EF4-FFF2-40B4-BE49-F238E27FC236}">
                    <a16:creationId xmlns:a16="http://schemas.microsoft.com/office/drawing/2014/main" id="{2E8A1618-2312-4EFD-A53F-258C4671498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2163;p85">
                <a:extLst>
                  <a:ext uri="{FF2B5EF4-FFF2-40B4-BE49-F238E27FC236}">
                    <a16:creationId xmlns:a16="http://schemas.microsoft.com/office/drawing/2014/main" id="{4132EE45-C1CF-4F95-BB7C-6B7FD488BC82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2164;p85">
                <a:extLst>
                  <a:ext uri="{FF2B5EF4-FFF2-40B4-BE49-F238E27FC236}">
                    <a16:creationId xmlns:a16="http://schemas.microsoft.com/office/drawing/2014/main" id="{EB01197C-FBD6-4402-A858-468E177FEC2E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2165;p85">
                <a:extLst>
                  <a:ext uri="{FF2B5EF4-FFF2-40B4-BE49-F238E27FC236}">
                    <a16:creationId xmlns:a16="http://schemas.microsoft.com/office/drawing/2014/main" id="{23DD8E0F-287F-4C61-B996-3A32F46238ED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2166;p85">
                <a:extLst>
                  <a:ext uri="{FF2B5EF4-FFF2-40B4-BE49-F238E27FC236}">
                    <a16:creationId xmlns:a16="http://schemas.microsoft.com/office/drawing/2014/main" id="{481F9315-6D67-4719-9260-E5E0BDBBA94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2167;p85">
                <a:extLst>
                  <a:ext uri="{FF2B5EF4-FFF2-40B4-BE49-F238E27FC236}">
                    <a16:creationId xmlns:a16="http://schemas.microsoft.com/office/drawing/2014/main" id="{E6657C25-94C8-4572-8395-5FE91A2FA815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D731E2F-CFBE-43C9-86AA-275CDAE4639B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D9CFCD9-AE60-4C1A-8015-969DF48FD4C3}"/>
              </a:ext>
            </a:extLst>
          </p:cNvPr>
          <p:cNvGrpSpPr/>
          <p:nvPr/>
        </p:nvGrpSpPr>
        <p:grpSpPr>
          <a:xfrm>
            <a:off x="2376422" y="179626"/>
            <a:ext cx="534789" cy="1107563"/>
            <a:chOff x="914400" y="-249855"/>
            <a:chExt cx="1930759" cy="3998660"/>
          </a:xfrm>
        </p:grpSpPr>
        <p:grpSp>
          <p:nvGrpSpPr>
            <p:cNvPr id="77" name="Google Shape;2136;p85">
              <a:extLst>
                <a:ext uri="{FF2B5EF4-FFF2-40B4-BE49-F238E27FC236}">
                  <a16:creationId xmlns:a16="http://schemas.microsoft.com/office/drawing/2014/main" id="{5C9FDA45-9523-47D6-9B62-C68366888771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79" name="Google Shape;2137;p85">
                <a:extLst>
                  <a:ext uri="{FF2B5EF4-FFF2-40B4-BE49-F238E27FC236}">
                    <a16:creationId xmlns:a16="http://schemas.microsoft.com/office/drawing/2014/main" id="{0E31FCFD-48A5-4875-908A-CE6A888A675F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2138;p85">
                <a:extLst>
                  <a:ext uri="{FF2B5EF4-FFF2-40B4-BE49-F238E27FC236}">
                    <a16:creationId xmlns:a16="http://schemas.microsoft.com/office/drawing/2014/main" id="{11057908-3DD7-436A-AFCE-59CE066644D6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2139;p85">
                <a:extLst>
                  <a:ext uri="{FF2B5EF4-FFF2-40B4-BE49-F238E27FC236}">
                    <a16:creationId xmlns:a16="http://schemas.microsoft.com/office/drawing/2014/main" id="{D3C975EB-B6E4-4FC3-B2B0-41AD03D8766D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2140;p85">
                <a:extLst>
                  <a:ext uri="{FF2B5EF4-FFF2-40B4-BE49-F238E27FC236}">
                    <a16:creationId xmlns:a16="http://schemas.microsoft.com/office/drawing/2014/main" id="{8234954F-CB8C-4CC7-BAD3-2C5C136FDAE2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2141;p85">
                <a:extLst>
                  <a:ext uri="{FF2B5EF4-FFF2-40B4-BE49-F238E27FC236}">
                    <a16:creationId xmlns:a16="http://schemas.microsoft.com/office/drawing/2014/main" id="{D094005A-C72D-4622-AB93-AAC910E4B1DB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2142;p85">
                <a:extLst>
                  <a:ext uri="{FF2B5EF4-FFF2-40B4-BE49-F238E27FC236}">
                    <a16:creationId xmlns:a16="http://schemas.microsoft.com/office/drawing/2014/main" id="{621DC82F-457A-48EF-9BE2-F2CB54252B20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2143;p85">
                <a:extLst>
                  <a:ext uri="{FF2B5EF4-FFF2-40B4-BE49-F238E27FC236}">
                    <a16:creationId xmlns:a16="http://schemas.microsoft.com/office/drawing/2014/main" id="{B9FBEC56-7384-49E9-B5D3-671593881E42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2144;p85">
                <a:extLst>
                  <a:ext uri="{FF2B5EF4-FFF2-40B4-BE49-F238E27FC236}">
                    <a16:creationId xmlns:a16="http://schemas.microsoft.com/office/drawing/2014/main" id="{331665D9-7A41-4499-BA52-899DA8861211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2145;p85">
                <a:extLst>
                  <a:ext uri="{FF2B5EF4-FFF2-40B4-BE49-F238E27FC236}">
                    <a16:creationId xmlns:a16="http://schemas.microsoft.com/office/drawing/2014/main" id="{23351CC2-4D25-44BD-B3E8-A44A049FE067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2146;p85">
                <a:extLst>
                  <a:ext uri="{FF2B5EF4-FFF2-40B4-BE49-F238E27FC236}">
                    <a16:creationId xmlns:a16="http://schemas.microsoft.com/office/drawing/2014/main" id="{F17A8EBF-0464-4D64-8E04-8F93A1491E9D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2147;p85">
                <a:extLst>
                  <a:ext uri="{FF2B5EF4-FFF2-40B4-BE49-F238E27FC236}">
                    <a16:creationId xmlns:a16="http://schemas.microsoft.com/office/drawing/2014/main" id="{1059E621-2250-478E-A2A2-4BFDFFEBBF0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2148;p85">
                <a:extLst>
                  <a:ext uri="{FF2B5EF4-FFF2-40B4-BE49-F238E27FC236}">
                    <a16:creationId xmlns:a16="http://schemas.microsoft.com/office/drawing/2014/main" id="{42D4197C-F46A-4F5B-BFA3-88F6F8E99B59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2149;p85">
                <a:extLst>
                  <a:ext uri="{FF2B5EF4-FFF2-40B4-BE49-F238E27FC236}">
                    <a16:creationId xmlns:a16="http://schemas.microsoft.com/office/drawing/2014/main" id="{29511583-E51A-424E-85A0-4B20ECD151BB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2150;p85">
                <a:extLst>
                  <a:ext uri="{FF2B5EF4-FFF2-40B4-BE49-F238E27FC236}">
                    <a16:creationId xmlns:a16="http://schemas.microsoft.com/office/drawing/2014/main" id="{C977411E-5A90-4577-BA3E-98CBCF668348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2151;p85">
                <a:extLst>
                  <a:ext uri="{FF2B5EF4-FFF2-40B4-BE49-F238E27FC236}">
                    <a16:creationId xmlns:a16="http://schemas.microsoft.com/office/drawing/2014/main" id="{BB017935-F869-4BBD-90A2-369931AA009C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2152;p85">
                <a:extLst>
                  <a:ext uri="{FF2B5EF4-FFF2-40B4-BE49-F238E27FC236}">
                    <a16:creationId xmlns:a16="http://schemas.microsoft.com/office/drawing/2014/main" id="{F18F0847-46B3-45B3-BE03-4ABBA47EFEDC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2153;p85">
                <a:extLst>
                  <a:ext uri="{FF2B5EF4-FFF2-40B4-BE49-F238E27FC236}">
                    <a16:creationId xmlns:a16="http://schemas.microsoft.com/office/drawing/2014/main" id="{7F2CD872-91C6-47D7-99C7-8C6D3409FA93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2154;p85">
                <a:extLst>
                  <a:ext uri="{FF2B5EF4-FFF2-40B4-BE49-F238E27FC236}">
                    <a16:creationId xmlns:a16="http://schemas.microsoft.com/office/drawing/2014/main" id="{655C1BCF-E63D-41D0-B9A5-A44EE0098AB2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2155;p85">
                <a:extLst>
                  <a:ext uri="{FF2B5EF4-FFF2-40B4-BE49-F238E27FC236}">
                    <a16:creationId xmlns:a16="http://schemas.microsoft.com/office/drawing/2014/main" id="{0FDF3F58-5592-4EC1-B832-C4E32A575F0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2156;p85">
                <a:extLst>
                  <a:ext uri="{FF2B5EF4-FFF2-40B4-BE49-F238E27FC236}">
                    <a16:creationId xmlns:a16="http://schemas.microsoft.com/office/drawing/2014/main" id="{0250651D-A026-4EF0-A316-A4C61F4AD9F3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2157;p85">
                <a:extLst>
                  <a:ext uri="{FF2B5EF4-FFF2-40B4-BE49-F238E27FC236}">
                    <a16:creationId xmlns:a16="http://schemas.microsoft.com/office/drawing/2014/main" id="{33334141-E9F8-42E8-ABBC-0E4C74626517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2158;p85">
                <a:extLst>
                  <a:ext uri="{FF2B5EF4-FFF2-40B4-BE49-F238E27FC236}">
                    <a16:creationId xmlns:a16="http://schemas.microsoft.com/office/drawing/2014/main" id="{F20308A3-83D9-4D8E-9A98-344ECD53B94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2159;p85">
                <a:extLst>
                  <a:ext uri="{FF2B5EF4-FFF2-40B4-BE49-F238E27FC236}">
                    <a16:creationId xmlns:a16="http://schemas.microsoft.com/office/drawing/2014/main" id="{86D43CF5-EA3B-40B2-A53B-B3301FEB06CF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2160;p85">
                <a:extLst>
                  <a:ext uri="{FF2B5EF4-FFF2-40B4-BE49-F238E27FC236}">
                    <a16:creationId xmlns:a16="http://schemas.microsoft.com/office/drawing/2014/main" id="{2A2F61F4-CBE9-47A2-A27E-052CC77FBE60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2161;p85">
                <a:extLst>
                  <a:ext uri="{FF2B5EF4-FFF2-40B4-BE49-F238E27FC236}">
                    <a16:creationId xmlns:a16="http://schemas.microsoft.com/office/drawing/2014/main" id="{479AD3A9-BA6E-4B50-845E-61975DD243FD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2162;p85">
                <a:extLst>
                  <a:ext uri="{FF2B5EF4-FFF2-40B4-BE49-F238E27FC236}">
                    <a16:creationId xmlns:a16="http://schemas.microsoft.com/office/drawing/2014/main" id="{C3F305DD-8636-485C-8EA2-6CB827EEA62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2163;p85">
                <a:extLst>
                  <a:ext uri="{FF2B5EF4-FFF2-40B4-BE49-F238E27FC236}">
                    <a16:creationId xmlns:a16="http://schemas.microsoft.com/office/drawing/2014/main" id="{37A73AB9-DBAF-4C48-AFE5-A3FF14EC9F8D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2164;p85">
                <a:extLst>
                  <a:ext uri="{FF2B5EF4-FFF2-40B4-BE49-F238E27FC236}">
                    <a16:creationId xmlns:a16="http://schemas.microsoft.com/office/drawing/2014/main" id="{248E289C-00AA-4531-901C-2D4BB13EAECC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2165;p85">
                <a:extLst>
                  <a:ext uri="{FF2B5EF4-FFF2-40B4-BE49-F238E27FC236}">
                    <a16:creationId xmlns:a16="http://schemas.microsoft.com/office/drawing/2014/main" id="{79914444-246B-4F95-AB2F-535CCB35F553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2166;p85">
                <a:extLst>
                  <a:ext uri="{FF2B5EF4-FFF2-40B4-BE49-F238E27FC236}">
                    <a16:creationId xmlns:a16="http://schemas.microsoft.com/office/drawing/2014/main" id="{A7D8035A-E957-4D44-B2F4-831922BB7E38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2167;p85">
                <a:extLst>
                  <a:ext uri="{FF2B5EF4-FFF2-40B4-BE49-F238E27FC236}">
                    <a16:creationId xmlns:a16="http://schemas.microsoft.com/office/drawing/2014/main" id="{78B5F352-3EDA-4150-BBA7-4AC682EB6141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9DE133-51BC-45D3-9811-F3AF095798EA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 descr="A picture containing flower&#10;&#10;Description automatically generated">
            <a:extLst>
              <a:ext uri="{FF2B5EF4-FFF2-40B4-BE49-F238E27FC236}">
                <a16:creationId xmlns:a16="http://schemas.microsoft.com/office/drawing/2014/main" id="{8CDBB1EC-5C17-4247-B5C5-0CBF26C9C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65923" y="-1172834"/>
            <a:ext cx="5773120" cy="3437612"/>
          </a:xfrm>
          <a:prstGeom prst="rect">
            <a:avLst/>
          </a:prstGeom>
        </p:spPr>
      </p:pic>
      <p:sp>
        <p:nvSpPr>
          <p:cNvPr id="144" name="Google Shape;1218;p66">
            <a:extLst>
              <a:ext uri="{FF2B5EF4-FFF2-40B4-BE49-F238E27FC236}">
                <a16:creationId xmlns:a16="http://schemas.microsoft.com/office/drawing/2014/main" id="{98DB05EE-C582-4E77-8B1C-399BE5F37CDC}"/>
              </a:ext>
            </a:extLst>
          </p:cNvPr>
          <p:cNvSpPr/>
          <p:nvPr/>
        </p:nvSpPr>
        <p:spPr>
          <a:xfrm rot="5400000">
            <a:off x="3156088" y="-2206424"/>
            <a:ext cx="6042927" cy="11123434"/>
          </a:xfrm>
          <a:custGeom>
            <a:avLst/>
            <a:gdLst/>
            <a:ahLst/>
            <a:cxnLst/>
            <a:rect l="l" t="t" r="r" b="b"/>
            <a:pathLst>
              <a:path w="39816" h="49203" extrusionOk="0">
                <a:moveTo>
                  <a:pt x="1585" y="484"/>
                </a:moveTo>
                <a:lnTo>
                  <a:pt x="1585" y="1585"/>
                </a:lnTo>
                <a:lnTo>
                  <a:pt x="499" y="1585"/>
                </a:lnTo>
                <a:lnTo>
                  <a:pt x="499" y="484"/>
                </a:lnTo>
                <a:close/>
                <a:moveTo>
                  <a:pt x="3170" y="484"/>
                </a:moveTo>
                <a:lnTo>
                  <a:pt x="3170" y="1585"/>
                </a:lnTo>
                <a:lnTo>
                  <a:pt x="2068" y="1585"/>
                </a:lnTo>
                <a:lnTo>
                  <a:pt x="2068" y="484"/>
                </a:lnTo>
                <a:close/>
                <a:moveTo>
                  <a:pt x="4755" y="484"/>
                </a:moveTo>
                <a:lnTo>
                  <a:pt x="4755" y="1585"/>
                </a:lnTo>
                <a:lnTo>
                  <a:pt x="3668" y="1585"/>
                </a:lnTo>
                <a:lnTo>
                  <a:pt x="3668" y="484"/>
                </a:lnTo>
                <a:close/>
                <a:moveTo>
                  <a:pt x="36148" y="484"/>
                </a:moveTo>
                <a:lnTo>
                  <a:pt x="36148" y="1585"/>
                </a:lnTo>
                <a:lnTo>
                  <a:pt x="35061" y="1585"/>
                </a:lnTo>
                <a:lnTo>
                  <a:pt x="35061" y="484"/>
                </a:lnTo>
                <a:close/>
                <a:moveTo>
                  <a:pt x="37732" y="484"/>
                </a:moveTo>
                <a:lnTo>
                  <a:pt x="37732" y="1585"/>
                </a:lnTo>
                <a:lnTo>
                  <a:pt x="36646" y="1585"/>
                </a:lnTo>
                <a:lnTo>
                  <a:pt x="36646" y="484"/>
                </a:lnTo>
                <a:close/>
                <a:moveTo>
                  <a:pt x="39317" y="484"/>
                </a:moveTo>
                <a:lnTo>
                  <a:pt x="39317" y="1585"/>
                </a:lnTo>
                <a:lnTo>
                  <a:pt x="38231" y="1585"/>
                </a:lnTo>
                <a:lnTo>
                  <a:pt x="38231" y="484"/>
                </a:lnTo>
                <a:close/>
                <a:moveTo>
                  <a:pt x="3170" y="2068"/>
                </a:moveTo>
                <a:lnTo>
                  <a:pt x="3170" y="3170"/>
                </a:lnTo>
                <a:lnTo>
                  <a:pt x="2068" y="3170"/>
                </a:lnTo>
                <a:lnTo>
                  <a:pt x="2068" y="2068"/>
                </a:lnTo>
                <a:close/>
                <a:moveTo>
                  <a:pt x="37732" y="2068"/>
                </a:moveTo>
                <a:lnTo>
                  <a:pt x="37732" y="3170"/>
                </a:lnTo>
                <a:lnTo>
                  <a:pt x="36646" y="3170"/>
                </a:lnTo>
                <a:lnTo>
                  <a:pt x="36646" y="2068"/>
                </a:lnTo>
                <a:close/>
                <a:moveTo>
                  <a:pt x="1585" y="3638"/>
                </a:moveTo>
                <a:lnTo>
                  <a:pt x="1585" y="4725"/>
                </a:lnTo>
                <a:lnTo>
                  <a:pt x="499" y="4725"/>
                </a:lnTo>
                <a:lnTo>
                  <a:pt x="499" y="3638"/>
                </a:lnTo>
                <a:close/>
                <a:moveTo>
                  <a:pt x="4755" y="3638"/>
                </a:moveTo>
                <a:lnTo>
                  <a:pt x="4755" y="4725"/>
                </a:lnTo>
                <a:lnTo>
                  <a:pt x="3668" y="4725"/>
                </a:lnTo>
                <a:lnTo>
                  <a:pt x="3668" y="3638"/>
                </a:lnTo>
                <a:close/>
                <a:moveTo>
                  <a:pt x="36148" y="3638"/>
                </a:moveTo>
                <a:lnTo>
                  <a:pt x="36148" y="4725"/>
                </a:lnTo>
                <a:lnTo>
                  <a:pt x="35061" y="4725"/>
                </a:lnTo>
                <a:lnTo>
                  <a:pt x="35061" y="3638"/>
                </a:lnTo>
                <a:close/>
                <a:moveTo>
                  <a:pt x="39302" y="3638"/>
                </a:moveTo>
                <a:lnTo>
                  <a:pt x="39302" y="4725"/>
                </a:lnTo>
                <a:lnTo>
                  <a:pt x="38231" y="4725"/>
                </a:lnTo>
                <a:lnTo>
                  <a:pt x="38231" y="3638"/>
                </a:lnTo>
                <a:close/>
                <a:moveTo>
                  <a:pt x="1585" y="44433"/>
                </a:moveTo>
                <a:lnTo>
                  <a:pt x="1585" y="45520"/>
                </a:lnTo>
                <a:lnTo>
                  <a:pt x="499" y="45520"/>
                </a:lnTo>
                <a:lnTo>
                  <a:pt x="499" y="44433"/>
                </a:lnTo>
                <a:close/>
                <a:moveTo>
                  <a:pt x="4755" y="44433"/>
                </a:moveTo>
                <a:lnTo>
                  <a:pt x="4755" y="45520"/>
                </a:lnTo>
                <a:lnTo>
                  <a:pt x="3668" y="45520"/>
                </a:lnTo>
                <a:lnTo>
                  <a:pt x="3668" y="44433"/>
                </a:lnTo>
                <a:close/>
                <a:moveTo>
                  <a:pt x="36148" y="44433"/>
                </a:moveTo>
                <a:lnTo>
                  <a:pt x="36148" y="45520"/>
                </a:lnTo>
                <a:lnTo>
                  <a:pt x="35061" y="45520"/>
                </a:lnTo>
                <a:lnTo>
                  <a:pt x="35061" y="44433"/>
                </a:lnTo>
                <a:close/>
                <a:moveTo>
                  <a:pt x="39317" y="44433"/>
                </a:moveTo>
                <a:lnTo>
                  <a:pt x="39317" y="45520"/>
                </a:lnTo>
                <a:lnTo>
                  <a:pt x="38231" y="45520"/>
                </a:lnTo>
                <a:lnTo>
                  <a:pt x="38231" y="44433"/>
                </a:lnTo>
                <a:close/>
                <a:moveTo>
                  <a:pt x="3170" y="46018"/>
                </a:moveTo>
                <a:lnTo>
                  <a:pt x="3170" y="47105"/>
                </a:lnTo>
                <a:lnTo>
                  <a:pt x="2068" y="47105"/>
                </a:lnTo>
                <a:lnTo>
                  <a:pt x="2068" y="46018"/>
                </a:lnTo>
                <a:close/>
                <a:moveTo>
                  <a:pt x="37732" y="46018"/>
                </a:moveTo>
                <a:lnTo>
                  <a:pt x="37732" y="47105"/>
                </a:lnTo>
                <a:lnTo>
                  <a:pt x="36646" y="47105"/>
                </a:lnTo>
                <a:lnTo>
                  <a:pt x="36646" y="46018"/>
                </a:lnTo>
                <a:close/>
                <a:moveTo>
                  <a:pt x="1585" y="47603"/>
                </a:moveTo>
                <a:lnTo>
                  <a:pt x="1585" y="48689"/>
                </a:lnTo>
                <a:lnTo>
                  <a:pt x="499" y="48689"/>
                </a:lnTo>
                <a:lnTo>
                  <a:pt x="499" y="47603"/>
                </a:lnTo>
                <a:close/>
                <a:moveTo>
                  <a:pt x="4755" y="47603"/>
                </a:moveTo>
                <a:lnTo>
                  <a:pt x="4755" y="48689"/>
                </a:lnTo>
                <a:lnTo>
                  <a:pt x="3668" y="48689"/>
                </a:lnTo>
                <a:lnTo>
                  <a:pt x="3668" y="47603"/>
                </a:lnTo>
                <a:close/>
                <a:moveTo>
                  <a:pt x="34578" y="469"/>
                </a:moveTo>
                <a:lnTo>
                  <a:pt x="34578" y="2053"/>
                </a:lnTo>
                <a:lnTo>
                  <a:pt x="36163" y="2053"/>
                </a:lnTo>
                <a:lnTo>
                  <a:pt x="36163" y="3155"/>
                </a:lnTo>
                <a:lnTo>
                  <a:pt x="34578" y="3155"/>
                </a:lnTo>
                <a:lnTo>
                  <a:pt x="34578" y="5223"/>
                </a:lnTo>
                <a:lnTo>
                  <a:pt x="36661" y="5223"/>
                </a:lnTo>
                <a:lnTo>
                  <a:pt x="36661" y="3638"/>
                </a:lnTo>
                <a:lnTo>
                  <a:pt x="37748" y="3638"/>
                </a:lnTo>
                <a:lnTo>
                  <a:pt x="37748" y="5223"/>
                </a:lnTo>
                <a:lnTo>
                  <a:pt x="39332" y="5223"/>
                </a:lnTo>
                <a:lnTo>
                  <a:pt x="39332" y="43935"/>
                </a:lnTo>
                <a:lnTo>
                  <a:pt x="37732" y="43935"/>
                </a:lnTo>
                <a:lnTo>
                  <a:pt x="37732" y="45520"/>
                </a:lnTo>
                <a:lnTo>
                  <a:pt x="36646" y="45520"/>
                </a:lnTo>
                <a:lnTo>
                  <a:pt x="36646" y="43935"/>
                </a:lnTo>
                <a:lnTo>
                  <a:pt x="34563" y="43935"/>
                </a:lnTo>
                <a:lnTo>
                  <a:pt x="34563" y="46018"/>
                </a:lnTo>
                <a:lnTo>
                  <a:pt x="36148" y="46018"/>
                </a:lnTo>
                <a:lnTo>
                  <a:pt x="36148" y="47105"/>
                </a:lnTo>
                <a:lnTo>
                  <a:pt x="34563" y="47105"/>
                </a:lnTo>
                <a:lnTo>
                  <a:pt x="34563" y="48689"/>
                </a:lnTo>
                <a:lnTo>
                  <a:pt x="5253" y="48689"/>
                </a:lnTo>
                <a:lnTo>
                  <a:pt x="5253" y="47105"/>
                </a:lnTo>
                <a:lnTo>
                  <a:pt x="3668" y="47105"/>
                </a:lnTo>
                <a:lnTo>
                  <a:pt x="3668" y="46018"/>
                </a:lnTo>
                <a:lnTo>
                  <a:pt x="5253" y="46018"/>
                </a:lnTo>
                <a:lnTo>
                  <a:pt x="5253" y="43935"/>
                </a:lnTo>
                <a:lnTo>
                  <a:pt x="3170" y="43935"/>
                </a:lnTo>
                <a:lnTo>
                  <a:pt x="3170" y="45520"/>
                </a:lnTo>
                <a:lnTo>
                  <a:pt x="2068" y="45520"/>
                </a:lnTo>
                <a:lnTo>
                  <a:pt x="2068" y="43935"/>
                </a:lnTo>
                <a:lnTo>
                  <a:pt x="499" y="43935"/>
                </a:lnTo>
                <a:lnTo>
                  <a:pt x="499" y="5223"/>
                </a:lnTo>
                <a:lnTo>
                  <a:pt x="2068" y="5223"/>
                </a:lnTo>
                <a:lnTo>
                  <a:pt x="2068" y="3638"/>
                </a:lnTo>
                <a:lnTo>
                  <a:pt x="3170" y="3638"/>
                </a:lnTo>
                <a:lnTo>
                  <a:pt x="3170" y="5223"/>
                </a:lnTo>
                <a:lnTo>
                  <a:pt x="5253" y="5223"/>
                </a:lnTo>
                <a:lnTo>
                  <a:pt x="5253" y="3155"/>
                </a:lnTo>
                <a:lnTo>
                  <a:pt x="3668" y="3155"/>
                </a:lnTo>
                <a:lnTo>
                  <a:pt x="3668" y="2053"/>
                </a:lnTo>
                <a:lnTo>
                  <a:pt x="5253" y="2053"/>
                </a:lnTo>
                <a:lnTo>
                  <a:pt x="5253" y="469"/>
                </a:lnTo>
                <a:close/>
                <a:moveTo>
                  <a:pt x="36148" y="47603"/>
                </a:moveTo>
                <a:lnTo>
                  <a:pt x="36148" y="48689"/>
                </a:lnTo>
                <a:lnTo>
                  <a:pt x="35061" y="48689"/>
                </a:lnTo>
                <a:lnTo>
                  <a:pt x="35061" y="47603"/>
                </a:lnTo>
                <a:close/>
                <a:moveTo>
                  <a:pt x="39302" y="47603"/>
                </a:moveTo>
                <a:lnTo>
                  <a:pt x="39302" y="48689"/>
                </a:lnTo>
                <a:lnTo>
                  <a:pt x="38231" y="48689"/>
                </a:lnTo>
                <a:lnTo>
                  <a:pt x="38231" y="47603"/>
                </a:lnTo>
                <a:close/>
                <a:moveTo>
                  <a:pt x="1" y="1"/>
                </a:moveTo>
                <a:lnTo>
                  <a:pt x="1" y="2068"/>
                </a:lnTo>
                <a:lnTo>
                  <a:pt x="1585" y="2068"/>
                </a:lnTo>
                <a:lnTo>
                  <a:pt x="1585" y="3170"/>
                </a:lnTo>
                <a:lnTo>
                  <a:pt x="1" y="3170"/>
                </a:lnTo>
                <a:lnTo>
                  <a:pt x="1" y="5238"/>
                </a:lnTo>
                <a:lnTo>
                  <a:pt x="1" y="46033"/>
                </a:lnTo>
                <a:lnTo>
                  <a:pt x="1585" y="46033"/>
                </a:lnTo>
                <a:lnTo>
                  <a:pt x="1585" y="47120"/>
                </a:lnTo>
                <a:lnTo>
                  <a:pt x="1" y="47120"/>
                </a:lnTo>
                <a:lnTo>
                  <a:pt x="1" y="49203"/>
                </a:lnTo>
                <a:lnTo>
                  <a:pt x="2068" y="49203"/>
                </a:lnTo>
                <a:lnTo>
                  <a:pt x="2068" y="47618"/>
                </a:lnTo>
                <a:lnTo>
                  <a:pt x="3170" y="47618"/>
                </a:lnTo>
                <a:lnTo>
                  <a:pt x="3170" y="49203"/>
                </a:lnTo>
                <a:lnTo>
                  <a:pt x="36646" y="49203"/>
                </a:lnTo>
                <a:lnTo>
                  <a:pt x="36646" y="47618"/>
                </a:lnTo>
                <a:lnTo>
                  <a:pt x="37732" y="47618"/>
                </a:lnTo>
                <a:lnTo>
                  <a:pt x="37732" y="49203"/>
                </a:lnTo>
                <a:lnTo>
                  <a:pt x="39815" y="49203"/>
                </a:lnTo>
                <a:lnTo>
                  <a:pt x="39815" y="47120"/>
                </a:lnTo>
                <a:lnTo>
                  <a:pt x="38231" y="47120"/>
                </a:lnTo>
                <a:lnTo>
                  <a:pt x="38231" y="46033"/>
                </a:lnTo>
                <a:lnTo>
                  <a:pt x="39815" y="46033"/>
                </a:lnTo>
                <a:lnTo>
                  <a:pt x="39815" y="5223"/>
                </a:lnTo>
                <a:lnTo>
                  <a:pt x="39815" y="3155"/>
                </a:lnTo>
                <a:lnTo>
                  <a:pt x="38231" y="3155"/>
                </a:lnTo>
                <a:lnTo>
                  <a:pt x="38231" y="2053"/>
                </a:lnTo>
                <a:lnTo>
                  <a:pt x="39785" y="2053"/>
                </a:lnTo>
                <a:lnTo>
                  <a:pt x="39785" y="1"/>
                </a:lnTo>
                <a:close/>
              </a:path>
            </a:pathLst>
          </a:custGeom>
          <a:solidFill>
            <a:srgbClr val="DA0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0" name="Google Shape;1249;p67">
            <a:extLst>
              <a:ext uri="{FF2B5EF4-FFF2-40B4-BE49-F238E27FC236}">
                <a16:creationId xmlns:a16="http://schemas.microsoft.com/office/drawing/2014/main" id="{4C36DD44-68B1-471A-A1B8-EAB373946CD5}"/>
              </a:ext>
            </a:extLst>
          </p:cNvPr>
          <p:cNvGrpSpPr/>
          <p:nvPr/>
        </p:nvGrpSpPr>
        <p:grpSpPr>
          <a:xfrm>
            <a:off x="11005912" y="5359575"/>
            <a:ext cx="319990" cy="324828"/>
            <a:chOff x="6606590" y="3427057"/>
            <a:chExt cx="729402" cy="740429"/>
          </a:xfrm>
        </p:grpSpPr>
        <p:sp>
          <p:nvSpPr>
            <p:cNvPr id="151" name="Google Shape;1250;p67">
              <a:extLst>
                <a:ext uri="{FF2B5EF4-FFF2-40B4-BE49-F238E27FC236}">
                  <a16:creationId xmlns:a16="http://schemas.microsoft.com/office/drawing/2014/main" id="{AC3CC70F-CA4A-46AB-960E-F6A4164EFA0F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Google Shape;1251;p67">
              <a:extLst>
                <a:ext uri="{FF2B5EF4-FFF2-40B4-BE49-F238E27FC236}">
                  <a16:creationId xmlns:a16="http://schemas.microsoft.com/office/drawing/2014/main" id="{9DBD7440-7566-4307-B545-214150176420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oogle Shape;1249;p67">
            <a:extLst>
              <a:ext uri="{FF2B5EF4-FFF2-40B4-BE49-F238E27FC236}">
                <a16:creationId xmlns:a16="http://schemas.microsoft.com/office/drawing/2014/main" id="{74DF8F8A-BBCF-4B40-B0F0-FFE5444AD733}"/>
              </a:ext>
            </a:extLst>
          </p:cNvPr>
          <p:cNvGrpSpPr/>
          <p:nvPr/>
        </p:nvGrpSpPr>
        <p:grpSpPr>
          <a:xfrm>
            <a:off x="11005915" y="1129101"/>
            <a:ext cx="319990" cy="324828"/>
            <a:chOff x="6606590" y="3427057"/>
            <a:chExt cx="729402" cy="740429"/>
          </a:xfrm>
        </p:grpSpPr>
        <p:sp>
          <p:nvSpPr>
            <p:cNvPr id="154" name="Google Shape;1250;p67">
              <a:extLst>
                <a:ext uri="{FF2B5EF4-FFF2-40B4-BE49-F238E27FC236}">
                  <a16:creationId xmlns:a16="http://schemas.microsoft.com/office/drawing/2014/main" id="{C2086BFF-98B7-4066-9F7D-08ABD1A49A15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Google Shape;1251;p67">
              <a:extLst>
                <a:ext uri="{FF2B5EF4-FFF2-40B4-BE49-F238E27FC236}">
                  <a16:creationId xmlns:a16="http://schemas.microsoft.com/office/drawing/2014/main" id="{4CDBCB7C-766C-44A1-96A8-5E4A6BA7120E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F03FE88-4C59-4503-A8B7-74E4778452D2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DFC3F14-625E-4EA5-A694-5BC7D5EE007C}"/>
              </a:ext>
            </a:extLst>
          </p:cNvPr>
          <p:cNvGrpSpPr/>
          <p:nvPr/>
        </p:nvGrpSpPr>
        <p:grpSpPr>
          <a:xfrm flipH="1">
            <a:off x="4456393" y="459749"/>
            <a:ext cx="3967720" cy="719393"/>
            <a:chOff x="3657419" y="358759"/>
            <a:chExt cx="4877163" cy="945689"/>
          </a:xfrm>
        </p:grpSpPr>
        <p:sp>
          <p:nvSpPr>
            <p:cNvPr id="159" name="五角星 20">
              <a:extLst>
                <a:ext uri="{FF2B5EF4-FFF2-40B4-BE49-F238E27FC236}">
                  <a16:creationId xmlns:a16="http://schemas.microsoft.com/office/drawing/2014/main" id="{F8051828-A874-4B0B-AF41-CF731B3F5B83}"/>
                </a:ext>
              </a:extLst>
            </p:cNvPr>
            <p:cNvSpPr/>
            <p:nvPr/>
          </p:nvSpPr>
          <p:spPr>
            <a:xfrm>
              <a:off x="429917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60" name="五角星 20">
              <a:extLst>
                <a:ext uri="{FF2B5EF4-FFF2-40B4-BE49-F238E27FC236}">
                  <a16:creationId xmlns:a16="http://schemas.microsoft.com/office/drawing/2014/main" id="{BFC4C648-ADC4-4233-8F23-FB9A4A8B0A8C}"/>
                </a:ext>
              </a:extLst>
            </p:cNvPr>
            <p:cNvSpPr/>
            <p:nvPr/>
          </p:nvSpPr>
          <p:spPr>
            <a:xfrm>
              <a:off x="599871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61" name="五角星 20">
              <a:extLst>
                <a:ext uri="{FF2B5EF4-FFF2-40B4-BE49-F238E27FC236}">
                  <a16:creationId xmlns:a16="http://schemas.microsoft.com/office/drawing/2014/main" id="{19D06EC5-C954-4D2B-8D6A-1F1D0E7329A4}"/>
                </a:ext>
              </a:extLst>
            </p:cNvPr>
            <p:cNvSpPr/>
            <p:nvPr/>
          </p:nvSpPr>
          <p:spPr>
            <a:xfrm>
              <a:off x="769825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5CCC30AC-F189-4BB3-890C-A6E3EBE97235}"/>
                </a:ext>
              </a:extLst>
            </p:cNvPr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64" name="组合 46">
                <a:extLst>
                  <a:ext uri="{FF2B5EF4-FFF2-40B4-BE49-F238E27FC236}">
                    <a16:creationId xmlns:a16="http://schemas.microsoft.com/office/drawing/2014/main" id="{4938910D-7C0D-482C-B7EC-45CC85576AB5}"/>
                  </a:ext>
                </a:extLst>
              </p:cNvPr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6" name="梯形 50">
                  <a:extLst>
                    <a:ext uri="{FF2B5EF4-FFF2-40B4-BE49-F238E27FC236}">
                      <a16:creationId xmlns:a16="http://schemas.microsoft.com/office/drawing/2014/main" id="{516E3B3D-5D3E-4AFB-A98C-D2C338240495}"/>
                    </a:ext>
                  </a:extLst>
                </p:cNvPr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5B9BD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7" name="矩形 49">
                  <a:extLst>
                    <a:ext uri="{FF2B5EF4-FFF2-40B4-BE49-F238E27FC236}">
                      <a16:creationId xmlns:a16="http://schemas.microsoft.com/office/drawing/2014/main" id="{452591CA-D141-4069-805F-F0151AF511E5}"/>
                    </a:ext>
                  </a:extLst>
                </p:cNvPr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5B9BD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65" name="Google Shape;697;p24">
                <a:extLst>
                  <a:ext uri="{FF2B5EF4-FFF2-40B4-BE49-F238E27FC236}">
                    <a16:creationId xmlns:a16="http://schemas.microsoft.com/office/drawing/2014/main" id="{0F74D1F2-4E4D-4BAD-BEAA-77C2CCCB7C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tìm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hiểu</a:t>
                </a:r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315C793D-3415-43F8-835A-C9A381BDB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7828652" y="526290"/>
              <a:ext cx="509568" cy="663136"/>
            </a:xfrm>
            <a:prstGeom prst="rect">
              <a:avLst/>
            </a:prstGeom>
          </p:spPr>
        </p:pic>
      </p:grp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A5B42450-D1BD-4079-8A5E-3860D03A400E}"/>
              </a:ext>
            </a:extLst>
          </p:cNvPr>
          <p:cNvCxnSpPr>
            <a:cxnSpLocks/>
          </p:cNvCxnSpPr>
          <p:nvPr/>
        </p:nvCxnSpPr>
        <p:spPr>
          <a:xfrm>
            <a:off x="8104409" y="2715989"/>
            <a:ext cx="7093" cy="3135275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9" name="Rectangle 168">
            <a:extLst>
              <a:ext uri="{FF2B5EF4-FFF2-40B4-BE49-F238E27FC236}">
                <a16:creationId xmlns:a16="http://schemas.microsoft.com/office/drawing/2014/main" id="{99CF0465-8613-4784-A0DA-6C21359B041F}"/>
              </a:ext>
            </a:extLst>
          </p:cNvPr>
          <p:cNvSpPr/>
          <p:nvPr/>
        </p:nvSpPr>
        <p:spPr>
          <a:xfrm>
            <a:off x="8111502" y="4002286"/>
            <a:ext cx="10470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2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ly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/>
                <a:sym typeface="Arial"/>
              </a:rPr>
              <a:t>rưỡi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54CD08F-1F3B-429F-A0BE-34AEA8AA8C2B}"/>
              </a:ext>
            </a:extLst>
          </p:cNvPr>
          <p:cNvSpPr/>
          <p:nvPr/>
        </p:nvSpPr>
        <p:spPr>
          <a:xfrm>
            <a:off x="5166061" y="5825477"/>
            <a:ext cx="19271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hơn</a:t>
            </a:r>
            <a:r>
              <a:rPr kumimoji="0" lang="en-US" sz="32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1 ô </a:t>
            </a:r>
            <a:r>
              <a:rPr kumimoji="0" lang="en-US" sz="3200" b="1" i="0" u="none" strike="noStrike" kern="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ly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068C8AB3-7639-43A9-BF9C-976D8A6021DD}"/>
              </a:ext>
            </a:extLst>
          </p:cNvPr>
          <p:cNvCxnSpPr>
            <a:cxnSpLocks/>
          </p:cNvCxnSpPr>
          <p:nvPr/>
        </p:nvCxnSpPr>
        <p:spPr>
          <a:xfrm flipH="1">
            <a:off x="5013444" y="5862010"/>
            <a:ext cx="2012878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72" name="Rectangle 171">
            <a:extLst>
              <a:ext uri="{FF2B5EF4-FFF2-40B4-BE49-F238E27FC236}">
                <a16:creationId xmlns:a16="http://schemas.microsoft.com/office/drawing/2014/main" id="{DA04AAFE-CE03-4C99-834E-62DA6ADC53B9}"/>
              </a:ext>
            </a:extLst>
          </p:cNvPr>
          <p:cNvSpPr/>
          <p:nvPr/>
        </p:nvSpPr>
        <p:spPr>
          <a:xfrm>
            <a:off x="823891" y="1239035"/>
            <a:ext cx="105442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Calibri" panose="020F0502020204030204" pitchFamily="34" charset="0"/>
                <a:sym typeface="Arial"/>
              </a:rPr>
              <a:t>I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sau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5FD97C23-A6B2-4F7B-A712-BC65C4AA3994}"/>
              </a:ext>
            </a:extLst>
          </p:cNvPr>
          <p:cNvGrpSpPr/>
          <p:nvPr/>
        </p:nvGrpSpPr>
        <p:grpSpPr>
          <a:xfrm>
            <a:off x="664302" y="2321494"/>
            <a:ext cx="4489405" cy="2533585"/>
            <a:chOff x="392144" y="3839777"/>
            <a:chExt cx="4489405" cy="2533585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EA54BEEB-0516-417A-8F04-E4CE6E36E863}"/>
                </a:ext>
              </a:extLst>
            </p:cNvPr>
            <p:cNvSpPr/>
            <p:nvPr/>
          </p:nvSpPr>
          <p:spPr>
            <a:xfrm>
              <a:off x="392144" y="3839777"/>
              <a:ext cx="2691461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200" b="0" i="0" dirty="0">
                  <a:solidFill>
                    <a:srgbClr val="222222"/>
                  </a:solidFill>
                  <a:effectLst/>
                  <a:latin typeface="Nunito black" pitchFamily="2" charset="0"/>
                </a:rPr>
                <a:t>kết hợp của 2 nét cơ bản cong trái và lượn ngang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black" pitchFamily="2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EFCE131E-315A-43A3-A073-CDB099C46931}"/>
                </a:ext>
              </a:extLst>
            </p:cNvPr>
            <p:cNvCxnSpPr>
              <a:cxnSpLocks/>
            </p:cNvCxnSpPr>
            <p:nvPr/>
          </p:nvCxnSpPr>
          <p:spPr>
            <a:xfrm>
              <a:off x="2868671" y="4311259"/>
              <a:ext cx="2012878" cy="2062103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1170CEA7-CB21-4A45-ACBD-8D26068219C4}"/>
              </a:ext>
            </a:extLst>
          </p:cNvPr>
          <p:cNvGrpSpPr/>
          <p:nvPr/>
        </p:nvGrpSpPr>
        <p:grpSpPr>
          <a:xfrm>
            <a:off x="5479398" y="2052373"/>
            <a:ext cx="5804382" cy="1666287"/>
            <a:chOff x="-2449154" y="3909954"/>
            <a:chExt cx="5804382" cy="1666287"/>
          </a:xfrm>
        </p:grpSpPr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A7ADC1D-3D4C-4AE2-A831-5B8054B7ADE6}"/>
                </a:ext>
              </a:extLst>
            </p:cNvPr>
            <p:cNvSpPr/>
            <p:nvPr/>
          </p:nvSpPr>
          <p:spPr>
            <a:xfrm>
              <a:off x="1089893" y="3909954"/>
              <a:ext cx="2265335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200" b="0" i="0" dirty="0">
                  <a:solidFill>
                    <a:srgbClr val="222222"/>
                  </a:solidFill>
                  <a:effectLst/>
                  <a:latin typeface="Nunito black" pitchFamily="2" charset="0"/>
                </a:rPr>
                <a:t>nét móc ngược trái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unito black" pitchFamily="2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82" name="Straight Arrow Connector 181">
              <a:extLst>
                <a:ext uri="{FF2B5EF4-FFF2-40B4-BE49-F238E27FC236}">
                  <a16:creationId xmlns:a16="http://schemas.microsoft.com/office/drawing/2014/main" id="{38AF5E7D-0D75-440A-AA61-0062FDADDB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449154" y="4508569"/>
              <a:ext cx="3676233" cy="1067672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5E48D93E-800D-4900-AA82-D0952F5885D2}"/>
              </a:ext>
            </a:extLst>
          </p:cNvPr>
          <p:cNvGrpSpPr/>
          <p:nvPr/>
        </p:nvGrpSpPr>
        <p:grpSpPr>
          <a:xfrm>
            <a:off x="9492241" y="4782585"/>
            <a:ext cx="2700500" cy="1728858"/>
            <a:chOff x="6865144" y="3555389"/>
            <a:chExt cx="2166889" cy="1588111"/>
          </a:xfrm>
        </p:grpSpPr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29D25909-E6FA-496A-A567-BF532B7D2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168B4D27-990C-4623-B55F-6D670AC5B063}"/>
                </a:ext>
              </a:extLst>
            </p:cNvPr>
            <p:cNvSpPr/>
            <p:nvPr/>
          </p:nvSpPr>
          <p:spPr>
            <a:xfrm>
              <a:off x="7086748" y="3740766"/>
              <a:ext cx="1818893" cy="1215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bảng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84064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6DEB32-004B-4C43-94FB-72E8CE74C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111" y="2052989"/>
            <a:ext cx="2762245" cy="274208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582A7F-667C-4C46-9794-32C5C3F907D7}"/>
              </a:ext>
            </a:extLst>
          </p:cNvPr>
          <p:cNvGrpSpPr/>
          <p:nvPr/>
        </p:nvGrpSpPr>
        <p:grpSpPr>
          <a:xfrm>
            <a:off x="-621591" y="1208426"/>
            <a:ext cx="1190171" cy="2335276"/>
            <a:chOff x="914400" y="-249855"/>
            <a:chExt cx="2037913" cy="3998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6FFFA0-86BB-43A0-BBBF-BE3599462233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41" name="Google Shape;2136;p85">
                <a:extLst>
                  <a:ext uri="{FF2B5EF4-FFF2-40B4-BE49-F238E27FC236}">
                    <a16:creationId xmlns:a16="http://schemas.microsoft.com/office/drawing/2014/main" id="{55EF534E-E4C3-4EC5-8319-81E992E5FA5B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43" name="Google Shape;2137;p85">
                  <a:extLst>
                    <a:ext uri="{FF2B5EF4-FFF2-40B4-BE49-F238E27FC236}">
                      <a16:creationId xmlns:a16="http://schemas.microsoft.com/office/drawing/2014/main" id="{A14390FC-2A11-444D-A35C-E141CF11D3FC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2138;p85">
                  <a:extLst>
                    <a:ext uri="{FF2B5EF4-FFF2-40B4-BE49-F238E27FC236}">
                      <a16:creationId xmlns:a16="http://schemas.microsoft.com/office/drawing/2014/main" id="{EF919DAF-EB9E-4ED6-82F2-8AA7EEA4C6A9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2139;p85">
                  <a:extLst>
                    <a:ext uri="{FF2B5EF4-FFF2-40B4-BE49-F238E27FC236}">
                      <a16:creationId xmlns:a16="http://schemas.microsoft.com/office/drawing/2014/main" id="{FE54D27F-171F-4A71-B452-30B30F6B0A27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2140;p85">
                  <a:extLst>
                    <a:ext uri="{FF2B5EF4-FFF2-40B4-BE49-F238E27FC236}">
                      <a16:creationId xmlns:a16="http://schemas.microsoft.com/office/drawing/2014/main" id="{C6098CDE-8DB9-4295-832B-6137DB9C5221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41;p85">
                  <a:extLst>
                    <a:ext uri="{FF2B5EF4-FFF2-40B4-BE49-F238E27FC236}">
                      <a16:creationId xmlns:a16="http://schemas.microsoft.com/office/drawing/2014/main" id="{9CA8217F-0604-4971-98FA-9302FC67C50D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42;p85">
                  <a:extLst>
                    <a:ext uri="{FF2B5EF4-FFF2-40B4-BE49-F238E27FC236}">
                      <a16:creationId xmlns:a16="http://schemas.microsoft.com/office/drawing/2014/main" id="{00AF66F8-4EC6-4F4C-8E31-66FF3269101D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3;p85">
                  <a:extLst>
                    <a:ext uri="{FF2B5EF4-FFF2-40B4-BE49-F238E27FC236}">
                      <a16:creationId xmlns:a16="http://schemas.microsoft.com/office/drawing/2014/main" id="{B7C30B0E-BF09-417B-AD2D-4A803859C3CD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4;p85">
                  <a:extLst>
                    <a:ext uri="{FF2B5EF4-FFF2-40B4-BE49-F238E27FC236}">
                      <a16:creationId xmlns:a16="http://schemas.microsoft.com/office/drawing/2014/main" id="{E9D87B5E-7ACE-4224-9FB5-6DCE1311E9B8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5;p85">
                  <a:extLst>
                    <a:ext uri="{FF2B5EF4-FFF2-40B4-BE49-F238E27FC236}">
                      <a16:creationId xmlns:a16="http://schemas.microsoft.com/office/drawing/2014/main" id="{AA140A85-4F97-47DF-8083-46D850FFEC49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46;p85">
                  <a:extLst>
                    <a:ext uri="{FF2B5EF4-FFF2-40B4-BE49-F238E27FC236}">
                      <a16:creationId xmlns:a16="http://schemas.microsoft.com/office/drawing/2014/main" id="{032C94C1-978F-408A-AA44-4C6F21F7EC40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47;p85">
                  <a:extLst>
                    <a:ext uri="{FF2B5EF4-FFF2-40B4-BE49-F238E27FC236}">
                      <a16:creationId xmlns:a16="http://schemas.microsoft.com/office/drawing/2014/main" id="{FFA5E984-DAAF-4018-B57B-48D89908AD26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48;p85">
                  <a:extLst>
                    <a:ext uri="{FF2B5EF4-FFF2-40B4-BE49-F238E27FC236}">
                      <a16:creationId xmlns:a16="http://schemas.microsoft.com/office/drawing/2014/main" id="{0816D32E-B94A-41D1-A9AF-B5FB37194725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49;p85">
                  <a:extLst>
                    <a:ext uri="{FF2B5EF4-FFF2-40B4-BE49-F238E27FC236}">
                      <a16:creationId xmlns:a16="http://schemas.microsoft.com/office/drawing/2014/main" id="{1E6D91F7-BDDA-4B10-99B1-03E16C565F61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50;p85">
                  <a:extLst>
                    <a:ext uri="{FF2B5EF4-FFF2-40B4-BE49-F238E27FC236}">
                      <a16:creationId xmlns:a16="http://schemas.microsoft.com/office/drawing/2014/main" id="{EBEA2966-1E45-4AB1-AC0F-20B4C16EC7E3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51;p85">
                  <a:extLst>
                    <a:ext uri="{FF2B5EF4-FFF2-40B4-BE49-F238E27FC236}">
                      <a16:creationId xmlns:a16="http://schemas.microsoft.com/office/drawing/2014/main" id="{9F395260-36B3-4459-ABCC-6AD4B516B890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52;p85">
                  <a:extLst>
                    <a:ext uri="{FF2B5EF4-FFF2-40B4-BE49-F238E27FC236}">
                      <a16:creationId xmlns:a16="http://schemas.microsoft.com/office/drawing/2014/main" id="{A629AE2B-5B1B-4F8D-A175-7735AF7C8144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3;p85">
                  <a:extLst>
                    <a:ext uri="{FF2B5EF4-FFF2-40B4-BE49-F238E27FC236}">
                      <a16:creationId xmlns:a16="http://schemas.microsoft.com/office/drawing/2014/main" id="{83C85E32-EDAF-42AD-8AEC-241A82F5DC54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4;p85">
                  <a:extLst>
                    <a:ext uri="{FF2B5EF4-FFF2-40B4-BE49-F238E27FC236}">
                      <a16:creationId xmlns:a16="http://schemas.microsoft.com/office/drawing/2014/main" id="{5E23752A-6533-4380-9DF7-6E385743AC9B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5;p85">
                  <a:extLst>
                    <a:ext uri="{FF2B5EF4-FFF2-40B4-BE49-F238E27FC236}">
                      <a16:creationId xmlns:a16="http://schemas.microsoft.com/office/drawing/2014/main" id="{D3A51FCC-B396-4C59-A4B6-A2C8941167B7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56;p85">
                  <a:extLst>
                    <a:ext uri="{FF2B5EF4-FFF2-40B4-BE49-F238E27FC236}">
                      <a16:creationId xmlns:a16="http://schemas.microsoft.com/office/drawing/2014/main" id="{0D7FFA9A-D375-4F6A-AF73-9430AF8384F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57;p85">
                  <a:extLst>
                    <a:ext uri="{FF2B5EF4-FFF2-40B4-BE49-F238E27FC236}">
                      <a16:creationId xmlns:a16="http://schemas.microsoft.com/office/drawing/2014/main" id="{D6684EBF-AD71-47FE-8187-B54EB4BDEEE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58;p85">
                  <a:extLst>
                    <a:ext uri="{FF2B5EF4-FFF2-40B4-BE49-F238E27FC236}">
                      <a16:creationId xmlns:a16="http://schemas.microsoft.com/office/drawing/2014/main" id="{CC0B7188-25E7-4F94-B7AA-787828239953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59;p85">
                  <a:extLst>
                    <a:ext uri="{FF2B5EF4-FFF2-40B4-BE49-F238E27FC236}">
                      <a16:creationId xmlns:a16="http://schemas.microsoft.com/office/drawing/2014/main" id="{BEBD1646-B9BD-4C22-B952-508415616B8E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60;p85">
                  <a:extLst>
                    <a:ext uri="{FF2B5EF4-FFF2-40B4-BE49-F238E27FC236}">
                      <a16:creationId xmlns:a16="http://schemas.microsoft.com/office/drawing/2014/main" id="{394F23C0-6246-4483-A515-41E2FFDF807A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61;p85">
                  <a:extLst>
                    <a:ext uri="{FF2B5EF4-FFF2-40B4-BE49-F238E27FC236}">
                      <a16:creationId xmlns:a16="http://schemas.microsoft.com/office/drawing/2014/main" id="{BDEB2224-8845-458C-A9BF-7C4EBEADF7FA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62;p85">
                  <a:extLst>
                    <a:ext uri="{FF2B5EF4-FFF2-40B4-BE49-F238E27FC236}">
                      <a16:creationId xmlns:a16="http://schemas.microsoft.com/office/drawing/2014/main" id="{2719EBC2-B163-4ED2-8DDF-3C7DAA200B22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3;p85">
                  <a:extLst>
                    <a:ext uri="{FF2B5EF4-FFF2-40B4-BE49-F238E27FC236}">
                      <a16:creationId xmlns:a16="http://schemas.microsoft.com/office/drawing/2014/main" id="{4BACEBB5-D2C1-4F90-A495-4969F240A7ED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Google Shape;2164;p85">
                  <a:extLst>
                    <a:ext uri="{FF2B5EF4-FFF2-40B4-BE49-F238E27FC236}">
                      <a16:creationId xmlns:a16="http://schemas.microsoft.com/office/drawing/2014/main" id="{CDE4EAAC-6F3B-4952-8E97-6B619CADA947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2165;p85">
                  <a:extLst>
                    <a:ext uri="{FF2B5EF4-FFF2-40B4-BE49-F238E27FC236}">
                      <a16:creationId xmlns:a16="http://schemas.microsoft.com/office/drawing/2014/main" id="{605D95B3-B259-46EC-AF20-1DD678D23C91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2166;p85">
                  <a:extLst>
                    <a:ext uri="{FF2B5EF4-FFF2-40B4-BE49-F238E27FC236}">
                      <a16:creationId xmlns:a16="http://schemas.microsoft.com/office/drawing/2014/main" id="{588E30AE-3803-4C16-8983-837CF2D6C63B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2167;p85">
                  <a:extLst>
                    <a:ext uri="{FF2B5EF4-FFF2-40B4-BE49-F238E27FC236}">
                      <a16:creationId xmlns:a16="http://schemas.microsoft.com/office/drawing/2014/main" id="{49E97950-8B50-4B1A-8373-14083EE9E2B7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1B61051-B08B-42FB-A608-530812439601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4A081CF-668B-490F-8465-F086D0B3B444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8" name="Google Shape;2136;p85">
                <a:extLst>
                  <a:ext uri="{FF2B5EF4-FFF2-40B4-BE49-F238E27FC236}">
                    <a16:creationId xmlns:a16="http://schemas.microsoft.com/office/drawing/2014/main" id="{5411F71F-E0E8-4F91-B327-A4DD536BFF30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10" name="Google Shape;2137;p85">
                  <a:extLst>
                    <a:ext uri="{FF2B5EF4-FFF2-40B4-BE49-F238E27FC236}">
                      <a16:creationId xmlns:a16="http://schemas.microsoft.com/office/drawing/2014/main" id="{F2085DF0-945F-43FD-B657-A3D313FD63C4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Google Shape;2138;p85">
                  <a:extLst>
                    <a:ext uri="{FF2B5EF4-FFF2-40B4-BE49-F238E27FC236}">
                      <a16:creationId xmlns:a16="http://schemas.microsoft.com/office/drawing/2014/main" id="{17ECB1AD-E9A4-4E45-B8D9-8FF04C56D89B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2139;p85">
                  <a:extLst>
                    <a:ext uri="{FF2B5EF4-FFF2-40B4-BE49-F238E27FC236}">
                      <a16:creationId xmlns:a16="http://schemas.microsoft.com/office/drawing/2014/main" id="{D37EC85B-C7D1-46D3-ADA2-1FCB35CC31BE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2140;p85">
                  <a:extLst>
                    <a:ext uri="{FF2B5EF4-FFF2-40B4-BE49-F238E27FC236}">
                      <a16:creationId xmlns:a16="http://schemas.microsoft.com/office/drawing/2014/main" id="{3554359B-D4BC-421F-9939-21927B4BA88B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2141;p85">
                  <a:extLst>
                    <a:ext uri="{FF2B5EF4-FFF2-40B4-BE49-F238E27FC236}">
                      <a16:creationId xmlns:a16="http://schemas.microsoft.com/office/drawing/2014/main" id="{3E32342F-6E19-41D7-B701-ED2E2DC0C728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2142;p85">
                  <a:extLst>
                    <a:ext uri="{FF2B5EF4-FFF2-40B4-BE49-F238E27FC236}">
                      <a16:creationId xmlns:a16="http://schemas.microsoft.com/office/drawing/2014/main" id="{DBB6EE59-AF12-445C-8E1C-1C21663A92AA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2143;p85">
                  <a:extLst>
                    <a:ext uri="{FF2B5EF4-FFF2-40B4-BE49-F238E27FC236}">
                      <a16:creationId xmlns:a16="http://schemas.microsoft.com/office/drawing/2014/main" id="{C5B97F1E-6731-4D14-A650-9F9C097ABD06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2144;p85">
                  <a:extLst>
                    <a:ext uri="{FF2B5EF4-FFF2-40B4-BE49-F238E27FC236}">
                      <a16:creationId xmlns:a16="http://schemas.microsoft.com/office/drawing/2014/main" id="{421CEC49-54B3-4401-B859-519194133E6A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2145;p85">
                  <a:extLst>
                    <a:ext uri="{FF2B5EF4-FFF2-40B4-BE49-F238E27FC236}">
                      <a16:creationId xmlns:a16="http://schemas.microsoft.com/office/drawing/2014/main" id="{5098BDD9-ADED-4D52-87AB-57EE916A21EB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2146;p85">
                  <a:extLst>
                    <a:ext uri="{FF2B5EF4-FFF2-40B4-BE49-F238E27FC236}">
                      <a16:creationId xmlns:a16="http://schemas.microsoft.com/office/drawing/2014/main" id="{6091754F-B48E-49B2-91B9-930464108F3F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2147;p85">
                  <a:extLst>
                    <a:ext uri="{FF2B5EF4-FFF2-40B4-BE49-F238E27FC236}">
                      <a16:creationId xmlns:a16="http://schemas.microsoft.com/office/drawing/2014/main" id="{DE857AC8-7956-4BB8-9957-767C9B79063D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Google Shape;2148;p85">
                  <a:extLst>
                    <a:ext uri="{FF2B5EF4-FFF2-40B4-BE49-F238E27FC236}">
                      <a16:creationId xmlns:a16="http://schemas.microsoft.com/office/drawing/2014/main" id="{C43F2833-968F-48E9-93BD-AD12C34260B6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Google Shape;2149;p85">
                  <a:extLst>
                    <a:ext uri="{FF2B5EF4-FFF2-40B4-BE49-F238E27FC236}">
                      <a16:creationId xmlns:a16="http://schemas.microsoft.com/office/drawing/2014/main" id="{F819CBA2-E49C-439B-AA07-F8F817ED6966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Google Shape;2150;p85">
                  <a:extLst>
                    <a:ext uri="{FF2B5EF4-FFF2-40B4-BE49-F238E27FC236}">
                      <a16:creationId xmlns:a16="http://schemas.microsoft.com/office/drawing/2014/main" id="{897861FF-AE7B-4F5C-8E0E-FF2C2A0CEF5A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Google Shape;2151;p85">
                  <a:extLst>
                    <a:ext uri="{FF2B5EF4-FFF2-40B4-BE49-F238E27FC236}">
                      <a16:creationId xmlns:a16="http://schemas.microsoft.com/office/drawing/2014/main" id="{8C9D740A-6755-4976-90BF-0D07E864025A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Google Shape;2152;p85">
                  <a:extLst>
                    <a:ext uri="{FF2B5EF4-FFF2-40B4-BE49-F238E27FC236}">
                      <a16:creationId xmlns:a16="http://schemas.microsoft.com/office/drawing/2014/main" id="{25A12C51-7B70-4F82-9290-804A13D3376F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Google Shape;2153;p85">
                  <a:extLst>
                    <a:ext uri="{FF2B5EF4-FFF2-40B4-BE49-F238E27FC236}">
                      <a16:creationId xmlns:a16="http://schemas.microsoft.com/office/drawing/2014/main" id="{83E8642A-92F6-4E93-A1B1-7923BF187112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2154;p85">
                  <a:extLst>
                    <a:ext uri="{FF2B5EF4-FFF2-40B4-BE49-F238E27FC236}">
                      <a16:creationId xmlns:a16="http://schemas.microsoft.com/office/drawing/2014/main" id="{536E988A-4D88-4C2C-B63B-449B7FF0D281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2155;p85">
                  <a:extLst>
                    <a:ext uri="{FF2B5EF4-FFF2-40B4-BE49-F238E27FC236}">
                      <a16:creationId xmlns:a16="http://schemas.microsoft.com/office/drawing/2014/main" id="{29914B91-5F27-4C4C-8AB5-F36769F5C6EA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2156;p85">
                  <a:extLst>
                    <a:ext uri="{FF2B5EF4-FFF2-40B4-BE49-F238E27FC236}">
                      <a16:creationId xmlns:a16="http://schemas.microsoft.com/office/drawing/2014/main" id="{C8BD52AC-8DF5-47EC-994D-ABB22BFAA7D2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2157;p85">
                  <a:extLst>
                    <a:ext uri="{FF2B5EF4-FFF2-40B4-BE49-F238E27FC236}">
                      <a16:creationId xmlns:a16="http://schemas.microsoft.com/office/drawing/2014/main" id="{43764222-1FE2-4ACC-B9F2-7CFD591EA90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2158;p85">
                  <a:extLst>
                    <a:ext uri="{FF2B5EF4-FFF2-40B4-BE49-F238E27FC236}">
                      <a16:creationId xmlns:a16="http://schemas.microsoft.com/office/drawing/2014/main" id="{8A50D493-1D8F-44C8-B76F-C4118BB1B494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2159;p85">
                  <a:extLst>
                    <a:ext uri="{FF2B5EF4-FFF2-40B4-BE49-F238E27FC236}">
                      <a16:creationId xmlns:a16="http://schemas.microsoft.com/office/drawing/2014/main" id="{B08F2666-B9E6-44CE-8BAD-72BEEAB136BA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2160;p85">
                  <a:extLst>
                    <a:ext uri="{FF2B5EF4-FFF2-40B4-BE49-F238E27FC236}">
                      <a16:creationId xmlns:a16="http://schemas.microsoft.com/office/drawing/2014/main" id="{023BA87B-8C59-4EC5-A0C7-4D7E425ECEF3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Google Shape;2161;p85">
                  <a:extLst>
                    <a:ext uri="{FF2B5EF4-FFF2-40B4-BE49-F238E27FC236}">
                      <a16:creationId xmlns:a16="http://schemas.microsoft.com/office/drawing/2014/main" id="{61F764DF-6370-4383-A474-7C5750054A90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2162;p85">
                  <a:extLst>
                    <a:ext uri="{FF2B5EF4-FFF2-40B4-BE49-F238E27FC236}">
                      <a16:creationId xmlns:a16="http://schemas.microsoft.com/office/drawing/2014/main" id="{DDBCE329-8810-4093-8F73-372BB87BA370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2163;p85">
                  <a:extLst>
                    <a:ext uri="{FF2B5EF4-FFF2-40B4-BE49-F238E27FC236}">
                      <a16:creationId xmlns:a16="http://schemas.microsoft.com/office/drawing/2014/main" id="{60130681-E956-4F24-9BAE-F57AF38D4BEA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2164;p85">
                  <a:extLst>
                    <a:ext uri="{FF2B5EF4-FFF2-40B4-BE49-F238E27FC236}">
                      <a16:creationId xmlns:a16="http://schemas.microsoft.com/office/drawing/2014/main" id="{FF95EC22-B0D0-4BAE-8685-93CF2D5B8468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Google Shape;2165;p85">
                  <a:extLst>
                    <a:ext uri="{FF2B5EF4-FFF2-40B4-BE49-F238E27FC236}">
                      <a16:creationId xmlns:a16="http://schemas.microsoft.com/office/drawing/2014/main" id="{DD9DE8A6-1C96-415C-8669-2A3EAB766769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Google Shape;2166;p85">
                  <a:extLst>
                    <a:ext uri="{FF2B5EF4-FFF2-40B4-BE49-F238E27FC236}">
                      <a16:creationId xmlns:a16="http://schemas.microsoft.com/office/drawing/2014/main" id="{8073A1B7-7B27-4082-9873-6AD910DD0C0D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2167;p85">
                  <a:extLst>
                    <a:ext uri="{FF2B5EF4-FFF2-40B4-BE49-F238E27FC236}">
                      <a16:creationId xmlns:a16="http://schemas.microsoft.com/office/drawing/2014/main" id="{B22152AD-C5A7-493F-9E48-05C9A35FE209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8950034-CED0-4D0A-89B5-F30420A795C6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7CF7745-C7F6-416D-9BF4-63C3AB4EEB96}"/>
              </a:ext>
            </a:extLst>
          </p:cNvPr>
          <p:cNvGrpSpPr/>
          <p:nvPr/>
        </p:nvGrpSpPr>
        <p:grpSpPr>
          <a:xfrm>
            <a:off x="11479692" y="-84021"/>
            <a:ext cx="1693868" cy="3508052"/>
            <a:chOff x="914400" y="-249855"/>
            <a:chExt cx="1930759" cy="3998660"/>
          </a:xfrm>
        </p:grpSpPr>
        <p:grpSp>
          <p:nvGrpSpPr>
            <p:cNvPr id="110" name="Google Shape;2136;p85">
              <a:extLst>
                <a:ext uri="{FF2B5EF4-FFF2-40B4-BE49-F238E27FC236}">
                  <a16:creationId xmlns:a16="http://schemas.microsoft.com/office/drawing/2014/main" id="{698519FD-CB4B-4585-A1BF-4C1481A36DA3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12" name="Google Shape;2137;p85">
                <a:extLst>
                  <a:ext uri="{FF2B5EF4-FFF2-40B4-BE49-F238E27FC236}">
                    <a16:creationId xmlns:a16="http://schemas.microsoft.com/office/drawing/2014/main" id="{53CB99F3-6C99-4F4A-9716-472633BD447B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2138;p85">
                <a:extLst>
                  <a:ext uri="{FF2B5EF4-FFF2-40B4-BE49-F238E27FC236}">
                    <a16:creationId xmlns:a16="http://schemas.microsoft.com/office/drawing/2014/main" id="{46452E57-3F63-4A0E-803F-9C83482A7640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2139;p85">
                <a:extLst>
                  <a:ext uri="{FF2B5EF4-FFF2-40B4-BE49-F238E27FC236}">
                    <a16:creationId xmlns:a16="http://schemas.microsoft.com/office/drawing/2014/main" id="{110FCD7B-4DD8-4B5B-9F6D-886AC51B525C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2140;p85">
                <a:extLst>
                  <a:ext uri="{FF2B5EF4-FFF2-40B4-BE49-F238E27FC236}">
                    <a16:creationId xmlns:a16="http://schemas.microsoft.com/office/drawing/2014/main" id="{5B870F10-C9DB-49F6-A31B-5F372BBDAA9A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2141;p85">
                <a:extLst>
                  <a:ext uri="{FF2B5EF4-FFF2-40B4-BE49-F238E27FC236}">
                    <a16:creationId xmlns:a16="http://schemas.microsoft.com/office/drawing/2014/main" id="{66AE8BB7-7C00-4E82-B2EC-82DF23CD6603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2142;p85">
                <a:extLst>
                  <a:ext uri="{FF2B5EF4-FFF2-40B4-BE49-F238E27FC236}">
                    <a16:creationId xmlns:a16="http://schemas.microsoft.com/office/drawing/2014/main" id="{6AD04284-562A-492A-A7CD-D2FE382A81DB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2143;p85">
                <a:extLst>
                  <a:ext uri="{FF2B5EF4-FFF2-40B4-BE49-F238E27FC236}">
                    <a16:creationId xmlns:a16="http://schemas.microsoft.com/office/drawing/2014/main" id="{026874A8-7166-445D-AFC1-8B56CEAE6C80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2144;p85">
                <a:extLst>
                  <a:ext uri="{FF2B5EF4-FFF2-40B4-BE49-F238E27FC236}">
                    <a16:creationId xmlns:a16="http://schemas.microsoft.com/office/drawing/2014/main" id="{BCA44975-962D-48A1-A341-9F20E778BAFE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2145;p85">
                <a:extLst>
                  <a:ext uri="{FF2B5EF4-FFF2-40B4-BE49-F238E27FC236}">
                    <a16:creationId xmlns:a16="http://schemas.microsoft.com/office/drawing/2014/main" id="{C376A7CA-2A7F-4441-BDC6-437EDBF23DE4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2146;p85">
                <a:extLst>
                  <a:ext uri="{FF2B5EF4-FFF2-40B4-BE49-F238E27FC236}">
                    <a16:creationId xmlns:a16="http://schemas.microsoft.com/office/drawing/2014/main" id="{E6643ED4-A938-43DC-B5CD-DB074F1A8B71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2147;p85">
                <a:extLst>
                  <a:ext uri="{FF2B5EF4-FFF2-40B4-BE49-F238E27FC236}">
                    <a16:creationId xmlns:a16="http://schemas.microsoft.com/office/drawing/2014/main" id="{C4CFD091-BE43-4E72-827C-03601AA691E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2148;p85">
                <a:extLst>
                  <a:ext uri="{FF2B5EF4-FFF2-40B4-BE49-F238E27FC236}">
                    <a16:creationId xmlns:a16="http://schemas.microsoft.com/office/drawing/2014/main" id="{DB222D9C-4EAE-44CD-A95D-034CA9197E7A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2149;p85">
                <a:extLst>
                  <a:ext uri="{FF2B5EF4-FFF2-40B4-BE49-F238E27FC236}">
                    <a16:creationId xmlns:a16="http://schemas.microsoft.com/office/drawing/2014/main" id="{152FD7DD-6486-4653-8C66-AC9A30437A21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2150;p85">
                <a:extLst>
                  <a:ext uri="{FF2B5EF4-FFF2-40B4-BE49-F238E27FC236}">
                    <a16:creationId xmlns:a16="http://schemas.microsoft.com/office/drawing/2014/main" id="{D570E39E-9937-4CB4-8BEF-2FEEFAFBA8FD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2151;p85">
                <a:extLst>
                  <a:ext uri="{FF2B5EF4-FFF2-40B4-BE49-F238E27FC236}">
                    <a16:creationId xmlns:a16="http://schemas.microsoft.com/office/drawing/2014/main" id="{60EEA3C1-2BC2-4825-A5D8-880814D7666F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2152;p85">
                <a:extLst>
                  <a:ext uri="{FF2B5EF4-FFF2-40B4-BE49-F238E27FC236}">
                    <a16:creationId xmlns:a16="http://schemas.microsoft.com/office/drawing/2014/main" id="{67AAC3EB-000F-43BA-B975-A6A29B2EBE9E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2153;p85">
                <a:extLst>
                  <a:ext uri="{FF2B5EF4-FFF2-40B4-BE49-F238E27FC236}">
                    <a16:creationId xmlns:a16="http://schemas.microsoft.com/office/drawing/2014/main" id="{4D66360B-D005-4512-9EE1-249A3F1A8220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2154;p85">
                <a:extLst>
                  <a:ext uri="{FF2B5EF4-FFF2-40B4-BE49-F238E27FC236}">
                    <a16:creationId xmlns:a16="http://schemas.microsoft.com/office/drawing/2014/main" id="{58CC78B4-4734-4315-9BA4-E88104B406E4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2155;p85">
                <a:extLst>
                  <a:ext uri="{FF2B5EF4-FFF2-40B4-BE49-F238E27FC236}">
                    <a16:creationId xmlns:a16="http://schemas.microsoft.com/office/drawing/2014/main" id="{D3CB86E3-3592-48BE-94EC-1D1CCCCE20D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2156;p85">
                <a:extLst>
                  <a:ext uri="{FF2B5EF4-FFF2-40B4-BE49-F238E27FC236}">
                    <a16:creationId xmlns:a16="http://schemas.microsoft.com/office/drawing/2014/main" id="{91F17AA1-2916-4E6E-A40E-C7FB0DC69ECF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2157;p85">
                <a:extLst>
                  <a:ext uri="{FF2B5EF4-FFF2-40B4-BE49-F238E27FC236}">
                    <a16:creationId xmlns:a16="http://schemas.microsoft.com/office/drawing/2014/main" id="{E3978E5F-9504-4DF3-9043-4074B227BF64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2158;p85">
                <a:extLst>
                  <a:ext uri="{FF2B5EF4-FFF2-40B4-BE49-F238E27FC236}">
                    <a16:creationId xmlns:a16="http://schemas.microsoft.com/office/drawing/2014/main" id="{5F557E1A-8095-4CDE-95A1-3254F073209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2159;p85">
                <a:extLst>
                  <a:ext uri="{FF2B5EF4-FFF2-40B4-BE49-F238E27FC236}">
                    <a16:creationId xmlns:a16="http://schemas.microsoft.com/office/drawing/2014/main" id="{2F937CC7-2527-44AE-8FB4-11067A0548B4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2160;p85">
                <a:extLst>
                  <a:ext uri="{FF2B5EF4-FFF2-40B4-BE49-F238E27FC236}">
                    <a16:creationId xmlns:a16="http://schemas.microsoft.com/office/drawing/2014/main" id="{5AE5CEB3-985B-4FDD-A4E4-9B7FE1F145AA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2161;p85">
                <a:extLst>
                  <a:ext uri="{FF2B5EF4-FFF2-40B4-BE49-F238E27FC236}">
                    <a16:creationId xmlns:a16="http://schemas.microsoft.com/office/drawing/2014/main" id="{9FD01356-DFF6-467E-BAB6-572C0362B3D3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2162;p85">
                <a:extLst>
                  <a:ext uri="{FF2B5EF4-FFF2-40B4-BE49-F238E27FC236}">
                    <a16:creationId xmlns:a16="http://schemas.microsoft.com/office/drawing/2014/main" id="{2E8A1618-2312-4EFD-A53F-258C4671498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2163;p85">
                <a:extLst>
                  <a:ext uri="{FF2B5EF4-FFF2-40B4-BE49-F238E27FC236}">
                    <a16:creationId xmlns:a16="http://schemas.microsoft.com/office/drawing/2014/main" id="{4132EE45-C1CF-4F95-BB7C-6B7FD488BC82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2164;p85">
                <a:extLst>
                  <a:ext uri="{FF2B5EF4-FFF2-40B4-BE49-F238E27FC236}">
                    <a16:creationId xmlns:a16="http://schemas.microsoft.com/office/drawing/2014/main" id="{EB01197C-FBD6-4402-A858-468E177FEC2E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2165;p85">
                <a:extLst>
                  <a:ext uri="{FF2B5EF4-FFF2-40B4-BE49-F238E27FC236}">
                    <a16:creationId xmlns:a16="http://schemas.microsoft.com/office/drawing/2014/main" id="{23DD8E0F-287F-4C61-B996-3A32F46238ED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2166;p85">
                <a:extLst>
                  <a:ext uri="{FF2B5EF4-FFF2-40B4-BE49-F238E27FC236}">
                    <a16:creationId xmlns:a16="http://schemas.microsoft.com/office/drawing/2014/main" id="{481F9315-6D67-4719-9260-E5E0BDBBA94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2167;p85">
                <a:extLst>
                  <a:ext uri="{FF2B5EF4-FFF2-40B4-BE49-F238E27FC236}">
                    <a16:creationId xmlns:a16="http://schemas.microsoft.com/office/drawing/2014/main" id="{E6657C25-94C8-4572-8395-5FE91A2FA815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D731E2F-CFBE-43C9-86AA-275CDAE4639B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D9CFCD9-AE60-4C1A-8015-969DF48FD4C3}"/>
              </a:ext>
            </a:extLst>
          </p:cNvPr>
          <p:cNvGrpSpPr/>
          <p:nvPr/>
        </p:nvGrpSpPr>
        <p:grpSpPr>
          <a:xfrm>
            <a:off x="2376422" y="179626"/>
            <a:ext cx="534789" cy="1107563"/>
            <a:chOff x="914400" y="-249855"/>
            <a:chExt cx="1930759" cy="3998660"/>
          </a:xfrm>
        </p:grpSpPr>
        <p:grpSp>
          <p:nvGrpSpPr>
            <p:cNvPr id="77" name="Google Shape;2136;p85">
              <a:extLst>
                <a:ext uri="{FF2B5EF4-FFF2-40B4-BE49-F238E27FC236}">
                  <a16:creationId xmlns:a16="http://schemas.microsoft.com/office/drawing/2014/main" id="{5C9FDA45-9523-47D6-9B62-C68366888771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79" name="Google Shape;2137;p85">
                <a:extLst>
                  <a:ext uri="{FF2B5EF4-FFF2-40B4-BE49-F238E27FC236}">
                    <a16:creationId xmlns:a16="http://schemas.microsoft.com/office/drawing/2014/main" id="{0E31FCFD-48A5-4875-908A-CE6A888A675F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2138;p85">
                <a:extLst>
                  <a:ext uri="{FF2B5EF4-FFF2-40B4-BE49-F238E27FC236}">
                    <a16:creationId xmlns:a16="http://schemas.microsoft.com/office/drawing/2014/main" id="{11057908-3DD7-436A-AFCE-59CE066644D6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2139;p85">
                <a:extLst>
                  <a:ext uri="{FF2B5EF4-FFF2-40B4-BE49-F238E27FC236}">
                    <a16:creationId xmlns:a16="http://schemas.microsoft.com/office/drawing/2014/main" id="{D3C975EB-B6E4-4FC3-B2B0-41AD03D8766D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2140;p85">
                <a:extLst>
                  <a:ext uri="{FF2B5EF4-FFF2-40B4-BE49-F238E27FC236}">
                    <a16:creationId xmlns:a16="http://schemas.microsoft.com/office/drawing/2014/main" id="{8234954F-CB8C-4CC7-BAD3-2C5C136FDAE2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2141;p85">
                <a:extLst>
                  <a:ext uri="{FF2B5EF4-FFF2-40B4-BE49-F238E27FC236}">
                    <a16:creationId xmlns:a16="http://schemas.microsoft.com/office/drawing/2014/main" id="{D094005A-C72D-4622-AB93-AAC910E4B1DB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2142;p85">
                <a:extLst>
                  <a:ext uri="{FF2B5EF4-FFF2-40B4-BE49-F238E27FC236}">
                    <a16:creationId xmlns:a16="http://schemas.microsoft.com/office/drawing/2014/main" id="{621DC82F-457A-48EF-9BE2-F2CB54252B20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2143;p85">
                <a:extLst>
                  <a:ext uri="{FF2B5EF4-FFF2-40B4-BE49-F238E27FC236}">
                    <a16:creationId xmlns:a16="http://schemas.microsoft.com/office/drawing/2014/main" id="{B9FBEC56-7384-49E9-B5D3-671593881E42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2144;p85">
                <a:extLst>
                  <a:ext uri="{FF2B5EF4-FFF2-40B4-BE49-F238E27FC236}">
                    <a16:creationId xmlns:a16="http://schemas.microsoft.com/office/drawing/2014/main" id="{331665D9-7A41-4499-BA52-899DA8861211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2145;p85">
                <a:extLst>
                  <a:ext uri="{FF2B5EF4-FFF2-40B4-BE49-F238E27FC236}">
                    <a16:creationId xmlns:a16="http://schemas.microsoft.com/office/drawing/2014/main" id="{23351CC2-4D25-44BD-B3E8-A44A049FE067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2146;p85">
                <a:extLst>
                  <a:ext uri="{FF2B5EF4-FFF2-40B4-BE49-F238E27FC236}">
                    <a16:creationId xmlns:a16="http://schemas.microsoft.com/office/drawing/2014/main" id="{F17A8EBF-0464-4D64-8E04-8F93A1491E9D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2147;p85">
                <a:extLst>
                  <a:ext uri="{FF2B5EF4-FFF2-40B4-BE49-F238E27FC236}">
                    <a16:creationId xmlns:a16="http://schemas.microsoft.com/office/drawing/2014/main" id="{1059E621-2250-478E-A2A2-4BFDFFEBBF0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2148;p85">
                <a:extLst>
                  <a:ext uri="{FF2B5EF4-FFF2-40B4-BE49-F238E27FC236}">
                    <a16:creationId xmlns:a16="http://schemas.microsoft.com/office/drawing/2014/main" id="{42D4197C-F46A-4F5B-BFA3-88F6F8E99B59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2149;p85">
                <a:extLst>
                  <a:ext uri="{FF2B5EF4-FFF2-40B4-BE49-F238E27FC236}">
                    <a16:creationId xmlns:a16="http://schemas.microsoft.com/office/drawing/2014/main" id="{29511583-E51A-424E-85A0-4B20ECD151BB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2150;p85">
                <a:extLst>
                  <a:ext uri="{FF2B5EF4-FFF2-40B4-BE49-F238E27FC236}">
                    <a16:creationId xmlns:a16="http://schemas.microsoft.com/office/drawing/2014/main" id="{C977411E-5A90-4577-BA3E-98CBCF668348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2151;p85">
                <a:extLst>
                  <a:ext uri="{FF2B5EF4-FFF2-40B4-BE49-F238E27FC236}">
                    <a16:creationId xmlns:a16="http://schemas.microsoft.com/office/drawing/2014/main" id="{BB017935-F869-4BBD-90A2-369931AA009C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2152;p85">
                <a:extLst>
                  <a:ext uri="{FF2B5EF4-FFF2-40B4-BE49-F238E27FC236}">
                    <a16:creationId xmlns:a16="http://schemas.microsoft.com/office/drawing/2014/main" id="{F18F0847-46B3-45B3-BE03-4ABBA47EFEDC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2153;p85">
                <a:extLst>
                  <a:ext uri="{FF2B5EF4-FFF2-40B4-BE49-F238E27FC236}">
                    <a16:creationId xmlns:a16="http://schemas.microsoft.com/office/drawing/2014/main" id="{7F2CD872-91C6-47D7-99C7-8C6D3409FA93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2154;p85">
                <a:extLst>
                  <a:ext uri="{FF2B5EF4-FFF2-40B4-BE49-F238E27FC236}">
                    <a16:creationId xmlns:a16="http://schemas.microsoft.com/office/drawing/2014/main" id="{655C1BCF-E63D-41D0-B9A5-A44EE0098AB2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2155;p85">
                <a:extLst>
                  <a:ext uri="{FF2B5EF4-FFF2-40B4-BE49-F238E27FC236}">
                    <a16:creationId xmlns:a16="http://schemas.microsoft.com/office/drawing/2014/main" id="{0FDF3F58-5592-4EC1-B832-C4E32A575F0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2156;p85">
                <a:extLst>
                  <a:ext uri="{FF2B5EF4-FFF2-40B4-BE49-F238E27FC236}">
                    <a16:creationId xmlns:a16="http://schemas.microsoft.com/office/drawing/2014/main" id="{0250651D-A026-4EF0-A316-A4C61F4AD9F3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2157;p85">
                <a:extLst>
                  <a:ext uri="{FF2B5EF4-FFF2-40B4-BE49-F238E27FC236}">
                    <a16:creationId xmlns:a16="http://schemas.microsoft.com/office/drawing/2014/main" id="{33334141-E9F8-42E8-ABBC-0E4C74626517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2158;p85">
                <a:extLst>
                  <a:ext uri="{FF2B5EF4-FFF2-40B4-BE49-F238E27FC236}">
                    <a16:creationId xmlns:a16="http://schemas.microsoft.com/office/drawing/2014/main" id="{F20308A3-83D9-4D8E-9A98-344ECD53B94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2159;p85">
                <a:extLst>
                  <a:ext uri="{FF2B5EF4-FFF2-40B4-BE49-F238E27FC236}">
                    <a16:creationId xmlns:a16="http://schemas.microsoft.com/office/drawing/2014/main" id="{86D43CF5-EA3B-40B2-A53B-B3301FEB06CF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2160;p85">
                <a:extLst>
                  <a:ext uri="{FF2B5EF4-FFF2-40B4-BE49-F238E27FC236}">
                    <a16:creationId xmlns:a16="http://schemas.microsoft.com/office/drawing/2014/main" id="{2A2F61F4-CBE9-47A2-A27E-052CC77FBE60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2161;p85">
                <a:extLst>
                  <a:ext uri="{FF2B5EF4-FFF2-40B4-BE49-F238E27FC236}">
                    <a16:creationId xmlns:a16="http://schemas.microsoft.com/office/drawing/2014/main" id="{479AD3A9-BA6E-4B50-845E-61975DD243FD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2162;p85">
                <a:extLst>
                  <a:ext uri="{FF2B5EF4-FFF2-40B4-BE49-F238E27FC236}">
                    <a16:creationId xmlns:a16="http://schemas.microsoft.com/office/drawing/2014/main" id="{C3F305DD-8636-485C-8EA2-6CB827EEA62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2163;p85">
                <a:extLst>
                  <a:ext uri="{FF2B5EF4-FFF2-40B4-BE49-F238E27FC236}">
                    <a16:creationId xmlns:a16="http://schemas.microsoft.com/office/drawing/2014/main" id="{37A73AB9-DBAF-4C48-AFE5-A3FF14EC9F8D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2164;p85">
                <a:extLst>
                  <a:ext uri="{FF2B5EF4-FFF2-40B4-BE49-F238E27FC236}">
                    <a16:creationId xmlns:a16="http://schemas.microsoft.com/office/drawing/2014/main" id="{248E289C-00AA-4531-901C-2D4BB13EAECC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2165;p85">
                <a:extLst>
                  <a:ext uri="{FF2B5EF4-FFF2-40B4-BE49-F238E27FC236}">
                    <a16:creationId xmlns:a16="http://schemas.microsoft.com/office/drawing/2014/main" id="{79914444-246B-4F95-AB2F-535CCB35F553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2166;p85">
                <a:extLst>
                  <a:ext uri="{FF2B5EF4-FFF2-40B4-BE49-F238E27FC236}">
                    <a16:creationId xmlns:a16="http://schemas.microsoft.com/office/drawing/2014/main" id="{A7D8035A-E957-4D44-B2F4-831922BB7E38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2167;p85">
                <a:extLst>
                  <a:ext uri="{FF2B5EF4-FFF2-40B4-BE49-F238E27FC236}">
                    <a16:creationId xmlns:a16="http://schemas.microsoft.com/office/drawing/2014/main" id="{78B5F352-3EDA-4150-BBA7-4AC682EB6141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9DE133-51BC-45D3-9811-F3AF095798EA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 descr="A picture containing flower&#10;&#10;Description automatically generated">
            <a:extLst>
              <a:ext uri="{FF2B5EF4-FFF2-40B4-BE49-F238E27FC236}">
                <a16:creationId xmlns:a16="http://schemas.microsoft.com/office/drawing/2014/main" id="{8CDBB1EC-5C17-4247-B5C5-0CBF26C9C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65923" y="-1172834"/>
            <a:ext cx="5773120" cy="3437612"/>
          </a:xfrm>
          <a:prstGeom prst="rect">
            <a:avLst/>
          </a:prstGeom>
        </p:spPr>
      </p:pic>
      <p:sp>
        <p:nvSpPr>
          <p:cNvPr id="144" name="Google Shape;1218;p66">
            <a:extLst>
              <a:ext uri="{FF2B5EF4-FFF2-40B4-BE49-F238E27FC236}">
                <a16:creationId xmlns:a16="http://schemas.microsoft.com/office/drawing/2014/main" id="{98DB05EE-C582-4E77-8B1C-399BE5F37CDC}"/>
              </a:ext>
            </a:extLst>
          </p:cNvPr>
          <p:cNvSpPr/>
          <p:nvPr/>
        </p:nvSpPr>
        <p:spPr>
          <a:xfrm rot="5400000">
            <a:off x="3156088" y="-2206424"/>
            <a:ext cx="6042927" cy="11123434"/>
          </a:xfrm>
          <a:custGeom>
            <a:avLst/>
            <a:gdLst/>
            <a:ahLst/>
            <a:cxnLst/>
            <a:rect l="l" t="t" r="r" b="b"/>
            <a:pathLst>
              <a:path w="39816" h="49203" extrusionOk="0">
                <a:moveTo>
                  <a:pt x="1585" y="484"/>
                </a:moveTo>
                <a:lnTo>
                  <a:pt x="1585" y="1585"/>
                </a:lnTo>
                <a:lnTo>
                  <a:pt x="499" y="1585"/>
                </a:lnTo>
                <a:lnTo>
                  <a:pt x="499" y="484"/>
                </a:lnTo>
                <a:close/>
                <a:moveTo>
                  <a:pt x="3170" y="484"/>
                </a:moveTo>
                <a:lnTo>
                  <a:pt x="3170" y="1585"/>
                </a:lnTo>
                <a:lnTo>
                  <a:pt x="2068" y="1585"/>
                </a:lnTo>
                <a:lnTo>
                  <a:pt x="2068" y="484"/>
                </a:lnTo>
                <a:close/>
                <a:moveTo>
                  <a:pt x="4755" y="484"/>
                </a:moveTo>
                <a:lnTo>
                  <a:pt x="4755" y="1585"/>
                </a:lnTo>
                <a:lnTo>
                  <a:pt x="3668" y="1585"/>
                </a:lnTo>
                <a:lnTo>
                  <a:pt x="3668" y="484"/>
                </a:lnTo>
                <a:close/>
                <a:moveTo>
                  <a:pt x="36148" y="484"/>
                </a:moveTo>
                <a:lnTo>
                  <a:pt x="36148" y="1585"/>
                </a:lnTo>
                <a:lnTo>
                  <a:pt x="35061" y="1585"/>
                </a:lnTo>
                <a:lnTo>
                  <a:pt x="35061" y="484"/>
                </a:lnTo>
                <a:close/>
                <a:moveTo>
                  <a:pt x="37732" y="484"/>
                </a:moveTo>
                <a:lnTo>
                  <a:pt x="37732" y="1585"/>
                </a:lnTo>
                <a:lnTo>
                  <a:pt x="36646" y="1585"/>
                </a:lnTo>
                <a:lnTo>
                  <a:pt x="36646" y="484"/>
                </a:lnTo>
                <a:close/>
                <a:moveTo>
                  <a:pt x="39317" y="484"/>
                </a:moveTo>
                <a:lnTo>
                  <a:pt x="39317" y="1585"/>
                </a:lnTo>
                <a:lnTo>
                  <a:pt x="38231" y="1585"/>
                </a:lnTo>
                <a:lnTo>
                  <a:pt x="38231" y="484"/>
                </a:lnTo>
                <a:close/>
                <a:moveTo>
                  <a:pt x="3170" y="2068"/>
                </a:moveTo>
                <a:lnTo>
                  <a:pt x="3170" y="3170"/>
                </a:lnTo>
                <a:lnTo>
                  <a:pt x="2068" y="3170"/>
                </a:lnTo>
                <a:lnTo>
                  <a:pt x="2068" y="2068"/>
                </a:lnTo>
                <a:close/>
                <a:moveTo>
                  <a:pt x="37732" y="2068"/>
                </a:moveTo>
                <a:lnTo>
                  <a:pt x="37732" y="3170"/>
                </a:lnTo>
                <a:lnTo>
                  <a:pt x="36646" y="3170"/>
                </a:lnTo>
                <a:lnTo>
                  <a:pt x="36646" y="2068"/>
                </a:lnTo>
                <a:close/>
                <a:moveTo>
                  <a:pt x="1585" y="3638"/>
                </a:moveTo>
                <a:lnTo>
                  <a:pt x="1585" y="4725"/>
                </a:lnTo>
                <a:lnTo>
                  <a:pt x="499" y="4725"/>
                </a:lnTo>
                <a:lnTo>
                  <a:pt x="499" y="3638"/>
                </a:lnTo>
                <a:close/>
                <a:moveTo>
                  <a:pt x="4755" y="3638"/>
                </a:moveTo>
                <a:lnTo>
                  <a:pt x="4755" y="4725"/>
                </a:lnTo>
                <a:lnTo>
                  <a:pt x="3668" y="4725"/>
                </a:lnTo>
                <a:lnTo>
                  <a:pt x="3668" y="3638"/>
                </a:lnTo>
                <a:close/>
                <a:moveTo>
                  <a:pt x="36148" y="3638"/>
                </a:moveTo>
                <a:lnTo>
                  <a:pt x="36148" y="4725"/>
                </a:lnTo>
                <a:lnTo>
                  <a:pt x="35061" y="4725"/>
                </a:lnTo>
                <a:lnTo>
                  <a:pt x="35061" y="3638"/>
                </a:lnTo>
                <a:close/>
                <a:moveTo>
                  <a:pt x="39302" y="3638"/>
                </a:moveTo>
                <a:lnTo>
                  <a:pt x="39302" y="4725"/>
                </a:lnTo>
                <a:lnTo>
                  <a:pt x="38231" y="4725"/>
                </a:lnTo>
                <a:lnTo>
                  <a:pt x="38231" y="3638"/>
                </a:lnTo>
                <a:close/>
                <a:moveTo>
                  <a:pt x="1585" y="44433"/>
                </a:moveTo>
                <a:lnTo>
                  <a:pt x="1585" y="45520"/>
                </a:lnTo>
                <a:lnTo>
                  <a:pt x="499" y="45520"/>
                </a:lnTo>
                <a:lnTo>
                  <a:pt x="499" y="44433"/>
                </a:lnTo>
                <a:close/>
                <a:moveTo>
                  <a:pt x="4755" y="44433"/>
                </a:moveTo>
                <a:lnTo>
                  <a:pt x="4755" y="45520"/>
                </a:lnTo>
                <a:lnTo>
                  <a:pt x="3668" y="45520"/>
                </a:lnTo>
                <a:lnTo>
                  <a:pt x="3668" y="44433"/>
                </a:lnTo>
                <a:close/>
                <a:moveTo>
                  <a:pt x="36148" y="44433"/>
                </a:moveTo>
                <a:lnTo>
                  <a:pt x="36148" y="45520"/>
                </a:lnTo>
                <a:lnTo>
                  <a:pt x="35061" y="45520"/>
                </a:lnTo>
                <a:lnTo>
                  <a:pt x="35061" y="44433"/>
                </a:lnTo>
                <a:close/>
                <a:moveTo>
                  <a:pt x="39317" y="44433"/>
                </a:moveTo>
                <a:lnTo>
                  <a:pt x="39317" y="45520"/>
                </a:lnTo>
                <a:lnTo>
                  <a:pt x="38231" y="45520"/>
                </a:lnTo>
                <a:lnTo>
                  <a:pt x="38231" y="44433"/>
                </a:lnTo>
                <a:close/>
                <a:moveTo>
                  <a:pt x="3170" y="46018"/>
                </a:moveTo>
                <a:lnTo>
                  <a:pt x="3170" y="47105"/>
                </a:lnTo>
                <a:lnTo>
                  <a:pt x="2068" y="47105"/>
                </a:lnTo>
                <a:lnTo>
                  <a:pt x="2068" y="46018"/>
                </a:lnTo>
                <a:close/>
                <a:moveTo>
                  <a:pt x="37732" y="46018"/>
                </a:moveTo>
                <a:lnTo>
                  <a:pt x="37732" y="47105"/>
                </a:lnTo>
                <a:lnTo>
                  <a:pt x="36646" y="47105"/>
                </a:lnTo>
                <a:lnTo>
                  <a:pt x="36646" y="46018"/>
                </a:lnTo>
                <a:close/>
                <a:moveTo>
                  <a:pt x="1585" y="47603"/>
                </a:moveTo>
                <a:lnTo>
                  <a:pt x="1585" y="48689"/>
                </a:lnTo>
                <a:lnTo>
                  <a:pt x="499" y="48689"/>
                </a:lnTo>
                <a:lnTo>
                  <a:pt x="499" y="47603"/>
                </a:lnTo>
                <a:close/>
                <a:moveTo>
                  <a:pt x="4755" y="47603"/>
                </a:moveTo>
                <a:lnTo>
                  <a:pt x="4755" y="48689"/>
                </a:lnTo>
                <a:lnTo>
                  <a:pt x="3668" y="48689"/>
                </a:lnTo>
                <a:lnTo>
                  <a:pt x="3668" y="47603"/>
                </a:lnTo>
                <a:close/>
                <a:moveTo>
                  <a:pt x="34578" y="469"/>
                </a:moveTo>
                <a:lnTo>
                  <a:pt x="34578" y="2053"/>
                </a:lnTo>
                <a:lnTo>
                  <a:pt x="36163" y="2053"/>
                </a:lnTo>
                <a:lnTo>
                  <a:pt x="36163" y="3155"/>
                </a:lnTo>
                <a:lnTo>
                  <a:pt x="34578" y="3155"/>
                </a:lnTo>
                <a:lnTo>
                  <a:pt x="34578" y="5223"/>
                </a:lnTo>
                <a:lnTo>
                  <a:pt x="36661" y="5223"/>
                </a:lnTo>
                <a:lnTo>
                  <a:pt x="36661" y="3638"/>
                </a:lnTo>
                <a:lnTo>
                  <a:pt x="37748" y="3638"/>
                </a:lnTo>
                <a:lnTo>
                  <a:pt x="37748" y="5223"/>
                </a:lnTo>
                <a:lnTo>
                  <a:pt x="39332" y="5223"/>
                </a:lnTo>
                <a:lnTo>
                  <a:pt x="39332" y="43935"/>
                </a:lnTo>
                <a:lnTo>
                  <a:pt x="37732" y="43935"/>
                </a:lnTo>
                <a:lnTo>
                  <a:pt x="37732" y="45520"/>
                </a:lnTo>
                <a:lnTo>
                  <a:pt x="36646" y="45520"/>
                </a:lnTo>
                <a:lnTo>
                  <a:pt x="36646" y="43935"/>
                </a:lnTo>
                <a:lnTo>
                  <a:pt x="34563" y="43935"/>
                </a:lnTo>
                <a:lnTo>
                  <a:pt x="34563" y="46018"/>
                </a:lnTo>
                <a:lnTo>
                  <a:pt x="36148" y="46018"/>
                </a:lnTo>
                <a:lnTo>
                  <a:pt x="36148" y="47105"/>
                </a:lnTo>
                <a:lnTo>
                  <a:pt x="34563" y="47105"/>
                </a:lnTo>
                <a:lnTo>
                  <a:pt x="34563" y="48689"/>
                </a:lnTo>
                <a:lnTo>
                  <a:pt x="5253" y="48689"/>
                </a:lnTo>
                <a:lnTo>
                  <a:pt x="5253" y="47105"/>
                </a:lnTo>
                <a:lnTo>
                  <a:pt x="3668" y="47105"/>
                </a:lnTo>
                <a:lnTo>
                  <a:pt x="3668" y="46018"/>
                </a:lnTo>
                <a:lnTo>
                  <a:pt x="5253" y="46018"/>
                </a:lnTo>
                <a:lnTo>
                  <a:pt x="5253" y="43935"/>
                </a:lnTo>
                <a:lnTo>
                  <a:pt x="3170" y="43935"/>
                </a:lnTo>
                <a:lnTo>
                  <a:pt x="3170" y="45520"/>
                </a:lnTo>
                <a:lnTo>
                  <a:pt x="2068" y="45520"/>
                </a:lnTo>
                <a:lnTo>
                  <a:pt x="2068" y="43935"/>
                </a:lnTo>
                <a:lnTo>
                  <a:pt x="499" y="43935"/>
                </a:lnTo>
                <a:lnTo>
                  <a:pt x="499" y="5223"/>
                </a:lnTo>
                <a:lnTo>
                  <a:pt x="2068" y="5223"/>
                </a:lnTo>
                <a:lnTo>
                  <a:pt x="2068" y="3638"/>
                </a:lnTo>
                <a:lnTo>
                  <a:pt x="3170" y="3638"/>
                </a:lnTo>
                <a:lnTo>
                  <a:pt x="3170" y="5223"/>
                </a:lnTo>
                <a:lnTo>
                  <a:pt x="5253" y="5223"/>
                </a:lnTo>
                <a:lnTo>
                  <a:pt x="5253" y="3155"/>
                </a:lnTo>
                <a:lnTo>
                  <a:pt x="3668" y="3155"/>
                </a:lnTo>
                <a:lnTo>
                  <a:pt x="3668" y="2053"/>
                </a:lnTo>
                <a:lnTo>
                  <a:pt x="5253" y="2053"/>
                </a:lnTo>
                <a:lnTo>
                  <a:pt x="5253" y="469"/>
                </a:lnTo>
                <a:close/>
                <a:moveTo>
                  <a:pt x="36148" y="47603"/>
                </a:moveTo>
                <a:lnTo>
                  <a:pt x="36148" y="48689"/>
                </a:lnTo>
                <a:lnTo>
                  <a:pt x="35061" y="48689"/>
                </a:lnTo>
                <a:lnTo>
                  <a:pt x="35061" y="47603"/>
                </a:lnTo>
                <a:close/>
                <a:moveTo>
                  <a:pt x="39302" y="47603"/>
                </a:moveTo>
                <a:lnTo>
                  <a:pt x="39302" y="48689"/>
                </a:lnTo>
                <a:lnTo>
                  <a:pt x="38231" y="48689"/>
                </a:lnTo>
                <a:lnTo>
                  <a:pt x="38231" y="47603"/>
                </a:lnTo>
                <a:close/>
                <a:moveTo>
                  <a:pt x="1" y="1"/>
                </a:moveTo>
                <a:lnTo>
                  <a:pt x="1" y="2068"/>
                </a:lnTo>
                <a:lnTo>
                  <a:pt x="1585" y="2068"/>
                </a:lnTo>
                <a:lnTo>
                  <a:pt x="1585" y="3170"/>
                </a:lnTo>
                <a:lnTo>
                  <a:pt x="1" y="3170"/>
                </a:lnTo>
                <a:lnTo>
                  <a:pt x="1" y="5238"/>
                </a:lnTo>
                <a:lnTo>
                  <a:pt x="1" y="46033"/>
                </a:lnTo>
                <a:lnTo>
                  <a:pt x="1585" y="46033"/>
                </a:lnTo>
                <a:lnTo>
                  <a:pt x="1585" y="47120"/>
                </a:lnTo>
                <a:lnTo>
                  <a:pt x="1" y="47120"/>
                </a:lnTo>
                <a:lnTo>
                  <a:pt x="1" y="49203"/>
                </a:lnTo>
                <a:lnTo>
                  <a:pt x="2068" y="49203"/>
                </a:lnTo>
                <a:lnTo>
                  <a:pt x="2068" y="47618"/>
                </a:lnTo>
                <a:lnTo>
                  <a:pt x="3170" y="47618"/>
                </a:lnTo>
                <a:lnTo>
                  <a:pt x="3170" y="49203"/>
                </a:lnTo>
                <a:lnTo>
                  <a:pt x="36646" y="49203"/>
                </a:lnTo>
                <a:lnTo>
                  <a:pt x="36646" y="47618"/>
                </a:lnTo>
                <a:lnTo>
                  <a:pt x="37732" y="47618"/>
                </a:lnTo>
                <a:lnTo>
                  <a:pt x="37732" y="49203"/>
                </a:lnTo>
                <a:lnTo>
                  <a:pt x="39815" y="49203"/>
                </a:lnTo>
                <a:lnTo>
                  <a:pt x="39815" y="47120"/>
                </a:lnTo>
                <a:lnTo>
                  <a:pt x="38231" y="47120"/>
                </a:lnTo>
                <a:lnTo>
                  <a:pt x="38231" y="46033"/>
                </a:lnTo>
                <a:lnTo>
                  <a:pt x="39815" y="46033"/>
                </a:lnTo>
                <a:lnTo>
                  <a:pt x="39815" y="5223"/>
                </a:lnTo>
                <a:lnTo>
                  <a:pt x="39815" y="3155"/>
                </a:lnTo>
                <a:lnTo>
                  <a:pt x="38231" y="3155"/>
                </a:lnTo>
                <a:lnTo>
                  <a:pt x="38231" y="2053"/>
                </a:lnTo>
                <a:lnTo>
                  <a:pt x="39785" y="2053"/>
                </a:lnTo>
                <a:lnTo>
                  <a:pt x="39785" y="1"/>
                </a:lnTo>
                <a:close/>
              </a:path>
            </a:pathLst>
          </a:custGeom>
          <a:solidFill>
            <a:srgbClr val="DA0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0" name="Google Shape;1249;p67">
            <a:extLst>
              <a:ext uri="{FF2B5EF4-FFF2-40B4-BE49-F238E27FC236}">
                <a16:creationId xmlns:a16="http://schemas.microsoft.com/office/drawing/2014/main" id="{4C36DD44-68B1-471A-A1B8-EAB373946CD5}"/>
              </a:ext>
            </a:extLst>
          </p:cNvPr>
          <p:cNvGrpSpPr/>
          <p:nvPr/>
        </p:nvGrpSpPr>
        <p:grpSpPr>
          <a:xfrm>
            <a:off x="11005912" y="5359575"/>
            <a:ext cx="319990" cy="324828"/>
            <a:chOff x="6606590" y="3427057"/>
            <a:chExt cx="729402" cy="740429"/>
          </a:xfrm>
        </p:grpSpPr>
        <p:sp>
          <p:nvSpPr>
            <p:cNvPr id="151" name="Google Shape;1250;p67">
              <a:extLst>
                <a:ext uri="{FF2B5EF4-FFF2-40B4-BE49-F238E27FC236}">
                  <a16:creationId xmlns:a16="http://schemas.microsoft.com/office/drawing/2014/main" id="{AC3CC70F-CA4A-46AB-960E-F6A4164EFA0F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Google Shape;1251;p67">
              <a:extLst>
                <a:ext uri="{FF2B5EF4-FFF2-40B4-BE49-F238E27FC236}">
                  <a16:creationId xmlns:a16="http://schemas.microsoft.com/office/drawing/2014/main" id="{9DBD7440-7566-4307-B545-214150176420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oogle Shape;1249;p67">
            <a:extLst>
              <a:ext uri="{FF2B5EF4-FFF2-40B4-BE49-F238E27FC236}">
                <a16:creationId xmlns:a16="http://schemas.microsoft.com/office/drawing/2014/main" id="{74DF8F8A-BBCF-4B40-B0F0-FFE5444AD733}"/>
              </a:ext>
            </a:extLst>
          </p:cNvPr>
          <p:cNvGrpSpPr/>
          <p:nvPr/>
        </p:nvGrpSpPr>
        <p:grpSpPr>
          <a:xfrm>
            <a:off x="11005915" y="1129101"/>
            <a:ext cx="319990" cy="324828"/>
            <a:chOff x="6606590" y="3427057"/>
            <a:chExt cx="729402" cy="740429"/>
          </a:xfrm>
        </p:grpSpPr>
        <p:sp>
          <p:nvSpPr>
            <p:cNvPr id="154" name="Google Shape;1250;p67">
              <a:extLst>
                <a:ext uri="{FF2B5EF4-FFF2-40B4-BE49-F238E27FC236}">
                  <a16:creationId xmlns:a16="http://schemas.microsoft.com/office/drawing/2014/main" id="{C2086BFF-98B7-4066-9F7D-08ABD1A49A15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Google Shape;1251;p67">
              <a:extLst>
                <a:ext uri="{FF2B5EF4-FFF2-40B4-BE49-F238E27FC236}">
                  <a16:creationId xmlns:a16="http://schemas.microsoft.com/office/drawing/2014/main" id="{4CDBCB7C-766C-44A1-96A8-5E4A6BA7120E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F03FE88-4C59-4503-A8B7-74E4778452D2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DFC3F14-625E-4EA5-A694-5BC7D5EE007C}"/>
              </a:ext>
            </a:extLst>
          </p:cNvPr>
          <p:cNvGrpSpPr/>
          <p:nvPr/>
        </p:nvGrpSpPr>
        <p:grpSpPr>
          <a:xfrm flipH="1">
            <a:off x="4456393" y="459749"/>
            <a:ext cx="3967720" cy="719393"/>
            <a:chOff x="3657419" y="358759"/>
            <a:chExt cx="4877163" cy="945689"/>
          </a:xfrm>
        </p:grpSpPr>
        <p:sp>
          <p:nvSpPr>
            <p:cNvPr id="159" name="五角星 20">
              <a:extLst>
                <a:ext uri="{FF2B5EF4-FFF2-40B4-BE49-F238E27FC236}">
                  <a16:creationId xmlns:a16="http://schemas.microsoft.com/office/drawing/2014/main" id="{F8051828-A874-4B0B-AF41-CF731B3F5B83}"/>
                </a:ext>
              </a:extLst>
            </p:cNvPr>
            <p:cNvSpPr/>
            <p:nvPr/>
          </p:nvSpPr>
          <p:spPr>
            <a:xfrm>
              <a:off x="429917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60" name="五角星 20">
              <a:extLst>
                <a:ext uri="{FF2B5EF4-FFF2-40B4-BE49-F238E27FC236}">
                  <a16:creationId xmlns:a16="http://schemas.microsoft.com/office/drawing/2014/main" id="{BFC4C648-ADC4-4233-8F23-FB9A4A8B0A8C}"/>
                </a:ext>
              </a:extLst>
            </p:cNvPr>
            <p:cNvSpPr/>
            <p:nvPr/>
          </p:nvSpPr>
          <p:spPr>
            <a:xfrm>
              <a:off x="599871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61" name="五角星 20">
              <a:extLst>
                <a:ext uri="{FF2B5EF4-FFF2-40B4-BE49-F238E27FC236}">
                  <a16:creationId xmlns:a16="http://schemas.microsoft.com/office/drawing/2014/main" id="{19D06EC5-C954-4D2B-8D6A-1F1D0E7329A4}"/>
                </a:ext>
              </a:extLst>
            </p:cNvPr>
            <p:cNvSpPr/>
            <p:nvPr/>
          </p:nvSpPr>
          <p:spPr>
            <a:xfrm>
              <a:off x="769825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5CCC30AC-F189-4BB3-890C-A6E3EBE97235}"/>
                </a:ext>
              </a:extLst>
            </p:cNvPr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64" name="组合 46">
                <a:extLst>
                  <a:ext uri="{FF2B5EF4-FFF2-40B4-BE49-F238E27FC236}">
                    <a16:creationId xmlns:a16="http://schemas.microsoft.com/office/drawing/2014/main" id="{4938910D-7C0D-482C-B7EC-45CC85576AB5}"/>
                  </a:ext>
                </a:extLst>
              </p:cNvPr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6" name="梯形 50">
                  <a:extLst>
                    <a:ext uri="{FF2B5EF4-FFF2-40B4-BE49-F238E27FC236}">
                      <a16:creationId xmlns:a16="http://schemas.microsoft.com/office/drawing/2014/main" id="{516E3B3D-5D3E-4AFB-A98C-D2C338240495}"/>
                    </a:ext>
                  </a:extLst>
                </p:cNvPr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5B9BD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7" name="矩形 49">
                  <a:extLst>
                    <a:ext uri="{FF2B5EF4-FFF2-40B4-BE49-F238E27FC236}">
                      <a16:creationId xmlns:a16="http://schemas.microsoft.com/office/drawing/2014/main" id="{452591CA-D141-4069-805F-F0151AF511E5}"/>
                    </a:ext>
                  </a:extLst>
                </p:cNvPr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5B9BD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65" name="Google Shape;697;p24">
                <a:extLst>
                  <a:ext uri="{FF2B5EF4-FFF2-40B4-BE49-F238E27FC236}">
                    <a16:creationId xmlns:a16="http://schemas.microsoft.com/office/drawing/2014/main" id="{0F74D1F2-4E4D-4BAD-BEAA-77C2CCCB7C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quan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sát</a:t>
                </a:r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315C793D-3415-43F8-835A-C9A381BDB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7828652" y="526290"/>
              <a:ext cx="509568" cy="663136"/>
            </a:xfrm>
            <a:prstGeom prst="rect">
              <a:avLst/>
            </a:prstGeom>
          </p:spPr>
        </p:pic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0250FC45-FD5B-4315-99E8-D4B39C7AAB10}"/>
              </a:ext>
            </a:extLst>
          </p:cNvPr>
          <p:cNvSpPr/>
          <p:nvPr/>
        </p:nvSpPr>
        <p:spPr>
          <a:xfrm>
            <a:off x="7641075" y="4869064"/>
            <a:ext cx="1996411" cy="1305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Chữ I hoa">
            <a:hlinkClick r:id="" action="ppaction://media"/>
            <a:extLst>
              <a:ext uri="{FF2B5EF4-FFF2-40B4-BE49-F238E27FC236}">
                <a16:creationId xmlns:a16="http://schemas.microsoft.com/office/drawing/2014/main" id="{68060C46-2708-4C55-B8D9-959E3AE9B9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71949" y="1647824"/>
            <a:ext cx="7230533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83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6DEB32-004B-4C43-94FB-72E8CE74C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03200" y="1398677"/>
            <a:ext cx="3845109" cy="381009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582A7F-667C-4C46-9794-32C5C3F907D7}"/>
              </a:ext>
            </a:extLst>
          </p:cNvPr>
          <p:cNvGrpSpPr/>
          <p:nvPr/>
        </p:nvGrpSpPr>
        <p:grpSpPr>
          <a:xfrm>
            <a:off x="-621591" y="1208426"/>
            <a:ext cx="1190171" cy="2335276"/>
            <a:chOff x="914400" y="-249855"/>
            <a:chExt cx="2037913" cy="3998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6FFFA0-86BB-43A0-BBBF-BE3599462233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41" name="Google Shape;2136;p85">
                <a:extLst>
                  <a:ext uri="{FF2B5EF4-FFF2-40B4-BE49-F238E27FC236}">
                    <a16:creationId xmlns:a16="http://schemas.microsoft.com/office/drawing/2014/main" id="{55EF534E-E4C3-4EC5-8319-81E992E5FA5B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43" name="Google Shape;2137;p85">
                  <a:extLst>
                    <a:ext uri="{FF2B5EF4-FFF2-40B4-BE49-F238E27FC236}">
                      <a16:creationId xmlns:a16="http://schemas.microsoft.com/office/drawing/2014/main" id="{A14390FC-2A11-444D-A35C-E141CF11D3FC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2138;p85">
                  <a:extLst>
                    <a:ext uri="{FF2B5EF4-FFF2-40B4-BE49-F238E27FC236}">
                      <a16:creationId xmlns:a16="http://schemas.microsoft.com/office/drawing/2014/main" id="{EF919DAF-EB9E-4ED6-82F2-8AA7EEA4C6A9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2139;p85">
                  <a:extLst>
                    <a:ext uri="{FF2B5EF4-FFF2-40B4-BE49-F238E27FC236}">
                      <a16:creationId xmlns:a16="http://schemas.microsoft.com/office/drawing/2014/main" id="{FE54D27F-171F-4A71-B452-30B30F6B0A27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2140;p85">
                  <a:extLst>
                    <a:ext uri="{FF2B5EF4-FFF2-40B4-BE49-F238E27FC236}">
                      <a16:creationId xmlns:a16="http://schemas.microsoft.com/office/drawing/2014/main" id="{C6098CDE-8DB9-4295-832B-6137DB9C5221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41;p85">
                  <a:extLst>
                    <a:ext uri="{FF2B5EF4-FFF2-40B4-BE49-F238E27FC236}">
                      <a16:creationId xmlns:a16="http://schemas.microsoft.com/office/drawing/2014/main" id="{9CA8217F-0604-4971-98FA-9302FC67C50D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42;p85">
                  <a:extLst>
                    <a:ext uri="{FF2B5EF4-FFF2-40B4-BE49-F238E27FC236}">
                      <a16:creationId xmlns:a16="http://schemas.microsoft.com/office/drawing/2014/main" id="{00AF66F8-4EC6-4F4C-8E31-66FF3269101D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3;p85">
                  <a:extLst>
                    <a:ext uri="{FF2B5EF4-FFF2-40B4-BE49-F238E27FC236}">
                      <a16:creationId xmlns:a16="http://schemas.microsoft.com/office/drawing/2014/main" id="{B7C30B0E-BF09-417B-AD2D-4A803859C3CD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4;p85">
                  <a:extLst>
                    <a:ext uri="{FF2B5EF4-FFF2-40B4-BE49-F238E27FC236}">
                      <a16:creationId xmlns:a16="http://schemas.microsoft.com/office/drawing/2014/main" id="{E9D87B5E-7ACE-4224-9FB5-6DCE1311E9B8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5;p85">
                  <a:extLst>
                    <a:ext uri="{FF2B5EF4-FFF2-40B4-BE49-F238E27FC236}">
                      <a16:creationId xmlns:a16="http://schemas.microsoft.com/office/drawing/2014/main" id="{AA140A85-4F97-47DF-8083-46D850FFEC49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46;p85">
                  <a:extLst>
                    <a:ext uri="{FF2B5EF4-FFF2-40B4-BE49-F238E27FC236}">
                      <a16:creationId xmlns:a16="http://schemas.microsoft.com/office/drawing/2014/main" id="{032C94C1-978F-408A-AA44-4C6F21F7EC40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47;p85">
                  <a:extLst>
                    <a:ext uri="{FF2B5EF4-FFF2-40B4-BE49-F238E27FC236}">
                      <a16:creationId xmlns:a16="http://schemas.microsoft.com/office/drawing/2014/main" id="{FFA5E984-DAAF-4018-B57B-48D89908AD26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48;p85">
                  <a:extLst>
                    <a:ext uri="{FF2B5EF4-FFF2-40B4-BE49-F238E27FC236}">
                      <a16:creationId xmlns:a16="http://schemas.microsoft.com/office/drawing/2014/main" id="{0816D32E-B94A-41D1-A9AF-B5FB37194725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49;p85">
                  <a:extLst>
                    <a:ext uri="{FF2B5EF4-FFF2-40B4-BE49-F238E27FC236}">
                      <a16:creationId xmlns:a16="http://schemas.microsoft.com/office/drawing/2014/main" id="{1E6D91F7-BDDA-4B10-99B1-03E16C565F61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50;p85">
                  <a:extLst>
                    <a:ext uri="{FF2B5EF4-FFF2-40B4-BE49-F238E27FC236}">
                      <a16:creationId xmlns:a16="http://schemas.microsoft.com/office/drawing/2014/main" id="{EBEA2966-1E45-4AB1-AC0F-20B4C16EC7E3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51;p85">
                  <a:extLst>
                    <a:ext uri="{FF2B5EF4-FFF2-40B4-BE49-F238E27FC236}">
                      <a16:creationId xmlns:a16="http://schemas.microsoft.com/office/drawing/2014/main" id="{9F395260-36B3-4459-ABCC-6AD4B516B890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52;p85">
                  <a:extLst>
                    <a:ext uri="{FF2B5EF4-FFF2-40B4-BE49-F238E27FC236}">
                      <a16:creationId xmlns:a16="http://schemas.microsoft.com/office/drawing/2014/main" id="{A629AE2B-5B1B-4F8D-A175-7735AF7C8144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3;p85">
                  <a:extLst>
                    <a:ext uri="{FF2B5EF4-FFF2-40B4-BE49-F238E27FC236}">
                      <a16:creationId xmlns:a16="http://schemas.microsoft.com/office/drawing/2014/main" id="{83C85E32-EDAF-42AD-8AEC-241A82F5DC54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4;p85">
                  <a:extLst>
                    <a:ext uri="{FF2B5EF4-FFF2-40B4-BE49-F238E27FC236}">
                      <a16:creationId xmlns:a16="http://schemas.microsoft.com/office/drawing/2014/main" id="{5E23752A-6533-4380-9DF7-6E385743AC9B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5;p85">
                  <a:extLst>
                    <a:ext uri="{FF2B5EF4-FFF2-40B4-BE49-F238E27FC236}">
                      <a16:creationId xmlns:a16="http://schemas.microsoft.com/office/drawing/2014/main" id="{D3A51FCC-B396-4C59-A4B6-A2C8941167B7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56;p85">
                  <a:extLst>
                    <a:ext uri="{FF2B5EF4-FFF2-40B4-BE49-F238E27FC236}">
                      <a16:creationId xmlns:a16="http://schemas.microsoft.com/office/drawing/2014/main" id="{0D7FFA9A-D375-4F6A-AF73-9430AF8384F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57;p85">
                  <a:extLst>
                    <a:ext uri="{FF2B5EF4-FFF2-40B4-BE49-F238E27FC236}">
                      <a16:creationId xmlns:a16="http://schemas.microsoft.com/office/drawing/2014/main" id="{D6684EBF-AD71-47FE-8187-B54EB4BDEEE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58;p85">
                  <a:extLst>
                    <a:ext uri="{FF2B5EF4-FFF2-40B4-BE49-F238E27FC236}">
                      <a16:creationId xmlns:a16="http://schemas.microsoft.com/office/drawing/2014/main" id="{CC0B7188-25E7-4F94-B7AA-787828239953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59;p85">
                  <a:extLst>
                    <a:ext uri="{FF2B5EF4-FFF2-40B4-BE49-F238E27FC236}">
                      <a16:creationId xmlns:a16="http://schemas.microsoft.com/office/drawing/2014/main" id="{BEBD1646-B9BD-4C22-B952-508415616B8E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60;p85">
                  <a:extLst>
                    <a:ext uri="{FF2B5EF4-FFF2-40B4-BE49-F238E27FC236}">
                      <a16:creationId xmlns:a16="http://schemas.microsoft.com/office/drawing/2014/main" id="{394F23C0-6246-4483-A515-41E2FFDF807A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61;p85">
                  <a:extLst>
                    <a:ext uri="{FF2B5EF4-FFF2-40B4-BE49-F238E27FC236}">
                      <a16:creationId xmlns:a16="http://schemas.microsoft.com/office/drawing/2014/main" id="{BDEB2224-8845-458C-A9BF-7C4EBEADF7FA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62;p85">
                  <a:extLst>
                    <a:ext uri="{FF2B5EF4-FFF2-40B4-BE49-F238E27FC236}">
                      <a16:creationId xmlns:a16="http://schemas.microsoft.com/office/drawing/2014/main" id="{2719EBC2-B163-4ED2-8DDF-3C7DAA200B22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3;p85">
                  <a:extLst>
                    <a:ext uri="{FF2B5EF4-FFF2-40B4-BE49-F238E27FC236}">
                      <a16:creationId xmlns:a16="http://schemas.microsoft.com/office/drawing/2014/main" id="{4BACEBB5-D2C1-4F90-A495-4969F240A7ED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Google Shape;2164;p85">
                  <a:extLst>
                    <a:ext uri="{FF2B5EF4-FFF2-40B4-BE49-F238E27FC236}">
                      <a16:creationId xmlns:a16="http://schemas.microsoft.com/office/drawing/2014/main" id="{CDE4EAAC-6F3B-4952-8E97-6B619CADA947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2165;p85">
                  <a:extLst>
                    <a:ext uri="{FF2B5EF4-FFF2-40B4-BE49-F238E27FC236}">
                      <a16:creationId xmlns:a16="http://schemas.microsoft.com/office/drawing/2014/main" id="{605D95B3-B259-46EC-AF20-1DD678D23C91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2166;p85">
                  <a:extLst>
                    <a:ext uri="{FF2B5EF4-FFF2-40B4-BE49-F238E27FC236}">
                      <a16:creationId xmlns:a16="http://schemas.microsoft.com/office/drawing/2014/main" id="{588E30AE-3803-4C16-8983-837CF2D6C63B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2167;p85">
                  <a:extLst>
                    <a:ext uri="{FF2B5EF4-FFF2-40B4-BE49-F238E27FC236}">
                      <a16:creationId xmlns:a16="http://schemas.microsoft.com/office/drawing/2014/main" id="{49E97950-8B50-4B1A-8373-14083EE9E2B7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1B61051-B08B-42FB-A608-530812439601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4A081CF-668B-490F-8465-F086D0B3B444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8" name="Google Shape;2136;p85">
                <a:extLst>
                  <a:ext uri="{FF2B5EF4-FFF2-40B4-BE49-F238E27FC236}">
                    <a16:creationId xmlns:a16="http://schemas.microsoft.com/office/drawing/2014/main" id="{5411F71F-E0E8-4F91-B327-A4DD536BFF30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10" name="Google Shape;2137;p85">
                  <a:extLst>
                    <a:ext uri="{FF2B5EF4-FFF2-40B4-BE49-F238E27FC236}">
                      <a16:creationId xmlns:a16="http://schemas.microsoft.com/office/drawing/2014/main" id="{F2085DF0-945F-43FD-B657-A3D313FD63C4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Google Shape;2138;p85">
                  <a:extLst>
                    <a:ext uri="{FF2B5EF4-FFF2-40B4-BE49-F238E27FC236}">
                      <a16:creationId xmlns:a16="http://schemas.microsoft.com/office/drawing/2014/main" id="{17ECB1AD-E9A4-4E45-B8D9-8FF04C56D89B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2139;p85">
                  <a:extLst>
                    <a:ext uri="{FF2B5EF4-FFF2-40B4-BE49-F238E27FC236}">
                      <a16:creationId xmlns:a16="http://schemas.microsoft.com/office/drawing/2014/main" id="{D37EC85B-C7D1-46D3-ADA2-1FCB35CC31BE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2140;p85">
                  <a:extLst>
                    <a:ext uri="{FF2B5EF4-FFF2-40B4-BE49-F238E27FC236}">
                      <a16:creationId xmlns:a16="http://schemas.microsoft.com/office/drawing/2014/main" id="{3554359B-D4BC-421F-9939-21927B4BA88B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2141;p85">
                  <a:extLst>
                    <a:ext uri="{FF2B5EF4-FFF2-40B4-BE49-F238E27FC236}">
                      <a16:creationId xmlns:a16="http://schemas.microsoft.com/office/drawing/2014/main" id="{3E32342F-6E19-41D7-B701-ED2E2DC0C728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2142;p85">
                  <a:extLst>
                    <a:ext uri="{FF2B5EF4-FFF2-40B4-BE49-F238E27FC236}">
                      <a16:creationId xmlns:a16="http://schemas.microsoft.com/office/drawing/2014/main" id="{DBB6EE59-AF12-445C-8E1C-1C21663A92AA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2143;p85">
                  <a:extLst>
                    <a:ext uri="{FF2B5EF4-FFF2-40B4-BE49-F238E27FC236}">
                      <a16:creationId xmlns:a16="http://schemas.microsoft.com/office/drawing/2014/main" id="{C5B97F1E-6731-4D14-A650-9F9C097ABD06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2144;p85">
                  <a:extLst>
                    <a:ext uri="{FF2B5EF4-FFF2-40B4-BE49-F238E27FC236}">
                      <a16:creationId xmlns:a16="http://schemas.microsoft.com/office/drawing/2014/main" id="{421CEC49-54B3-4401-B859-519194133E6A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2145;p85">
                  <a:extLst>
                    <a:ext uri="{FF2B5EF4-FFF2-40B4-BE49-F238E27FC236}">
                      <a16:creationId xmlns:a16="http://schemas.microsoft.com/office/drawing/2014/main" id="{5098BDD9-ADED-4D52-87AB-57EE916A21EB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2146;p85">
                  <a:extLst>
                    <a:ext uri="{FF2B5EF4-FFF2-40B4-BE49-F238E27FC236}">
                      <a16:creationId xmlns:a16="http://schemas.microsoft.com/office/drawing/2014/main" id="{6091754F-B48E-49B2-91B9-930464108F3F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2147;p85">
                  <a:extLst>
                    <a:ext uri="{FF2B5EF4-FFF2-40B4-BE49-F238E27FC236}">
                      <a16:creationId xmlns:a16="http://schemas.microsoft.com/office/drawing/2014/main" id="{DE857AC8-7956-4BB8-9957-767C9B79063D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Google Shape;2148;p85">
                  <a:extLst>
                    <a:ext uri="{FF2B5EF4-FFF2-40B4-BE49-F238E27FC236}">
                      <a16:creationId xmlns:a16="http://schemas.microsoft.com/office/drawing/2014/main" id="{C43F2833-968F-48E9-93BD-AD12C34260B6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Google Shape;2149;p85">
                  <a:extLst>
                    <a:ext uri="{FF2B5EF4-FFF2-40B4-BE49-F238E27FC236}">
                      <a16:creationId xmlns:a16="http://schemas.microsoft.com/office/drawing/2014/main" id="{F819CBA2-E49C-439B-AA07-F8F817ED6966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Google Shape;2150;p85">
                  <a:extLst>
                    <a:ext uri="{FF2B5EF4-FFF2-40B4-BE49-F238E27FC236}">
                      <a16:creationId xmlns:a16="http://schemas.microsoft.com/office/drawing/2014/main" id="{897861FF-AE7B-4F5C-8E0E-FF2C2A0CEF5A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Google Shape;2151;p85">
                  <a:extLst>
                    <a:ext uri="{FF2B5EF4-FFF2-40B4-BE49-F238E27FC236}">
                      <a16:creationId xmlns:a16="http://schemas.microsoft.com/office/drawing/2014/main" id="{8C9D740A-6755-4976-90BF-0D07E864025A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Google Shape;2152;p85">
                  <a:extLst>
                    <a:ext uri="{FF2B5EF4-FFF2-40B4-BE49-F238E27FC236}">
                      <a16:creationId xmlns:a16="http://schemas.microsoft.com/office/drawing/2014/main" id="{25A12C51-7B70-4F82-9290-804A13D3376F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Google Shape;2153;p85">
                  <a:extLst>
                    <a:ext uri="{FF2B5EF4-FFF2-40B4-BE49-F238E27FC236}">
                      <a16:creationId xmlns:a16="http://schemas.microsoft.com/office/drawing/2014/main" id="{83E8642A-92F6-4E93-A1B1-7923BF187112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2154;p85">
                  <a:extLst>
                    <a:ext uri="{FF2B5EF4-FFF2-40B4-BE49-F238E27FC236}">
                      <a16:creationId xmlns:a16="http://schemas.microsoft.com/office/drawing/2014/main" id="{536E988A-4D88-4C2C-B63B-449B7FF0D281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2155;p85">
                  <a:extLst>
                    <a:ext uri="{FF2B5EF4-FFF2-40B4-BE49-F238E27FC236}">
                      <a16:creationId xmlns:a16="http://schemas.microsoft.com/office/drawing/2014/main" id="{29914B91-5F27-4C4C-8AB5-F36769F5C6EA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2156;p85">
                  <a:extLst>
                    <a:ext uri="{FF2B5EF4-FFF2-40B4-BE49-F238E27FC236}">
                      <a16:creationId xmlns:a16="http://schemas.microsoft.com/office/drawing/2014/main" id="{C8BD52AC-8DF5-47EC-994D-ABB22BFAA7D2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2157;p85">
                  <a:extLst>
                    <a:ext uri="{FF2B5EF4-FFF2-40B4-BE49-F238E27FC236}">
                      <a16:creationId xmlns:a16="http://schemas.microsoft.com/office/drawing/2014/main" id="{43764222-1FE2-4ACC-B9F2-7CFD591EA90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2158;p85">
                  <a:extLst>
                    <a:ext uri="{FF2B5EF4-FFF2-40B4-BE49-F238E27FC236}">
                      <a16:creationId xmlns:a16="http://schemas.microsoft.com/office/drawing/2014/main" id="{8A50D493-1D8F-44C8-B76F-C4118BB1B494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2159;p85">
                  <a:extLst>
                    <a:ext uri="{FF2B5EF4-FFF2-40B4-BE49-F238E27FC236}">
                      <a16:creationId xmlns:a16="http://schemas.microsoft.com/office/drawing/2014/main" id="{B08F2666-B9E6-44CE-8BAD-72BEEAB136BA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2160;p85">
                  <a:extLst>
                    <a:ext uri="{FF2B5EF4-FFF2-40B4-BE49-F238E27FC236}">
                      <a16:creationId xmlns:a16="http://schemas.microsoft.com/office/drawing/2014/main" id="{023BA87B-8C59-4EC5-A0C7-4D7E425ECEF3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Google Shape;2161;p85">
                  <a:extLst>
                    <a:ext uri="{FF2B5EF4-FFF2-40B4-BE49-F238E27FC236}">
                      <a16:creationId xmlns:a16="http://schemas.microsoft.com/office/drawing/2014/main" id="{61F764DF-6370-4383-A474-7C5750054A90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2162;p85">
                  <a:extLst>
                    <a:ext uri="{FF2B5EF4-FFF2-40B4-BE49-F238E27FC236}">
                      <a16:creationId xmlns:a16="http://schemas.microsoft.com/office/drawing/2014/main" id="{DDBCE329-8810-4093-8F73-372BB87BA370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2163;p85">
                  <a:extLst>
                    <a:ext uri="{FF2B5EF4-FFF2-40B4-BE49-F238E27FC236}">
                      <a16:creationId xmlns:a16="http://schemas.microsoft.com/office/drawing/2014/main" id="{60130681-E956-4F24-9BAE-F57AF38D4BEA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2164;p85">
                  <a:extLst>
                    <a:ext uri="{FF2B5EF4-FFF2-40B4-BE49-F238E27FC236}">
                      <a16:creationId xmlns:a16="http://schemas.microsoft.com/office/drawing/2014/main" id="{FF95EC22-B0D0-4BAE-8685-93CF2D5B8468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Google Shape;2165;p85">
                  <a:extLst>
                    <a:ext uri="{FF2B5EF4-FFF2-40B4-BE49-F238E27FC236}">
                      <a16:creationId xmlns:a16="http://schemas.microsoft.com/office/drawing/2014/main" id="{DD9DE8A6-1C96-415C-8669-2A3EAB766769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Google Shape;2166;p85">
                  <a:extLst>
                    <a:ext uri="{FF2B5EF4-FFF2-40B4-BE49-F238E27FC236}">
                      <a16:creationId xmlns:a16="http://schemas.microsoft.com/office/drawing/2014/main" id="{8073A1B7-7B27-4082-9873-6AD910DD0C0D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2167;p85">
                  <a:extLst>
                    <a:ext uri="{FF2B5EF4-FFF2-40B4-BE49-F238E27FC236}">
                      <a16:creationId xmlns:a16="http://schemas.microsoft.com/office/drawing/2014/main" id="{B22152AD-C5A7-493F-9E48-05C9A35FE209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8950034-CED0-4D0A-89B5-F30420A795C6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7CF7745-C7F6-416D-9BF4-63C3AB4EEB96}"/>
              </a:ext>
            </a:extLst>
          </p:cNvPr>
          <p:cNvGrpSpPr/>
          <p:nvPr/>
        </p:nvGrpSpPr>
        <p:grpSpPr>
          <a:xfrm>
            <a:off x="11479692" y="-84021"/>
            <a:ext cx="1693868" cy="3508052"/>
            <a:chOff x="914400" y="-249855"/>
            <a:chExt cx="1930759" cy="3998660"/>
          </a:xfrm>
        </p:grpSpPr>
        <p:grpSp>
          <p:nvGrpSpPr>
            <p:cNvPr id="110" name="Google Shape;2136;p85">
              <a:extLst>
                <a:ext uri="{FF2B5EF4-FFF2-40B4-BE49-F238E27FC236}">
                  <a16:creationId xmlns:a16="http://schemas.microsoft.com/office/drawing/2014/main" id="{698519FD-CB4B-4585-A1BF-4C1481A36DA3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12" name="Google Shape;2137;p85">
                <a:extLst>
                  <a:ext uri="{FF2B5EF4-FFF2-40B4-BE49-F238E27FC236}">
                    <a16:creationId xmlns:a16="http://schemas.microsoft.com/office/drawing/2014/main" id="{53CB99F3-6C99-4F4A-9716-472633BD447B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3" name="Google Shape;2138;p85">
                <a:extLst>
                  <a:ext uri="{FF2B5EF4-FFF2-40B4-BE49-F238E27FC236}">
                    <a16:creationId xmlns:a16="http://schemas.microsoft.com/office/drawing/2014/main" id="{46452E57-3F63-4A0E-803F-9C83482A7640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4" name="Google Shape;2139;p85">
                <a:extLst>
                  <a:ext uri="{FF2B5EF4-FFF2-40B4-BE49-F238E27FC236}">
                    <a16:creationId xmlns:a16="http://schemas.microsoft.com/office/drawing/2014/main" id="{110FCD7B-4DD8-4B5B-9F6D-886AC51B525C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5" name="Google Shape;2140;p85">
                <a:extLst>
                  <a:ext uri="{FF2B5EF4-FFF2-40B4-BE49-F238E27FC236}">
                    <a16:creationId xmlns:a16="http://schemas.microsoft.com/office/drawing/2014/main" id="{5B870F10-C9DB-49F6-A31B-5F372BBDAA9A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6" name="Google Shape;2141;p85">
                <a:extLst>
                  <a:ext uri="{FF2B5EF4-FFF2-40B4-BE49-F238E27FC236}">
                    <a16:creationId xmlns:a16="http://schemas.microsoft.com/office/drawing/2014/main" id="{66AE8BB7-7C00-4E82-B2EC-82DF23CD6603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7" name="Google Shape;2142;p85">
                <a:extLst>
                  <a:ext uri="{FF2B5EF4-FFF2-40B4-BE49-F238E27FC236}">
                    <a16:creationId xmlns:a16="http://schemas.microsoft.com/office/drawing/2014/main" id="{6AD04284-562A-492A-A7CD-D2FE382A81DB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8" name="Google Shape;2143;p85">
                <a:extLst>
                  <a:ext uri="{FF2B5EF4-FFF2-40B4-BE49-F238E27FC236}">
                    <a16:creationId xmlns:a16="http://schemas.microsoft.com/office/drawing/2014/main" id="{026874A8-7166-445D-AFC1-8B56CEAE6C80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19" name="Google Shape;2144;p85">
                <a:extLst>
                  <a:ext uri="{FF2B5EF4-FFF2-40B4-BE49-F238E27FC236}">
                    <a16:creationId xmlns:a16="http://schemas.microsoft.com/office/drawing/2014/main" id="{BCA44975-962D-48A1-A341-9F20E778BAFE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0" name="Google Shape;2145;p85">
                <a:extLst>
                  <a:ext uri="{FF2B5EF4-FFF2-40B4-BE49-F238E27FC236}">
                    <a16:creationId xmlns:a16="http://schemas.microsoft.com/office/drawing/2014/main" id="{C376A7CA-2A7F-4441-BDC6-437EDBF23DE4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1" name="Google Shape;2146;p85">
                <a:extLst>
                  <a:ext uri="{FF2B5EF4-FFF2-40B4-BE49-F238E27FC236}">
                    <a16:creationId xmlns:a16="http://schemas.microsoft.com/office/drawing/2014/main" id="{E6643ED4-A938-43DC-B5CD-DB074F1A8B71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2" name="Google Shape;2147;p85">
                <a:extLst>
                  <a:ext uri="{FF2B5EF4-FFF2-40B4-BE49-F238E27FC236}">
                    <a16:creationId xmlns:a16="http://schemas.microsoft.com/office/drawing/2014/main" id="{C4CFD091-BE43-4E72-827C-03601AA691E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3" name="Google Shape;2148;p85">
                <a:extLst>
                  <a:ext uri="{FF2B5EF4-FFF2-40B4-BE49-F238E27FC236}">
                    <a16:creationId xmlns:a16="http://schemas.microsoft.com/office/drawing/2014/main" id="{DB222D9C-4EAE-44CD-A95D-034CA9197E7A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4" name="Google Shape;2149;p85">
                <a:extLst>
                  <a:ext uri="{FF2B5EF4-FFF2-40B4-BE49-F238E27FC236}">
                    <a16:creationId xmlns:a16="http://schemas.microsoft.com/office/drawing/2014/main" id="{152FD7DD-6486-4653-8C66-AC9A30437A21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5" name="Google Shape;2150;p85">
                <a:extLst>
                  <a:ext uri="{FF2B5EF4-FFF2-40B4-BE49-F238E27FC236}">
                    <a16:creationId xmlns:a16="http://schemas.microsoft.com/office/drawing/2014/main" id="{D570E39E-9937-4CB4-8BEF-2FEEFAFBA8FD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6" name="Google Shape;2151;p85">
                <a:extLst>
                  <a:ext uri="{FF2B5EF4-FFF2-40B4-BE49-F238E27FC236}">
                    <a16:creationId xmlns:a16="http://schemas.microsoft.com/office/drawing/2014/main" id="{60EEA3C1-2BC2-4825-A5D8-880814D7666F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7" name="Google Shape;2152;p85">
                <a:extLst>
                  <a:ext uri="{FF2B5EF4-FFF2-40B4-BE49-F238E27FC236}">
                    <a16:creationId xmlns:a16="http://schemas.microsoft.com/office/drawing/2014/main" id="{67AAC3EB-000F-43BA-B975-A6A29B2EBE9E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8" name="Google Shape;2153;p85">
                <a:extLst>
                  <a:ext uri="{FF2B5EF4-FFF2-40B4-BE49-F238E27FC236}">
                    <a16:creationId xmlns:a16="http://schemas.microsoft.com/office/drawing/2014/main" id="{4D66360B-D005-4512-9EE1-249A3F1A8220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29" name="Google Shape;2154;p85">
                <a:extLst>
                  <a:ext uri="{FF2B5EF4-FFF2-40B4-BE49-F238E27FC236}">
                    <a16:creationId xmlns:a16="http://schemas.microsoft.com/office/drawing/2014/main" id="{58CC78B4-4734-4315-9BA4-E88104B406E4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0" name="Google Shape;2155;p85">
                <a:extLst>
                  <a:ext uri="{FF2B5EF4-FFF2-40B4-BE49-F238E27FC236}">
                    <a16:creationId xmlns:a16="http://schemas.microsoft.com/office/drawing/2014/main" id="{D3CB86E3-3592-48BE-94EC-1D1CCCCE20D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1" name="Google Shape;2156;p85">
                <a:extLst>
                  <a:ext uri="{FF2B5EF4-FFF2-40B4-BE49-F238E27FC236}">
                    <a16:creationId xmlns:a16="http://schemas.microsoft.com/office/drawing/2014/main" id="{91F17AA1-2916-4E6E-A40E-C7FB0DC69ECF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2" name="Google Shape;2157;p85">
                <a:extLst>
                  <a:ext uri="{FF2B5EF4-FFF2-40B4-BE49-F238E27FC236}">
                    <a16:creationId xmlns:a16="http://schemas.microsoft.com/office/drawing/2014/main" id="{E3978E5F-9504-4DF3-9043-4074B227BF64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3" name="Google Shape;2158;p85">
                <a:extLst>
                  <a:ext uri="{FF2B5EF4-FFF2-40B4-BE49-F238E27FC236}">
                    <a16:creationId xmlns:a16="http://schemas.microsoft.com/office/drawing/2014/main" id="{5F557E1A-8095-4CDE-95A1-3254F073209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4" name="Google Shape;2159;p85">
                <a:extLst>
                  <a:ext uri="{FF2B5EF4-FFF2-40B4-BE49-F238E27FC236}">
                    <a16:creationId xmlns:a16="http://schemas.microsoft.com/office/drawing/2014/main" id="{2F937CC7-2527-44AE-8FB4-11067A0548B4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5" name="Google Shape;2160;p85">
                <a:extLst>
                  <a:ext uri="{FF2B5EF4-FFF2-40B4-BE49-F238E27FC236}">
                    <a16:creationId xmlns:a16="http://schemas.microsoft.com/office/drawing/2014/main" id="{5AE5CEB3-985B-4FDD-A4E4-9B7FE1F145AA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6" name="Google Shape;2161;p85">
                <a:extLst>
                  <a:ext uri="{FF2B5EF4-FFF2-40B4-BE49-F238E27FC236}">
                    <a16:creationId xmlns:a16="http://schemas.microsoft.com/office/drawing/2014/main" id="{9FD01356-DFF6-467E-BAB6-572C0362B3D3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7" name="Google Shape;2162;p85">
                <a:extLst>
                  <a:ext uri="{FF2B5EF4-FFF2-40B4-BE49-F238E27FC236}">
                    <a16:creationId xmlns:a16="http://schemas.microsoft.com/office/drawing/2014/main" id="{2E8A1618-2312-4EFD-A53F-258C4671498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8" name="Google Shape;2163;p85">
                <a:extLst>
                  <a:ext uri="{FF2B5EF4-FFF2-40B4-BE49-F238E27FC236}">
                    <a16:creationId xmlns:a16="http://schemas.microsoft.com/office/drawing/2014/main" id="{4132EE45-C1CF-4F95-BB7C-6B7FD488BC82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39" name="Google Shape;2164;p85">
                <a:extLst>
                  <a:ext uri="{FF2B5EF4-FFF2-40B4-BE49-F238E27FC236}">
                    <a16:creationId xmlns:a16="http://schemas.microsoft.com/office/drawing/2014/main" id="{EB01197C-FBD6-4402-A858-468E177FEC2E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0" name="Google Shape;2165;p85">
                <a:extLst>
                  <a:ext uri="{FF2B5EF4-FFF2-40B4-BE49-F238E27FC236}">
                    <a16:creationId xmlns:a16="http://schemas.microsoft.com/office/drawing/2014/main" id="{23DD8E0F-287F-4C61-B996-3A32F46238ED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1" name="Google Shape;2166;p85">
                <a:extLst>
                  <a:ext uri="{FF2B5EF4-FFF2-40B4-BE49-F238E27FC236}">
                    <a16:creationId xmlns:a16="http://schemas.microsoft.com/office/drawing/2014/main" id="{481F9315-6D67-4719-9260-E5E0BDBBA94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42" name="Google Shape;2167;p85">
                <a:extLst>
                  <a:ext uri="{FF2B5EF4-FFF2-40B4-BE49-F238E27FC236}">
                    <a16:creationId xmlns:a16="http://schemas.microsoft.com/office/drawing/2014/main" id="{E6657C25-94C8-4572-8395-5FE91A2FA815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D731E2F-CFBE-43C9-86AA-275CDAE4639B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D9CFCD9-AE60-4C1A-8015-969DF48FD4C3}"/>
              </a:ext>
            </a:extLst>
          </p:cNvPr>
          <p:cNvGrpSpPr/>
          <p:nvPr/>
        </p:nvGrpSpPr>
        <p:grpSpPr>
          <a:xfrm>
            <a:off x="2376422" y="179626"/>
            <a:ext cx="534789" cy="1107563"/>
            <a:chOff x="914400" y="-249855"/>
            <a:chExt cx="1930759" cy="3998660"/>
          </a:xfrm>
        </p:grpSpPr>
        <p:grpSp>
          <p:nvGrpSpPr>
            <p:cNvPr id="77" name="Google Shape;2136;p85">
              <a:extLst>
                <a:ext uri="{FF2B5EF4-FFF2-40B4-BE49-F238E27FC236}">
                  <a16:creationId xmlns:a16="http://schemas.microsoft.com/office/drawing/2014/main" id="{5C9FDA45-9523-47D6-9B62-C68366888771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79" name="Google Shape;2137;p85">
                <a:extLst>
                  <a:ext uri="{FF2B5EF4-FFF2-40B4-BE49-F238E27FC236}">
                    <a16:creationId xmlns:a16="http://schemas.microsoft.com/office/drawing/2014/main" id="{0E31FCFD-48A5-4875-908A-CE6A888A675F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0" name="Google Shape;2138;p85">
                <a:extLst>
                  <a:ext uri="{FF2B5EF4-FFF2-40B4-BE49-F238E27FC236}">
                    <a16:creationId xmlns:a16="http://schemas.microsoft.com/office/drawing/2014/main" id="{11057908-3DD7-436A-AFCE-59CE066644D6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1" name="Google Shape;2139;p85">
                <a:extLst>
                  <a:ext uri="{FF2B5EF4-FFF2-40B4-BE49-F238E27FC236}">
                    <a16:creationId xmlns:a16="http://schemas.microsoft.com/office/drawing/2014/main" id="{D3C975EB-B6E4-4FC3-B2B0-41AD03D8766D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2" name="Google Shape;2140;p85">
                <a:extLst>
                  <a:ext uri="{FF2B5EF4-FFF2-40B4-BE49-F238E27FC236}">
                    <a16:creationId xmlns:a16="http://schemas.microsoft.com/office/drawing/2014/main" id="{8234954F-CB8C-4CC7-BAD3-2C5C136FDAE2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3" name="Google Shape;2141;p85">
                <a:extLst>
                  <a:ext uri="{FF2B5EF4-FFF2-40B4-BE49-F238E27FC236}">
                    <a16:creationId xmlns:a16="http://schemas.microsoft.com/office/drawing/2014/main" id="{D094005A-C72D-4622-AB93-AAC910E4B1DB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4" name="Google Shape;2142;p85">
                <a:extLst>
                  <a:ext uri="{FF2B5EF4-FFF2-40B4-BE49-F238E27FC236}">
                    <a16:creationId xmlns:a16="http://schemas.microsoft.com/office/drawing/2014/main" id="{621DC82F-457A-48EF-9BE2-F2CB54252B20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5" name="Google Shape;2143;p85">
                <a:extLst>
                  <a:ext uri="{FF2B5EF4-FFF2-40B4-BE49-F238E27FC236}">
                    <a16:creationId xmlns:a16="http://schemas.microsoft.com/office/drawing/2014/main" id="{B9FBEC56-7384-49E9-B5D3-671593881E42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6" name="Google Shape;2144;p85">
                <a:extLst>
                  <a:ext uri="{FF2B5EF4-FFF2-40B4-BE49-F238E27FC236}">
                    <a16:creationId xmlns:a16="http://schemas.microsoft.com/office/drawing/2014/main" id="{331665D9-7A41-4499-BA52-899DA8861211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7" name="Google Shape;2145;p85">
                <a:extLst>
                  <a:ext uri="{FF2B5EF4-FFF2-40B4-BE49-F238E27FC236}">
                    <a16:creationId xmlns:a16="http://schemas.microsoft.com/office/drawing/2014/main" id="{23351CC2-4D25-44BD-B3E8-A44A049FE067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8" name="Google Shape;2146;p85">
                <a:extLst>
                  <a:ext uri="{FF2B5EF4-FFF2-40B4-BE49-F238E27FC236}">
                    <a16:creationId xmlns:a16="http://schemas.microsoft.com/office/drawing/2014/main" id="{F17A8EBF-0464-4D64-8E04-8F93A1491E9D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89" name="Google Shape;2147;p85">
                <a:extLst>
                  <a:ext uri="{FF2B5EF4-FFF2-40B4-BE49-F238E27FC236}">
                    <a16:creationId xmlns:a16="http://schemas.microsoft.com/office/drawing/2014/main" id="{1059E621-2250-478E-A2A2-4BFDFFEBBF0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0" name="Google Shape;2148;p85">
                <a:extLst>
                  <a:ext uri="{FF2B5EF4-FFF2-40B4-BE49-F238E27FC236}">
                    <a16:creationId xmlns:a16="http://schemas.microsoft.com/office/drawing/2014/main" id="{42D4197C-F46A-4F5B-BFA3-88F6F8E99B59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1" name="Google Shape;2149;p85">
                <a:extLst>
                  <a:ext uri="{FF2B5EF4-FFF2-40B4-BE49-F238E27FC236}">
                    <a16:creationId xmlns:a16="http://schemas.microsoft.com/office/drawing/2014/main" id="{29511583-E51A-424E-85A0-4B20ECD151BB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2" name="Google Shape;2150;p85">
                <a:extLst>
                  <a:ext uri="{FF2B5EF4-FFF2-40B4-BE49-F238E27FC236}">
                    <a16:creationId xmlns:a16="http://schemas.microsoft.com/office/drawing/2014/main" id="{C977411E-5A90-4577-BA3E-98CBCF668348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3" name="Google Shape;2151;p85">
                <a:extLst>
                  <a:ext uri="{FF2B5EF4-FFF2-40B4-BE49-F238E27FC236}">
                    <a16:creationId xmlns:a16="http://schemas.microsoft.com/office/drawing/2014/main" id="{BB017935-F869-4BBD-90A2-369931AA009C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4" name="Google Shape;2152;p85">
                <a:extLst>
                  <a:ext uri="{FF2B5EF4-FFF2-40B4-BE49-F238E27FC236}">
                    <a16:creationId xmlns:a16="http://schemas.microsoft.com/office/drawing/2014/main" id="{F18F0847-46B3-45B3-BE03-4ABBA47EFEDC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5" name="Google Shape;2153;p85">
                <a:extLst>
                  <a:ext uri="{FF2B5EF4-FFF2-40B4-BE49-F238E27FC236}">
                    <a16:creationId xmlns:a16="http://schemas.microsoft.com/office/drawing/2014/main" id="{7F2CD872-91C6-47D7-99C7-8C6D3409FA93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6" name="Google Shape;2154;p85">
                <a:extLst>
                  <a:ext uri="{FF2B5EF4-FFF2-40B4-BE49-F238E27FC236}">
                    <a16:creationId xmlns:a16="http://schemas.microsoft.com/office/drawing/2014/main" id="{655C1BCF-E63D-41D0-B9A5-A44EE0098AB2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7" name="Google Shape;2155;p85">
                <a:extLst>
                  <a:ext uri="{FF2B5EF4-FFF2-40B4-BE49-F238E27FC236}">
                    <a16:creationId xmlns:a16="http://schemas.microsoft.com/office/drawing/2014/main" id="{0FDF3F58-5592-4EC1-B832-C4E32A575F0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8" name="Google Shape;2156;p85">
                <a:extLst>
                  <a:ext uri="{FF2B5EF4-FFF2-40B4-BE49-F238E27FC236}">
                    <a16:creationId xmlns:a16="http://schemas.microsoft.com/office/drawing/2014/main" id="{0250651D-A026-4EF0-A316-A4C61F4AD9F3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9" name="Google Shape;2157;p85">
                <a:extLst>
                  <a:ext uri="{FF2B5EF4-FFF2-40B4-BE49-F238E27FC236}">
                    <a16:creationId xmlns:a16="http://schemas.microsoft.com/office/drawing/2014/main" id="{33334141-E9F8-42E8-ABBC-0E4C74626517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0" name="Google Shape;2158;p85">
                <a:extLst>
                  <a:ext uri="{FF2B5EF4-FFF2-40B4-BE49-F238E27FC236}">
                    <a16:creationId xmlns:a16="http://schemas.microsoft.com/office/drawing/2014/main" id="{F20308A3-83D9-4D8E-9A98-344ECD53B94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1" name="Google Shape;2159;p85">
                <a:extLst>
                  <a:ext uri="{FF2B5EF4-FFF2-40B4-BE49-F238E27FC236}">
                    <a16:creationId xmlns:a16="http://schemas.microsoft.com/office/drawing/2014/main" id="{86D43CF5-EA3B-40B2-A53B-B3301FEB06CF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2" name="Google Shape;2160;p85">
                <a:extLst>
                  <a:ext uri="{FF2B5EF4-FFF2-40B4-BE49-F238E27FC236}">
                    <a16:creationId xmlns:a16="http://schemas.microsoft.com/office/drawing/2014/main" id="{2A2F61F4-CBE9-47A2-A27E-052CC77FBE60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3" name="Google Shape;2161;p85">
                <a:extLst>
                  <a:ext uri="{FF2B5EF4-FFF2-40B4-BE49-F238E27FC236}">
                    <a16:creationId xmlns:a16="http://schemas.microsoft.com/office/drawing/2014/main" id="{479AD3A9-BA6E-4B50-845E-61975DD243FD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4" name="Google Shape;2162;p85">
                <a:extLst>
                  <a:ext uri="{FF2B5EF4-FFF2-40B4-BE49-F238E27FC236}">
                    <a16:creationId xmlns:a16="http://schemas.microsoft.com/office/drawing/2014/main" id="{C3F305DD-8636-485C-8EA2-6CB827EEA62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5" name="Google Shape;2163;p85">
                <a:extLst>
                  <a:ext uri="{FF2B5EF4-FFF2-40B4-BE49-F238E27FC236}">
                    <a16:creationId xmlns:a16="http://schemas.microsoft.com/office/drawing/2014/main" id="{37A73AB9-DBAF-4C48-AFE5-A3FF14EC9F8D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6" name="Google Shape;2164;p85">
                <a:extLst>
                  <a:ext uri="{FF2B5EF4-FFF2-40B4-BE49-F238E27FC236}">
                    <a16:creationId xmlns:a16="http://schemas.microsoft.com/office/drawing/2014/main" id="{248E289C-00AA-4531-901C-2D4BB13EAECC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7" name="Google Shape;2165;p85">
                <a:extLst>
                  <a:ext uri="{FF2B5EF4-FFF2-40B4-BE49-F238E27FC236}">
                    <a16:creationId xmlns:a16="http://schemas.microsoft.com/office/drawing/2014/main" id="{79914444-246B-4F95-AB2F-535CCB35F553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8" name="Google Shape;2166;p85">
                <a:extLst>
                  <a:ext uri="{FF2B5EF4-FFF2-40B4-BE49-F238E27FC236}">
                    <a16:creationId xmlns:a16="http://schemas.microsoft.com/office/drawing/2014/main" id="{A7D8035A-E957-4D44-B2F4-831922BB7E38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109" name="Google Shape;2167;p85">
                <a:extLst>
                  <a:ext uri="{FF2B5EF4-FFF2-40B4-BE49-F238E27FC236}">
                    <a16:creationId xmlns:a16="http://schemas.microsoft.com/office/drawing/2014/main" id="{78B5F352-3EDA-4150-BBA7-4AC682EB6141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9DE133-51BC-45D3-9811-F3AF095798EA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2" name="Picture 1" descr="A picture containing flower&#10;&#10;Description automatically generated">
            <a:extLst>
              <a:ext uri="{FF2B5EF4-FFF2-40B4-BE49-F238E27FC236}">
                <a16:creationId xmlns:a16="http://schemas.microsoft.com/office/drawing/2014/main" id="{8CDBB1EC-5C17-4247-B5C5-0CBF26C9C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65923" y="-1172834"/>
            <a:ext cx="5773120" cy="3437612"/>
          </a:xfrm>
          <a:prstGeom prst="rect">
            <a:avLst/>
          </a:prstGeom>
        </p:spPr>
      </p:pic>
      <p:sp>
        <p:nvSpPr>
          <p:cNvPr id="144" name="Google Shape;1218;p66">
            <a:extLst>
              <a:ext uri="{FF2B5EF4-FFF2-40B4-BE49-F238E27FC236}">
                <a16:creationId xmlns:a16="http://schemas.microsoft.com/office/drawing/2014/main" id="{98DB05EE-C582-4E77-8B1C-399BE5F37CDC}"/>
              </a:ext>
            </a:extLst>
          </p:cNvPr>
          <p:cNvSpPr/>
          <p:nvPr/>
        </p:nvSpPr>
        <p:spPr>
          <a:xfrm rot="5400000">
            <a:off x="3156088" y="-2206424"/>
            <a:ext cx="6042927" cy="11123434"/>
          </a:xfrm>
          <a:custGeom>
            <a:avLst/>
            <a:gdLst/>
            <a:ahLst/>
            <a:cxnLst/>
            <a:rect l="l" t="t" r="r" b="b"/>
            <a:pathLst>
              <a:path w="39816" h="49203" extrusionOk="0">
                <a:moveTo>
                  <a:pt x="1585" y="484"/>
                </a:moveTo>
                <a:lnTo>
                  <a:pt x="1585" y="1585"/>
                </a:lnTo>
                <a:lnTo>
                  <a:pt x="499" y="1585"/>
                </a:lnTo>
                <a:lnTo>
                  <a:pt x="499" y="484"/>
                </a:lnTo>
                <a:close/>
                <a:moveTo>
                  <a:pt x="3170" y="484"/>
                </a:moveTo>
                <a:lnTo>
                  <a:pt x="3170" y="1585"/>
                </a:lnTo>
                <a:lnTo>
                  <a:pt x="2068" y="1585"/>
                </a:lnTo>
                <a:lnTo>
                  <a:pt x="2068" y="484"/>
                </a:lnTo>
                <a:close/>
                <a:moveTo>
                  <a:pt x="4755" y="484"/>
                </a:moveTo>
                <a:lnTo>
                  <a:pt x="4755" y="1585"/>
                </a:lnTo>
                <a:lnTo>
                  <a:pt x="3668" y="1585"/>
                </a:lnTo>
                <a:lnTo>
                  <a:pt x="3668" y="484"/>
                </a:lnTo>
                <a:close/>
                <a:moveTo>
                  <a:pt x="36148" y="484"/>
                </a:moveTo>
                <a:lnTo>
                  <a:pt x="36148" y="1585"/>
                </a:lnTo>
                <a:lnTo>
                  <a:pt x="35061" y="1585"/>
                </a:lnTo>
                <a:lnTo>
                  <a:pt x="35061" y="484"/>
                </a:lnTo>
                <a:close/>
                <a:moveTo>
                  <a:pt x="37732" y="484"/>
                </a:moveTo>
                <a:lnTo>
                  <a:pt x="37732" y="1585"/>
                </a:lnTo>
                <a:lnTo>
                  <a:pt x="36646" y="1585"/>
                </a:lnTo>
                <a:lnTo>
                  <a:pt x="36646" y="484"/>
                </a:lnTo>
                <a:close/>
                <a:moveTo>
                  <a:pt x="39317" y="484"/>
                </a:moveTo>
                <a:lnTo>
                  <a:pt x="39317" y="1585"/>
                </a:lnTo>
                <a:lnTo>
                  <a:pt x="38231" y="1585"/>
                </a:lnTo>
                <a:lnTo>
                  <a:pt x="38231" y="484"/>
                </a:lnTo>
                <a:close/>
                <a:moveTo>
                  <a:pt x="3170" y="2068"/>
                </a:moveTo>
                <a:lnTo>
                  <a:pt x="3170" y="3170"/>
                </a:lnTo>
                <a:lnTo>
                  <a:pt x="2068" y="3170"/>
                </a:lnTo>
                <a:lnTo>
                  <a:pt x="2068" y="2068"/>
                </a:lnTo>
                <a:close/>
                <a:moveTo>
                  <a:pt x="37732" y="2068"/>
                </a:moveTo>
                <a:lnTo>
                  <a:pt x="37732" y="3170"/>
                </a:lnTo>
                <a:lnTo>
                  <a:pt x="36646" y="3170"/>
                </a:lnTo>
                <a:lnTo>
                  <a:pt x="36646" y="2068"/>
                </a:lnTo>
                <a:close/>
                <a:moveTo>
                  <a:pt x="1585" y="3638"/>
                </a:moveTo>
                <a:lnTo>
                  <a:pt x="1585" y="4725"/>
                </a:lnTo>
                <a:lnTo>
                  <a:pt x="499" y="4725"/>
                </a:lnTo>
                <a:lnTo>
                  <a:pt x="499" y="3638"/>
                </a:lnTo>
                <a:close/>
                <a:moveTo>
                  <a:pt x="4755" y="3638"/>
                </a:moveTo>
                <a:lnTo>
                  <a:pt x="4755" y="4725"/>
                </a:lnTo>
                <a:lnTo>
                  <a:pt x="3668" y="4725"/>
                </a:lnTo>
                <a:lnTo>
                  <a:pt x="3668" y="3638"/>
                </a:lnTo>
                <a:close/>
                <a:moveTo>
                  <a:pt x="36148" y="3638"/>
                </a:moveTo>
                <a:lnTo>
                  <a:pt x="36148" y="4725"/>
                </a:lnTo>
                <a:lnTo>
                  <a:pt x="35061" y="4725"/>
                </a:lnTo>
                <a:lnTo>
                  <a:pt x="35061" y="3638"/>
                </a:lnTo>
                <a:close/>
                <a:moveTo>
                  <a:pt x="39302" y="3638"/>
                </a:moveTo>
                <a:lnTo>
                  <a:pt x="39302" y="4725"/>
                </a:lnTo>
                <a:lnTo>
                  <a:pt x="38231" y="4725"/>
                </a:lnTo>
                <a:lnTo>
                  <a:pt x="38231" y="3638"/>
                </a:lnTo>
                <a:close/>
                <a:moveTo>
                  <a:pt x="1585" y="44433"/>
                </a:moveTo>
                <a:lnTo>
                  <a:pt x="1585" y="45520"/>
                </a:lnTo>
                <a:lnTo>
                  <a:pt x="499" y="45520"/>
                </a:lnTo>
                <a:lnTo>
                  <a:pt x="499" y="44433"/>
                </a:lnTo>
                <a:close/>
                <a:moveTo>
                  <a:pt x="4755" y="44433"/>
                </a:moveTo>
                <a:lnTo>
                  <a:pt x="4755" y="45520"/>
                </a:lnTo>
                <a:lnTo>
                  <a:pt x="3668" y="45520"/>
                </a:lnTo>
                <a:lnTo>
                  <a:pt x="3668" y="44433"/>
                </a:lnTo>
                <a:close/>
                <a:moveTo>
                  <a:pt x="36148" y="44433"/>
                </a:moveTo>
                <a:lnTo>
                  <a:pt x="36148" y="45520"/>
                </a:lnTo>
                <a:lnTo>
                  <a:pt x="35061" y="45520"/>
                </a:lnTo>
                <a:lnTo>
                  <a:pt x="35061" y="44433"/>
                </a:lnTo>
                <a:close/>
                <a:moveTo>
                  <a:pt x="39317" y="44433"/>
                </a:moveTo>
                <a:lnTo>
                  <a:pt x="39317" y="45520"/>
                </a:lnTo>
                <a:lnTo>
                  <a:pt x="38231" y="45520"/>
                </a:lnTo>
                <a:lnTo>
                  <a:pt x="38231" y="44433"/>
                </a:lnTo>
                <a:close/>
                <a:moveTo>
                  <a:pt x="3170" y="46018"/>
                </a:moveTo>
                <a:lnTo>
                  <a:pt x="3170" y="47105"/>
                </a:lnTo>
                <a:lnTo>
                  <a:pt x="2068" y="47105"/>
                </a:lnTo>
                <a:lnTo>
                  <a:pt x="2068" y="46018"/>
                </a:lnTo>
                <a:close/>
                <a:moveTo>
                  <a:pt x="37732" y="46018"/>
                </a:moveTo>
                <a:lnTo>
                  <a:pt x="37732" y="47105"/>
                </a:lnTo>
                <a:lnTo>
                  <a:pt x="36646" y="47105"/>
                </a:lnTo>
                <a:lnTo>
                  <a:pt x="36646" y="46018"/>
                </a:lnTo>
                <a:close/>
                <a:moveTo>
                  <a:pt x="1585" y="47603"/>
                </a:moveTo>
                <a:lnTo>
                  <a:pt x="1585" y="48689"/>
                </a:lnTo>
                <a:lnTo>
                  <a:pt x="499" y="48689"/>
                </a:lnTo>
                <a:lnTo>
                  <a:pt x="499" y="47603"/>
                </a:lnTo>
                <a:close/>
                <a:moveTo>
                  <a:pt x="4755" y="47603"/>
                </a:moveTo>
                <a:lnTo>
                  <a:pt x="4755" y="48689"/>
                </a:lnTo>
                <a:lnTo>
                  <a:pt x="3668" y="48689"/>
                </a:lnTo>
                <a:lnTo>
                  <a:pt x="3668" y="47603"/>
                </a:lnTo>
                <a:close/>
                <a:moveTo>
                  <a:pt x="34578" y="469"/>
                </a:moveTo>
                <a:lnTo>
                  <a:pt x="34578" y="2053"/>
                </a:lnTo>
                <a:lnTo>
                  <a:pt x="36163" y="2053"/>
                </a:lnTo>
                <a:lnTo>
                  <a:pt x="36163" y="3155"/>
                </a:lnTo>
                <a:lnTo>
                  <a:pt x="34578" y="3155"/>
                </a:lnTo>
                <a:lnTo>
                  <a:pt x="34578" y="5223"/>
                </a:lnTo>
                <a:lnTo>
                  <a:pt x="36661" y="5223"/>
                </a:lnTo>
                <a:lnTo>
                  <a:pt x="36661" y="3638"/>
                </a:lnTo>
                <a:lnTo>
                  <a:pt x="37748" y="3638"/>
                </a:lnTo>
                <a:lnTo>
                  <a:pt x="37748" y="5223"/>
                </a:lnTo>
                <a:lnTo>
                  <a:pt x="39332" y="5223"/>
                </a:lnTo>
                <a:lnTo>
                  <a:pt x="39332" y="43935"/>
                </a:lnTo>
                <a:lnTo>
                  <a:pt x="37732" y="43935"/>
                </a:lnTo>
                <a:lnTo>
                  <a:pt x="37732" y="45520"/>
                </a:lnTo>
                <a:lnTo>
                  <a:pt x="36646" y="45520"/>
                </a:lnTo>
                <a:lnTo>
                  <a:pt x="36646" y="43935"/>
                </a:lnTo>
                <a:lnTo>
                  <a:pt x="34563" y="43935"/>
                </a:lnTo>
                <a:lnTo>
                  <a:pt x="34563" y="46018"/>
                </a:lnTo>
                <a:lnTo>
                  <a:pt x="36148" y="46018"/>
                </a:lnTo>
                <a:lnTo>
                  <a:pt x="36148" y="47105"/>
                </a:lnTo>
                <a:lnTo>
                  <a:pt x="34563" y="47105"/>
                </a:lnTo>
                <a:lnTo>
                  <a:pt x="34563" y="48689"/>
                </a:lnTo>
                <a:lnTo>
                  <a:pt x="5253" y="48689"/>
                </a:lnTo>
                <a:lnTo>
                  <a:pt x="5253" y="47105"/>
                </a:lnTo>
                <a:lnTo>
                  <a:pt x="3668" y="47105"/>
                </a:lnTo>
                <a:lnTo>
                  <a:pt x="3668" y="46018"/>
                </a:lnTo>
                <a:lnTo>
                  <a:pt x="5253" y="46018"/>
                </a:lnTo>
                <a:lnTo>
                  <a:pt x="5253" y="43935"/>
                </a:lnTo>
                <a:lnTo>
                  <a:pt x="3170" y="43935"/>
                </a:lnTo>
                <a:lnTo>
                  <a:pt x="3170" y="45520"/>
                </a:lnTo>
                <a:lnTo>
                  <a:pt x="2068" y="45520"/>
                </a:lnTo>
                <a:lnTo>
                  <a:pt x="2068" y="43935"/>
                </a:lnTo>
                <a:lnTo>
                  <a:pt x="499" y="43935"/>
                </a:lnTo>
                <a:lnTo>
                  <a:pt x="499" y="5223"/>
                </a:lnTo>
                <a:lnTo>
                  <a:pt x="2068" y="5223"/>
                </a:lnTo>
                <a:lnTo>
                  <a:pt x="2068" y="3638"/>
                </a:lnTo>
                <a:lnTo>
                  <a:pt x="3170" y="3638"/>
                </a:lnTo>
                <a:lnTo>
                  <a:pt x="3170" y="5223"/>
                </a:lnTo>
                <a:lnTo>
                  <a:pt x="5253" y="5223"/>
                </a:lnTo>
                <a:lnTo>
                  <a:pt x="5253" y="3155"/>
                </a:lnTo>
                <a:lnTo>
                  <a:pt x="3668" y="3155"/>
                </a:lnTo>
                <a:lnTo>
                  <a:pt x="3668" y="2053"/>
                </a:lnTo>
                <a:lnTo>
                  <a:pt x="5253" y="2053"/>
                </a:lnTo>
                <a:lnTo>
                  <a:pt x="5253" y="469"/>
                </a:lnTo>
                <a:close/>
                <a:moveTo>
                  <a:pt x="36148" y="47603"/>
                </a:moveTo>
                <a:lnTo>
                  <a:pt x="36148" y="48689"/>
                </a:lnTo>
                <a:lnTo>
                  <a:pt x="35061" y="48689"/>
                </a:lnTo>
                <a:lnTo>
                  <a:pt x="35061" y="47603"/>
                </a:lnTo>
                <a:close/>
                <a:moveTo>
                  <a:pt x="39302" y="47603"/>
                </a:moveTo>
                <a:lnTo>
                  <a:pt x="39302" y="48689"/>
                </a:lnTo>
                <a:lnTo>
                  <a:pt x="38231" y="48689"/>
                </a:lnTo>
                <a:lnTo>
                  <a:pt x="38231" y="47603"/>
                </a:lnTo>
                <a:close/>
                <a:moveTo>
                  <a:pt x="1" y="1"/>
                </a:moveTo>
                <a:lnTo>
                  <a:pt x="1" y="2068"/>
                </a:lnTo>
                <a:lnTo>
                  <a:pt x="1585" y="2068"/>
                </a:lnTo>
                <a:lnTo>
                  <a:pt x="1585" y="3170"/>
                </a:lnTo>
                <a:lnTo>
                  <a:pt x="1" y="3170"/>
                </a:lnTo>
                <a:lnTo>
                  <a:pt x="1" y="5238"/>
                </a:lnTo>
                <a:lnTo>
                  <a:pt x="1" y="46033"/>
                </a:lnTo>
                <a:lnTo>
                  <a:pt x="1585" y="46033"/>
                </a:lnTo>
                <a:lnTo>
                  <a:pt x="1585" y="47120"/>
                </a:lnTo>
                <a:lnTo>
                  <a:pt x="1" y="47120"/>
                </a:lnTo>
                <a:lnTo>
                  <a:pt x="1" y="49203"/>
                </a:lnTo>
                <a:lnTo>
                  <a:pt x="2068" y="49203"/>
                </a:lnTo>
                <a:lnTo>
                  <a:pt x="2068" y="47618"/>
                </a:lnTo>
                <a:lnTo>
                  <a:pt x="3170" y="47618"/>
                </a:lnTo>
                <a:lnTo>
                  <a:pt x="3170" y="49203"/>
                </a:lnTo>
                <a:lnTo>
                  <a:pt x="36646" y="49203"/>
                </a:lnTo>
                <a:lnTo>
                  <a:pt x="36646" y="47618"/>
                </a:lnTo>
                <a:lnTo>
                  <a:pt x="37732" y="47618"/>
                </a:lnTo>
                <a:lnTo>
                  <a:pt x="37732" y="49203"/>
                </a:lnTo>
                <a:lnTo>
                  <a:pt x="39815" y="49203"/>
                </a:lnTo>
                <a:lnTo>
                  <a:pt x="39815" y="47120"/>
                </a:lnTo>
                <a:lnTo>
                  <a:pt x="38231" y="47120"/>
                </a:lnTo>
                <a:lnTo>
                  <a:pt x="38231" y="46033"/>
                </a:lnTo>
                <a:lnTo>
                  <a:pt x="39815" y="46033"/>
                </a:lnTo>
                <a:lnTo>
                  <a:pt x="39815" y="5223"/>
                </a:lnTo>
                <a:lnTo>
                  <a:pt x="39815" y="3155"/>
                </a:lnTo>
                <a:lnTo>
                  <a:pt x="38231" y="3155"/>
                </a:lnTo>
                <a:lnTo>
                  <a:pt x="38231" y="2053"/>
                </a:lnTo>
                <a:lnTo>
                  <a:pt x="39785" y="2053"/>
                </a:lnTo>
                <a:lnTo>
                  <a:pt x="39785" y="1"/>
                </a:lnTo>
                <a:close/>
              </a:path>
            </a:pathLst>
          </a:custGeom>
          <a:solidFill>
            <a:srgbClr val="DA0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50" name="Google Shape;1249;p67">
            <a:extLst>
              <a:ext uri="{FF2B5EF4-FFF2-40B4-BE49-F238E27FC236}">
                <a16:creationId xmlns:a16="http://schemas.microsoft.com/office/drawing/2014/main" id="{4C36DD44-68B1-471A-A1B8-EAB373946CD5}"/>
              </a:ext>
            </a:extLst>
          </p:cNvPr>
          <p:cNvGrpSpPr/>
          <p:nvPr/>
        </p:nvGrpSpPr>
        <p:grpSpPr>
          <a:xfrm>
            <a:off x="11005912" y="5359575"/>
            <a:ext cx="319990" cy="324828"/>
            <a:chOff x="6606590" y="3427057"/>
            <a:chExt cx="729402" cy="740429"/>
          </a:xfrm>
        </p:grpSpPr>
        <p:sp>
          <p:nvSpPr>
            <p:cNvPr id="151" name="Google Shape;1250;p67">
              <a:extLst>
                <a:ext uri="{FF2B5EF4-FFF2-40B4-BE49-F238E27FC236}">
                  <a16:creationId xmlns:a16="http://schemas.microsoft.com/office/drawing/2014/main" id="{AC3CC70F-CA4A-46AB-960E-F6A4164EFA0F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52" name="Google Shape;1251;p67">
              <a:extLst>
                <a:ext uri="{FF2B5EF4-FFF2-40B4-BE49-F238E27FC236}">
                  <a16:creationId xmlns:a16="http://schemas.microsoft.com/office/drawing/2014/main" id="{9DBD7440-7566-4307-B545-214150176420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grpSp>
        <p:nvGrpSpPr>
          <p:cNvPr id="153" name="Google Shape;1249;p67">
            <a:extLst>
              <a:ext uri="{FF2B5EF4-FFF2-40B4-BE49-F238E27FC236}">
                <a16:creationId xmlns:a16="http://schemas.microsoft.com/office/drawing/2014/main" id="{74DF8F8A-BBCF-4B40-B0F0-FFE5444AD733}"/>
              </a:ext>
            </a:extLst>
          </p:cNvPr>
          <p:cNvGrpSpPr/>
          <p:nvPr/>
        </p:nvGrpSpPr>
        <p:grpSpPr>
          <a:xfrm>
            <a:off x="11005915" y="1129101"/>
            <a:ext cx="319990" cy="324828"/>
            <a:chOff x="6606590" y="3427057"/>
            <a:chExt cx="729402" cy="740429"/>
          </a:xfrm>
        </p:grpSpPr>
        <p:sp>
          <p:nvSpPr>
            <p:cNvPr id="154" name="Google Shape;1250;p67">
              <a:extLst>
                <a:ext uri="{FF2B5EF4-FFF2-40B4-BE49-F238E27FC236}">
                  <a16:creationId xmlns:a16="http://schemas.microsoft.com/office/drawing/2014/main" id="{C2086BFF-98B7-4066-9F7D-08ABD1A49A15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55" name="Google Shape;1251;p67">
              <a:extLst>
                <a:ext uri="{FF2B5EF4-FFF2-40B4-BE49-F238E27FC236}">
                  <a16:creationId xmlns:a16="http://schemas.microsoft.com/office/drawing/2014/main" id="{4CDBCB7C-766C-44A1-96A8-5E4A6BA7120E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F03FE88-4C59-4503-A8B7-74E4778452D2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168" name="Straight Arrow Connector 167">
            <a:extLst>
              <a:ext uri="{FF2B5EF4-FFF2-40B4-BE49-F238E27FC236}">
                <a16:creationId xmlns:a16="http://schemas.microsoft.com/office/drawing/2014/main" id="{A5B42450-D1BD-4079-8A5E-3860D03A400E}"/>
              </a:ext>
            </a:extLst>
          </p:cNvPr>
          <p:cNvCxnSpPr>
            <a:cxnSpLocks/>
          </p:cNvCxnSpPr>
          <p:nvPr/>
        </p:nvCxnSpPr>
        <p:spPr>
          <a:xfrm>
            <a:off x="7748309" y="2094256"/>
            <a:ext cx="0" cy="3085809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69" name="Rectangle 168">
            <a:extLst>
              <a:ext uri="{FF2B5EF4-FFF2-40B4-BE49-F238E27FC236}">
                <a16:creationId xmlns:a16="http://schemas.microsoft.com/office/drawing/2014/main" id="{99CF0465-8613-4784-A0DA-6C21359B041F}"/>
              </a:ext>
            </a:extLst>
          </p:cNvPr>
          <p:cNvSpPr/>
          <p:nvPr/>
        </p:nvSpPr>
        <p:spPr>
          <a:xfrm>
            <a:off x="7980073" y="3286064"/>
            <a:ext cx="10470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2 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ly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Arial"/>
                <a:sym typeface="Arial"/>
              </a:rPr>
              <a:t>rưỡi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54CD08F-1F3B-429F-A0BE-34AEA8AA8C2B}"/>
              </a:ext>
            </a:extLst>
          </p:cNvPr>
          <p:cNvSpPr/>
          <p:nvPr/>
        </p:nvSpPr>
        <p:spPr>
          <a:xfrm>
            <a:off x="4685351" y="5237892"/>
            <a:ext cx="1960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  <a:sym typeface="Arial"/>
              </a:rPr>
              <a:t>2 ô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  <a:sym typeface="Arial"/>
              </a:rPr>
              <a:t>ly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  <a:sym typeface="Arial"/>
              </a:rPr>
              <a:t>rưỡi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ea typeface="+mn-ea"/>
              <a:cs typeface="Calibri" panose="020F0502020204030204" pitchFamily="34" charset="0"/>
              <a:sym typeface="Arial"/>
            </a:endParaRPr>
          </a:p>
        </p:txBody>
      </p:sp>
      <p:cxnSp>
        <p:nvCxnSpPr>
          <p:cNvPr id="171" name="Straight Arrow Connector 170">
            <a:extLst>
              <a:ext uri="{FF2B5EF4-FFF2-40B4-BE49-F238E27FC236}">
                <a16:creationId xmlns:a16="http://schemas.microsoft.com/office/drawing/2014/main" id="{068C8AB3-7639-43A9-BF9C-976D8A6021DD}"/>
              </a:ext>
            </a:extLst>
          </p:cNvPr>
          <p:cNvCxnSpPr>
            <a:cxnSpLocks/>
          </p:cNvCxnSpPr>
          <p:nvPr/>
        </p:nvCxnSpPr>
        <p:spPr>
          <a:xfrm flipH="1">
            <a:off x="4035343" y="5231045"/>
            <a:ext cx="2985217" cy="0"/>
          </a:xfrm>
          <a:prstGeom prst="straightConnector1">
            <a:avLst/>
          </a:prstGeom>
          <a:noFill/>
          <a:ln w="28575" cap="flat" cmpd="sng" algn="ctr">
            <a:solidFill>
              <a:srgbClr val="434343">
                <a:lumMod val="7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72" name="Rectangle 171">
            <a:extLst>
              <a:ext uri="{FF2B5EF4-FFF2-40B4-BE49-F238E27FC236}">
                <a16:creationId xmlns:a16="http://schemas.microsoft.com/office/drawing/2014/main" id="{DA04AAFE-CE03-4C99-834E-62DA6ADC53B9}"/>
              </a:ext>
            </a:extLst>
          </p:cNvPr>
          <p:cNvSpPr/>
          <p:nvPr/>
        </p:nvSpPr>
        <p:spPr>
          <a:xfrm>
            <a:off x="898990" y="599284"/>
            <a:ext cx="105442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Chữ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lang="en-US" sz="3200" b="1" kern="0" dirty="0">
                <a:solidFill>
                  <a:srgbClr val="000000"/>
                </a:solidFill>
                <a:latin typeface="HP001" panose="020B0603050302020204" pitchFamily="34" charset="0"/>
                <a:ea typeface="HP001" panose="020B0603050302020204" pitchFamily="34" charset="0"/>
                <a:cs typeface="Calibri" panose="020F0502020204030204" pitchFamily="34" charset="0"/>
                <a:sym typeface="Arial"/>
              </a:rPr>
              <a:t>K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viết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bởi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nét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  <a:sym typeface="Arial"/>
              </a:rPr>
              <a:t>sau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5FD97C23-A6B2-4F7B-A712-BC65C4AA3994}"/>
              </a:ext>
            </a:extLst>
          </p:cNvPr>
          <p:cNvGrpSpPr/>
          <p:nvPr/>
        </p:nvGrpSpPr>
        <p:grpSpPr>
          <a:xfrm>
            <a:off x="688934" y="1786526"/>
            <a:ext cx="3346409" cy="1077218"/>
            <a:chOff x="455353" y="3837823"/>
            <a:chExt cx="3346409" cy="1077218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EA54BEEB-0516-417A-8F04-E4CE6E36E863}"/>
                </a:ext>
              </a:extLst>
            </p:cNvPr>
            <p:cNvSpPr/>
            <p:nvPr/>
          </p:nvSpPr>
          <p:spPr>
            <a:xfrm>
              <a:off x="455353" y="3837823"/>
              <a:ext cx="238488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t-BR" sz="3200" b="0" i="0" dirty="0">
                  <a:effectLst/>
                </a:rPr>
                <a:t>giống nét 1 của chữ </a:t>
              </a:r>
              <a:r>
                <a:rPr lang="pt-BR" sz="3200" b="1" i="0" dirty="0">
                  <a:effectLst/>
                  <a:latin typeface="HP001 4 hàng" panose="020B0603050302020204" pitchFamily="34" charset="0"/>
                </a:rPr>
                <a:t>I</a:t>
              </a:r>
            </a:p>
          </p:txBody>
        </p: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EFCE131E-315A-43A3-A073-CDB099C46931}"/>
                </a:ext>
              </a:extLst>
            </p:cNvPr>
            <p:cNvCxnSpPr>
              <a:cxnSpLocks/>
            </p:cNvCxnSpPr>
            <p:nvPr/>
          </p:nvCxnSpPr>
          <p:spPr>
            <a:xfrm>
              <a:off x="2753459" y="4515874"/>
              <a:ext cx="1048303" cy="59869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1170CEA7-CB21-4A45-ACBD-8D26068219C4}"/>
              </a:ext>
            </a:extLst>
          </p:cNvPr>
          <p:cNvGrpSpPr/>
          <p:nvPr/>
        </p:nvGrpSpPr>
        <p:grpSpPr>
          <a:xfrm>
            <a:off x="5236575" y="1099567"/>
            <a:ext cx="6002926" cy="2022172"/>
            <a:chOff x="-2653400" y="3490162"/>
            <a:chExt cx="6002926" cy="2022172"/>
          </a:xfrm>
        </p:grpSpPr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FA7ADC1D-3D4C-4AE2-A831-5B8054B7ADE6}"/>
                </a:ext>
              </a:extLst>
            </p:cNvPr>
            <p:cNvSpPr/>
            <p:nvPr/>
          </p:nvSpPr>
          <p:spPr>
            <a:xfrm>
              <a:off x="792074" y="3490162"/>
              <a:ext cx="255745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t-BR" sz="3200" b="0" i="0" dirty="0">
                  <a:effectLst/>
                </a:rPr>
                <a:t>giống nét 2 của chữ </a:t>
              </a:r>
              <a:r>
                <a:rPr lang="pt-BR" sz="3200" b="1" i="0" dirty="0">
                  <a:effectLst/>
                  <a:latin typeface="HP001 4 hàng" panose="020B0603050302020204" pitchFamily="34" charset="0"/>
                </a:rPr>
                <a:t>I</a:t>
              </a:r>
            </a:p>
          </p:txBody>
        </p:sp>
        <p:cxnSp>
          <p:nvCxnSpPr>
            <p:cNvPr id="182" name="Straight Arrow Connector 181">
              <a:extLst>
                <a:ext uri="{FF2B5EF4-FFF2-40B4-BE49-F238E27FC236}">
                  <a16:creationId xmlns:a16="http://schemas.microsoft.com/office/drawing/2014/main" id="{38AF5E7D-0D75-440A-AA61-0062FDADDB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653400" y="4508569"/>
              <a:ext cx="3880479" cy="1003765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B8A91BF0-B583-413B-B4F8-C85B7A97432A}"/>
              </a:ext>
            </a:extLst>
          </p:cNvPr>
          <p:cNvGrpSpPr/>
          <p:nvPr/>
        </p:nvGrpSpPr>
        <p:grpSpPr>
          <a:xfrm>
            <a:off x="9509742" y="5076007"/>
            <a:ext cx="2700500" cy="1728858"/>
            <a:chOff x="6865144" y="3555389"/>
            <a:chExt cx="2166889" cy="1588111"/>
          </a:xfrm>
        </p:grpSpPr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2B906E28-8481-48E9-BDA6-177C27522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144" y="3555389"/>
              <a:ext cx="2166889" cy="1588111"/>
            </a:xfrm>
            <a:prstGeom prst="rect">
              <a:avLst/>
            </a:prstGeom>
          </p:spPr>
        </p:pic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FCBA0FC4-7C87-4432-83AE-98CC0FD327FA}"/>
                </a:ext>
              </a:extLst>
            </p:cNvPr>
            <p:cNvSpPr/>
            <p:nvPr/>
          </p:nvSpPr>
          <p:spPr>
            <a:xfrm>
              <a:off x="7086748" y="3740766"/>
              <a:ext cx="1818893" cy="12156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  <a:sym typeface="Arial"/>
                </a:rPr>
                <a:t>bảng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ea typeface="+mn-ea"/>
                  <a:cs typeface="Calibri" panose="020F0502020204030204" pitchFamily="34" charset="0"/>
                  <a:sym typeface="Arial"/>
                </a:rPr>
                <a:t> con</a:t>
              </a: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C48DB421-EBA8-4BE0-BB98-A6F0CE686E91}"/>
              </a:ext>
            </a:extLst>
          </p:cNvPr>
          <p:cNvGrpSpPr/>
          <p:nvPr/>
        </p:nvGrpSpPr>
        <p:grpSpPr>
          <a:xfrm>
            <a:off x="5913121" y="2635660"/>
            <a:ext cx="5862176" cy="1815882"/>
            <a:chOff x="-2653400" y="3623512"/>
            <a:chExt cx="6325155" cy="5012294"/>
          </a:xfrm>
        </p:grpSpPr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1B943296-A6E2-4AC8-BC85-DEDC489BD00D}"/>
                </a:ext>
              </a:extLst>
            </p:cNvPr>
            <p:cNvSpPr/>
            <p:nvPr/>
          </p:nvSpPr>
          <p:spPr>
            <a:xfrm>
              <a:off x="622828" y="3623512"/>
              <a:ext cx="3048927" cy="50122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b="0" i="0" dirty="0">
                  <a:effectLst/>
                </a:rPr>
                <a:t>kết hợp của 2 nét cơ bản móc xuôi phải và móc ngược phải</a:t>
              </a:r>
            </a:p>
          </p:txBody>
        </p:sp>
        <p:cxnSp>
          <p:nvCxnSpPr>
            <p:cNvPr id="184" name="Straight Arrow Connector 183">
              <a:extLst>
                <a:ext uri="{FF2B5EF4-FFF2-40B4-BE49-F238E27FC236}">
                  <a16:creationId xmlns:a16="http://schemas.microsoft.com/office/drawing/2014/main" id="{3B86FECB-AE0A-4EF5-AF98-7F5B39A1896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2653400" y="4597230"/>
              <a:ext cx="3507957" cy="915104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lgDash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900645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" grpId="0"/>
      <p:bldP spid="1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6DEB32-004B-4C43-94FB-72E8CE74C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111" y="2055486"/>
            <a:ext cx="2762245" cy="273708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1582A7F-667C-4C46-9794-32C5C3F907D7}"/>
              </a:ext>
            </a:extLst>
          </p:cNvPr>
          <p:cNvGrpSpPr/>
          <p:nvPr/>
        </p:nvGrpSpPr>
        <p:grpSpPr>
          <a:xfrm>
            <a:off x="-621591" y="1208426"/>
            <a:ext cx="1190171" cy="2335276"/>
            <a:chOff x="914400" y="-249855"/>
            <a:chExt cx="2037913" cy="39986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66FFFA0-86BB-43A0-BBBF-BE3599462233}"/>
                </a:ext>
              </a:extLst>
            </p:cNvPr>
            <p:cNvGrpSpPr/>
            <p:nvPr/>
          </p:nvGrpSpPr>
          <p:grpSpPr>
            <a:xfrm>
              <a:off x="914400" y="-249855"/>
              <a:ext cx="1930759" cy="3998660"/>
              <a:chOff x="914400" y="-249855"/>
              <a:chExt cx="1930759" cy="3998660"/>
            </a:xfrm>
          </p:grpSpPr>
          <p:grpSp>
            <p:nvGrpSpPr>
              <p:cNvPr id="41" name="Google Shape;2136;p85">
                <a:extLst>
                  <a:ext uri="{FF2B5EF4-FFF2-40B4-BE49-F238E27FC236}">
                    <a16:creationId xmlns:a16="http://schemas.microsoft.com/office/drawing/2014/main" id="{55EF534E-E4C3-4EC5-8319-81E992E5FA5B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43" name="Google Shape;2137;p85">
                  <a:extLst>
                    <a:ext uri="{FF2B5EF4-FFF2-40B4-BE49-F238E27FC236}">
                      <a16:creationId xmlns:a16="http://schemas.microsoft.com/office/drawing/2014/main" id="{A14390FC-2A11-444D-A35C-E141CF11D3FC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Google Shape;2138;p85">
                  <a:extLst>
                    <a:ext uri="{FF2B5EF4-FFF2-40B4-BE49-F238E27FC236}">
                      <a16:creationId xmlns:a16="http://schemas.microsoft.com/office/drawing/2014/main" id="{EF919DAF-EB9E-4ED6-82F2-8AA7EEA4C6A9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Google Shape;2139;p85">
                  <a:extLst>
                    <a:ext uri="{FF2B5EF4-FFF2-40B4-BE49-F238E27FC236}">
                      <a16:creationId xmlns:a16="http://schemas.microsoft.com/office/drawing/2014/main" id="{FE54D27F-171F-4A71-B452-30B30F6B0A27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Google Shape;2140;p85">
                  <a:extLst>
                    <a:ext uri="{FF2B5EF4-FFF2-40B4-BE49-F238E27FC236}">
                      <a16:creationId xmlns:a16="http://schemas.microsoft.com/office/drawing/2014/main" id="{C6098CDE-8DB9-4295-832B-6137DB9C5221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Google Shape;2141;p85">
                  <a:extLst>
                    <a:ext uri="{FF2B5EF4-FFF2-40B4-BE49-F238E27FC236}">
                      <a16:creationId xmlns:a16="http://schemas.microsoft.com/office/drawing/2014/main" id="{9CA8217F-0604-4971-98FA-9302FC67C50D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Google Shape;2142;p85">
                  <a:extLst>
                    <a:ext uri="{FF2B5EF4-FFF2-40B4-BE49-F238E27FC236}">
                      <a16:creationId xmlns:a16="http://schemas.microsoft.com/office/drawing/2014/main" id="{00AF66F8-4EC6-4F4C-8E31-66FF3269101D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Google Shape;2143;p85">
                  <a:extLst>
                    <a:ext uri="{FF2B5EF4-FFF2-40B4-BE49-F238E27FC236}">
                      <a16:creationId xmlns:a16="http://schemas.microsoft.com/office/drawing/2014/main" id="{B7C30B0E-BF09-417B-AD2D-4A803859C3CD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Google Shape;2144;p85">
                  <a:extLst>
                    <a:ext uri="{FF2B5EF4-FFF2-40B4-BE49-F238E27FC236}">
                      <a16:creationId xmlns:a16="http://schemas.microsoft.com/office/drawing/2014/main" id="{E9D87B5E-7ACE-4224-9FB5-6DCE1311E9B8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Google Shape;2145;p85">
                  <a:extLst>
                    <a:ext uri="{FF2B5EF4-FFF2-40B4-BE49-F238E27FC236}">
                      <a16:creationId xmlns:a16="http://schemas.microsoft.com/office/drawing/2014/main" id="{AA140A85-4F97-47DF-8083-46D850FFEC49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Google Shape;2146;p85">
                  <a:extLst>
                    <a:ext uri="{FF2B5EF4-FFF2-40B4-BE49-F238E27FC236}">
                      <a16:creationId xmlns:a16="http://schemas.microsoft.com/office/drawing/2014/main" id="{032C94C1-978F-408A-AA44-4C6F21F7EC40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Google Shape;2147;p85">
                  <a:extLst>
                    <a:ext uri="{FF2B5EF4-FFF2-40B4-BE49-F238E27FC236}">
                      <a16:creationId xmlns:a16="http://schemas.microsoft.com/office/drawing/2014/main" id="{FFA5E984-DAAF-4018-B57B-48D89908AD26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Google Shape;2148;p85">
                  <a:extLst>
                    <a:ext uri="{FF2B5EF4-FFF2-40B4-BE49-F238E27FC236}">
                      <a16:creationId xmlns:a16="http://schemas.microsoft.com/office/drawing/2014/main" id="{0816D32E-B94A-41D1-A9AF-B5FB37194725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Google Shape;2149;p85">
                  <a:extLst>
                    <a:ext uri="{FF2B5EF4-FFF2-40B4-BE49-F238E27FC236}">
                      <a16:creationId xmlns:a16="http://schemas.microsoft.com/office/drawing/2014/main" id="{1E6D91F7-BDDA-4B10-99B1-03E16C565F61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Google Shape;2150;p85">
                  <a:extLst>
                    <a:ext uri="{FF2B5EF4-FFF2-40B4-BE49-F238E27FC236}">
                      <a16:creationId xmlns:a16="http://schemas.microsoft.com/office/drawing/2014/main" id="{EBEA2966-1E45-4AB1-AC0F-20B4C16EC7E3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Google Shape;2151;p85">
                  <a:extLst>
                    <a:ext uri="{FF2B5EF4-FFF2-40B4-BE49-F238E27FC236}">
                      <a16:creationId xmlns:a16="http://schemas.microsoft.com/office/drawing/2014/main" id="{9F395260-36B3-4459-ABCC-6AD4B516B890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Google Shape;2152;p85">
                  <a:extLst>
                    <a:ext uri="{FF2B5EF4-FFF2-40B4-BE49-F238E27FC236}">
                      <a16:creationId xmlns:a16="http://schemas.microsoft.com/office/drawing/2014/main" id="{A629AE2B-5B1B-4F8D-A175-7735AF7C8144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Google Shape;2153;p85">
                  <a:extLst>
                    <a:ext uri="{FF2B5EF4-FFF2-40B4-BE49-F238E27FC236}">
                      <a16:creationId xmlns:a16="http://schemas.microsoft.com/office/drawing/2014/main" id="{83C85E32-EDAF-42AD-8AEC-241A82F5DC54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Google Shape;2154;p85">
                  <a:extLst>
                    <a:ext uri="{FF2B5EF4-FFF2-40B4-BE49-F238E27FC236}">
                      <a16:creationId xmlns:a16="http://schemas.microsoft.com/office/drawing/2014/main" id="{5E23752A-6533-4380-9DF7-6E385743AC9B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Google Shape;2155;p85">
                  <a:extLst>
                    <a:ext uri="{FF2B5EF4-FFF2-40B4-BE49-F238E27FC236}">
                      <a16:creationId xmlns:a16="http://schemas.microsoft.com/office/drawing/2014/main" id="{D3A51FCC-B396-4C59-A4B6-A2C8941167B7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Google Shape;2156;p85">
                  <a:extLst>
                    <a:ext uri="{FF2B5EF4-FFF2-40B4-BE49-F238E27FC236}">
                      <a16:creationId xmlns:a16="http://schemas.microsoft.com/office/drawing/2014/main" id="{0D7FFA9A-D375-4F6A-AF73-9430AF8384F1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Google Shape;2157;p85">
                  <a:extLst>
                    <a:ext uri="{FF2B5EF4-FFF2-40B4-BE49-F238E27FC236}">
                      <a16:creationId xmlns:a16="http://schemas.microsoft.com/office/drawing/2014/main" id="{D6684EBF-AD71-47FE-8187-B54EB4BDEEE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Google Shape;2158;p85">
                  <a:extLst>
                    <a:ext uri="{FF2B5EF4-FFF2-40B4-BE49-F238E27FC236}">
                      <a16:creationId xmlns:a16="http://schemas.microsoft.com/office/drawing/2014/main" id="{CC0B7188-25E7-4F94-B7AA-787828239953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Google Shape;2159;p85">
                  <a:extLst>
                    <a:ext uri="{FF2B5EF4-FFF2-40B4-BE49-F238E27FC236}">
                      <a16:creationId xmlns:a16="http://schemas.microsoft.com/office/drawing/2014/main" id="{BEBD1646-B9BD-4C22-B952-508415616B8E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Google Shape;2160;p85">
                  <a:extLst>
                    <a:ext uri="{FF2B5EF4-FFF2-40B4-BE49-F238E27FC236}">
                      <a16:creationId xmlns:a16="http://schemas.microsoft.com/office/drawing/2014/main" id="{394F23C0-6246-4483-A515-41E2FFDF807A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Google Shape;2161;p85">
                  <a:extLst>
                    <a:ext uri="{FF2B5EF4-FFF2-40B4-BE49-F238E27FC236}">
                      <a16:creationId xmlns:a16="http://schemas.microsoft.com/office/drawing/2014/main" id="{BDEB2224-8845-458C-A9BF-7C4EBEADF7FA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Google Shape;2162;p85">
                  <a:extLst>
                    <a:ext uri="{FF2B5EF4-FFF2-40B4-BE49-F238E27FC236}">
                      <a16:creationId xmlns:a16="http://schemas.microsoft.com/office/drawing/2014/main" id="{2719EBC2-B163-4ED2-8DDF-3C7DAA200B22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Google Shape;2163;p85">
                  <a:extLst>
                    <a:ext uri="{FF2B5EF4-FFF2-40B4-BE49-F238E27FC236}">
                      <a16:creationId xmlns:a16="http://schemas.microsoft.com/office/drawing/2014/main" id="{4BACEBB5-D2C1-4F90-A495-4969F240A7ED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Google Shape;2164;p85">
                  <a:extLst>
                    <a:ext uri="{FF2B5EF4-FFF2-40B4-BE49-F238E27FC236}">
                      <a16:creationId xmlns:a16="http://schemas.microsoft.com/office/drawing/2014/main" id="{CDE4EAAC-6F3B-4952-8E97-6B619CADA947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1" name="Google Shape;2165;p85">
                  <a:extLst>
                    <a:ext uri="{FF2B5EF4-FFF2-40B4-BE49-F238E27FC236}">
                      <a16:creationId xmlns:a16="http://schemas.microsoft.com/office/drawing/2014/main" id="{605D95B3-B259-46EC-AF20-1DD678D23C91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2" name="Google Shape;2166;p85">
                  <a:extLst>
                    <a:ext uri="{FF2B5EF4-FFF2-40B4-BE49-F238E27FC236}">
                      <a16:creationId xmlns:a16="http://schemas.microsoft.com/office/drawing/2014/main" id="{588E30AE-3803-4C16-8983-837CF2D6C63B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Google Shape;2167;p85">
                  <a:extLst>
                    <a:ext uri="{FF2B5EF4-FFF2-40B4-BE49-F238E27FC236}">
                      <a16:creationId xmlns:a16="http://schemas.microsoft.com/office/drawing/2014/main" id="{49E97950-8B50-4B1A-8373-14083EE9E2B7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E1B61051-B08B-42FB-A608-530812439601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4A081CF-668B-490F-8465-F086D0B3B444}"/>
                </a:ext>
              </a:extLst>
            </p:cNvPr>
            <p:cNvGrpSpPr/>
            <p:nvPr/>
          </p:nvGrpSpPr>
          <p:grpSpPr>
            <a:xfrm>
              <a:off x="2342733" y="-129373"/>
              <a:ext cx="609580" cy="1262458"/>
              <a:chOff x="914400" y="-249855"/>
              <a:chExt cx="1930759" cy="3998660"/>
            </a:xfrm>
          </p:grpSpPr>
          <p:grpSp>
            <p:nvGrpSpPr>
              <p:cNvPr id="8" name="Google Shape;2136;p85">
                <a:extLst>
                  <a:ext uri="{FF2B5EF4-FFF2-40B4-BE49-F238E27FC236}">
                    <a16:creationId xmlns:a16="http://schemas.microsoft.com/office/drawing/2014/main" id="{5411F71F-E0E8-4F91-B327-A4DD536BFF30}"/>
                  </a:ext>
                </a:extLst>
              </p:cNvPr>
              <p:cNvGrpSpPr/>
              <p:nvPr/>
            </p:nvGrpSpPr>
            <p:grpSpPr>
              <a:xfrm>
                <a:off x="914400" y="466787"/>
                <a:ext cx="1930759" cy="3282018"/>
                <a:chOff x="4124475" y="1250559"/>
                <a:chExt cx="984913" cy="1674213"/>
              </a:xfrm>
            </p:grpSpPr>
            <p:sp>
              <p:nvSpPr>
                <p:cNvPr id="10" name="Google Shape;2137;p85">
                  <a:extLst>
                    <a:ext uri="{FF2B5EF4-FFF2-40B4-BE49-F238E27FC236}">
                      <a16:creationId xmlns:a16="http://schemas.microsoft.com/office/drawing/2014/main" id="{F2085DF0-945F-43FD-B657-A3D313FD63C4}"/>
                    </a:ext>
                  </a:extLst>
                </p:cNvPr>
                <p:cNvSpPr/>
                <p:nvPr/>
              </p:nvSpPr>
              <p:spPr>
                <a:xfrm>
                  <a:off x="4405820" y="2586828"/>
                  <a:ext cx="422233" cy="84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05" h="3230" extrusionOk="0">
                      <a:moveTo>
                        <a:pt x="1540" y="0"/>
                      </a:moveTo>
                      <a:lnTo>
                        <a:pt x="1238" y="15"/>
                      </a:lnTo>
                      <a:lnTo>
                        <a:pt x="680" y="257"/>
                      </a:lnTo>
                      <a:lnTo>
                        <a:pt x="257" y="679"/>
                      </a:lnTo>
                      <a:lnTo>
                        <a:pt x="16" y="1238"/>
                      </a:lnTo>
                      <a:lnTo>
                        <a:pt x="1" y="1555"/>
                      </a:lnTo>
                      <a:lnTo>
                        <a:pt x="1" y="3230"/>
                      </a:lnTo>
                      <a:lnTo>
                        <a:pt x="16105" y="3230"/>
                      </a:lnTo>
                      <a:lnTo>
                        <a:pt x="16105" y="1555"/>
                      </a:lnTo>
                      <a:lnTo>
                        <a:pt x="16090" y="1238"/>
                      </a:lnTo>
                      <a:lnTo>
                        <a:pt x="15848" y="679"/>
                      </a:lnTo>
                      <a:lnTo>
                        <a:pt x="15441" y="257"/>
                      </a:lnTo>
                      <a:lnTo>
                        <a:pt x="14882" y="15"/>
                      </a:lnTo>
                      <a:lnTo>
                        <a:pt x="1456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" name="Google Shape;2138;p85">
                  <a:extLst>
                    <a:ext uri="{FF2B5EF4-FFF2-40B4-BE49-F238E27FC236}">
                      <a16:creationId xmlns:a16="http://schemas.microsoft.com/office/drawing/2014/main" id="{17ECB1AD-E9A4-4E45-B8D9-8FF04C56D89B}"/>
                    </a:ext>
                  </a:extLst>
                </p:cNvPr>
                <p:cNvSpPr/>
                <p:nvPr/>
              </p:nvSpPr>
              <p:spPr>
                <a:xfrm>
                  <a:off x="444776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Google Shape;2139;p85">
                  <a:extLst>
                    <a:ext uri="{FF2B5EF4-FFF2-40B4-BE49-F238E27FC236}">
                      <a16:creationId xmlns:a16="http://schemas.microsoft.com/office/drawing/2014/main" id="{D37EC85B-C7D1-46D3-ADA2-1FCB35CC31BE}"/>
                    </a:ext>
                  </a:extLst>
                </p:cNvPr>
                <p:cNvSpPr/>
                <p:nvPr/>
              </p:nvSpPr>
              <p:spPr>
                <a:xfrm>
                  <a:off x="476432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Google Shape;2140;p85">
                  <a:extLst>
                    <a:ext uri="{FF2B5EF4-FFF2-40B4-BE49-F238E27FC236}">
                      <a16:creationId xmlns:a16="http://schemas.microsoft.com/office/drawing/2014/main" id="{3554359B-D4BC-421F-9939-21927B4BA88B}"/>
                    </a:ext>
                  </a:extLst>
                </p:cNvPr>
                <p:cNvSpPr/>
                <p:nvPr/>
              </p:nvSpPr>
              <p:spPr>
                <a:xfrm>
                  <a:off x="4637718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" name="Google Shape;2141;p85">
                  <a:extLst>
                    <a:ext uri="{FF2B5EF4-FFF2-40B4-BE49-F238E27FC236}">
                      <a16:creationId xmlns:a16="http://schemas.microsoft.com/office/drawing/2014/main" id="{3E32342F-6E19-41D7-B701-ED2E2DC0C728}"/>
                    </a:ext>
                  </a:extLst>
                </p:cNvPr>
                <p:cNvSpPr/>
                <p:nvPr/>
              </p:nvSpPr>
              <p:spPr>
                <a:xfrm>
                  <a:off x="4701009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1" y="1"/>
                      </a:moveTo>
                      <a:lnTo>
                        <a:pt x="1" y="9660"/>
                      </a:lnTo>
                      <a:lnTo>
                        <a:pt x="816" y="9660"/>
                      </a:lnTo>
                      <a:lnTo>
                        <a:pt x="816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" name="Google Shape;2142;p85">
                  <a:extLst>
                    <a:ext uri="{FF2B5EF4-FFF2-40B4-BE49-F238E27FC236}">
                      <a16:creationId xmlns:a16="http://schemas.microsoft.com/office/drawing/2014/main" id="{DBB6EE59-AF12-445C-8E1C-1C21663A92AA}"/>
                    </a:ext>
                  </a:extLst>
                </p:cNvPr>
                <p:cNvSpPr/>
                <p:nvPr/>
              </p:nvSpPr>
              <p:spPr>
                <a:xfrm>
                  <a:off x="4574402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Google Shape;2143;p85">
                  <a:extLst>
                    <a:ext uri="{FF2B5EF4-FFF2-40B4-BE49-F238E27FC236}">
                      <a16:creationId xmlns:a16="http://schemas.microsoft.com/office/drawing/2014/main" id="{C5B97F1E-6731-4D14-A650-9F9C097ABD06}"/>
                    </a:ext>
                  </a:extLst>
                </p:cNvPr>
                <p:cNvSpPr/>
                <p:nvPr/>
              </p:nvSpPr>
              <p:spPr>
                <a:xfrm>
                  <a:off x="4511085" y="2671485"/>
                  <a:ext cx="21393" cy="253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9661" extrusionOk="0">
                      <a:moveTo>
                        <a:pt x="0" y="1"/>
                      </a:moveTo>
                      <a:lnTo>
                        <a:pt x="0" y="9660"/>
                      </a:lnTo>
                      <a:lnTo>
                        <a:pt x="815" y="9660"/>
                      </a:lnTo>
                      <a:lnTo>
                        <a:pt x="815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" name="Google Shape;2144;p85">
                  <a:extLst>
                    <a:ext uri="{FF2B5EF4-FFF2-40B4-BE49-F238E27FC236}">
                      <a16:creationId xmlns:a16="http://schemas.microsoft.com/office/drawing/2014/main" id="{421CEC49-54B3-4401-B859-519194133E6A}"/>
                    </a:ext>
                  </a:extLst>
                </p:cNvPr>
                <p:cNvSpPr/>
                <p:nvPr/>
              </p:nvSpPr>
              <p:spPr>
                <a:xfrm>
                  <a:off x="4124475" y="1250559"/>
                  <a:ext cx="984913" cy="984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567" h="37566" extrusionOk="0">
                      <a:moveTo>
                        <a:pt x="18550" y="0"/>
                      </a:moveTo>
                      <a:lnTo>
                        <a:pt x="18097" y="181"/>
                      </a:lnTo>
                      <a:lnTo>
                        <a:pt x="17901" y="347"/>
                      </a:lnTo>
                      <a:lnTo>
                        <a:pt x="363" y="17900"/>
                      </a:lnTo>
                      <a:lnTo>
                        <a:pt x="182" y="18096"/>
                      </a:lnTo>
                      <a:lnTo>
                        <a:pt x="1" y="18549"/>
                      </a:lnTo>
                      <a:lnTo>
                        <a:pt x="1" y="19017"/>
                      </a:lnTo>
                      <a:lnTo>
                        <a:pt x="182" y="19470"/>
                      </a:lnTo>
                      <a:lnTo>
                        <a:pt x="363" y="19666"/>
                      </a:lnTo>
                      <a:lnTo>
                        <a:pt x="17901" y="37219"/>
                      </a:lnTo>
                      <a:lnTo>
                        <a:pt x="18097" y="37385"/>
                      </a:lnTo>
                      <a:lnTo>
                        <a:pt x="18535" y="37566"/>
                      </a:lnTo>
                      <a:lnTo>
                        <a:pt x="19018" y="37566"/>
                      </a:lnTo>
                      <a:lnTo>
                        <a:pt x="19470" y="37385"/>
                      </a:lnTo>
                      <a:lnTo>
                        <a:pt x="19682" y="37219"/>
                      </a:lnTo>
                      <a:lnTo>
                        <a:pt x="37220" y="19666"/>
                      </a:lnTo>
                      <a:lnTo>
                        <a:pt x="37386" y="19470"/>
                      </a:lnTo>
                      <a:lnTo>
                        <a:pt x="37567" y="19017"/>
                      </a:lnTo>
                      <a:lnTo>
                        <a:pt x="37567" y="18549"/>
                      </a:lnTo>
                      <a:lnTo>
                        <a:pt x="37386" y="18096"/>
                      </a:lnTo>
                      <a:lnTo>
                        <a:pt x="37220" y="17900"/>
                      </a:lnTo>
                      <a:lnTo>
                        <a:pt x="19682" y="347"/>
                      </a:lnTo>
                      <a:lnTo>
                        <a:pt x="19486" y="181"/>
                      </a:lnTo>
                      <a:lnTo>
                        <a:pt x="19033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Google Shape;2145;p85">
                  <a:extLst>
                    <a:ext uri="{FF2B5EF4-FFF2-40B4-BE49-F238E27FC236}">
                      <a16:creationId xmlns:a16="http://schemas.microsoft.com/office/drawing/2014/main" id="{5098BDD9-ADED-4D52-87AB-57EE916A21EB}"/>
                    </a:ext>
                  </a:extLst>
                </p:cNvPr>
                <p:cNvSpPr/>
                <p:nvPr/>
              </p:nvSpPr>
              <p:spPr>
                <a:xfrm>
                  <a:off x="4229740" y="1355797"/>
                  <a:ext cx="774386" cy="77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37" h="29538" extrusionOk="0">
                      <a:moveTo>
                        <a:pt x="14761" y="1"/>
                      </a:moveTo>
                      <a:lnTo>
                        <a:pt x="1" y="14777"/>
                      </a:lnTo>
                      <a:lnTo>
                        <a:pt x="14761" y="29537"/>
                      </a:lnTo>
                      <a:lnTo>
                        <a:pt x="29537" y="14777"/>
                      </a:lnTo>
                      <a:lnTo>
                        <a:pt x="14761" y="1"/>
                      </a:lnTo>
                      <a:close/>
                    </a:path>
                  </a:pathLst>
                </a:custGeom>
                <a:solidFill>
                  <a:srgbClr val="F1A20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Google Shape;2146;p85">
                  <a:extLst>
                    <a:ext uri="{FF2B5EF4-FFF2-40B4-BE49-F238E27FC236}">
                      <a16:creationId xmlns:a16="http://schemas.microsoft.com/office/drawing/2014/main" id="{6091754F-B48E-49B2-91B9-930464108F3F}"/>
                    </a:ext>
                  </a:extLst>
                </p:cNvPr>
                <p:cNvSpPr/>
                <p:nvPr/>
              </p:nvSpPr>
              <p:spPr>
                <a:xfrm>
                  <a:off x="4855747" y="1702449"/>
                  <a:ext cx="81536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0" h="3094" extrusionOk="0">
                      <a:moveTo>
                        <a:pt x="1555" y="0"/>
                      </a:moveTo>
                      <a:lnTo>
                        <a:pt x="0" y="1555"/>
                      </a:lnTo>
                      <a:lnTo>
                        <a:pt x="1555" y="3094"/>
                      </a:lnTo>
                      <a:lnTo>
                        <a:pt x="3109" y="1555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Google Shape;2147;p85">
                  <a:extLst>
                    <a:ext uri="{FF2B5EF4-FFF2-40B4-BE49-F238E27FC236}">
                      <a16:creationId xmlns:a16="http://schemas.microsoft.com/office/drawing/2014/main" id="{DE857AC8-7956-4BB8-9957-767C9B79063D}"/>
                    </a:ext>
                  </a:extLst>
                </p:cNvPr>
                <p:cNvSpPr/>
                <p:nvPr/>
              </p:nvSpPr>
              <p:spPr>
                <a:xfrm>
                  <a:off x="4576762" y="1422679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40" y="1"/>
                      </a:moveTo>
                      <a:lnTo>
                        <a:pt x="1" y="1555"/>
                      </a:lnTo>
                      <a:lnTo>
                        <a:pt x="1540" y="3095"/>
                      </a:lnTo>
                      <a:lnTo>
                        <a:pt x="3095" y="1555"/>
                      </a:lnTo>
                      <a:lnTo>
                        <a:pt x="1540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Google Shape;2148;p85">
                  <a:extLst>
                    <a:ext uri="{FF2B5EF4-FFF2-40B4-BE49-F238E27FC236}">
                      <a16:creationId xmlns:a16="http://schemas.microsoft.com/office/drawing/2014/main" id="{C43F2833-968F-48E9-93BD-AD12C34260B6}"/>
                    </a:ext>
                  </a:extLst>
                </p:cNvPr>
                <p:cNvSpPr/>
                <p:nvPr/>
              </p:nvSpPr>
              <p:spPr>
                <a:xfrm>
                  <a:off x="4464784" y="147886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3653" y="1"/>
                      </a:moveTo>
                      <a:lnTo>
                        <a:pt x="1" y="3683"/>
                      </a:lnTo>
                      <a:lnTo>
                        <a:pt x="2597" y="6279"/>
                      </a:lnTo>
                      <a:lnTo>
                        <a:pt x="4211" y="4679"/>
                      </a:lnTo>
                      <a:lnTo>
                        <a:pt x="5796" y="6279"/>
                      </a:lnTo>
                      <a:lnTo>
                        <a:pt x="7396" y="4679"/>
                      </a:lnTo>
                      <a:lnTo>
                        <a:pt x="8996" y="6279"/>
                      </a:lnTo>
                      <a:lnTo>
                        <a:pt x="11607" y="3683"/>
                      </a:lnTo>
                      <a:lnTo>
                        <a:pt x="7939" y="1"/>
                      </a:lnTo>
                      <a:lnTo>
                        <a:pt x="5796" y="2129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Google Shape;2149;p85">
                  <a:extLst>
                    <a:ext uri="{FF2B5EF4-FFF2-40B4-BE49-F238E27FC236}">
                      <a16:creationId xmlns:a16="http://schemas.microsoft.com/office/drawing/2014/main" id="{F819CBA2-E49C-439B-AA07-F8F817ED6966}"/>
                    </a:ext>
                  </a:extLst>
                </p:cNvPr>
                <p:cNvSpPr/>
                <p:nvPr/>
              </p:nvSpPr>
              <p:spPr>
                <a:xfrm>
                  <a:off x="4716451" y="1590840"/>
                  <a:ext cx="164646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" h="11623" extrusionOk="0">
                      <a:moveTo>
                        <a:pt x="2612" y="1"/>
                      </a:moveTo>
                      <a:lnTo>
                        <a:pt x="1" y="2597"/>
                      </a:lnTo>
                      <a:lnTo>
                        <a:pt x="1585" y="4197"/>
                      </a:lnTo>
                      <a:lnTo>
                        <a:pt x="1" y="5812"/>
                      </a:lnTo>
                      <a:lnTo>
                        <a:pt x="1585" y="7411"/>
                      </a:lnTo>
                      <a:lnTo>
                        <a:pt x="1" y="9011"/>
                      </a:lnTo>
                      <a:lnTo>
                        <a:pt x="2612" y="11622"/>
                      </a:lnTo>
                      <a:lnTo>
                        <a:pt x="6279" y="7940"/>
                      </a:lnTo>
                      <a:lnTo>
                        <a:pt x="4151" y="5812"/>
                      </a:lnTo>
                      <a:lnTo>
                        <a:pt x="6279" y="3668"/>
                      </a:lnTo>
                      <a:lnTo>
                        <a:pt x="26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Google Shape;2150;p85">
                  <a:extLst>
                    <a:ext uri="{FF2B5EF4-FFF2-40B4-BE49-F238E27FC236}">
                      <a16:creationId xmlns:a16="http://schemas.microsoft.com/office/drawing/2014/main" id="{897861FF-AE7B-4F5C-8E0E-FF2C2A0CEF5A}"/>
                    </a:ext>
                  </a:extLst>
                </p:cNvPr>
                <p:cNvSpPr/>
                <p:nvPr/>
              </p:nvSpPr>
              <p:spPr>
                <a:xfrm>
                  <a:off x="4674109" y="1674343"/>
                  <a:ext cx="53064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38" extrusionOk="0">
                      <a:moveTo>
                        <a:pt x="1012" y="0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Google Shape;2151;p85">
                  <a:extLst>
                    <a:ext uri="{FF2B5EF4-FFF2-40B4-BE49-F238E27FC236}">
                      <a16:creationId xmlns:a16="http://schemas.microsoft.com/office/drawing/2014/main" id="{8C9D740A-6755-4976-90BF-0D07E864025A}"/>
                    </a:ext>
                  </a:extLst>
                </p:cNvPr>
                <p:cNvSpPr/>
                <p:nvPr/>
              </p:nvSpPr>
              <p:spPr>
                <a:xfrm>
                  <a:off x="4632160" y="1632002"/>
                  <a:ext cx="53457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9" h="2039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38"/>
                      </a:lnTo>
                      <a:lnTo>
                        <a:pt x="2038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Google Shape;2152;p85">
                  <a:extLst>
                    <a:ext uri="{FF2B5EF4-FFF2-40B4-BE49-F238E27FC236}">
                      <a16:creationId xmlns:a16="http://schemas.microsoft.com/office/drawing/2014/main" id="{25A12C51-7B70-4F82-9290-804A13D3376F}"/>
                    </a:ext>
                  </a:extLst>
                </p:cNvPr>
                <p:cNvSpPr/>
                <p:nvPr/>
              </p:nvSpPr>
              <p:spPr>
                <a:xfrm>
                  <a:off x="4352414" y="1590840"/>
                  <a:ext cx="164620" cy="3047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9" h="11623" extrusionOk="0">
                      <a:moveTo>
                        <a:pt x="3683" y="1"/>
                      </a:moveTo>
                      <a:lnTo>
                        <a:pt x="0" y="3668"/>
                      </a:lnTo>
                      <a:lnTo>
                        <a:pt x="2128" y="5812"/>
                      </a:lnTo>
                      <a:lnTo>
                        <a:pt x="0" y="7940"/>
                      </a:lnTo>
                      <a:lnTo>
                        <a:pt x="3683" y="11622"/>
                      </a:lnTo>
                      <a:lnTo>
                        <a:pt x="6279" y="9011"/>
                      </a:lnTo>
                      <a:lnTo>
                        <a:pt x="4694" y="7411"/>
                      </a:lnTo>
                      <a:lnTo>
                        <a:pt x="6279" y="5812"/>
                      </a:lnTo>
                      <a:lnTo>
                        <a:pt x="4694" y="4197"/>
                      </a:lnTo>
                      <a:lnTo>
                        <a:pt x="6279" y="2597"/>
                      </a:lnTo>
                      <a:lnTo>
                        <a:pt x="3683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Google Shape;2153;p85">
                  <a:extLst>
                    <a:ext uri="{FF2B5EF4-FFF2-40B4-BE49-F238E27FC236}">
                      <a16:creationId xmlns:a16="http://schemas.microsoft.com/office/drawing/2014/main" id="{83E8642A-92F6-4E93-A1B1-7923BF187112}"/>
                    </a:ext>
                  </a:extLst>
                </p:cNvPr>
                <p:cNvSpPr/>
                <p:nvPr/>
              </p:nvSpPr>
              <p:spPr>
                <a:xfrm>
                  <a:off x="4296622" y="1702449"/>
                  <a:ext cx="81143" cy="81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4" extrusionOk="0">
                      <a:moveTo>
                        <a:pt x="1540" y="0"/>
                      </a:moveTo>
                      <a:lnTo>
                        <a:pt x="0" y="1539"/>
                      </a:lnTo>
                      <a:lnTo>
                        <a:pt x="1540" y="3094"/>
                      </a:lnTo>
                      <a:lnTo>
                        <a:pt x="3094" y="1539"/>
                      </a:lnTo>
                      <a:lnTo>
                        <a:pt x="1540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Google Shape;2154;p85">
                  <a:extLst>
                    <a:ext uri="{FF2B5EF4-FFF2-40B4-BE49-F238E27FC236}">
                      <a16:creationId xmlns:a16="http://schemas.microsoft.com/office/drawing/2014/main" id="{536E988A-4D88-4C2C-B63B-449B7FF0D281}"/>
                    </a:ext>
                  </a:extLst>
                </p:cNvPr>
                <p:cNvSpPr/>
                <p:nvPr/>
              </p:nvSpPr>
              <p:spPr>
                <a:xfrm>
                  <a:off x="4548289" y="1632395"/>
                  <a:ext cx="53038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4" extrusionOk="0">
                      <a:moveTo>
                        <a:pt x="1011" y="1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23" y="1012"/>
                      </a:lnTo>
                      <a:lnTo>
                        <a:pt x="1011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Google Shape;2155;p85">
                  <a:extLst>
                    <a:ext uri="{FF2B5EF4-FFF2-40B4-BE49-F238E27FC236}">
                      <a16:creationId xmlns:a16="http://schemas.microsoft.com/office/drawing/2014/main" id="{29914B91-5F27-4C4C-8AB5-F36769F5C6EA}"/>
                    </a:ext>
                  </a:extLst>
                </p:cNvPr>
                <p:cNvSpPr/>
                <p:nvPr/>
              </p:nvSpPr>
              <p:spPr>
                <a:xfrm>
                  <a:off x="4506340" y="1674343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2" y="0"/>
                      </a:moveTo>
                      <a:lnTo>
                        <a:pt x="0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Google Shape;2156;p85">
                  <a:extLst>
                    <a:ext uri="{FF2B5EF4-FFF2-40B4-BE49-F238E27FC236}">
                      <a16:creationId xmlns:a16="http://schemas.microsoft.com/office/drawing/2014/main" id="{C8BD52AC-8DF5-47EC-994D-ABB22BFAA7D2}"/>
                    </a:ext>
                  </a:extLst>
                </p:cNvPr>
                <p:cNvSpPr/>
                <p:nvPr/>
              </p:nvSpPr>
              <p:spPr>
                <a:xfrm>
                  <a:off x="4590238" y="1674343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2"/>
                      </a:lnTo>
                      <a:lnTo>
                        <a:pt x="1011" y="2023"/>
                      </a:lnTo>
                      <a:lnTo>
                        <a:pt x="2038" y="1012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Google Shape;2157;p85">
                  <a:extLst>
                    <a:ext uri="{FF2B5EF4-FFF2-40B4-BE49-F238E27FC236}">
                      <a16:creationId xmlns:a16="http://schemas.microsoft.com/office/drawing/2014/main" id="{43764222-1FE2-4ACC-B9F2-7CFD591EA90F}"/>
                    </a:ext>
                  </a:extLst>
                </p:cNvPr>
                <p:cNvSpPr/>
                <p:nvPr/>
              </p:nvSpPr>
              <p:spPr>
                <a:xfrm>
                  <a:off x="4548289" y="1716292"/>
                  <a:ext cx="53431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3"/>
                      </a:lnTo>
                      <a:lnTo>
                        <a:pt x="2038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Google Shape;2158;p85">
                  <a:extLst>
                    <a:ext uri="{FF2B5EF4-FFF2-40B4-BE49-F238E27FC236}">
                      <a16:creationId xmlns:a16="http://schemas.microsoft.com/office/drawing/2014/main" id="{8A50D493-1D8F-44C8-B76F-C4118BB1B494}"/>
                    </a:ext>
                  </a:extLst>
                </p:cNvPr>
                <p:cNvSpPr/>
                <p:nvPr/>
              </p:nvSpPr>
              <p:spPr>
                <a:xfrm>
                  <a:off x="4506340" y="1758240"/>
                  <a:ext cx="53038" cy="53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38" extrusionOk="0">
                      <a:moveTo>
                        <a:pt x="1012" y="0"/>
                      </a:moveTo>
                      <a:lnTo>
                        <a:pt x="0" y="1026"/>
                      </a:lnTo>
                      <a:lnTo>
                        <a:pt x="1012" y="2038"/>
                      </a:lnTo>
                      <a:lnTo>
                        <a:pt x="2023" y="1026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Google Shape;2159;p85">
                  <a:extLst>
                    <a:ext uri="{FF2B5EF4-FFF2-40B4-BE49-F238E27FC236}">
                      <a16:creationId xmlns:a16="http://schemas.microsoft.com/office/drawing/2014/main" id="{B08F2666-B9E6-44CE-8BAD-72BEEAB136BA}"/>
                    </a:ext>
                  </a:extLst>
                </p:cNvPr>
                <p:cNvSpPr/>
                <p:nvPr/>
              </p:nvSpPr>
              <p:spPr>
                <a:xfrm>
                  <a:off x="4632553" y="1716292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Google Shape;2160;p85">
                  <a:extLst>
                    <a:ext uri="{FF2B5EF4-FFF2-40B4-BE49-F238E27FC236}">
                      <a16:creationId xmlns:a16="http://schemas.microsoft.com/office/drawing/2014/main" id="{023BA87B-8C59-4EC5-A0C7-4D7E425ECEF3}"/>
                    </a:ext>
                  </a:extLst>
                </p:cNvPr>
                <p:cNvSpPr/>
                <p:nvPr/>
              </p:nvSpPr>
              <p:spPr>
                <a:xfrm>
                  <a:off x="4590631" y="1758240"/>
                  <a:ext cx="53038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" h="2023" extrusionOk="0">
                      <a:moveTo>
                        <a:pt x="1011" y="0"/>
                      </a:moveTo>
                      <a:lnTo>
                        <a:pt x="0" y="1011"/>
                      </a:lnTo>
                      <a:lnTo>
                        <a:pt x="1011" y="2022"/>
                      </a:lnTo>
                      <a:lnTo>
                        <a:pt x="2023" y="1011"/>
                      </a:lnTo>
                      <a:lnTo>
                        <a:pt x="1011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Google Shape;2161;p85">
                  <a:extLst>
                    <a:ext uri="{FF2B5EF4-FFF2-40B4-BE49-F238E27FC236}">
                      <a16:creationId xmlns:a16="http://schemas.microsoft.com/office/drawing/2014/main" id="{61F764DF-6370-4383-A474-7C5750054A90}"/>
                    </a:ext>
                  </a:extLst>
                </p:cNvPr>
                <p:cNvSpPr/>
                <p:nvPr/>
              </p:nvSpPr>
              <p:spPr>
                <a:xfrm>
                  <a:off x="4548289" y="1800163"/>
                  <a:ext cx="53431" cy="53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8" h="2039" extrusionOk="0">
                      <a:moveTo>
                        <a:pt x="1026" y="1"/>
                      </a:moveTo>
                      <a:lnTo>
                        <a:pt x="0" y="1027"/>
                      </a:lnTo>
                      <a:lnTo>
                        <a:pt x="1026" y="2038"/>
                      </a:lnTo>
                      <a:lnTo>
                        <a:pt x="2038" y="1027"/>
                      </a:lnTo>
                      <a:lnTo>
                        <a:pt x="1026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Google Shape;2162;p85">
                  <a:extLst>
                    <a:ext uri="{FF2B5EF4-FFF2-40B4-BE49-F238E27FC236}">
                      <a16:creationId xmlns:a16="http://schemas.microsoft.com/office/drawing/2014/main" id="{DDBCE329-8810-4093-8F73-372BB87BA370}"/>
                    </a:ext>
                  </a:extLst>
                </p:cNvPr>
                <p:cNvSpPr/>
                <p:nvPr/>
              </p:nvSpPr>
              <p:spPr>
                <a:xfrm>
                  <a:off x="4464784" y="1842504"/>
                  <a:ext cx="304307" cy="164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7" h="6280" extrusionOk="0">
                      <a:moveTo>
                        <a:pt x="2597" y="1"/>
                      </a:moveTo>
                      <a:lnTo>
                        <a:pt x="1" y="2597"/>
                      </a:lnTo>
                      <a:lnTo>
                        <a:pt x="3653" y="6279"/>
                      </a:lnTo>
                      <a:lnTo>
                        <a:pt x="5796" y="4151"/>
                      </a:lnTo>
                      <a:lnTo>
                        <a:pt x="7939" y="6279"/>
                      </a:lnTo>
                      <a:lnTo>
                        <a:pt x="11607" y="2597"/>
                      </a:lnTo>
                      <a:lnTo>
                        <a:pt x="8996" y="1"/>
                      </a:lnTo>
                      <a:lnTo>
                        <a:pt x="7396" y="1601"/>
                      </a:lnTo>
                      <a:lnTo>
                        <a:pt x="5796" y="1"/>
                      </a:lnTo>
                      <a:lnTo>
                        <a:pt x="4211" y="1601"/>
                      </a:lnTo>
                      <a:lnTo>
                        <a:pt x="2597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Google Shape;2163;p85">
                  <a:extLst>
                    <a:ext uri="{FF2B5EF4-FFF2-40B4-BE49-F238E27FC236}">
                      <a16:creationId xmlns:a16="http://schemas.microsoft.com/office/drawing/2014/main" id="{60130681-E956-4F24-9BAE-F57AF38D4BEA}"/>
                    </a:ext>
                  </a:extLst>
                </p:cNvPr>
                <p:cNvSpPr/>
                <p:nvPr/>
              </p:nvSpPr>
              <p:spPr>
                <a:xfrm>
                  <a:off x="4674109" y="1758634"/>
                  <a:ext cx="53064" cy="53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3" extrusionOk="0">
                      <a:moveTo>
                        <a:pt x="1012" y="0"/>
                      </a:moveTo>
                      <a:lnTo>
                        <a:pt x="1" y="1011"/>
                      </a:lnTo>
                      <a:lnTo>
                        <a:pt x="1012" y="2023"/>
                      </a:lnTo>
                      <a:lnTo>
                        <a:pt x="2023" y="1011"/>
                      </a:lnTo>
                      <a:lnTo>
                        <a:pt x="1012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Google Shape;2164;p85">
                  <a:extLst>
                    <a:ext uri="{FF2B5EF4-FFF2-40B4-BE49-F238E27FC236}">
                      <a16:creationId xmlns:a16="http://schemas.microsoft.com/office/drawing/2014/main" id="{FF95EC22-B0D0-4BAE-8685-93CF2D5B8468}"/>
                    </a:ext>
                  </a:extLst>
                </p:cNvPr>
                <p:cNvSpPr/>
                <p:nvPr/>
              </p:nvSpPr>
              <p:spPr>
                <a:xfrm>
                  <a:off x="4632553" y="1800163"/>
                  <a:ext cx="53064" cy="53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4" h="2024" extrusionOk="0">
                      <a:moveTo>
                        <a:pt x="1012" y="1"/>
                      </a:moveTo>
                      <a:lnTo>
                        <a:pt x="1" y="1012"/>
                      </a:lnTo>
                      <a:lnTo>
                        <a:pt x="1012" y="2023"/>
                      </a:lnTo>
                      <a:lnTo>
                        <a:pt x="2023" y="1012"/>
                      </a:lnTo>
                      <a:lnTo>
                        <a:pt x="1012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Google Shape;2165;p85">
                  <a:extLst>
                    <a:ext uri="{FF2B5EF4-FFF2-40B4-BE49-F238E27FC236}">
                      <a16:creationId xmlns:a16="http://schemas.microsoft.com/office/drawing/2014/main" id="{DD9DE8A6-1C96-415C-8669-2A3EAB766769}"/>
                    </a:ext>
                  </a:extLst>
                </p:cNvPr>
                <p:cNvSpPr/>
                <p:nvPr/>
              </p:nvSpPr>
              <p:spPr>
                <a:xfrm>
                  <a:off x="4576368" y="1982193"/>
                  <a:ext cx="81143" cy="81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95" h="3095" extrusionOk="0">
                      <a:moveTo>
                        <a:pt x="1555" y="0"/>
                      </a:moveTo>
                      <a:lnTo>
                        <a:pt x="1" y="1540"/>
                      </a:lnTo>
                      <a:lnTo>
                        <a:pt x="1555" y="3094"/>
                      </a:lnTo>
                      <a:lnTo>
                        <a:pt x="3095" y="1540"/>
                      </a:lnTo>
                      <a:lnTo>
                        <a:pt x="1555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Google Shape;2166;p85">
                  <a:extLst>
                    <a:ext uri="{FF2B5EF4-FFF2-40B4-BE49-F238E27FC236}">
                      <a16:creationId xmlns:a16="http://schemas.microsoft.com/office/drawing/2014/main" id="{8073A1B7-7B27-4082-9873-6AD910DD0C0D}"/>
                    </a:ext>
                  </a:extLst>
                </p:cNvPr>
                <p:cNvSpPr/>
                <p:nvPr/>
              </p:nvSpPr>
              <p:spPr>
                <a:xfrm>
                  <a:off x="4479440" y="2280945"/>
                  <a:ext cx="274235" cy="3130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60" h="11939" extrusionOk="0">
                      <a:moveTo>
                        <a:pt x="5237" y="1781"/>
                      </a:moveTo>
                      <a:lnTo>
                        <a:pt x="5449" y="2445"/>
                      </a:lnTo>
                      <a:lnTo>
                        <a:pt x="5735" y="3155"/>
                      </a:lnTo>
                      <a:lnTo>
                        <a:pt x="5464" y="3336"/>
                      </a:lnTo>
                      <a:lnTo>
                        <a:pt x="5237" y="3532"/>
                      </a:lnTo>
                      <a:lnTo>
                        <a:pt x="5011" y="3336"/>
                      </a:lnTo>
                      <a:lnTo>
                        <a:pt x="4724" y="3155"/>
                      </a:lnTo>
                      <a:lnTo>
                        <a:pt x="5011" y="2430"/>
                      </a:lnTo>
                      <a:lnTo>
                        <a:pt x="5237" y="1781"/>
                      </a:lnTo>
                      <a:close/>
                      <a:moveTo>
                        <a:pt x="2068" y="3336"/>
                      </a:moveTo>
                      <a:lnTo>
                        <a:pt x="2747" y="3351"/>
                      </a:lnTo>
                      <a:lnTo>
                        <a:pt x="3381" y="3442"/>
                      </a:lnTo>
                      <a:lnTo>
                        <a:pt x="3668" y="3517"/>
                      </a:lnTo>
                      <a:lnTo>
                        <a:pt x="3471" y="3925"/>
                      </a:lnTo>
                      <a:lnTo>
                        <a:pt x="3064" y="4634"/>
                      </a:lnTo>
                      <a:lnTo>
                        <a:pt x="2671" y="5147"/>
                      </a:lnTo>
                      <a:lnTo>
                        <a:pt x="2309" y="5419"/>
                      </a:lnTo>
                      <a:lnTo>
                        <a:pt x="2128" y="5449"/>
                      </a:lnTo>
                      <a:lnTo>
                        <a:pt x="2068" y="5434"/>
                      </a:lnTo>
                      <a:lnTo>
                        <a:pt x="1841" y="5313"/>
                      </a:lnTo>
                      <a:lnTo>
                        <a:pt x="1524" y="4921"/>
                      </a:lnTo>
                      <a:lnTo>
                        <a:pt x="1132" y="4106"/>
                      </a:lnTo>
                      <a:lnTo>
                        <a:pt x="936" y="3487"/>
                      </a:lnTo>
                      <a:lnTo>
                        <a:pt x="1313" y="3411"/>
                      </a:lnTo>
                      <a:lnTo>
                        <a:pt x="2068" y="3336"/>
                      </a:lnTo>
                      <a:close/>
                      <a:moveTo>
                        <a:pt x="8422" y="3336"/>
                      </a:moveTo>
                      <a:lnTo>
                        <a:pt x="9161" y="3426"/>
                      </a:lnTo>
                      <a:lnTo>
                        <a:pt x="9554" y="3502"/>
                      </a:lnTo>
                      <a:lnTo>
                        <a:pt x="9342" y="4121"/>
                      </a:lnTo>
                      <a:lnTo>
                        <a:pt x="8950" y="4936"/>
                      </a:lnTo>
                      <a:lnTo>
                        <a:pt x="8633" y="5328"/>
                      </a:lnTo>
                      <a:lnTo>
                        <a:pt x="8407" y="5449"/>
                      </a:lnTo>
                      <a:lnTo>
                        <a:pt x="8346" y="5464"/>
                      </a:lnTo>
                      <a:lnTo>
                        <a:pt x="8180" y="5434"/>
                      </a:lnTo>
                      <a:lnTo>
                        <a:pt x="7803" y="5162"/>
                      </a:lnTo>
                      <a:lnTo>
                        <a:pt x="7411" y="4649"/>
                      </a:lnTo>
                      <a:lnTo>
                        <a:pt x="7018" y="3955"/>
                      </a:lnTo>
                      <a:lnTo>
                        <a:pt x="6822" y="3532"/>
                      </a:lnTo>
                      <a:lnTo>
                        <a:pt x="7109" y="3457"/>
                      </a:lnTo>
                      <a:lnTo>
                        <a:pt x="7728" y="3351"/>
                      </a:lnTo>
                      <a:lnTo>
                        <a:pt x="8422" y="3336"/>
                      </a:lnTo>
                      <a:close/>
                      <a:moveTo>
                        <a:pt x="5237" y="4800"/>
                      </a:moveTo>
                      <a:lnTo>
                        <a:pt x="5373" y="5087"/>
                      </a:lnTo>
                      <a:lnTo>
                        <a:pt x="5524" y="5675"/>
                      </a:lnTo>
                      <a:lnTo>
                        <a:pt x="5524" y="6279"/>
                      </a:lnTo>
                      <a:lnTo>
                        <a:pt x="5373" y="6868"/>
                      </a:lnTo>
                      <a:lnTo>
                        <a:pt x="5237" y="7139"/>
                      </a:lnTo>
                      <a:lnTo>
                        <a:pt x="5086" y="6868"/>
                      </a:lnTo>
                      <a:lnTo>
                        <a:pt x="4950" y="6279"/>
                      </a:lnTo>
                      <a:lnTo>
                        <a:pt x="4950" y="5675"/>
                      </a:lnTo>
                      <a:lnTo>
                        <a:pt x="5086" y="5087"/>
                      </a:lnTo>
                      <a:lnTo>
                        <a:pt x="5237" y="4800"/>
                      </a:lnTo>
                      <a:close/>
                      <a:moveTo>
                        <a:pt x="4392" y="3879"/>
                      </a:moveTo>
                      <a:lnTo>
                        <a:pt x="4573" y="3985"/>
                      </a:lnTo>
                      <a:lnTo>
                        <a:pt x="4724" y="4121"/>
                      </a:lnTo>
                      <a:lnTo>
                        <a:pt x="4588" y="4332"/>
                      </a:lnTo>
                      <a:lnTo>
                        <a:pt x="4377" y="4770"/>
                      </a:lnTo>
                      <a:lnTo>
                        <a:pt x="4226" y="5238"/>
                      </a:lnTo>
                      <a:lnTo>
                        <a:pt x="4166" y="5705"/>
                      </a:lnTo>
                      <a:lnTo>
                        <a:pt x="4166" y="6188"/>
                      </a:lnTo>
                      <a:lnTo>
                        <a:pt x="4226" y="6671"/>
                      </a:lnTo>
                      <a:lnTo>
                        <a:pt x="4377" y="7139"/>
                      </a:lnTo>
                      <a:lnTo>
                        <a:pt x="4588" y="7592"/>
                      </a:lnTo>
                      <a:lnTo>
                        <a:pt x="4724" y="7803"/>
                      </a:lnTo>
                      <a:lnTo>
                        <a:pt x="4558" y="7939"/>
                      </a:lnTo>
                      <a:lnTo>
                        <a:pt x="4392" y="8045"/>
                      </a:lnTo>
                      <a:lnTo>
                        <a:pt x="4060" y="7411"/>
                      </a:lnTo>
                      <a:lnTo>
                        <a:pt x="3517" y="6581"/>
                      </a:lnTo>
                      <a:lnTo>
                        <a:pt x="3124" y="6143"/>
                      </a:lnTo>
                      <a:lnTo>
                        <a:pt x="2913" y="5962"/>
                      </a:lnTo>
                      <a:lnTo>
                        <a:pt x="3124" y="5796"/>
                      </a:lnTo>
                      <a:lnTo>
                        <a:pt x="3517" y="5358"/>
                      </a:lnTo>
                      <a:lnTo>
                        <a:pt x="4075" y="4528"/>
                      </a:lnTo>
                      <a:lnTo>
                        <a:pt x="4392" y="3879"/>
                      </a:lnTo>
                      <a:close/>
                      <a:moveTo>
                        <a:pt x="6098" y="3909"/>
                      </a:moveTo>
                      <a:lnTo>
                        <a:pt x="6430" y="4558"/>
                      </a:lnTo>
                      <a:lnTo>
                        <a:pt x="6988" y="5388"/>
                      </a:lnTo>
                      <a:lnTo>
                        <a:pt x="7380" y="5826"/>
                      </a:lnTo>
                      <a:lnTo>
                        <a:pt x="7592" y="5992"/>
                      </a:lnTo>
                      <a:lnTo>
                        <a:pt x="7380" y="6143"/>
                      </a:lnTo>
                      <a:lnTo>
                        <a:pt x="6973" y="6581"/>
                      </a:lnTo>
                      <a:lnTo>
                        <a:pt x="6414" y="7426"/>
                      </a:lnTo>
                      <a:lnTo>
                        <a:pt x="6098" y="8060"/>
                      </a:lnTo>
                      <a:lnTo>
                        <a:pt x="5931" y="7954"/>
                      </a:lnTo>
                      <a:lnTo>
                        <a:pt x="5781" y="7818"/>
                      </a:lnTo>
                      <a:lnTo>
                        <a:pt x="5916" y="7607"/>
                      </a:lnTo>
                      <a:lnTo>
                        <a:pt x="6128" y="7154"/>
                      </a:lnTo>
                      <a:lnTo>
                        <a:pt x="6264" y="6686"/>
                      </a:lnTo>
                      <a:lnTo>
                        <a:pt x="6339" y="6219"/>
                      </a:lnTo>
                      <a:lnTo>
                        <a:pt x="6339" y="5736"/>
                      </a:lnTo>
                      <a:lnTo>
                        <a:pt x="6264" y="5253"/>
                      </a:lnTo>
                      <a:lnTo>
                        <a:pt x="6128" y="4800"/>
                      </a:lnTo>
                      <a:lnTo>
                        <a:pt x="5916" y="4362"/>
                      </a:lnTo>
                      <a:lnTo>
                        <a:pt x="5781" y="4151"/>
                      </a:lnTo>
                      <a:lnTo>
                        <a:pt x="5931" y="4030"/>
                      </a:lnTo>
                      <a:lnTo>
                        <a:pt x="6098" y="3909"/>
                      </a:lnTo>
                      <a:close/>
                      <a:moveTo>
                        <a:pt x="2128" y="6475"/>
                      </a:moveTo>
                      <a:lnTo>
                        <a:pt x="2309" y="6505"/>
                      </a:lnTo>
                      <a:lnTo>
                        <a:pt x="2671" y="6777"/>
                      </a:lnTo>
                      <a:lnTo>
                        <a:pt x="3064" y="7290"/>
                      </a:lnTo>
                      <a:lnTo>
                        <a:pt x="3471" y="7984"/>
                      </a:lnTo>
                      <a:lnTo>
                        <a:pt x="3668" y="8407"/>
                      </a:lnTo>
                      <a:lnTo>
                        <a:pt x="3381" y="8482"/>
                      </a:lnTo>
                      <a:lnTo>
                        <a:pt x="2747" y="8588"/>
                      </a:lnTo>
                      <a:lnTo>
                        <a:pt x="2068" y="8603"/>
                      </a:lnTo>
                      <a:lnTo>
                        <a:pt x="1313" y="8543"/>
                      </a:lnTo>
                      <a:lnTo>
                        <a:pt x="936" y="8467"/>
                      </a:lnTo>
                      <a:lnTo>
                        <a:pt x="1132" y="7834"/>
                      </a:lnTo>
                      <a:lnTo>
                        <a:pt x="1524" y="7019"/>
                      </a:lnTo>
                      <a:lnTo>
                        <a:pt x="1841" y="6626"/>
                      </a:lnTo>
                      <a:lnTo>
                        <a:pt x="2068" y="6490"/>
                      </a:lnTo>
                      <a:lnTo>
                        <a:pt x="2128" y="6475"/>
                      </a:lnTo>
                      <a:close/>
                      <a:moveTo>
                        <a:pt x="8407" y="6505"/>
                      </a:moveTo>
                      <a:lnTo>
                        <a:pt x="8633" y="6626"/>
                      </a:lnTo>
                      <a:lnTo>
                        <a:pt x="8950" y="7034"/>
                      </a:lnTo>
                      <a:lnTo>
                        <a:pt x="9342" y="7834"/>
                      </a:lnTo>
                      <a:lnTo>
                        <a:pt x="9554" y="8467"/>
                      </a:lnTo>
                      <a:lnTo>
                        <a:pt x="9161" y="8528"/>
                      </a:lnTo>
                      <a:lnTo>
                        <a:pt x="8422" y="8603"/>
                      </a:lnTo>
                      <a:lnTo>
                        <a:pt x="7728" y="8588"/>
                      </a:lnTo>
                      <a:lnTo>
                        <a:pt x="7109" y="8482"/>
                      </a:lnTo>
                      <a:lnTo>
                        <a:pt x="6822" y="8407"/>
                      </a:lnTo>
                      <a:lnTo>
                        <a:pt x="7018" y="8000"/>
                      </a:lnTo>
                      <a:lnTo>
                        <a:pt x="7411" y="7305"/>
                      </a:lnTo>
                      <a:lnTo>
                        <a:pt x="7803" y="6792"/>
                      </a:lnTo>
                      <a:lnTo>
                        <a:pt x="8180" y="6520"/>
                      </a:lnTo>
                      <a:lnTo>
                        <a:pt x="8346" y="6505"/>
                      </a:lnTo>
                      <a:close/>
                      <a:moveTo>
                        <a:pt x="5237" y="8422"/>
                      </a:moveTo>
                      <a:lnTo>
                        <a:pt x="5449" y="8618"/>
                      </a:lnTo>
                      <a:lnTo>
                        <a:pt x="5735" y="8799"/>
                      </a:lnTo>
                      <a:lnTo>
                        <a:pt x="5464" y="9524"/>
                      </a:lnTo>
                      <a:lnTo>
                        <a:pt x="5237" y="10173"/>
                      </a:lnTo>
                      <a:lnTo>
                        <a:pt x="5011" y="9509"/>
                      </a:lnTo>
                      <a:lnTo>
                        <a:pt x="4724" y="8799"/>
                      </a:lnTo>
                      <a:lnTo>
                        <a:pt x="5011" y="8603"/>
                      </a:lnTo>
                      <a:lnTo>
                        <a:pt x="5237" y="8422"/>
                      </a:lnTo>
                      <a:close/>
                      <a:moveTo>
                        <a:pt x="5237" y="0"/>
                      </a:moveTo>
                      <a:lnTo>
                        <a:pt x="5086" y="31"/>
                      </a:lnTo>
                      <a:lnTo>
                        <a:pt x="4890" y="182"/>
                      </a:lnTo>
                      <a:lnTo>
                        <a:pt x="4830" y="302"/>
                      </a:lnTo>
                      <a:lnTo>
                        <a:pt x="4649" y="951"/>
                      </a:lnTo>
                      <a:lnTo>
                        <a:pt x="4226" y="2204"/>
                      </a:lnTo>
                      <a:lnTo>
                        <a:pt x="3985" y="2793"/>
                      </a:lnTo>
                      <a:lnTo>
                        <a:pt x="3652" y="2687"/>
                      </a:lnTo>
                      <a:lnTo>
                        <a:pt x="2868" y="2551"/>
                      </a:lnTo>
                      <a:lnTo>
                        <a:pt x="1962" y="2536"/>
                      </a:lnTo>
                      <a:lnTo>
                        <a:pt x="906" y="2657"/>
                      </a:lnTo>
                      <a:lnTo>
                        <a:pt x="302" y="2793"/>
                      </a:lnTo>
                      <a:lnTo>
                        <a:pt x="166" y="2853"/>
                      </a:lnTo>
                      <a:lnTo>
                        <a:pt x="60" y="2989"/>
                      </a:lnTo>
                      <a:lnTo>
                        <a:pt x="30" y="3064"/>
                      </a:lnTo>
                      <a:lnTo>
                        <a:pt x="0" y="3215"/>
                      </a:lnTo>
                      <a:lnTo>
                        <a:pt x="30" y="3291"/>
                      </a:lnTo>
                      <a:lnTo>
                        <a:pt x="166" y="3789"/>
                      </a:lnTo>
                      <a:lnTo>
                        <a:pt x="483" y="4649"/>
                      </a:lnTo>
                      <a:lnTo>
                        <a:pt x="815" y="5313"/>
                      </a:lnTo>
                      <a:lnTo>
                        <a:pt x="1177" y="5796"/>
                      </a:lnTo>
                      <a:lnTo>
                        <a:pt x="1358" y="5962"/>
                      </a:lnTo>
                      <a:lnTo>
                        <a:pt x="1162" y="6143"/>
                      </a:lnTo>
                      <a:lnTo>
                        <a:pt x="800" y="6626"/>
                      </a:lnTo>
                      <a:lnTo>
                        <a:pt x="468" y="7290"/>
                      </a:lnTo>
                      <a:lnTo>
                        <a:pt x="166" y="8150"/>
                      </a:lnTo>
                      <a:lnTo>
                        <a:pt x="30" y="8649"/>
                      </a:lnTo>
                      <a:lnTo>
                        <a:pt x="0" y="8799"/>
                      </a:lnTo>
                      <a:lnTo>
                        <a:pt x="60" y="8950"/>
                      </a:lnTo>
                      <a:lnTo>
                        <a:pt x="151" y="9086"/>
                      </a:lnTo>
                      <a:lnTo>
                        <a:pt x="302" y="9131"/>
                      </a:lnTo>
                      <a:lnTo>
                        <a:pt x="906" y="9282"/>
                      </a:lnTo>
                      <a:lnTo>
                        <a:pt x="1962" y="9403"/>
                      </a:lnTo>
                      <a:lnTo>
                        <a:pt x="2883" y="9388"/>
                      </a:lnTo>
                      <a:lnTo>
                        <a:pt x="3652" y="9252"/>
                      </a:lnTo>
                      <a:lnTo>
                        <a:pt x="3985" y="9131"/>
                      </a:lnTo>
                      <a:lnTo>
                        <a:pt x="4226" y="9735"/>
                      </a:lnTo>
                      <a:lnTo>
                        <a:pt x="4649" y="10988"/>
                      </a:lnTo>
                      <a:lnTo>
                        <a:pt x="4830" y="11622"/>
                      </a:lnTo>
                      <a:lnTo>
                        <a:pt x="4890" y="11758"/>
                      </a:lnTo>
                      <a:lnTo>
                        <a:pt x="5086" y="11924"/>
                      </a:lnTo>
                      <a:lnTo>
                        <a:pt x="5237" y="11939"/>
                      </a:lnTo>
                      <a:lnTo>
                        <a:pt x="5373" y="11924"/>
                      </a:lnTo>
                      <a:lnTo>
                        <a:pt x="5569" y="11758"/>
                      </a:lnTo>
                      <a:lnTo>
                        <a:pt x="5630" y="11622"/>
                      </a:lnTo>
                      <a:lnTo>
                        <a:pt x="5811" y="10988"/>
                      </a:lnTo>
                      <a:lnTo>
                        <a:pt x="6233" y="9735"/>
                      </a:lnTo>
                      <a:lnTo>
                        <a:pt x="6475" y="9131"/>
                      </a:lnTo>
                      <a:lnTo>
                        <a:pt x="6807" y="9252"/>
                      </a:lnTo>
                      <a:lnTo>
                        <a:pt x="7592" y="9388"/>
                      </a:lnTo>
                      <a:lnTo>
                        <a:pt x="8497" y="9403"/>
                      </a:lnTo>
                      <a:lnTo>
                        <a:pt x="9554" y="9282"/>
                      </a:lnTo>
                      <a:lnTo>
                        <a:pt x="10157" y="9131"/>
                      </a:lnTo>
                      <a:lnTo>
                        <a:pt x="10293" y="9086"/>
                      </a:lnTo>
                      <a:lnTo>
                        <a:pt x="10399" y="8950"/>
                      </a:lnTo>
                      <a:lnTo>
                        <a:pt x="10444" y="8875"/>
                      </a:lnTo>
                      <a:lnTo>
                        <a:pt x="10459" y="8724"/>
                      </a:lnTo>
                      <a:lnTo>
                        <a:pt x="10444" y="8649"/>
                      </a:lnTo>
                      <a:lnTo>
                        <a:pt x="10293" y="8150"/>
                      </a:lnTo>
                      <a:lnTo>
                        <a:pt x="9976" y="7290"/>
                      </a:lnTo>
                      <a:lnTo>
                        <a:pt x="9644" y="6626"/>
                      </a:lnTo>
                      <a:lnTo>
                        <a:pt x="9282" y="6143"/>
                      </a:lnTo>
                      <a:lnTo>
                        <a:pt x="9101" y="5962"/>
                      </a:lnTo>
                      <a:lnTo>
                        <a:pt x="9297" y="5796"/>
                      </a:lnTo>
                      <a:lnTo>
                        <a:pt x="9659" y="5313"/>
                      </a:lnTo>
                      <a:lnTo>
                        <a:pt x="9991" y="4649"/>
                      </a:lnTo>
                      <a:lnTo>
                        <a:pt x="10293" y="3789"/>
                      </a:lnTo>
                      <a:lnTo>
                        <a:pt x="10444" y="3291"/>
                      </a:lnTo>
                      <a:lnTo>
                        <a:pt x="10459" y="3140"/>
                      </a:lnTo>
                      <a:lnTo>
                        <a:pt x="10399" y="2989"/>
                      </a:lnTo>
                      <a:lnTo>
                        <a:pt x="10308" y="2853"/>
                      </a:lnTo>
                      <a:lnTo>
                        <a:pt x="10157" y="2793"/>
                      </a:lnTo>
                      <a:lnTo>
                        <a:pt x="9554" y="2657"/>
                      </a:lnTo>
                      <a:lnTo>
                        <a:pt x="8497" y="2536"/>
                      </a:lnTo>
                      <a:lnTo>
                        <a:pt x="7577" y="2551"/>
                      </a:lnTo>
                      <a:lnTo>
                        <a:pt x="6807" y="2687"/>
                      </a:lnTo>
                      <a:lnTo>
                        <a:pt x="6475" y="2793"/>
                      </a:lnTo>
                      <a:lnTo>
                        <a:pt x="6233" y="2204"/>
                      </a:lnTo>
                      <a:lnTo>
                        <a:pt x="5811" y="951"/>
                      </a:lnTo>
                      <a:lnTo>
                        <a:pt x="5630" y="302"/>
                      </a:lnTo>
                      <a:lnTo>
                        <a:pt x="5569" y="182"/>
                      </a:lnTo>
                      <a:lnTo>
                        <a:pt x="5373" y="16"/>
                      </a:lnTo>
                      <a:lnTo>
                        <a:pt x="5237" y="0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Google Shape;2167;p85">
                  <a:extLst>
                    <a:ext uri="{FF2B5EF4-FFF2-40B4-BE49-F238E27FC236}">
                      <a16:creationId xmlns:a16="http://schemas.microsoft.com/office/drawing/2014/main" id="{B22152AD-C5A7-493F-9E48-05C9A35FE209}"/>
                    </a:ext>
                  </a:extLst>
                </p:cNvPr>
                <p:cNvSpPr/>
                <p:nvPr/>
              </p:nvSpPr>
              <p:spPr>
                <a:xfrm>
                  <a:off x="4606047" y="2201793"/>
                  <a:ext cx="21000" cy="100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1" h="3835" extrusionOk="0">
                      <a:moveTo>
                        <a:pt x="408" y="1"/>
                      </a:moveTo>
                      <a:lnTo>
                        <a:pt x="242" y="31"/>
                      </a:lnTo>
                      <a:lnTo>
                        <a:pt x="31" y="242"/>
                      </a:lnTo>
                      <a:lnTo>
                        <a:pt x="1" y="408"/>
                      </a:lnTo>
                      <a:lnTo>
                        <a:pt x="1" y="3442"/>
                      </a:lnTo>
                      <a:lnTo>
                        <a:pt x="31" y="3593"/>
                      </a:lnTo>
                      <a:lnTo>
                        <a:pt x="242" y="3819"/>
                      </a:lnTo>
                      <a:lnTo>
                        <a:pt x="408" y="3834"/>
                      </a:lnTo>
                      <a:lnTo>
                        <a:pt x="559" y="3819"/>
                      </a:lnTo>
                      <a:lnTo>
                        <a:pt x="786" y="3593"/>
                      </a:lnTo>
                      <a:lnTo>
                        <a:pt x="801" y="3442"/>
                      </a:lnTo>
                      <a:lnTo>
                        <a:pt x="801" y="408"/>
                      </a:lnTo>
                      <a:lnTo>
                        <a:pt x="770" y="257"/>
                      </a:lnTo>
                      <a:lnTo>
                        <a:pt x="559" y="31"/>
                      </a:lnTo>
                      <a:lnTo>
                        <a:pt x="408" y="1"/>
                      </a:lnTo>
                      <a:close/>
                    </a:path>
                  </a:pathLst>
                </a:custGeom>
                <a:solidFill>
                  <a:srgbClr val="DA073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8950034-CED0-4D0A-89B5-F30420A795C6}"/>
                  </a:ext>
                </a:extLst>
              </p:cNvPr>
              <p:cNvSpPr/>
              <p:nvPr/>
            </p:nvSpPr>
            <p:spPr>
              <a:xfrm>
                <a:off x="1861662" y="-249855"/>
                <a:ext cx="45719" cy="812800"/>
              </a:xfrm>
              <a:prstGeom prst="rect">
                <a:avLst/>
              </a:prstGeom>
              <a:solidFill>
                <a:srgbClr val="DA073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17CF7745-C7F6-416D-9BF4-63C3AB4EEB96}"/>
              </a:ext>
            </a:extLst>
          </p:cNvPr>
          <p:cNvGrpSpPr/>
          <p:nvPr/>
        </p:nvGrpSpPr>
        <p:grpSpPr>
          <a:xfrm>
            <a:off x="11479692" y="-84021"/>
            <a:ext cx="1693868" cy="3508052"/>
            <a:chOff x="914400" y="-249855"/>
            <a:chExt cx="1930759" cy="3998660"/>
          </a:xfrm>
        </p:grpSpPr>
        <p:grpSp>
          <p:nvGrpSpPr>
            <p:cNvPr id="110" name="Google Shape;2136;p85">
              <a:extLst>
                <a:ext uri="{FF2B5EF4-FFF2-40B4-BE49-F238E27FC236}">
                  <a16:creationId xmlns:a16="http://schemas.microsoft.com/office/drawing/2014/main" id="{698519FD-CB4B-4585-A1BF-4C1481A36DA3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112" name="Google Shape;2137;p85">
                <a:extLst>
                  <a:ext uri="{FF2B5EF4-FFF2-40B4-BE49-F238E27FC236}">
                    <a16:creationId xmlns:a16="http://schemas.microsoft.com/office/drawing/2014/main" id="{53CB99F3-6C99-4F4A-9716-472633BD447B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3" name="Google Shape;2138;p85">
                <a:extLst>
                  <a:ext uri="{FF2B5EF4-FFF2-40B4-BE49-F238E27FC236}">
                    <a16:creationId xmlns:a16="http://schemas.microsoft.com/office/drawing/2014/main" id="{46452E57-3F63-4A0E-803F-9C83482A7640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Google Shape;2139;p85">
                <a:extLst>
                  <a:ext uri="{FF2B5EF4-FFF2-40B4-BE49-F238E27FC236}">
                    <a16:creationId xmlns:a16="http://schemas.microsoft.com/office/drawing/2014/main" id="{110FCD7B-4DD8-4B5B-9F6D-886AC51B525C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Google Shape;2140;p85">
                <a:extLst>
                  <a:ext uri="{FF2B5EF4-FFF2-40B4-BE49-F238E27FC236}">
                    <a16:creationId xmlns:a16="http://schemas.microsoft.com/office/drawing/2014/main" id="{5B870F10-C9DB-49F6-A31B-5F372BBDAA9A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6" name="Google Shape;2141;p85">
                <a:extLst>
                  <a:ext uri="{FF2B5EF4-FFF2-40B4-BE49-F238E27FC236}">
                    <a16:creationId xmlns:a16="http://schemas.microsoft.com/office/drawing/2014/main" id="{66AE8BB7-7C00-4E82-B2EC-82DF23CD6603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Google Shape;2142;p85">
                <a:extLst>
                  <a:ext uri="{FF2B5EF4-FFF2-40B4-BE49-F238E27FC236}">
                    <a16:creationId xmlns:a16="http://schemas.microsoft.com/office/drawing/2014/main" id="{6AD04284-562A-492A-A7CD-D2FE382A81DB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Google Shape;2143;p85">
                <a:extLst>
                  <a:ext uri="{FF2B5EF4-FFF2-40B4-BE49-F238E27FC236}">
                    <a16:creationId xmlns:a16="http://schemas.microsoft.com/office/drawing/2014/main" id="{026874A8-7166-445D-AFC1-8B56CEAE6C80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9" name="Google Shape;2144;p85">
                <a:extLst>
                  <a:ext uri="{FF2B5EF4-FFF2-40B4-BE49-F238E27FC236}">
                    <a16:creationId xmlns:a16="http://schemas.microsoft.com/office/drawing/2014/main" id="{BCA44975-962D-48A1-A341-9F20E778BAFE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Google Shape;2145;p85">
                <a:extLst>
                  <a:ext uri="{FF2B5EF4-FFF2-40B4-BE49-F238E27FC236}">
                    <a16:creationId xmlns:a16="http://schemas.microsoft.com/office/drawing/2014/main" id="{C376A7CA-2A7F-4441-BDC6-437EDBF23DE4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Google Shape;2146;p85">
                <a:extLst>
                  <a:ext uri="{FF2B5EF4-FFF2-40B4-BE49-F238E27FC236}">
                    <a16:creationId xmlns:a16="http://schemas.microsoft.com/office/drawing/2014/main" id="{E6643ED4-A938-43DC-B5CD-DB074F1A8B71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2" name="Google Shape;2147;p85">
                <a:extLst>
                  <a:ext uri="{FF2B5EF4-FFF2-40B4-BE49-F238E27FC236}">
                    <a16:creationId xmlns:a16="http://schemas.microsoft.com/office/drawing/2014/main" id="{C4CFD091-BE43-4E72-827C-03601AA691E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Google Shape;2148;p85">
                <a:extLst>
                  <a:ext uri="{FF2B5EF4-FFF2-40B4-BE49-F238E27FC236}">
                    <a16:creationId xmlns:a16="http://schemas.microsoft.com/office/drawing/2014/main" id="{DB222D9C-4EAE-44CD-A95D-034CA9197E7A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Google Shape;2149;p85">
                <a:extLst>
                  <a:ext uri="{FF2B5EF4-FFF2-40B4-BE49-F238E27FC236}">
                    <a16:creationId xmlns:a16="http://schemas.microsoft.com/office/drawing/2014/main" id="{152FD7DD-6486-4653-8C66-AC9A30437A21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5" name="Google Shape;2150;p85">
                <a:extLst>
                  <a:ext uri="{FF2B5EF4-FFF2-40B4-BE49-F238E27FC236}">
                    <a16:creationId xmlns:a16="http://schemas.microsoft.com/office/drawing/2014/main" id="{D570E39E-9937-4CB4-8BEF-2FEEFAFBA8FD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Google Shape;2151;p85">
                <a:extLst>
                  <a:ext uri="{FF2B5EF4-FFF2-40B4-BE49-F238E27FC236}">
                    <a16:creationId xmlns:a16="http://schemas.microsoft.com/office/drawing/2014/main" id="{60EEA3C1-2BC2-4825-A5D8-880814D7666F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Google Shape;2152;p85">
                <a:extLst>
                  <a:ext uri="{FF2B5EF4-FFF2-40B4-BE49-F238E27FC236}">
                    <a16:creationId xmlns:a16="http://schemas.microsoft.com/office/drawing/2014/main" id="{67AAC3EB-000F-43BA-B975-A6A29B2EBE9E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Google Shape;2153;p85">
                <a:extLst>
                  <a:ext uri="{FF2B5EF4-FFF2-40B4-BE49-F238E27FC236}">
                    <a16:creationId xmlns:a16="http://schemas.microsoft.com/office/drawing/2014/main" id="{4D66360B-D005-4512-9EE1-249A3F1A8220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9" name="Google Shape;2154;p85">
                <a:extLst>
                  <a:ext uri="{FF2B5EF4-FFF2-40B4-BE49-F238E27FC236}">
                    <a16:creationId xmlns:a16="http://schemas.microsoft.com/office/drawing/2014/main" id="{58CC78B4-4734-4315-9BA4-E88104B406E4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0" name="Google Shape;2155;p85">
                <a:extLst>
                  <a:ext uri="{FF2B5EF4-FFF2-40B4-BE49-F238E27FC236}">
                    <a16:creationId xmlns:a16="http://schemas.microsoft.com/office/drawing/2014/main" id="{D3CB86E3-3592-48BE-94EC-1D1CCCCE20D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1" name="Google Shape;2156;p85">
                <a:extLst>
                  <a:ext uri="{FF2B5EF4-FFF2-40B4-BE49-F238E27FC236}">
                    <a16:creationId xmlns:a16="http://schemas.microsoft.com/office/drawing/2014/main" id="{91F17AA1-2916-4E6E-A40E-C7FB0DC69ECF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Google Shape;2157;p85">
                <a:extLst>
                  <a:ext uri="{FF2B5EF4-FFF2-40B4-BE49-F238E27FC236}">
                    <a16:creationId xmlns:a16="http://schemas.microsoft.com/office/drawing/2014/main" id="{E3978E5F-9504-4DF3-9043-4074B227BF64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Google Shape;2158;p85">
                <a:extLst>
                  <a:ext uri="{FF2B5EF4-FFF2-40B4-BE49-F238E27FC236}">
                    <a16:creationId xmlns:a16="http://schemas.microsoft.com/office/drawing/2014/main" id="{5F557E1A-8095-4CDE-95A1-3254F073209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Google Shape;2159;p85">
                <a:extLst>
                  <a:ext uri="{FF2B5EF4-FFF2-40B4-BE49-F238E27FC236}">
                    <a16:creationId xmlns:a16="http://schemas.microsoft.com/office/drawing/2014/main" id="{2F937CC7-2527-44AE-8FB4-11067A0548B4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Google Shape;2160;p85">
                <a:extLst>
                  <a:ext uri="{FF2B5EF4-FFF2-40B4-BE49-F238E27FC236}">
                    <a16:creationId xmlns:a16="http://schemas.microsoft.com/office/drawing/2014/main" id="{5AE5CEB3-985B-4FDD-A4E4-9B7FE1F145AA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Google Shape;2161;p85">
                <a:extLst>
                  <a:ext uri="{FF2B5EF4-FFF2-40B4-BE49-F238E27FC236}">
                    <a16:creationId xmlns:a16="http://schemas.microsoft.com/office/drawing/2014/main" id="{9FD01356-DFF6-467E-BAB6-572C0362B3D3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7" name="Google Shape;2162;p85">
                <a:extLst>
                  <a:ext uri="{FF2B5EF4-FFF2-40B4-BE49-F238E27FC236}">
                    <a16:creationId xmlns:a16="http://schemas.microsoft.com/office/drawing/2014/main" id="{2E8A1618-2312-4EFD-A53F-258C4671498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Google Shape;2163;p85">
                <a:extLst>
                  <a:ext uri="{FF2B5EF4-FFF2-40B4-BE49-F238E27FC236}">
                    <a16:creationId xmlns:a16="http://schemas.microsoft.com/office/drawing/2014/main" id="{4132EE45-C1CF-4F95-BB7C-6B7FD488BC82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Google Shape;2164;p85">
                <a:extLst>
                  <a:ext uri="{FF2B5EF4-FFF2-40B4-BE49-F238E27FC236}">
                    <a16:creationId xmlns:a16="http://schemas.microsoft.com/office/drawing/2014/main" id="{EB01197C-FBD6-4402-A858-468E177FEC2E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0" name="Google Shape;2165;p85">
                <a:extLst>
                  <a:ext uri="{FF2B5EF4-FFF2-40B4-BE49-F238E27FC236}">
                    <a16:creationId xmlns:a16="http://schemas.microsoft.com/office/drawing/2014/main" id="{23DD8E0F-287F-4C61-B996-3A32F46238ED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Google Shape;2166;p85">
                <a:extLst>
                  <a:ext uri="{FF2B5EF4-FFF2-40B4-BE49-F238E27FC236}">
                    <a16:creationId xmlns:a16="http://schemas.microsoft.com/office/drawing/2014/main" id="{481F9315-6D67-4719-9260-E5E0BDBBA949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Google Shape;2167;p85">
                <a:extLst>
                  <a:ext uri="{FF2B5EF4-FFF2-40B4-BE49-F238E27FC236}">
                    <a16:creationId xmlns:a16="http://schemas.microsoft.com/office/drawing/2014/main" id="{E6657C25-94C8-4572-8395-5FE91A2FA815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D731E2F-CFBE-43C9-86AA-275CDAE4639B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D9CFCD9-AE60-4C1A-8015-969DF48FD4C3}"/>
              </a:ext>
            </a:extLst>
          </p:cNvPr>
          <p:cNvGrpSpPr/>
          <p:nvPr/>
        </p:nvGrpSpPr>
        <p:grpSpPr>
          <a:xfrm>
            <a:off x="2376422" y="179626"/>
            <a:ext cx="534789" cy="1107563"/>
            <a:chOff x="914400" y="-249855"/>
            <a:chExt cx="1930759" cy="3998660"/>
          </a:xfrm>
        </p:grpSpPr>
        <p:grpSp>
          <p:nvGrpSpPr>
            <p:cNvPr id="77" name="Google Shape;2136;p85">
              <a:extLst>
                <a:ext uri="{FF2B5EF4-FFF2-40B4-BE49-F238E27FC236}">
                  <a16:creationId xmlns:a16="http://schemas.microsoft.com/office/drawing/2014/main" id="{5C9FDA45-9523-47D6-9B62-C68366888771}"/>
                </a:ext>
              </a:extLst>
            </p:cNvPr>
            <p:cNvGrpSpPr/>
            <p:nvPr/>
          </p:nvGrpSpPr>
          <p:grpSpPr>
            <a:xfrm>
              <a:off x="914400" y="466787"/>
              <a:ext cx="1930759" cy="3282018"/>
              <a:chOff x="4124475" y="1250559"/>
              <a:chExt cx="984913" cy="1674213"/>
            </a:xfrm>
          </p:grpSpPr>
          <p:sp>
            <p:nvSpPr>
              <p:cNvPr id="79" name="Google Shape;2137;p85">
                <a:extLst>
                  <a:ext uri="{FF2B5EF4-FFF2-40B4-BE49-F238E27FC236}">
                    <a16:creationId xmlns:a16="http://schemas.microsoft.com/office/drawing/2014/main" id="{0E31FCFD-48A5-4875-908A-CE6A888A675F}"/>
                  </a:ext>
                </a:extLst>
              </p:cNvPr>
              <p:cNvSpPr/>
              <p:nvPr/>
            </p:nvSpPr>
            <p:spPr>
              <a:xfrm>
                <a:off x="4405820" y="2586828"/>
                <a:ext cx="422233" cy="84683"/>
              </a:xfrm>
              <a:custGeom>
                <a:avLst/>
                <a:gdLst/>
                <a:ahLst/>
                <a:cxnLst/>
                <a:rect l="l" t="t" r="r" b="b"/>
                <a:pathLst>
                  <a:path w="16105" h="3230" extrusionOk="0">
                    <a:moveTo>
                      <a:pt x="1540" y="0"/>
                    </a:moveTo>
                    <a:lnTo>
                      <a:pt x="1238" y="15"/>
                    </a:lnTo>
                    <a:lnTo>
                      <a:pt x="680" y="257"/>
                    </a:lnTo>
                    <a:lnTo>
                      <a:pt x="257" y="679"/>
                    </a:lnTo>
                    <a:lnTo>
                      <a:pt x="16" y="1238"/>
                    </a:lnTo>
                    <a:lnTo>
                      <a:pt x="1" y="1555"/>
                    </a:lnTo>
                    <a:lnTo>
                      <a:pt x="1" y="3230"/>
                    </a:lnTo>
                    <a:lnTo>
                      <a:pt x="16105" y="3230"/>
                    </a:lnTo>
                    <a:lnTo>
                      <a:pt x="16105" y="1555"/>
                    </a:lnTo>
                    <a:lnTo>
                      <a:pt x="16090" y="1238"/>
                    </a:lnTo>
                    <a:lnTo>
                      <a:pt x="15848" y="679"/>
                    </a:lnTo>
                    <a:lnTo>
                      <a:pt x="15441" y="257"/>
                    </a:lnTo>
                    <a:lnTo>
                      <a:pt x="14882" y="15"/>
                    </a:lnTo>
                    <a:lnTo>
                      <a:pt x="1456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Google Shape;2138;p85">
                <a:extLst>
                  <a:ext uri="{FF2B5EF4-FFF2-40B4-BE49-F238E27FC236}">
                    <a16:creationId xmlns:a16="http://schemas.microsoft.com/office/drawing/2014/main" id="{11057908-3DD7-436A-AFCE-59CE066644D6}"/>
                  </a:ext>
                </a:extLst>
              </p:cNvPr>
              <p:cNvSpPr/>
              <p:nvPr/>
            </p:nvSpPr>
            <p:spPr>
              <a:xfrm>
                <a:off x="444776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Google Shape;2139;p85">
                <a:extLst>
                  <a:ext uri="{FF2B5EF4-FFF2-40B4-BE49-F238E27FC236}">
                    <a16:creationId xmlns:a16="http://schemas.microsoft.com/office/drawing/2014/main" id="{D3C975EB-B6E4-4FC3-B2B0-41AD03D8766D}"/>
                  </a:ext>
                </a:extLst>
              </p:cNvPr>
              <p:cNvSpPr/>
              <p:nvPr/>
            </p:nvSpPr>
            <p:spPr>
              <a:xfrm>
                <a:off x="476432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Google Shape;2140;p85">
                <a:extLst>
                  <a:ext uri="{FF2B5EF4-FFF2-40B4-BE49-F238E27FC236}">
                    <a16:creationId xmlns:a16="http://schemas.microsoft.com/office/drawing/2014/main" id="{8234954F-CB8C-4CC7-BAD3-2C5C136FDAE2}"/>
                  </a:ext>
                </a:extLst>
              </p:cNvPr>
              <p:cNvSpPr/>
              <p:nvPr/>
            </p:nvSpPr>
            <p:spPr>
              <a:xfrm>
                <a:off x="4637718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Google Shape;2141;p85">
                <a:extLst>
                  <a:ext uri="{FF2B5EF4-FFF2-40B4-BE49-F238E27FC236}">
                    <a16:creationId xmlns:a16="http://schemas.microsoft.com/office/drawing/2014/main" id="{D094005A-C72D-4622-AB93-AAC910E4B1DB}"/>
                  </a:ext>
                </a:extLst>
              </p:cNvPr>
              <p:cNvSpPr/>
              <p:nvPr/>
            </p:nvSpPr>
            <p:spPr>
              <a:xfrm>
                <a:off x="4701009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1" y="1"/>
                    </a:moveTo>
                    <a:lnTo>
                      <a:pt x="1" y="9660"/>
                    </a:lnTo>
                    <a:lnTo>
                      <a:pt x="816" y="9660"/>
                    </a:lnTo>
                    <a:lnTo>
                      <a:pt x="816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Google Shape;2142;p85">
                <a:extLst>
                  <a:ext uri="{FF2B5EF4-FFF2-40B4-BE49-F238E27FC236}">
                    <a16:creationId xmlns:a16="http://schemas.microsoft.com/office/drawing/2014/main" id="{621DC82F-457A-48EF-9BE2-F2CB54252B20}"/>
                  </a:ext>
                </a:extLst>
              </p:cNvPr>
              <p:cNvSpPr/>
              <p:nvPr/>
            </p:nvSpPr>
            <p:spPr>
              <a:xfrm>
                <a:off x="4574402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5" name="Google Shape;2143;p85">
                <a:extLst>
                  <a:ext uri="{FF2B5EF4-FFF2-40B4-BE49-F238E27FC236}">
                    <a16:creationId xmlns:a16="http://schemas.microsoft.com/office/drawing/2014/main" id="{B9FBEC56-7384-49E9-B5D3-671593881E42}"/>
                  </a:ext>
                </a:extLst>
              </p:cNvPr>
              <p:cNvSpPr/>
              <p:nvPr/>
            </p:nvSpPr>
            <p:spPr>
              <a:xfrm>
                <a:off x="4511085" y="2671485"/>
                <a:ext cx="21393" cy="253287"/>
              </a:xfrm>
              <a:custGeom>
                <a:avLst/>
                <a:gdLst/>
                <a:ahLst/>
                <a:cxnLst/>
                <a:rect l="l" t="t" r="r" b="b"/>
                <a:pathLst>
                  <a:path w="816" h="9661" extrusionOk="0">
                    <a:moveTo>
                      <a:pt x="0" y="1"/>
                    </a:moveTo>
                    <a:lnTo>
                      <a:pt x="0" y="9660"/>
                    </a:lnTo>
                    <a:lnTo>
                      <a:pt x="815" y="9660"/>
                    </a:lnTo>
                    <a:lnTo>
                      <a:pt x="815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Google Shape;2144;p85">
                <a:extLst>
                  <a:ext uri="{FF2B5EF4-FFF2-40B4-BE49-F238E27FC236}">
                    <a16:creationId xmlns:a16="http://schemas.microsoft.com/office/drawing/2014/main" id="{331665D9-7A41-4499-BA52-899DA8861211}"/>
                  </a:ext>
                </a:extLst>
              </p:cNvPr>
              <p:cNvSpPr/>
              <p:nvPr/>
            </p:nvSpPr>
            <p:spPr>
              <a:xfrm>
                <a:off x="4124475" y="1250559"/>
                <a:ext cx="984913" cy="984887"/>
              </a:xfrm>
              <a:custGeom>
                <a:avLst/>
                <a:gdLst/>
                <a:ahLst/>
                <a:cxnLst/>
                <a:rect l="l" t="t" r="r" b="b"/>
                <a:pathLst>
                  <a:path w="37567" h="37566" extrusionOk="0">
                    <a:moveTo>
                      <a:pt x="18550" y="0"/>
                    </a:moveTo>
                    <a:lnTo>
                      <a:pt x="18097" y="181"/>
                    </a:lnTo>
                    <a:lnTo>
                      <a:pt x="17901" y="347"/>
                    </a:lnTo>
                    <a:lnTo>
                      <a:pt x="363" y="17900"/>
                    </a:lnTo>
                    <a:lnTo>
                      <a:pt x="182" y="18096"/>
                    </a:lnTo>
                    <a:lnTo>
                      <a:pt x="1" y="18549"/>
                    </a:lnTo>
                    <a:lnTo>
                      <a:pt x="1" y="19017"/>
                    </a:lnTo>
                    <a:lnTo>
                      <a:pt x="182" y="19470"/>
                    </a:lnTo>
                    <a:lnTo>
                      <a:pt x="363" y="19666"/>
                    </a:lnTo>
                    <a:lnTo>
                      <a:pt x="17901" y="37219"/>
                    </a:lnTo>
                    <a:lnTo>
                      <a:pt x="18097" y="37385"/>
                    </a:lnTo>
                    <a:lnTo>
                      <a:pt x="18535" y="37566"/>
                    </a:lnTo>
                    <a:lnTo>
                      <a:pt x="19018" y="37566"/>
                    </a:lnTo>
                    <a:lnTo>
                      <a:pt x="19470" y="37385"/>
                    </a:lnTo>
                    <a:lnTo>
                      <a:pt x="19682" y="37219"/>
                    </a:lnTo>
                    <a:lnTo>
                      <a:pt x="37220" y="19666"/>
                    </a:lnTo>
                    <a:lnTo>
                      <a:pt x="37386" y="19470"/>
                    </a:lnTo>
                    <a:lnTo>
                      <a:pt x="37567" y="19017"/>
                    </a:lnTo>
                    <a:lnTo>
                      <a:pt x="37567" y="18549"/>
                    </a:lnTo>
                    <a:lnTo>
                      <a:pt x="37386" y="18096"/>
                    </a:lnTo>
                    <a:lnTo>
                      <a:pt x="37220" y="17900"/>
                    </a:lnTo>
                    <a:lnTo>
                      <a:pt x="19682" y="347"/>
                    </a:lnTo>
                    <a:lnTo>
                      <a:pt x="19486" y="181"/>
                    </a:lnTo>
                    <a:lnTo>
                      <a:pt x="19033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Google Shape;2145;p85">
                <a:extLst>
                  <a:ext uri="{FF2B5EF4-FFF2-40B4-BE49-F238E27FC236}">
                    <a16:creationId xmlns:a16="http://schemas.microsoft.com/office/drawing/2014/main" id="{23351CC2-4D25-44BD-B3E8-A44A049FE067}"/>
                  </a:ext>
                </a:extLst>
              </p:cNvPr>
              <p:cNvSpPr/>
              <p:nvPr/>
            </p:nvSpPr>
            <p:spPr>
              <a:xfrm>
                <a:off x="4229740" y="1355797"/>
                <a:ext cx="774386" cy="774413"/>
              </a:xfrm>
              <a:custGeom>
                <a:avLst/>
                <a:gdLst/>
                <a:ahLst/>
                <a:cxnLst/>
                <a:rect l="l" t="t" r="r" b="b"/>
                <a:pathLst>
                  <a:path w="29537" h="29538" extrusionOk="0">
                    <a:moveTo>
                      <a:pt x="14761" y="1"/>
                    </a:moveTo>
                    <a:lnTo>
                      <a:pt x="1" y="14777"/>
                    </a:lnTo>
                    <a:lnTo>
                      <a:pt x="14761" y="29537"/>
                    </a:lnTo>
                    <a:lnTo>
                      <a:pt x="29537" y="14777"/>
                    </a:ln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F1A20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Google Shape;2146;p85">
                <a:extLst>
                  <a:ext uri="{FF2B5EF4-FFF2-40B4-BE49-F238E27FC236}">
                    <a16:creationId xmlns:a16="http://schemas.microsoft.com/office/drawing/2014/main" id="{F17A8EBF-0464-4D64-8E04-8F93A1491E9D}"/>
                  </a:ext>
                </a:extLst>
              </p:cNvPr>
              <p:cNvSpPr/>
              <p:nvPr/>
            </p:nvSpPr>
            <p:spPr>
              <a:xfrm>
                <a:off x="4855747" y="1702449"/>
                <a:ext cx="81536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110" h="3094" extrusionOk="0">
                    <a:moveTo>
                      <a:pt x="1555" y="0"/>
                    </a:moveTo>
                    <a:lnTo>
                      <a:pt x="0" y="1555"/>
                    </a:lnTo>
                    <a:lnTo>
                      <a:pt x="1555" y="3094"/>
                    </a:lnTo>
                    <a:lnTo>
                      <a:pt x="3109" y="1555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Google Shape;2147;p85">
                <a:extLst>
                  <a:ext uri="{FF2B5EF4-FFF2-40B4-BE49-F238E27FC236}">
                    <a16:creationId xmlns:a16="http://schemas.microsoft.com/office/drawing/2014/main" id="{1059E621-2250-478E-A2A2-4BFDFFEBBF01}"/>
                  </a:ext>
                </a:extLst>
              </p:cNvPr>
              <p:cNvSpPr/>
              <p:nvPr/>
            </p:nvSpPr>
            <p:spPr>
              <a:xfrm>
                <a:off x="4576762" y="1422679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40" y="1"/>
                    </a:moveTo>
                    <a:lnTo>
                      <a:pt x="1" y="1555"/>
                    </a:lnTo>
                    <a:lnTo>
                      <a:pt x="1540" y="3095"/>
                    </a:lnTo>
                    <a:lnTo>
                      <a:pt x="3095" y="1555"/>
                    </a:lnTo>
                    <a:lnTo>
                      <a:pt x="1540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Google Shape;2148;p85">
                <a:extLst>
                  <a:ext uri="{FF2B5EF4-FFF2-40B4-BE49-F238E27FC236}">
                    <a16:creationId xmlns:a16="http://schemas.microsoft.com/office/drawing/2014/main" id="{42D4197C-F46A-4F5B-BFA3-88F6F8E99B59}"/>
                  </a:ext>
                </a:extLst>
              </p:cNvPr>
              <p:cNvSpPr/>
              <p:nvPr/>
            </p:nvSpPr>
            <p:spPr>
              <a:xfrm>
                <a:off x="4464784" y="147886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3653" y="1"/>
                    </a:moveTo>
                    <a:lnTo>
                      <a:pt x="1" y="3683"/>
                    </a:lnTo>
                    <a:lnTo>
                      <a:pt x="2597" y="6279"/>
                    </a:lnTo>
                    <a:lnTo>
                      <a:pt x="4211" y="4679"/>
                    </a:lnTo>
                    <a:lnTo>
                      <a:pt x="5796" y="6279"/>
                    </a:lnTo>
                    <a:lnTo>
                      <a:pt x="7396" y="4679"/>
                    </a:lnTo>
                    <a:lnTo>
                      <a:pt x="8996" y="6279"/>
                    </a:lnTo>
                    <a:lnTo>
                      <a:pt x="11607" y="3683"/>
                    </a:lnTo>
                    <a:lnTo>
                      <a:pt x="7939" y="1"/>
                    </a:lnTo>
                    <a:lnTo>
                      <a:pt x="5796" y="2129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1" name="Google Shape;2149;p85">
                <a:extLst>
                  <a:ext uri="{FF2B5EF4-FFF2-40B4-BE49-F238E27FC236}">
                    <a16:creationId xmlns:a16="http://schemas.microsoft.com/office/drawing/2014/main" id="{29511583-E51A-424E-85A0-4B20ECD151BB}"/>
                  </a:ext>
                </a:extLst>
              </p:cNvPr>
              <p:cNvSpPr/>
              <p:nvPr/>
            </p:nvSpPr>
            <p:spPr>
              <a:xfrm>
                <a:off x="4716451" y="1590840"/>
                <a:ext cx="164646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80" h="11623" extrusionOk="0">
                    <a:moveTo>
                      <a:pt x="2612" y="1"/>
                    </a:moveTo>
                    <a:lnTo>
                      <a:pt x="1" y="2597"/>
                    </a:lnTo>
                    <a:lnTo>
                      <a:pt x="1585" y="4197"/>
                    </a:lnTo>
                    <a:lnTo>
                      <a:pt x="1" y="5812"/>
                    </a:lnTo>
                    <a:lnTo>
                      <a:pt x="1585" y="7411"/>
                    </a:lnTo>
                    <a:lnTo>
                      <a:pt x="1" y="9011"/>
                    </a:lnTo>
                    <a:lnTo>
                      <a:pt x="2612" y="11622"/>
                    </a:lnTo>
                    <a:lnTo>
                      <a:pt x="6279" y="7940"/>
                    </a:lnTo>
                    <a:lnTo>
                      <a:pt x="4151" y="5812"/>
                    </a:lnTo>
                    <a:lnTo>
                      <a:pt x="6279" y="3668"/>
                    </a:lnTo>
                    <a:lnTo>
                      <a:pt x="26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2" name="Google Shape;2150;p85">
                <a:extLst>
                  <a:ext uri="{FF2B5EF4-FFF2-40B4-BE49-F238E27FC236}">
                    <a16:creationId xmlns:a16="http://schemas.microsoft.com/office/drawing/2014/main" id="{C977411E-5A90-4577-BA3E-98CBCF668348}"/>
                  </a:ext>
                </a:extLst>
              </p:cNvPr>
              <p:cNvSpPr/>
              <p:nvPr/>
            </p:nvSpPr>
            <p:spPr>
              <a:xfrm>
                <a:off x="4674109" y="1674343"/>
                <a:ext cx="53064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38" extrusionOk="0">
                    <a:moveTo>
                      <a:pt x="1012" y="0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Google Shape;2151;p85">
                <a:extLst>
                  <a:ext uri="{FF2B5EF4-FFF2-40B4-BE49-F238E27FC236}">
                    <a16:creationId xmlns:a16="http://schemas.microsoft.com/office/drawing/2014/main" id="{BB017935-F869-4BBD-90A2-369931AA009C}"/>
                  </a:ext>
                </a:extLst>
              </p:cNvPr>
              <p:cNvSpPr/>
              <p:nvPr/>
            </p:nvSpPr>
            <p:spPr>
              <a:xfrm>
                <a:off x="4632160" y="1632002"/>
                <a:ext cx="53457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9" h="2039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38"/>
                    </a:lnTo>
                    <a:lnTo>
                      <a:pt x="2038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Google Shape;2152;p85">
                <a:extLst>
                  <a:ext uri="{FF2B5EF4-FFF2-40B4-BE49-F238E27FC236}">
                    <a16:creationId xmlns:a16="http://schemas.microsoft.com/office/drawing/2014/main" id="{F18F0847-46B3-45B3-BE03-4ABBA47EFEDC}"/>
                  </a:ext>
                </a:extLst>
              </p:cNvPr>
              <p:cNvSpPr/>
              <p:nvPr/>
            </p:nvSpPr>
            <p:spPr>
              <a:xfrm>
                <a:off x="4352414" y="1590840"/>
                <a:ext cx="164620" cy="304726"/>
              </a:xfrm>
              <a:custGeom>
                <a:avLst/>
                <a:gdLst/>
                <a:ahLst/>
                <a:cxnLst/>
                <a:rect l="l" t="t" r="r" b="b"/>
                <a:pathLst>
                  <a:path w="6279" h="11623" extrusionOk="0">
                    <a:moveTo>
                      <a:pt x="3683" y="1"/>
                    </a:moveTo>
                    <a:lnTo>
                      <a:pt x="0" y="3668"/>
                    </a:lnTo>
                    <a:lnTo>
                      <a:pt x="2128" y="5812"/>
                    </a:lnTo>
                    <a:lnTo>
                      <a:pt x="0" y="7940"/>
                    </a:lnTo>
                    <a:lnTo>
                      <a:pt x="3683" y="11622"/>
                    </a:lnTo>
                    <a:lnTo>
                      <a:pt x="6279" y="9011"/>
                    </a:lnTo>
                    <a:lnTo>
                      <a:pt x="4694" y="7411"/>
                    </a:lnTo>
                    <a:lnTo>
                      <a:pt x="6279" y="5812"/>
                    </a:lnTo>
                    <a:lnTo>
                      <a:pt x="4694" y="4197"/>
                    </a:lnTo>
                    <a:lnTo>
                      <a:pt x="6279" y="2597"/>
                    </a:lnTo>
                    <a:lnTo>
                      <a:pt x="3683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Google Shape;2153;p85">
                <a:extLst>
                  <a:ext uri="{FF2B5EF4-FFF2-40B4-BE49-F238E27FC236}">
                    <a16:creationId xmlns:a16="http://schemas.microsoft.com/office/drawing/2014/main" id="{7F2CD872-91C6-47D7-99C7-8C6D3409FA93}"/>
                  </a:ext>
                </a:extLst>
              </p:cNvPr>
              <p:cNvSpPr/>
              <p:nvPr/>
            </p:nvSpPr>
            <p:spPr>
              <a:xfrm>
                <a:off x="4296622" y="1702449"/>
                <a:ext cx="81143" cy="81117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4" extrusionOk="0">
                    <a:moveTo>
                      <a:pt x="1540" y="0"/>
                    </a:moveTo>
                    <a:lnTo>
                      <a:pt x="0" y="1539"/>
                    </a:lnTo>
                    <a:lnTo>
                      <a:pt x="1540" y="3094"/>
                    </a:lnTo>
                    <a:lnTo>
                      <a:pt x="3094" y="1539"/>
                    </a:lnTo>
                    <a:lnTo>
                      <a:pt x="1540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Google Shape;2154;p85">
                <a:extLst>
                  <a:ext uri="{FF2B5EF4-FFF2-40B4-BE49-F238E27FC236}">
                    <a16:creationId xmlns:a16="http://schemas.microsoft.com/office/drawing/2014/main" id="{655C1BCF-E63D-41D0-B9A5-A44EE0098AB2}"/>
                  </a:ext>
                </a:extLst>
              </p:cNvPr>
              <p:cNvSpPr/>
              <p:nvPr/>
            </p:nvSpPr>
            <p:spPr>
              <a:xfrm>
                <a:off x="4548289" y="1632395"/>
                <a:ext cx="53038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4" extrusionOk="0">
                    <a:moveTo>
                      <a:pt x="1011" y="1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23" y="1012"/>
                    </a:lnTo>
                    <a:lnTo>
                      <a:pt x="1011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Google Shape;2155;p85">
                <a:extLst>
                  <a:ext uri="{FF2B5EF4-FFF2-40B4-BE49-F238E27FC236}">
                    <a16:creationId xmlns:a16="http://schemas.microsoft.com/office/drawing/2014/main" id="{0FDF3F58-5592-4EC1-B832-C4E32A575F0A}"/>
                  </a:ext>
                </a:extLst>
              </p:cNvPr>
              <p:cNvSpPr/>
              <p:nvPr/>
            </p:nvSpPr>
            <p:spPr>
              <a:xfrm>
                <a:off x="4506340" y="1674343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2" y="0"/>
                    </a:moveTo>
                    <a:lnTo>
                      <a:pt x="0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8" name="Google Shape;2156;p85">
                <a:extLst>
                  <a:ext uri="{FF2B5EF4-FFF2-40B4-BE49-F238E27FC236}">
                    <a16:creationId xmlns:a16="http://schemas.microsoft.com/office/drawing/2014/main" id="{0250651D-A026-4EF0-A316-A4C61F4AD9F3}"/>
                  </a:ext>
                </a:extLst>
              </p:cNvPr>
              <p:cNvSpPr/>
              <p:nvPr/>
            </p:nvSpPr>
            <p:spPr>
              <a:xfrm>
                <a:off x="4590238" y="1674343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2"/>
                    </a:lnTo>
                    <a:lnTo>
                      <a:pt x="1011" y="2023"/>
                    </a:lnTo>
                    <a:lnTo>
                      <a:pt x="2038" y="1012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9" name="Google Shape;2157;p85">
                <a:extLst>
                  <a:ext uri="{FF2B5EF4-FFF2-40B4-BE49-F238E27FC236}">
                    <a16:creationId xmlns:a16="http://schemas.microsoft.com/office/drawing/2014/main" id="{33334141-E9F8-42E8-ABBC-0E4C74626517}"/>
                  </a:ext>
                </a:extLst>
              </p:cNvPr>
              <p:cNvSpPr/>
              <p:nvPr/>
            </p:nvSpPr>
            <p:spPr>
              <a:xfrm>
                <a:off x="4548289" y="1716292"/>
                <a:ext cx="53431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3"/>
                    </a:lnTo>
                    <a:lnTo>
                      <a:pt x="2038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Google Shape;2158;p85">
                <a:extLst>
                  <a:ext uri="{FF2B5EF4-FFF2-40B4-BE49-F238E27FC236}">
                    <a16:creationId xmlns:a16="http://schemas.microsoft.com/office/drawing/2014/main" id="{F20308A3-83D9-4D8E-9A98-344ECD53B94A}"/>
                  </a:ext>
                </a:extLst>
              </p:cNvPr>
              <p:cNvSpPr/>
              <p:nvPr/>
            </p:nvSpPr>
            <p:spPr>
              <a:xfrm>
                <a:off x="4506340" y="1758240"/>
                <a:ext cx="53038" cy="53431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38" extrusionOk="0">
                    <a:moveTo>
                      <a:pt x="1012" y="0"/>
                    </a:moveTo>
                    <a:lnTo>
                      <a:pt x="0" y="1026"/>
                    </a:lnTo>
                    <a:lnTo>
                      <a:pt x="1012" y="2038"/>
                    </a:lnTo>
                    <a:lnTo>
                      <a:pt x="2023" y="1026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Google Shape;2159;p85">
                <a:extLst>
                  <a:ext uri="{FF2B5EF4-FFF2-40B4-BE49-F238E27FC236}">
                    <a16:creationId xmlns:a16="http://schemas.microsoft.com/office/drawing/2014/main" id="{86D43CF5-EA3B-40B2-A53B-B3301FEB06CF}"/>
                  </a:ext>
                </a:extLst>
              </p:cNvPr>
              <p:cNvSpPr/>
              <p:nvPr/>
            </p:nvSpPr>
            <p:spPr>
              <a:xfrm>
                <a:off x="4632553" y="1716292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Google Shape;2160;p85">
                <a:extLst>
                  <a:ext uri="{FF2B5EF4-FFF2-40B4-BE49-F238E27FC236}">
                    <a16:creationId xmlns:a16="http://schemas.microsoft.com/office/drawing/2014/main" id="{2A2F61F4-CBE9-47A2-A27E-052CC77FBE60}"/>
                  </a:ext>
                </a:extLst>
              </p:cNvPr>
              <p:cNvSpPr/>
              <p:nvPr/>
            </p:nvSpPr>
            <p:spPr>
              <a:xfrm>
                <a:off x="4590631" y="1758240"/>
                <a:ext cx="53038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3" h="2023" extrusionOk="0">
                    <a:moveTo>
                      <a:pt x="1011" y="0"/>
                    </a:moveTo>
                    <a:lnTo>
                      <a:pt x="0" y="1011"/>
                    </a:lnTo>
                    <a:lnTo>
                      <a:pt x="1011" y="2022"/>
                    </a:lnTo>
                    <a:lnTo>
                      <a:pt x="2023" y="1011"/>
                    </a:lnTo>
                    <a:lnTo>
                      <a:pt x="1011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Google Shape;2161;p85">
                <a:extLst>
                  <a:ext uri="{FF2B5EF4-FFF2-40B4-BE49-F238E27FC236}">
                    <a16:creationId xmlns:a16="http://schemas.microsoft.com/office/drawing/2014/main" id="{479AD3A9-BA6E-4B50-845E-61975DD243FD}"/>
                  </a:ext>
                </a:extLst>
              </p:cNvPr>
              <p:cNvSpPr/>
              <p:nvPr/>
            </p:nvSpPr>
            <p:spPr>
              <a:xfrm>
                <a:off x="4548289" y="1800163"/>
                <a:ext cx="53431" cy="53457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2039" extrusionOk="0">
                    <a:moveTo>
                      <a:pt x="1026" y="1"/>
                    </a:moveTo>
                    <a:lnTo>
                      <a:pt x="0" y="1027"/>
                    </a:lnTo>
                    <a:lnTo>
                      <a:pt x="1026" y="2038"/>
                    </a:lnTo>
                    <a:lnTo>
                      <a:pt x="2038" y="1027"/>
                    </a:lnTo>
                    <a:lnTo>
                      <a:pt x="1026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Google Shape;2162;p85">
                <a:extLst>
                  <a:ext uri="{FF2B5EF4-FFF2-40B4-BE49-F238E27FC236}">
                    <a16:creationId xmlns:a16="http://schemas.microsoft.com/office/drawing/2014/main" id="{C3F305DD-8636-485C-8EA2-6CB827EEA629}"/>
                  </a:ext>
                </a:extLst>
              </p:cNvPr>
              <p:cNvSpPr/>
              <p:nvPr/>
            </p:nvSpPr>
            <p:spPr>
              <a:xfrm>
                <a:off x="4464784" y="1842504"/>
                <a:ext cx="304307" cy="164646"/>
              </a:xfrm>
              <a:custGeom>
                <a:avLst/>
                <a:gdLst/>
                <a:ahLst/>
                <a:cxnLst/>
                <a:rect l="l" t="t" r="r" b="b"/>
                <a:pathLst>
                  <a:path w="11607" h="6280" extrusionOk="0">
                    <a:moveTo>
                      <a:pt x="2597" y="1"/>
                    </a:moveTo>
                    <a:lnTo>
                      <a:pt x="1" y="2597"/>
                    </a:lnTo>
                    <a:lnTo>
                      <a:pt x="3653" y="6279"/>
                    </a:lnTo>
                    <a:lnTo>
                      <a:pt x="5796" y="4151"/>
                    </a:lnTo>
                    <a:lnTo>
                      <a:pt x="7939" y="6279"/>
                    </a:lnTo>
                    <a:lnTo>
                      <a:pt x="11607" y="2597"/>
                    </a:lnTo>
                    <a:lnTo>
                      <a:pt x="8996" y="1"/>
                    </a:lnTo>
                    <a:lnTo>
                      <a:pt x="7396" y="1601"/>
                    </a:lnTo>
                    <a:lnTo>
                      <a:pt x="5796" y="1"/>
                    </a:lnTo>
                    <a:lnTo>
                      <a:pt x="4211" y="1601"/>
                    </a:lnTo>
                    <a:lnTo>
                      <a:pt x="2597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5" name="Google Shape;2163;p85">
                <a:extLst>
                  <a:ext uri="{FF2B5EF4-FFF2-40B4-BE49-F238E27FC236}">
                    <a16:creationId xmlns:a16="http://schemas.microsoft.com/office/drawing/2014/main" id="{37A73AB9-DBAF-4C48-AFE5-A3FF14EC9F8D}"/>
                  </a:ext>
                </a:extLst>
              </p:cNvPr>
              <p:cNvSpPr/>
              <p:nvPr/>
            </p:nvSpPr>
            <p:spPr>
              <a:xfrm>
                <a:off x="4674109" y="1758634"/>
                <a:ext cx="53064" cy="53038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3" extrusionOk="0">
                    <a:moveTo>
                      <a:pt x="1012" y="0"/>
                    </a:moveTo>
                    <a:lnTo>
                      <a:pt x="1" y="1011"/>
                    </a:lnTo>
                    <a:lnTo>
                      <a:pt x="1012" y="2023"/>
                    </a:lnTo>
                    <a:lnTo>
                      <a:pt x="2023" y="1011"/>
                    </a:lnTo>
                    <a:lnTo>
                      <a:pt x="1012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6" name="Google Shape;2164;p85">
                <a:extLst>
                  <a:ext uri="{FF2B5EF4-FFF2-40B4-BE49-F238E27FC236}">
                    <a16:creationId xmlns:a16="http://schemas.microsoft.com/office/drawing/2014/main" id="{248E289C-00AA-4531-901C-2D4BB13EAECC}"/>
                  </a:ext>
                </a:extLst>
              </p:cNvPr>
              <p:cNvSpPr/>
              <p:nvPr/>
            </p:nvSpPr>
            <p:spPr>
              <a:xfrm>
                <a:off x="4632553" y="1800163"/>
                <a:ext cx="53064" cy="53064"/>
              </a:xfrm>
              <a:custGeom>
                <a:avLst/>
                <a:gdLst/>
                <a:ahLst/>
                <a:cxnLst/>
                <a:rect l="l" t="t" r="r" b="b"/>
                <a:pathLst>
                  <a:path w="2024" h="2024" extrusionOk="0">
                    <a:moveTo>
                      <a:pt x="1012" y="1"/>
                    </a:moveTo>
                    <a:lnTo>
                      <a:pt x="1" y="1012"/>
                    </a:lnTo>
                    <a:lnTo>
                      <a:pt x="1012" y="2023"/>
                    </a:lnTo>
                    <a:lnTo>
                      <a:pt x="2023" y="1012"/>
                    </a:lnTo>
                    <a:lnTo>
                      <a:pt x="1012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7" name="Google Shape;2165;p85">
                <a:extLst>
                  <a:ext uri="{FF2B5EF4-FFF2-40B4-BE49-F238E27FC236}">
                    <a16:creationId xmlns:a16="http://schemas.microsoft.com/office/drawing/2014/main" id="{79914444-246B-4F95-AB2F-535CCB35F553}"/>
                  </a:ext>
                </a:extLst>
              </p:cNvPr>
              <p:cNvSpPr/>
              <p:nvPr/>
            </p:nvSpPr>
            <p:spPr>
              <a:xfrm>
                <a:off x="4576368" y="1982193"/>
                <a:ext cx="81143" cy="81143"/>
              </a:xfrm>
              <a:custGeom>
                <a:avLst/>
                <a:gdLst/>
                <a:ahLst/>
                <a:cxnLst/>
                <a:rect l="l" t="t" r="r" b="b"/>
                <a:pathLst>
                  <a:path w="3095" h="3095" extrusionOk="0">
                    <a:moveTo>
                      <a:pt x="1555" y="0"/>
                    </a:moveTo>
                    <a:lnTo>
                      <a:pt x="1" y="1540"/>
                    </a:lnTo>
                    <a:lnTo>
                      <a:pt x="1555" y="3094"/>
                    </a:lnTo>
                    <a:lnTo>
                      <a:pt x="3095" y="1540"/>
                    </a:lnTo>
                    <a:lnTo>
                      <a:pt x="1555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8" name="Google Shape;2166;p85">
                <a:extLst>
                  <a:ext uri="{FF2B5EF4-FFF2-40B4-BE49-F238E27FC236}">
                    <a16:creationId xmlns:a16="http://schemas.microsoft.com/office/drawing/2014/main" id="{A7D8035A-E957-4D44-B2F4-831922BB7E38}"/>
                  </a:ext>
                </a:extLst>
              </p:cNvPr>
              <p:cNvSpPr/>
              <p:nvPr/>
            </p:nvSpPr>
            <p:spPr>
              <a:xfrm>
                <a:off x="4479440" y="2280945"/>
                <a:ext cx="274235" cy="313011"/>
              </a:xfrm>
              <a:custGeom>
                <a:avLst/>
                <a:gdLst/>
                <a:ahLst/>
                <a:cxnLst/>
                <a:rect l="l" t="t" r="r" b="b"/>
                <a:pathLst>
                  <a:path w="10460" h="11939" extrusionOk="0">
                    <a:moveTo>
                      <a:pt x="5237" y="1781"/>
                    </a:moveTo>
                    <a:lnTo>
                      <a:pt x="5449" y="2445"/>
                    </a:lnTo>
                    <a:lnTo>
                      <a:pt x="5735" y="3155"/>
                    </a:lnTo>
                    <a:lnTo>
                      <a:pt x="5464" y="3336"/>
                    </a:lnTo>
                    <a:lnTo>
                      <a:pt x="5237" y="3532"/>
                    </a:lnTo>
                    <a:lnTo>
                      <a:pt x="5011" y="3336"/>
                    </a:lnTo>
                    <a:lnTo>
                      <a:pt x="4724" y="3155"/>
                    </a:lnTo>
                    <a:lnTo>
                      <a:pt x="5011" y="2430"/>
                    </a:lnTo>
                    <a:lnTo>
                      <a:pt x="5237" y="1781"/>
                    </a:lnTo>
                    <a:close/>
                    <a:moveTo>
                      <a:pt x="2068" y="3336"/>
                    </a:moveTo>
                    <a:lnTo>
                      <a:pt x="2747" y="3351"/>
                    </a:lnTo>
                    <a:lnTo>
                      <a:pt x="3381" y="3442"/>
                    </a:lnTo>
                    <a:lnTo>
                      <a:pt x="3668" y="3517"/>
                    </a:lnTo>
                    <a:lnTo>
                      <a:pt x="3471" y="3925"/>
                    </a:lnTo>
                    <a:lnTo>
                      <a:pt x="3064" y="4634"/>
                    </a:lnTo>
                    <a:lnTo>
                      <a:pt x="2671" y="5147"/>
                    </a:lnTo>
                    <a:lnTo>
                      <a:pt x="2309" y="5419"/>
                    </a:lnTo>
                    <a:lnTo>
                      <a:pt x="2128" y="5449"/>
                    </a:lnTo>
                    <a:lnTo>
                      <a:pt x="2068" y="5434"/>
                    </a:lnTo>
                    <a:lnTo>
                      <a:pt x="1841" y="5313"/>
                    </a:lnTo>
                    <a:lnTo>
                      <a:pt x="1524" y="4921"/>
                    </a:lnTo>
                    <a:lnTo>
                      <a:pt x="1132" y="4106"/>
                    </a:lnTo>
                    <a:lnTo>
                      <a:pt x="936" y="3487"/>
                    </a:lnTo>
                    <a:lnTo>
                      <a:pt x="1313" y="3411"/>
                    </a:lnTo>
                    <a:lnTo>
                      <a:pt x="2068" y="3336"/>
                    </a:lnTo>
                    <a:close/>
                    <a:moveTo>
                      <a:pt x="8422" y="3336"/>
                    </a:moveTo>
                    <a:lnTo>
                      <a:pt x="9161" y="3426"/>
                    </a:lnTo>
                    <a:lnTo>
                      <a:pt x="9554" y="3502"/>
                    </a:lnTo>
                    <a:lnTo>
                      <a:pt x="9342" y="4121"/>
                    </a:lnTo>
                    <a:lnTo>
                      <a:pt x="8950" y="4936"/>
                    </a:lnTo>
                    <a:lnTo>
                      <a:pt x="8633" y="5328"/>
                    </a:lnTo>
                    <a:lnTo>
                      <a:pt x="8407" y="5449"/>
                    </a:lnTo>
                    <a:lnTo>
                      <a:pt x="8346" y="5464"/>
                    </a:lnTo>
                    <a:lnTo>
                      <a:pt x="8180" y="5434"/>
                    </a:lnTo>
                    <a:lnTo>
                      <a:pt x="7803" y="5162"/>
                    </a:lnTo>
                    <a:lnTo>
                      <a:pt x="7411" y="4649"/>
                    </a:lnTo>
                    <a:lnTo>
                      <a:pt x="7018" y="3955"/>
                    </a:lnTo>
                    <a:lnTo>
                      <a:pt x="6822" y="3532"/>
                    </a:lnTo>
                    <a:lnTo>
                      <a:pt x="7109" y="3457"/>
                    </a:lnTo>
                    <a:lnTo>
                      <a:pt x="7728" y="3351"/>
                    </a:lnTo>
                    <a:lnTo>
                      <a:pt x="8422" y="3336"/>
                    </a:lnTo>
                    <a:close/>
                    <a:moveTo>
                      <a:pt x="5237" y="4800"/>
                    </a:moveTo>
                    <a:lnTo>
                      <a:pt x="5373" y="5087"/>
                    </a:lnTo>
                    <a:lnTo>
                      <a:pt x="5524" y="5675"/>
                    </a:lnTo>
                    <a:lnTo>
                      <a:pt x="5524" y="6279"/>
                    </a:lnTo>
                    <a:lnTo>
                      <a:pt x="5373" y="6868"/>
                    </a:lnTo>
                    <a:lnTo>
                      <a:pt x="5237" y="7139"/>
                    </a:lnTo>
                    <a:lnTo>
                      <a:pt x="5086" y="6868"/>
                    </a:lnTo>
                    <a:lnTo>
                      <a:pt x="4950" y="6279"/>
                    </a:lnTo>
                    <a:lnTo>
                      <a:pt x="4950" y="5675"/>
                    </a:lnTo>
                    <a:lnTo>
                      <a:pt x="5086" y="5087"/>
                    </a:lnTo>
                    <a:lnTo>
                      <a:pt x="5237" y="4800"/>
                    </a:lnTo>
                    <a:close/>
                    <a:moveTo>
                      <a:pt x="4392" y="3879"/>
                    </a:moveTo>
                    <a:lnTo>
                      <a:pt x="4573" y="3985"/>
                    </a:lnTo>
                    <a:lnTo>
                      <a:pt x="4724" y="4121"/>
                    </a:lnTo>
                    <a:lnTo>
                      <a:pt x="4588" y="4332"/>
                    </a:lnTo>
                    <a:lnTo>
                      <a:pt x="4377" y="4770"/>
                    </a:lnTo>
                    <a:lnTo>
                      <a:pt x="4226" y="5238"/>
                    </a:lnTo>
                    <a:lnTo>
                      <a:pt x="4166" y="5705"/>
                    </a:lnTo>
                    <a:lnTo>
                      <a:pt x="4166" y="6188"/>
                    </a:lnTo>
                    <a:lnTo>
                      <a:pt x="4226" y="6671"/>
                    </a:lnTo>
                    <a:lnTo>
                      <a:pt x="4377" y="7139"/>
                    </a:lnTo>
                    <a:lnTo>
                      <a:pt x="4588" y="7592"/>
                    </a:lnTo>
                    <a:lnTo>
                      <a:pt x="4724" y="7803"/>
                    </a:lnTo>
                    <a:lnTo>
                      <a:pt x="4558" y="7939"/>
                    </a:lnTo>
                    <a:lnTo>
                      <a:pt x="4392" y="8045"/>
                    </a:lnTo>
                    <a:lnTo>
                      <a:pt x="4060" y="7411"/>
                    </a:lnTo>
                    <a:lnTo>
                      <a:pt x="3517" y="6581"/>
                    </a:lnTo>
                    <a:lnTo>
                      <a:pt x="3124" y="6143"/>
                    </a:lnTo>
                    <a:lnTo>
                      <a:pt x="2913" y="5962"/>
                    </a:lnTo>
                    <a:lnTo>
                      <a:pt x="3124" y="5796"/>
                    </a:lnTo>
                    <a:lnTo>
                      <a:pt x="3517" y="5358"/>
                    </a:lnTo>
                    <a:lnTo>
                      <a:pt x="4075" y="4528"/>
                    </a:lnTo>
                    <a:lnTo>
                      <a:pt x="4392" y="3879"/>
                    </a:lnTo>
                    <a:close/>
                    <a:moveTo>
                      <a:pt x="6098" y="3909"/>
                    </a:moveTo>
                    <a:lnTo>
                      <a:pt x="6430" y="4558"/>
                    </a:lnTo>
                    <a:lnTo>
                      <a:pt x="6988" y="5388"/>
                    </a:lnTo>
                    <a:lnTo>
                      <a:pt x="7380" y="5826"/>
                    </a:lnTo>
                    <a:lnTo>
                      <a:pt x="7592" y="5992"/>
                    </a:lnTo>
                    <a:lnTo>
                      <a:pt x="7380" y="6143"/>
                    </a:lnTo>
                    <a:lnTo>
                      <a:pt x="6973" y="6581"/>
                    </a:lnTo>
                    <a:lnTo>
                      <a:pt x="6414" y="7426"/>
                    </a:lnTo>
                    <a:lnTo>
                      <a:pt x="6098" y="8060"/>
                    </a:lnTo>
                    <a:lnTo>
                      <a:pt x="5931" y="7954"/>
                    </a:lnTo>
                    <a:lnTo>
                      <a:pt x="5781" y="7818"/>
                    </a:lnTo>
                    <a:lnTo>
                      <a:pt x="5916" y="7607"/>
                    </a:lnTo>
                    <a:lnTo>
                      <a:pt x="6128" y="7154"/>
                    </a:lnTo>
                    <a:lnTo>
                      <a:pt x="6264" y="6686"/>
                    </a:lnTo>
                    <a:lnTo>
                      <a:pt x="6339" y="6219"/>
                    </a:lnTo>
                    <a:lnTo>
                      <a:pt x="6339" y="5736"/>
                    </a:lnTo>
                    <a:lnTo>
                      <a:pt x="6264" y="5253"/>
                    </a:lnTo>
                    <a:lnTo>
                      <a:pt x="6128" y="4800"/>
                    </a:lnTo>
                    <a:lnTo>
                      <a:pt x="5916" y="4362"/>
                    </a:lnTo>
                    <a:lnTo>
                      <a:pt x="5781" y="4151"/>
                    </a:lnTo>
                    <a:lnTo>
                      <a:pt x="5931" y="4030"/>
                    </a:lnTo>
                    <a:lnTo>
                      <a:pt x="6098" y="3909"/>
                    </a:lnTo>
                    <a:close/>
                    <a:moveTo>
                      <a:pt x="2128" y="6475"/>
                    </a:moveTo>
                    <a:lnTo>
                      <a:pt x="2309" y="6505"/>
                    </a:lnTo>
                    <a:lnTo>
                      <a:pt x="2671" y="6777"/>
                    </a:lnTo>
                    <a:lnTo>
                      <a:pt x="3064" y="7290"/>
                    </a:lnTo>
                    <a:lnTo>
                      <a:pt x="3471" y="7984"/>
                    </a:lnTo>
                    <a:lnTo>
                      <a:pt x="3668" y="8407"/>
                    </a:lnTo>
                    <a:lnTo>
                      <a:pt x="3381" y="8482"/>
                    </a:lnTo>
                    <a:lnTo>
                      <a:pt x="2747" y="8588"/>
                    </a:lnTo>
                    <a:lnTo>
                      <a:pt x="2068" y="8603"/>
                    </a:lnTo>
                    <a:lnTo>
                      <a:pt x="1313" y="8543"/>
                    </a:lnTo>
                    <a:lnTo>
                      <a:pt x="936" y="8467"/>
                    </a:lnTo>
                    <a:lnTo>
                      <a:pt x="1132" y="7834"/>
                    </a:lnTo>
                    <a:lnTo>
                      <a:pt x="1524" y="7019"/>
                    </a:lnTo>
                    <a:lnTo>
                      <a:pt x="1841" y="6626"/>
                    </a:lnTo>
                    <a:lnTo>
                      <a:pt x="2068" y="6490"/>
                    </a:lnTo>
                    <a:lnTo>
                      <a:pt x="2128" y="6475"/>
                    </a:lnTo>
                    <a:close/>
                    <a:moveTo>
                      <a:pt x="8407" y="6505"/>
                    </a:moveTo>
                    <a:lnTo>
                      <a:pt x="8633" y="6626"/>
                    </a:lnTo>
                    <a:lnTo>
                      <a:pt x="8950" y="7034"/>
                    </a:lnTo>
                    <a:lnTo>
                      <a:pt x="9342" y="7834"/>
                    </a:lnTo>
                    <a:lnTo>
                      <a:pt x="9554" y="8467"/>
                    </a:lnTo>
                    <a:lnTo>
                      <a:pt x="9161" y="8528"/>
                    </a:lnTo>
                    <a:lnTo>
                      <a:pt x="8422" y="8603"/>
                    </a:lnTo>
                    <a:lnTo>
                      <a:pt x="7728" y="8588"/>
                    </a:lnTo>
                    <a:lnTo>
                      <a:pt x="7109" y="8482"/>
                    </a:lnTo>
                    <a:lnTo>
                      <a:pt x="6822" y="8407"/>
                    </a:lnTo>
                    <a:lnTo>
                      <a:pt x="7018" y="8000"/>
                    </a:lnTo>
                    <a:lnTo>
                      <a:pt x="7411" y="7305"/>
                    </a:lnTo>
                    <a:lnTo>
                      <a:pt x="7803" y="6792"/>
                    </a:lnTo>
                    <a:lnTo>
                      <a:pt x="8180" y="6520"/>
                    </a:lnTo>
                    <a:lnTo>
                      <a:pt x="8346" y="6505"/>
                    </a:lnTo>
                    <a:close/>
                    <a:moveTo>
                      <a:pt x="5237" y="8422"/>
                    </a:moveTo>
                    <a:lnTo>
                      <a:pt x="5449" y="8618"/>
                    </a:lnTo>
                    <a:lnTo>
                      <a:pt x="5735" y="8799"/>
                    </a:lnTo>
                    <a:lnTo>
                      <a:pt x="5464" y="9524"/>
                    </a:lnTo>
                    <a:lnTo>
                      <a:pt x="5237" y="10173"/>
                    </a:lnTo>
                    <a:lnTo>
                      <a:pt x="5011" y="9509"/>
                    </a:lnTo>
                    <a:lnTo>
                      <a:pt x="4724" y="8799"/>
                    </a:lnTo>
                    <a:lnTo>
                      <a:pt x="5011" y="8603"/>
                    </a:lnTo>
                    <a:lnTo>
                      <a:pt x="5237" y="8422"/>
                    </a:lnTo>
                    <a:close/>
                    <a:moveTo>
                      <a:pt x="5237" y="0"/>
                    </a:moveTo>
                    <a:lnTo>
                      <a:pt x="5086" y="31"/>
                    </a:lnTo>
                    <a:lnTo>
                      <a:pt x="4890" y="182"/>
                    </a:lnTo>
                    <a:lnTo>
                      <a:pt x="4830" y="302"/>
                    </a:lnTo>
                    <a:lnTo>
                      <a:pt x="4649" y="951"/>
                    </a:lnTo>
                    <a:lnTo>
                      <a:pt x="4226" y="2204"/>
                    </a:lnTo>
                    <a:lnTo>
                      <a:pt x="3985" y="2793"/>
                    </a:lnTo>
                    <a:lnTo>
                      <a:pt x="3652" y="2687"/>
                    </a:lnTo>
                    <a:lnTo>
                      <a:pt x="2868" y="2551"/>
                    </a:lnTo>
                    <a:lnTo>
                      <a:pt x="1962" y="2536"/>
                    </a:lnTo>
                    <a:lnTo>
                      <a:pt x="906" y="2657"/>
                    </a:lnTo>
                    <a:lnTo>
                      <a:pt x="302" y="2793"/>
                    </a:lnTo>
                    <a:lnTo>
                      <a:pt x="166" y="2853"/>
                    </a:lnTo>
                    <a:lnTo>
                      <a:pt x="60" y="2989"/>
                    </a:lnTo>
                    <a:lnTo>
                      <a:pt x="30" y="3064"/>
                    </a:lnTo>
                    <a:lnTo>
                      <a:pt x="0" y="3215"/>
                    </a:lnTo>
                    <a:lnTo>
                      <a:pt x="30" y="3291"/>
                    </a:lnTo>
                    <a:lnTo>
                      <a:pt x="166" y="3789"/>
                    </a:lnTo>
                    <a:lnTo>
                      <a:pt x="483" y="4649"/>
                    </a:lnTo>
                    <a:lnTo>
                      <a:pt x="815" y="5313"/>
                    </a:lnTo>
                    <a:lnTo>
                      <a:pt x="1177" y="5796"/>
                    </a:lnTo>
                    <a:lnTo>
                      <a:pt x="1358" y="5962"/>
                    </a:lnTo>
                    <a:lnTo>
                      <a:pt x="1162" y="6143"/>
                    </a:lnTo>
                    <a:lnTo>
                      <a:pt x="800" y="6626"/>
                    </a:lnTo>
                    <a:lnTo>
                      <a:pt x="468" y="7290"/>
                    </a:lnTo>
                    <a:lnTo>
                      <a:pt x="166" y="8150"/>
                    </a:lnTo>
                    <a:lnTo>
                      <a:pt x="30" y="8649"/>
                    </a:lnTo>
                    <a:lnTo>
                      <a:pt x="0" y="8799"/>
                    </a:lnTo>
                    <a:lnTo>
                      <a:pt x="60" y="8950"/>
                    </a:lnTo>
                    <a:lnTo>
                      <a:pt x="151" y="9086"/>
                    </a:lnTo>
                    <a:lnTo>
                      <a:pt x="302" y="9131"/>
                    </a:lnTo>
                    <a:lnTo>
                      <a:pt x="906" y="9282"/>
                    </a:lnTo>
                    <a:lnTo>
                      <a:pt x="1962" y="9403"/>
                    </a:lnTo>
                    <a:lnTo>
                      <a:pt x="2883" y="9388"/>
                    </a:lnTo>
                    <a:lnTo>
                      <a:pt x="3652" y="9252"/>
                    </a:lnTo>
                    <a:lnTo>
                      <a:pt x="3985" y="9131"/>
                    </a:lnTo>
                    <a:lnTo>
                      <a:pt x="4226" y="9735"/>
                    </a:lnTo>
                    <a:lnTo>
                      <a:pt x="4649" y="10988"/>
                    </a:lnTo>
                    <a:lnTo>
                      <a:pt x="4830" y="11622"/>
                    </a:lnTo>
                    <a:lnTo>
                      <a:pt x="4890" y="11758"/>
                    </a:lnTo>
                    <a:lnTo>
                      <a:pt x="5086" y="11924"/>
                    </a:lnTo>
                    <a:lnTo>
                      <a:pt x="5237" y="11939"/>
                    </a:lnTo>
                    <a:lnTo>
                      <a:pt x="5373" y="11924"/>
                    </a:lnTo>
                    <a:lnTo>
                      <a:pt x="5569" y="11758"/>
                    </a:lnTo>
                    <a:lnTo>
                      <a:pt x="5630" y="11622"/>
                    </a:lnTo>
                    <a:lnTo>
                      <a:pt x="5811" y="10988"/>
                    </a:lnTo>
                    <a:lnTo>
                      <a:pt x="6233" y="9735"/>
                    </a:lnTo>
                    <a:lnTo>
                      <a:pt x="6475" y="9131"/>
                    </a:lnTo>
                    <a:lnTo>
                      <a:pt x="6807" y="9252"/>
                    </a:lnTo>
                    <a:lnTo>
                      <a:pt x="7592" y="9388"/>
                    </a:lnTo>
                    <a:lnTo>
                      <a:pt x="8497" y="9403"/>
                    </a:lnTo>
                    <a:lnTo>
                      <a:pt x="9554" y="9282"/>
                    </a:lnTo>
                    <a:lnTo>
                      <a:pt x="10157" y="9131"/>
                    </a:lnTo>
                    <a:lnTo>
                      <a:pt x="10293" y="9086"/>
                    </a:lnTo>
                    <a:lnTo>
                      <a:pt x="10399" y="8950"/>
                    </a:lnTo>
                    <a:lnTo>
                      <a:pt x="10444" y="8875"/>
                    </a:lnTo>
                    <a:lnTo>
                      <a:pt x="10459" y="8724"/>
                    </a:lnTo>
                    <a:lnTo>
                      <a:pt x="10444" y="8649"/>
                    </a:lnTo>
                    <a:lnTo>
                      <a:pt x="10293" y="8150"/>
                    </a:lnTo>
                    <a:lnTo>
                      <a:pt x="9976" y="7290"/>
                    </a:lnTo>
                    <a:lnTo>
                      <a:pt x="9644" y="6626"/>
                    </a:lnTo>
                    <a:lnTo>
                      <a:pt x="9282" y="6143"/>
                    </a:lnTo>
                    <a:lnTo>
                      <a:pt x="9101" y="5962"/>
                    </a:lnTo>
                    <a:lnTo>
                      <a:pt x="9297" y="5796"/>
                    </a:lnTo>
                    <a:lnTo>
                      <a:pt x="9659" y="5313"/>
                    </a:lnTo>
                    <a:lnTo>
                      <a:pt x="9991" y="4649"/>
                    </a:lnTo>
                    <a:lnTo>
                      <a:pt x="10293" y="3789"/>
                    </a:lnTo>
                    <a:lnTo>
                      <a:pt x="10444" y="3291"/>
                    </a:lnTo>
                    <a:lnTo>
                      <a:pt x="10459" y="3140"/>
                    </a:lnTo>
                    <a:lnTo>
                      <a:pt x="10399" y="2989"/>
                    </a:lnTo>
                    <a:lnTo>
                      <a:pt x="10308" y="2853"/>
                    </a:lnTo>
                    <a:lnTo>
                      <a:pt x="10157" y="2793"/>
                    </a:lnTo>
                    <a:lnTo>
                      <a:pt x="9554" y="2657"/>
                    </a:lnTo>
                    <a:lnTo>
                      <a:pt x="8497" y="2536"/>
                    </a:lnTo>
                    <a:lnTo>
                      <a:pt x="7577" y="2551"/>
                    </a:lnTo>
                    <a:lnTo>
                      <a:pt x="6807" y="2687"/>
                    </a:lnTo>
                    <a:lnTo>
                      <a:pt x="6475" y="2793"/>
                    </a:lnTo>
                    <a:lnTo>
                      <a:pt x="6233" y="2204"/>
                    </a:lnTo>
                    <a:lnTo>
                      <a:pt x="5811" y="951"/>
                    </a:lnTo>
                    <a:lnTo>
                      <a:pt x="5630" y="302"/>
                    </a:lnTo>
                    <a:lnTo>
                      <a:pt x="5569" y="182"/>
                    </a:lnTo>
                    <a:lnTo>
                      <a:pt x="5373" y="16"/>
                    </a:lnTo>
                    <a:lnTo>
                      <a:pt x="5237" y="0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9" name="Google Shape;2167;p85">
                <a:extLst>
                  <a:ext uri="{FF2B5EF4-FFF2-40B4-BE49-F238E27FC236}">
                    <a16:creationId xmlns:a16="http://schemas.microsoft.com/office/drawing/2014/main" id="{78B5F352-3EDA-4150-BBA7-4AC682EB6141}"/>
                  </a:ext>
                </a:extLst>
              </p:cNvPr>
              <p:cNvSpPr/>
              <p:nvPr/>
            </p:nvSpPr>
            <p:spPr>
              <a:xfrm>
                <a:off x="4606047" y="2201793"/>
                <a:ext cx="21000" cy="100544"/>
              </a:xfrm>
              <a:custGeom>
                <a:avLst/>
                <a:gdLst/>
                <a:ahLst/>
                <a:cxnLst/>
                <a:rect l="l" t="t" r="r" b="b"/>
                <a:pathLst>
                  <a:path w="801" h="3835" extrusionOk="0">
                    <a:moveTo>
                      <a:pt x="408" y="1"/>
                    </a:moveTo>
                    <a:lnTo>
                      <a:pt x="242" y="31"/>
                    </a:lnTo>
                    <a:lnTo>
                      <a:pt x="31" y="242"/>
                    </a:lnTo>
                    <a:lnTo>
                      <a:pt x="1" y="408"/>
                    </a:lnTo>
                    <a:lnTo>
                      <a:pt x="1" y="3442"/>
                    </a:lnTo>
                    <a:lnTo>
                      <a:pt x="31" y="3593"/>
                    </a:lnTo>
                    <a:lnTo>
                      <a:pt x="242" y="3819"/>
                    </a:lnTo>
                    <a:lnTo>
                      <a:pt x="408" y="3834"/>
                    </a:lnTo>
                    <a:lnTo>
                      <a:pt x="559" y="3819"/>
                    </a:lnTo>
                    <a:lnTo>
                      <a:pt x="786" y="3593"/>
                    </a:lnTo>
                    <a:lnTo>
                      <a:pt x="801" y="3442"/>
                    </a:lnTo>
                    <a:lnTo>
                      <a:pt x="801" y="408"/>
                    </a:lnTo>
                    <a:lnTo>
                      <a:pt x="770" y="257"/>
                    </a:lnTo>
                    <a:lnTo>
                      <a:pt x="559" y="31"/>
                    </a:lnTo>
                    <a:lnTo>
                      <a:pt x="408" y="1"/>
                    </a:lnTo>
                    <a:close/>
                  </a:path>
                </a:pathLst>
              </a:custGeom>
              <a:solidFill>
                <a:srgbClr val="DA07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39DE133-51BC-45D3-9811-F3AF095798EA}"/>
                </a:ext>
              </a:extLst>
            </p:cNvPr>
            <p:cNvSpPr/>
            <p:nvPr/>
          </p:nvSpPr>
          <p:spPr>
            <a:xfrm>
              <a:off x="1861662" y="-249855"/>
              <a:ext cx="45719" cy="812800"/>
            </a:xfrm>
            <a:prstGeom prst="rect">
              <a:avLst/>
            </a:prstGeom>
            <a:solidFill>
              <a:srgbClr val="DA07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 descr="A picture containing flower&#10;&#10;Description automatically generated">
            <a:extLst>
              <a:ext uri="{FF2B5EF4-FFF2-40B4-BE49-F238E27FC236}">
                <a16:creationId xmlns:a16="http://schemas.microsoft.com/office/drawing/2014/main" id="{8CDBB1EC-5C17-4247-B5C5-0CBF26C9CD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365923" y="-1172834"/>
            <a:ext cx="5773120" cy="3437612"/>
          </a:xfrm>
          <a:prstGeom prst="rect">
            <a:avLst/>
          </a:prstGeom>
        </p:spPr>
      </p:pic>
      <p:sp>
        <p:nvSpPr>
          <p:cNvPr id="144" name="Google Shape;1218;p66">
            <a:extLst>
              <a:ext uri="{FF2B5EF4-FFF2-40B4-BE49-F238E27FC236}">
                <a16:creationId xmlns:a16="http://schemas.microsoft.com/office/drawing/2014/main" id="{98DB05EE-C582-4E77-8B1C-399BE5F37CDC}"/>
              </a:ext>
            </a:extLst>
          </p:cNvPr>
          <p:cNvSpPr/>
          <p:nvPr/>
        </p:nvSpPr>
        <p:spPr>
          <a:xfrm rot="5400000">
            <a:off x="3156088" y="-2206424"/>
            <a:ext cx="6042927" cy="11123434"/>
          </a:xfrm>
          <a:custGeom>
            <a:avLst/>
            <a:gdLst/>
            <a:ahLst/>
            <a:cxnLst/>
            <a:rect l="l" t="t" r="r" b="b"/>
            <a:pathLst>
              <a:path w="39816" h="49203" extrusionOk="0">
                <a:moveTo>
                  <a:pt x="1585" y="484"/>
                </a:moveTo>
                <a:lnTo>
                  <a:pt x="1585" y="1585"/>
                </a:lnTo>
                <a:lnTo>
                  <a:pt x="499" y="1585"/>
                </a:lnTo>
                <a:lnTo>
                  <a:pt x="499" y="484"/>
                </a:lnTo>
                <a:close/>
                <a:moveTo>
                  <a:pt x="3170" y="484"/>
                </a:moveTo>
                <a:lnTo>
                  <a:pt x="3170" y="1585"/>
                </a:lnTo>
                <a:lnTo>
                  <a:pt x="2068" y="1585"/>
                </a:lnTo>
                <a:lnTo>
                  <a:pt x="2068" y="484"/>
                </a:lnTo>
                <a:close/>
                <a:moveTo>
                  <a:pt x="4755" y="484"/>
                </a:moveTo>
                <a:lnTo>
                  <a:pt x="4755" y="1585"/>
                </a:lnTo>
                <a:lnTo>
                  <a:pt x="3668" y="1585"/>
                </a:lnTo>
                <a:lnTo>
                  <a:pt x="3668" y="484"/>
                </a:lnTo>
                <a:close/>
                <a:moveTo>
                  <a:pt x="36148" y="484"/>
                </a:moveTo>
                <a:lnTo>
                  <a:pt x="36148" y="1585"/>
                </a:lnTo>
                <a:lnTo>
                  <a:pt x="35061" y="1585"/>
                </a:lnTo>
                <a:lnTo>
                  <a:pt x="35061" y="484"/>
                </a:lnTo>
                <a:close/>
                <a:moveTo>
                  <a:pt x="37732" y="484"/>
                </a:moveTo>
                <a:lnTo>
                  <a:pt x="37732" y="1585"/>
                </a:lnTo>
                <a:lnTo>
                  <a:pt x="36646" y="1585"/>
                </a:lnTo>
                <a:lnTo>
                  <a:pt x="36646" y="484"/>
                </a:lnTo>
                <a:close/>
                <a:moveTo>
                  <a:pt x="39317" y="484"/>
                </a:moveTo>
                <a:lnTo>
                  <a:pt x="39317" y="1585"/>
                </a:lnTo>
                <a:lnTo>
                  <a:pt x="38231" y="1585"/>
                </a:lnTo>
                <a:lnTo>
                  <a:pt x="38231" y="484"/>
                </a:lnTo>
                <a:close/>
                <a:moveTo>
                  <a:pt x="3170" y="2068"/>
                </a:moveTo>
                <a:lnTo>
                  <a:pt x="3170" y="3170"/>
                </a:lnTo>
                <a:lnTo>
                  <a:pt x="2068" y="3170"/>
                </a:lnTo>
                <a:lnTo>
                  <a:pt x="2068" y="2068"/>
                </a:lnTo>
                <a:close/>
                <a:moveTo>
                  <a:pt x="37732" y="2068"/>
                </a:moveTo>
                <a:lnTo>
                  <a:pt x="37732" y="3170"/>
                </a:lnTo>
                <a:lnTo>
                  <a:pt x="36646" y="3170"/>
                </a:lnTo>
                <a:lnTo>
                  <a:pt x="36646" y="2068"/>
                </a:lnTo>
                <a:close/>
                <a:moveTo>
                  <a:pt x="1585" y="3638"/>
                </a:moveTo>
                <a:lnTo>
                  <a:pt x="1585" y="4725"/>
                </a:lnTo>
                <a:lnTo>
                  <a:pt x="499" y="4725"/>
                </a:lnTo>
                <a:lnTo>
                  <a:pt x="499" y="3638"/>
                </a:lnTo>
                <a:close/>
                <a:moveTo>
                  <a:pt x="4755" y="3638"/>
                </a:moveTo>
                <a:lnTo>
                  <a:pt x="4755" y="4725"/>
                </a:lnTo>
                <a:lnTo>
                  <a:pt x="3668" y="4725"/>
                </a:lnTo>
                <a:lnTo>
                  <a:pt x="3668" y="3638"/>
                </a:lnTo>
                <a:close/>
                <a:moveTo>
                  <a:pt x="36148" y="3638"/>
                </a:moveTo>
                <a:lnTo>
                  <a:pt x="36148" y="4725"/>
                </a:lnTo>
                <a:lnTo>
                  <a:pt x="35061" y="4725"/>
                </a:lnTo>
                <a:lnTo>
                  <a:pt x="35061" y="3638"/>
                </a:lnTo>
                <a:close/>
                <a:moveTo>
                  <a:pt x="39302" y="3638"/>
                </a:moveTo>
                <a:lnTo>
                  <a:pt x="39302" y="4725"/>
                </a:lnTo>
                <a:lnTo>
                  <a:pt x="38231" y="4725"/>
                </a:lnTo>
                <a:lnTo>
                  <a:pt x="38231" y="3638"/>
                </a:lnTo>
                <a:close/>
                <a:moveTo>
                  <a:pt x="1585" y="44433"/>
                </a:moveTo>
                <a:lnTo>
                  <a:pt x="1585" y="45520"/>
                </a:lnTo>
                <a:lnTo>
                  <a:pt x="499" y="45520"/>
                </a:lnTo>
                <a:lnTo>
                  <a:pt x="499" y="44433"/>
                </a:lnTo>
                <a:close/>
                <a:moveTo>
                  <a:pt x="4755" y="44433"/>
                </a:moveTo>
                <a:lnTo>
                  <a:pt x="4755" y="45520"/>
                </a:lnTo>
                <a:lnTo>
                  <a:pt x="3668" y="45520"/>
                </a:lnTo>
                <a:lnTo>
                  <a:pt x="3668" y="44433"/>
                </a:lnTo>
                <a:close/>
                <a:moveTo>
                  <a:pt x="36148" y="44433"/>
                </a:moveTo>
                <a:lnTo>
                  <a:pt x="36148" y="45520"/>
                </a:lnTo>
                <a:lnTo>
                  <a:pt x="35061" y="45520"/>
                </a:lnTo>
                <a:lnTo>
                  <a:pt x="35061" y="44433"/>
                </a:lnTo>
                <a:close/>
                <a:moveTo>
                  <a:pt x="39317" y="44433"/>
                </a:moveTo>
                <a:lnTo>
                  <a:pt x="39317" y="45520"/>
                </a:lnTo>
                <a:lnTo>
                  <a:pt x="38231" y="45520"/>
                </a:lnTo>
                <a:lnTo>
                  <a:pt x="38231" y="44433"/>
                </a:lnTo>
                <a:close/>
                <a:moveTo>
                  <a:pt x="3170" y="46018"/>
                </a:moveTo>
                <a:lnTo>
                  <a:pt x="3170" y="47105"/>
                </a:lnTo>
                <a:lnTo>
                  <a:pt x="2068" y="47105"/>
                </a:lnTo>
                <a:lnTo>
                  <a:pt x="2068" y="46018"/>
                </a:lnTo>
                <a:close/>
                <a:moveTo>
                  <a:pt x="37732" y="46018"/>
                </a:moveTo>
                <a:lnTo>
                  <a:pt x="37732" y="47105"/>
                </a:lnTo>
                <a:lnTo>
                  <a:pt x="36646" y="47105"/>
                </a:lnTo>
                <a:lnTo>
                  <a:pt x="36646" y="46018"/>
                </a:lnTo>
                <a:close/>
                <a:moveTo>
                  <a:pt x="1585" y="47603"/>
                </a:moveTo>
                <a:lnTo>
                  <a:pt x="1585" y="48689"/>
                </a:lnTo>
                <a:lnTo>
                  <a:pt x="499" y="48689"/>
                </a:lnTo>
                <a:lnTo>
                  <a:pt x="499" y="47603"/>
                </a:lnTo>
                <a:close/>
                <a:moveTo>
                  <a:pt x="4755" y="47603"/>
                </a:moveTo>
                <a:lnTo>
                  <a:pt x="4755" y="48689"/>
                </a:lnTo>
                <a:lnTo>
                  <a:pt x="3668" y="48689"/>
                </a:lnTo>
                <a:lnTo>
                  <a:pt x="3668" y="47603"/>
                </a:lnTo>
                <a:close/>
                <a:moveTo>
                  <a:pt x="34578" y="469"/>
                </a:moveTo>
                <a:lnTo>
                  <a:pt x="34578" y="2053"/>
                </a:lnTo>
                <a:lnTo>
                  <a:pt x="36163" y="2053"/>
                </a:lnTo>
                <a:lnTo>
                  <a:pt x="36163" y="3155"/>
                </a:lnTo>
                <a:lnTo>
                  <a:pt x="34578" y="3155"/>
                </a:lnTo>
                <a:lnTo>
                  <a:pt x="34578" y="5223"/>
                </a:lnTo>
                <a:lnTo>
                  <a:pt x="36661" y="5223"/>
                </a:lnTo>
                <a:lnTo>
                  <a:pt x="36661" y="3638"/>
                </a:lnTo>
                <a:lnTo>
                  <a:pt x="37748" y="3638"/>
                </a:lnTo>
                <a:lnTo>
                  <a:pt x="37748" y="5223"/>
                </a:lnTo>
                <a:lnTo>
                  <a:pt x="39332" y="5223"/>
                </a:lnTo>
                <a:lnTo>
                  <a:pt x="39332" y="43935"/>
                </a:lnTo>
                <a:lnTo>
                  <a:pt x="37732" y="43935"/>
                </a:lnTo>
                <a:lnTo>
                  <a:pt x="37732" y="45520"/>
                </a:lnTo>
                <a:lnTo>
                  <a:pt x="36646" y="45520"/>
                </a:lnTo>
                <a:lnTo>
                  <a:pt x="36646" y="43935"/>
                </a:lnTo>
                <a:lnTo>
                  <a:pt x="34563" y="43935"/>
                </a:lnTo>
                <a:lnTo>
                  <a:pt x="34563" y="46018"/>
                </a:lnTo>
                <a:lnTo>
                  <a:pt x="36148" y="46018"/>
                </a:lnTo>
                <a:lnTo>
                  <a:pt x="36148" y="47105"/>
                </a:lnTo>
                <a:lnTo>
                  <a:pt x="34563" y="47105"/>
                </a:lnTo>
                <a:lnTo>
                  <a:pt x="34563" y="48689"/>
                </a:lnTo>
                <a:lnTo>
                  <a:pt x="5253" y="48689"/>
                </a:lnTo>
                <a:lnTo>
                  <a:pt x="5253" y="47105"/>
                </a:lnTo>
                <a:lnTo>
                  <a:pt x="3668" y="47105"/>
                </a:lnTo>
                <a:lnTo>
                  <a:pt x="3668" y="46018"/>
                </a:lnTo>
                <a:lnTo>
                  <a:pt x="5253" y="46018"/>
                </a:lnTo>
                <a:lnTo>
                  <a:pt x="5253" y="43935"/>
                </a:lnTo>
                <a:lnTo>
                  <a:pt x="3170" y="43935"/>
                </a:lnTo>
                <a:lnTo>
                  <a:pt x="3170" y="45520"/>
                </a:lnTo>
                <a:lnTo>
                  <a:pt x="2068" y="45520"/>
                </a:lnTo>
                <a:lnTo>
                  <a:pt x="2068" y="43935"/>
                </a:lnTo>
                <a:lnTo>
                  <a:pt x="499" y="43935"/>
                </a:lnTo>
                <a:lnTo>
                  <a:pt x="499" y="5223"/>
                </a:lnTo>
                <a:lnTo>
                  <a:pt x="2068" y="5223"/>
                </a:lnTo>
                <a:lnTo>
                  <a:pt x="2068" y="3638"/>
                </a:lnTo>
                <a:lnTo>
                  <a:pt x="3170" y="3638"/>
                </a:lnTo>
                <a:lnTo>
                  <a:pt x="3170" y="5223"/>
                </a:lnTo>
                <a:lnTo>
                  <a:pt x="5253" y="5223"/>
                </a:lnTo>
                <a:lnTo>
                  <a:pt x="5253" y="3155"/>
                </a:lnTo>
                <a:lnTo>
                  <a:pt x="3668" y="3155"/>
                </a:lnTo>
                <a:lnTo>
                  <a:pt x="3668" y="2053"/>
                </a:lnTo>
                <a:lnTo>
                  <a:pt x="5253" y="2053"/>
                </a:lnTo>
                <a:lnTo>
                  <a:pt x="5253" y="469"/>
                </a:lnTo>
                <a:close/>
                <a:moveTo>
                  <a:pt x="36148" y="47603"/>
                </a:moveTo>
                <a:lnTo>
                  <a:pt x="36148" y="48689"/>
                </a:lnTo>
                <a:lnTo>
                  <a:pt x="35061" y="48689"/>
                </a:lnTo>
                <a:lnTo>
                  <a:pt x="35061" y="47603"/>
                </a:lnTo>
                <a:close/>
                <a:moveTo>
                  <a:pt x="39302" y="47603"/>
                </a:moveTo>
                <a:lnTo>
                  <a:pt x="39302" y="48689"/>
                </a:lnTo>
                <a:lnTo>
                  <a:pt x="38231" y="48689"/>
                </a:lnTo>
                <a:lnTo>
                  <a:pt x="38231" y="47603"/>
                </a:lnTo>
                <a:close/>
                <a:moveTo>
                  <a:pt x="1" y="1"/>
                </a:moveTo>
                <a:lnTo>
                  <a:pt x="1" y="2068"/>
                </a:lnTo>
                <a:lnTo>
                  <a:pt x="1585" y="2068"/>
                </a:lnTo>
                <a:lnTo>
                  <a:pt x="1585" y="3170"/>
                </a:lnTo>
                <a:lnTo>
                  <a:pt x="1" y="3170"/>
                </a:lnTo>
                <a:lnTo>
                  <a:pt x="1" y="5238"/>
                </a:lnTo>
                <a:lnTo>
                  <a:pt x="1" y="46033"/>
                </a:lnTo>
                <a:lnTo>
                  <a:pt x="1585" y="46033"/>
                </a:lnTo>
                <a:lnTo>
                  <a:pt x="1585" y="47120"/>
                </a:lnTo>
                <a:lnTo>
                  <a:pt x="1" y="47120"/>
                </a:lnTo>
                <a:lnTo>
                  <a:pt x="1" y="49203"/>
                </a:lnTo>
                <a:lnTo>
                  <a:pt x="2068" y="49203"/>
                </a:lnTo>
                <a:lnTo>
                  <a:pt x="2068" y="47618"/>
                </a:lnTo>
                <a:lnTo>
                  <a:pt x="3170" y="47618"/>
                </a:lnTo>
                <a:lnTo>
                  <a:pt x="3170" y="49203"/>
                </a:lnTo>
                <a:lnTo>
                  <a:pt x="36646" y="49203"/>
                </a:lnTo>
                <a:lnTo>
                  <a:pt x="36646" y="47618"/>
                </a:lnTo>
                <a:lnTo>
                  <a:pt x="37732" y="47618"/>
                </a:lnTo>
                <a:lnTo>
                  <a:pt x="37732" y="49203"/>
                </a:lnTo>
                <a:lnTo>
                  <a:pt x="39815" y="49203"/>
                </a:lnTo>
                <a:lnTo>
                  <a:pt x="39815" y="47120"/>
                </a:lnTo>
                <a:lnTo>
                  <a:pt x="38231" y="47120"/>
                </a:lnTo>
                <a:lnTo>
                  <a:pt x="38231" y="46033"/>
                </a:lnTo>
                <a:lnTo>
                  <a:pt x="39815" y="46033"/>
                </a:lnTo>
                <a:lnTo>
                  <a:pt x="39815" y="5223"/>
                </a:lnTo>
                <a:lnTo>
                  <a:pt x="39815" y="3155"/>
                </a:lnTo>
                <a:lnTo>
                  <a:pt x="38231" y="3155"/>
                </a:lnTo>
                <a:lnTo>
                  <a:pt x="38231" y="2053"/>
                </a:lnTo>
                <a:lnTo>
                  <a:pt x="39785" y="2053"/>
                </a:lnTo>
                <a:lnTo>
                  <a:pt x="39785" y="1"/>
                </a:lnTo>
                <a:close/>
              </a:path>
            </a:pathLst>
          </a:custGeom>
          <a:solidFill>
            <a:srgbClr val="DA073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0" name="Google Shape;1249;p67">
            <a:extLst>
              <a:ext uri="{FF2B5EF4-FFF2-40B4-BE49-F238E27FC236}">
                <a16:creationId xmlns:a16="http://schemas.microsoft.com/office/drawing/2014/main" id="{4C36DD44-68B1-471A-A1B8-EAB373946CD5}"/>
              </a:ext>
            </a:extLst>
          </p:cNvPr>
          <p:cNvGrpSpPr/>
          <p:nvPr/>
        </p:nvGrpSpPr>
        <p:grpSpPr>
          <a:xfrm>
            <a:off x="11005912" y="5359575"/>
            <a:ext cx="319990" cy="324828"/>
            <a:chOff x="6606590" y="3427057"/>
            <a:chExt cx="729402" cy="740429"/>
          </a:xfrm>
        </p:grpSpPr>
        <p:sp>
          <p:nvSpPr>
            <p:cNvPr id="151" name="Google Shape;1250;p67">
              <a:extLst>
                <a:ext uri="{FF2B5EF4-FFF2-40B4-BE49-F238E27FC236}">
                  <a16:creationId xmlns:a16="http://schemas.microsoft.com/office/drawing/2014/main" id="{AC3CC70F-CA4A-46AB-960E-F6A4164EFA0F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Google Shape;1251;p67">
              <a:extLst>
                <a:ext uri="{FF2B5EF4-FFF2-40B4-BE49-F238E27FC236}">
                  <a16:creationId xmlns:a16="http://schemas.microsoft.com/office/drawing/2014/main" id="{9DBD7440-7566-4307-B545-214150176420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3" name="Google Shape;1249;p67">
            <a:extLst>
              <a:ext uri="{FF2B5EF4-FFF2-40B4-BE49-F238E27FC236}">
                <a16:creationId xmlns:a16="http://schemas.microsoft.com/office/drawing/2014/main" id="{74DF8F8A-BBCF-4B40-B0F0-FFE5444AD733}"/>
              </a:ext>
            </a:extLst>
          </p:cNvPr>
          <p:cNvGrpSpPr/>
          <p:nvPr/>
        </p:nvGrpSpPr>
        <p:grpSpPr>
          <a:xfrm>
            <a:off x="11005915" y="1129101"/>
            <a:ext cx="319990" cy="324828"/>
            <a:chOff x="6606590" y="3427057"/>
            <a:chExt cx="729402" cy="740429"/>
          </a:xfrm>
        </p:grpSpPr>
        <p:sp>
          <p:nvSpPr>
            <p:cNvPr id="154" name="Google Shape;1250;p67">
              <a:extLst>
                <a:ext uri="{FF2B5EF4-FFF2-40B4-BE49-F238E27FC236}">
                  <a16:creationId xmlns:a16="http://schemas.microsoft.com/office/drawing/2014/main" id="{C2086BFF-98B7-4066-9F7D-08ABD1A49A15}"/>
                </a:ext>
              </a:extLst>
            </p:cNvPr>
            <p:cNvSpPr/>
            <p:nvPr/>
          </p:nvSpPr>
          <p:spPr>
            <a:xfrm rot="4346907">
              <a:off x="6674295" y="3508693"/>
              <a:ext cx="593991" cy="577158"/>
            </a:xfrm>
            <a:custGeom>
              <a:avLst/>
              <a:gdLst/>
              <a:ahLst/>
              <a:cxnLst/>
              <a:rect l="l" t="t" r="r" b="b"/>
              <a:pathLst>
                <a:path w="7978" h="7752" extrusionOk="0">
                  <a:moveTo>
                    <a:pt x="4310" y="0"/>
                  </a:moveTo>
                  <a:lnTo>
                    <a:pt x="3929" y="262"/>
                  </a:lnTo>
                  <a:lnTo>
                    <a:pt x="3405" y="798"/>
                  </a:lnTo>
                  <a:lnTo>
                    <a:pt x="3227" y="1072"/>
                  </a:lnTo>
                  <a:lnTo>
                    <a:pt x="3072" y="1357"/>
                  </a:lnTo>
                  <a:lnTo>
                    <a:pt x="2881" y="1917"/>
                  </a:lnTo>
                  <a:lnTo>
                    <a:pt x="2858" y="2203"/>
                  </a:lnTo>
                  <a:lnTo>
                    <a:pt x="2858" y="2310"/>
                  </a:lnTo>
                  <a:lnTo>
                    <a:pt x="2834" y="2417"/>
                  </a:lnTo>
                  <a:lnTo>
                    <a:pt x="2762" y="2369"/>
                  </a:lnTo>
                  <a:lnTo>
                    <a:pt x="2691" y="2322"/>
                  </a:lnTo>
                  <a:lnTo>
                    <a:pt x="2417" y="2191"/>
                  </a:lnTo>
                  <a:lnTo>
                    <a:pt x="1810" y="2024"/>
                  </a:lnTo>
                  <a:lnTo>
                    <a:pt x="1488" y="2012"/>
                  </a:lnTo>
                  <a:lnTo>
                    <a:pt x="1143" y="2024"/>
                  </a:lnTo>
                  <a:lnTo>
                    <a:pt x="583" y="2155"/>
                  </a:lnTo>
                  <a:lnTo>
                    <a:pt x="191" y="2346"/>
                  </a:lnTo>
                  <a:lnTo>
                    <a:pt x="0" y="2477"/>
                  </a:lnTo>
                  <a:lnTo>
                    <a:pt x="143" y="2905"/>
                  </a:lnTo>
                  <a:lnTo>
                    <a:pt x="464" y="3548"/>
                  </a:lnTo>
                  <a:lnTo>
                    <a:pt x="631" y="3798"/>
                  </a:lnTo>
                  <a:lnTo>
                    <a:pt x="822" y="4036"/>
                  </a:lnTo>
                  <a:lnTo>
                    <a:pt x="1238" y="4394"/>
                  </a:lnTo>
                  <a:lnTo>
                    <a:pt x="1465" y="4525"/>
                  </a:lnTo>
                  <a:lnTo>
                    <a:pt x="1679" y="4632"/>
                  </a:lnTo>
                  <a:lnTo>
                    <a:pt x="1881" y="4703"/>
                  </a:lnTo>
                  <a:lnTo>
                    <a:pt x="1762" y="4810"/>
                  </a:lnTo>
                  <a:lnTo>
                    <a:pt x="1631" y="4929"/>
                  </a:lnTo>
                  <a:lnTo>
                    <a:pt x="1429" y="5144"/>
                  </a:lnTo>
                  <a:lnTo>
                    <a:pt x="1119" y="5668"/>
                  </a:lnTo>
                  <a:lnTo>
                    <a:pt x="1024" y="5977"/>
                  </a:lnTo>
                  <a:lnTo>
                    <a:pt x="941" y="6287"/>
                  </a:lnTo>
                  <a:lnTo>
                    <a:pt x="917" y="6835"/>
                  </a:lnTo>
                  <a:lnTo>
                    <a:pt x="976" y="7251"/>
                  </a:lnTo>
                  <a:lnTo>
                    <a:pt x="1036" y="7477"/>
                  </a:lnTo>
                  <a:lnTo>
                    <a:pt x="1488" y="7489"/>
                  </a:lnTo>
                  <a:lnTo>
                    <a:pt x="2203" y="7382"/>
                  </a:lnTo>
                  <a:lnTo>
                    <a:pt x="2500" y="7275"/>
                  </a:lnTo>
                  <a:lnTo>
                    <a:pt x="2774" y="7168"/>
                  </a:lnTo>
                  <a:lnTo>
                    <a:pt x="3227" y="6870"/>
                  </a:lnTo>
                  <a:lnTo>
                    <a:pt x="3417" y="6680"/>
                  </a:lnTo>
                  <a:lnTo>
                    <a:pt x="3560" y="6525"/>
                  </a:lnTo>
                  <a:lnTo>
                    <a:pt x="3810" y="6180"/>
                  </a:lnTo>
                  <a:lnTo>
                    <a:pt x="3905" y="5965"/>
                  </a:lnTo>
                  <a:lnTo>
                    <a:pt x="4001" y="6215"/>
                  </a:lnTo>
                  <a:lnTo>
                    <a:pt x="4251" y="6656"/>
                  </a:lnTo>
                  <a:lnTo>
                    <a:pt x="4405" y="6835"/>
                  </a:lnTo>
                  <a:lnTo>
                    <a:pt x="4584" y="7025"/>
                  </a:lnTo>
                  <a:lnTo>
                    <a:pt x="5001" y="7323"/>
                  </a:lnTo>
                  <a:lnTo>
                    <a:pt x="5263" y="7442"/>
                  </a:lnTo>
                  <a:lnTo>
                    <a:pt x="5537" y="7549"/>
                  </a:lnTo>
                  <a:lnTo>
                    <a:pt x="6215" y="7716"/>
                  </a:lnTo>
                  <a:lnTo>
                    <a:pt x="6668" y="7751"/>
                  </a:lnTo>
                  <a:lnTo>
                    <a:pt x="6751" y="7537"/>
                  </a:lnTo>
                  <a:lnTo>
                    <a:pt x="6846" y="7144"/>
                  </a:lnTo>
                  <a:lnTo>
                    <a:pt x="6882" y="6584"/>
                  </a:lnTo>
                  <a:lnTo>
                    <a:pt x="6823" y="6239"/>
                  </a:lnTo>
                  <a:lnTo>
                    <a:pt x="6739" y="5930"/>
                  </a:lnTo>
                  <a:lnTo>
                    <a:pt x="6453" y="5382"/>
                  </a:lnTo>
                  <a:lnTo>
                    <a:pt x="6275" y="5156"/>
                  </a:lnTo>
                  <a:lnTo>
                    <a:pt x="6180" y="5037"/>
                  </a:lnTo>
                  <a:lnTo>
                    <a:pt x="6072" y="4941"/>
                  </a:lnTo>
                  <a:lnTo>
                    <a:pt x="6215" y="4894"/>
                  </a:lnTo>
                  <a:lnTo>
                    <a:pt x="6370" y="4834"/>
                  </a:lnTo>
                  <a:lnTo>
                    <a:pt x="6608" y="4727"/>
                  </a:lnTo>
                  <a:lnTo>
                    <a:pt x="7025" y="4417"/>
                  </a:lnTo>
                  <a:lnTo>
                    <a:pt x="7215" y="4215"/>
                  </a:lnTo>
                  <a:lnTo>
                    <a:pt x="7394" y="3989"/>
                  </a:lnTo>
                  <a:lnTo>
                    <a:pt x="7763" y="3405"/>
                  </a:lnTo>
                  <a:lnTo>
                    <a:pt x="7978" y="3012"/>
                  </a:lnTo>
                  <a:lnTo>
                    <a:pt x="7823" y="2846"/>
                  </a:lnTo>
                  <a:lnTo>
                    <a:pt x="7489" y="2608"/>
                  </a:lnTo>
                  <a:lnTo>
                    <a:pt x="7132" y="2453"/>
                  </a:lnTo>
                  <a:lnTo>
                    <a:pt x="6775" y="2369"/>
                  </a:lnTo>
                  <a:lnTo>
                    <a:pt x="6608" y="2358"/>
                  </a:lnTo>
                  <a:lnTo>
                    <a:pt x="6275" y="2334"/>
                  </a:lnTo>
                  <a:lnTo>
                    <a:pt x="5656" y="2441"/>
                  </a:lnTo>
                  <a:lnTo>
                    <a:pt x="5382" y="2548"/>
                  </a:lnTo>
                  <a:lnTo>
                    <a:pt x="5358" y="2560"/>
                  </a:lnTo>
                  <a:lnTo>
                    <a:pt x="5322" y="2584"/>
                  </a:lnTo>
                  <a:lnTo>
                    <a:pt x="5334" y="2500"/>
                  </a:lnTo>
                  <a:lnTo>
                    <a:pt x="5358" y="2417"/>
                  </a:lnTo>
                  <a:lnTo>
                    <a:pt x="5370" y="2119"/>
                  </a:lnTo>
                  <a:lnTo>
                    <a:pt x="5287" y="1536"/>
                  </a:lnTo>
                  <a:lnTo>
                    <a:pt x="5191" y="1238"/>
                  </a:lnTo>
                  <a:lnTo>
                    <a:pt x="5060" y="941"/>
                  </a:lnTo>
                  <a:lnTo>
                    <a:pt x="4644" y="322"/>
                  </a:lnTo>
                  <a:lnTo>
                    <a:pt x="43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Google Shape;1251;p67">
              <a:extLst>
                <a:ext uri="{FF2B5EF4-FFF2-40B4-BE49-F238E27FC236}">
                  <a16:creationId xmlns:a16="http://schemas.microsoft.com/office/drawing/2014/main" id="{4CDBCB7C-766C-44A1-96A8-5E4A6BA7120E}"/>
                </a:ext>
              </a:extLst>
            </p:cNvPr>
            <p:cNvSpPr/>
            <p:nvPr/>
          </p:nvSpPr>
          <p:spPr>
            <a:xfrm rot="4346907">
              <a:off x="6872549" y="3698737"/>
              <a:ext cx="177348" cy="177346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1191" y="0"/>
                  </a:moveTo>
                  <a:lnTo>
                    <a:pt x="941" y="12"/>
                  </a:lnTo>
                  <a:lnTo>
                    <a:pt x="512" y="191"/>
                  </a:lnTo>
                  <a:lnTo>
                    <a:pt x="191" y="512"/>
                  </a:lnTo>
                  <a:lnTo>
                    <a:pt x="12" y="941"/>
                  </a:lnTo>
                  <a:lnTo>
                    <a:pt x="0" y="1191"/>
                  </a:lnTo>
                  <a:lnTo>
                    <a:pt x="12" y="1429"/>
                  </a:lnTo>
                  <a:lnTo>
                    <a:pt x="191" y="1858"/>
                  </a:lnTo>
                  <a:lnTo>
                    <a:pt x="512" y="2179"/>
                  </a:lnTo>
                  <a:lnTo>
                    <a:pt x="941" y="2358"/>
                  </a:lnTo>
                  <a:lnTo>
                    <a:pt x="1191" y="2382"/>
                  </a:lnTo>
                  <a:lnTo>
                    <a:pt x="1429" y="2358"/>
                  </a:lnTo>
                  <a:lnTo>
                    <a:pt x="1858" y="2179"/>
                  </a:lnTo>
                  <a:lnTo>
                    <a:pt x="2179" y="1858"/>
                  </a:lnTo>
                  <a:lnTo>
                    <a:pt x="2358" y="1429"/>
                  </a:lnTo>
                  <a:lnTo>
                    <a:pt x="2382" y="1191"/>
                  </a:lnTo>
                  <a:lnTo>
                    <a:pt x="2358" y="941"/>
                  </a:lnTo>
                  <a:lnTo>
                    <a:pt x="2179" y="512"/>
                  </a:lnTo>
                  <a:lnTo>
                    <a:pt x="1858" y="191"/>
                  </a:lnTo>
                  <a:lnTo>
                    <a:pt x="1429" y="12"/>
                  </a:lnTo>
                  <a:lnTo>
                    <a:pt x="11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6" name="Rectangle 155">
            <a:extLst>
              <a:ext uri="{FF2B5EF4-FFF2-40B4-BE49-F238E27FC236}">
                <a16:creationId xmlns:a16="http://schemas.microsoft.com/office/drawing/2014/main" id="{DF03FE88-4C59-4503-A8B7-74E4778452D2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DFC3F14-625E-4EA5-A694-5BC7D5EE007C}"/>
              </a:ext>
            </a:extLst>
          </p:cNvPr>
          <p:cNvGrpSpPr/>
          <p:nvPr/>
        </p:nvGrpSpPr>
        <p:grpSpPr>
          <a:xfrm flipH="1">
            <a:off x="4456393" y="459749"/>
            <a:ext cx="3967720" cy="719393"/>
            <a:chOff x="3657419" y="358759"/>
            <a:chExt cx="4877163" cy="945689"/>
          </a:xfrm>
        </p:grpSpPr>
        <p:sp>
          <p:nvSpPr>
            <p:cNvPr id="159" name="五角星 20">
              <a:extLst>
                <a:ext uri="{FF2B5EF4-FFF2-40B4-BE49-F238E27FC236}">
                  <a16:creationId xmlns:a16="http://schemas.microsoft.com/office/drawing/2014/main" id="{F8051828-A874-4B0B-AF41-CF731B3F5B83}"/>
                </a:ext>
              </a:extLst>
            </p:cNvPr>
            <p:cNvSpPr/>
            <p:nvPr/>
          </p:nvSpPr>
          <p:spPr>
            <a:xfrm>
              <a:off x="429917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60" name="五角星 20">
              <a:extLst>
                <a:ext uri="{FF2B5EF4-FFF2-40B4-BE49-F238E27FC236}">
                  <a16:creationId xmlns:a16="http://schemas.microsoft.com/office/drawing/2014/main" id="{BFC4C648-ADC4-4233-8F23-FB9A4A8B0A8C}"/>
                </a:ext>
              </a:extLst>
            </p:cNvPr>
            <p:cNvSpPr/>
            <p:nvPr/>
          </p:nvSpPr>
          <p:spPr>
            <a:xfrm>
              <a:off x="599871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sp>
          <p:nvSpPr>
            <p:cNvPr id="161" name="五角星 20">
              <a:extLst>
                <a:ext uri="{FF2B5EF4-FFF2-40B4-BE49-F238E27FC236}">
                  <a16:creationId xmlns:a16="http://schemas.microsoft.com/office/drawing/2014/main" id="{19D06EC5-C954-4D2B-8D6A-1F1D0E7329A4}"/>
                </a:ext>
              </a:extLst>
            </p:cNvPr>
            <p:cNvSpPr/>
            <p:nvPr/>
          </p:nvSpPr>
          <p:spPr>
            <a:xfrm>
              <a:off x="7698254" y="362960"/>
              <a:ext cx="704858" cy="704857"/>
            </a:xfrm>
            <a:custGeom>
              <a:avLst/>
              <a:gdLst>
                <a:gd name="connsiteX0" fmla="*/ 1 w 1147078"/>
                <a:gd name="connsiteY0" fmla="*/ 438144 h 1147078"/>
                <a:gd name="connsiteX1" fmla="*/ 438147 w 1147078"/>
                <a:gd name="connsiteY1" fmla="*/ 438147 h 1147078"/>
                <a:gd name="connsiteX2" fmla="*/ 573539 w 1147078"/>
                <a:gd name="connsiteY2" fmla="*/ 0 h 1147078"/>
                <a:gd name="connsiteX3" fmla="*/ 708931 w 1147078"/>
                <a:gd name="connsiteY3" fmla="*/ 438147 h 1147078"/>
                <a:gd name="connsiteX4" fmla="*/ 1147077 w 1147078"/>
                <a:gd name="connsiteY4" fmla="*/ 438144 h 1147078"/>
                <a:gd name="connsiteX5" fmla="*/ 792607 w 1147078"/>
                <a:gd name="connsiteY5" fmla="*/ 708930 h 1147078"/>
                <a:gd name="connsiteX6" fmla="*/ 928005 w 1147078"/>
                <a:gd name="connsiteY6" fmla="*/ 1147075 h 1147078"/>
                <a:gd name="connsiteX7" fmla="*/ 573539 w 1147078"/>
                <a:gd name="connsiteY7" fmla="*/ 876284 h 1147078"/>
                <a:gd name="connsiteX8" fmla="*/ 219073 w 1147078"/>
                <a:gd name="connsiteY8" fmla="*/ 1147075 h 1147078"/>
                <a:gd name="connsiteX9" fmla="*/ 354471 w 1147078"/>
                <a:gd name="connsiteY9" fmla="*/ 708930 h 1147078"/>
                <a:gd name="connsiteX10" fmla="*/ 1 w 1147078"/>
                <a:gd name="connsiteY10" fmla="*/ 438144 h 1147078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73538 w 1147076"/>
                <a:gd name="connsiteY7" fmla="*/ 876284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  <a:gd name="connsiteX0" fmla="*/ 0 w 1147076"/>
                <a:gd name="connsiteY0" fmla="*/ 438144 h 1147075"/>
                <a:gd name="connsiteX1" fmla="*/ 438146 w 1147076"/>
                <a:gd name="connsiteY1" fmla="*/ 438147 h 1147075"/>
                <a:gd name="connsiteX2" fmla="*/ 573538 w 1147076"/>
                <a:gd name="connsiteY2" fmla="*/ 0 h 1147075"/>
                <a:gd name="connsiteX3" fmla="*/ 708930 w 1147076"/>
                <a:gd name="connsiteY3" fmla="*/ 438147 h 1147075"/>
                <a:gd name="connsiteX4" fmla="*/ 1147076 w 1147076"/>
                <a:gd name="connsiteY4" fmla="*/ 438144 h 1147075"/>
                <a:gd name="connsiteX5" fmla="*/ 792606 w 1147076"/>
                <a:gd name="connsiteY5" fmla="*/ 708930 h 1147075"/>
                <a:gd name="connsiteX6" fmla="*/ 928004 w 1147076"/>
                <a:gd name="connsiteY6" fmla="*/ 1147075 h 1147075"/>
                <a:gd name="connsiteX7" fmla="*/ 587826 w 1147076"/>
                <a:gd name="connsiteY7" fmla="*/ 947722 h 1147075"/>
                <a:gd name="connsiteX8" fmla="*/ 219072 w 1147076"/>
                <a:gd name="connsiteY8" fmla="*/ 1147075 h 1147075"/>
                <a:gd name="connsiteX9" fmla="*/ 354470 w 1147076"/>
                <a:gd name="connsiteY9" fmla="*/ 708930 h 1147075"/>
                <a:gd name="connsiteX10" fmla="*/ 0 w 1147076"/>
                <a:gd name="connsiteY10" fmla="*/ 438144 h 114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47076" h="1147075">
                  <a:moveTo>
                    <a:pt x="0" y="438144"/>
                  </a:moveTo>
                  <a:lnTo>
                    <a:pt x="438146" y="438147"/>
                  </a:lnTo>
                  <a:cubicBezTo>
                    <a:pt x="411839" y="249235"/>
                    <a:pt x="528407" y="146049"/>
                    <a:pt x="573538" y="0"/>
                  </a:cubicBezTo>
                  <a:cubicBezTo>
                    <a:pt x="618669" y="146049"/>
                    <a:pt x="692374" y="220661"/>
                    <a:pt x="708930" y="438147"/>
                  </a:cubicBezTo>
                  <a:lnTo>
                    <a:pt x="1147076" y="438144"/>
                  </a:lnTo>
                  <a:cubicBezTo>
                    <a:pt x="1028919" y="528406"/>
                    <a:pt x="1025063" y="761543"/>
                    <a:pt x="792606" y="708930"/>
                  </a:cubicBezTo>
                  <a:cubicBezTo>
                    <a:pt x="909176" y="912128"/>
                    <a:pt x="882871" y="1001027"/>
                    <a:pt x="928004" y="1147075"/>
                  </a:cubicBezTo>
                  <a:lnTo>
                    <a:pt x="587826" y="947722"/>
                  </a:lnTo>
                  <a:lnTo>
                    <a:pt x="219072" y="1147075"/>
                  </a:lnTo>
                  <a:cubicBezTo>
                    <a:pt x="264205" y="1001027"/>
                    <a:pt x="180749" y="840691"/>
                    <a:pt x="354470" y="708930"/>
                  </a:cubicBezTo>
                  <a:cubicBezTo>
                    <a:pt x="236313" y="618668"/>
                    <a:pt x="146732" y="671281"/>
                    <a:pt x="0" y="438144"/>
                  </a:cubicBezTo>
                  <a:close/>
                </a:path>
              </a:pathLst>
            </a:custGeom>
            <a:solidFill>
              <a:srgbClr val="FDDF3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  <a:sym typeface="+mn-lt"/>
              </a:endParaRPr>
            </a:p>
          </p:txBody>
        </p: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5CCC30AC-F189-4BB3-890C-A6E3EBE97235}"/>
                </a:ext>
              </a:extLst>
            </p:cNvPr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164" name="组合 46">
                <a:extLst>
                  <a:ext uri="{FF2B5EF4-FFF2-40B4-BE49-F238E27FC236}">
                    <a16:creationId xmlns:a16="http://schemas.microsoft.com/office/drawing/2014/main" id="{4938910D-7C0D-482C-B7EC-45CC85576AB5}"/>
                  </a:ext>
                </a:extLst>
              </p:cNvPr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166" name="梯形 50">
                  <a:extLst>
                    <a:ext uri="{FF2B5EF4-FFF2-40B4-BE49-F238E27FC236}">
                      <a16:creationId xmlns:a16="http://schemas.microsoft.com/office/drawing/2014/main" id="{516E3B3D-5D3E-4AFB-A98C-D2C338240495}"/>
                    </a:ext>
                  </a:extLst>
                </p:cNvPr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5B9BD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167" name="矩形 49">
                  <a:extLst>
                    <a:ext uri="{FF2B5EF4-FFF2-40B4-BE49-F238E27FC236}">
                      <a16:creationId xmlns:a16="http://schemas.microsoft.com/office/drawing/2014/main" id="{452591CA-D141-4069-805F-F0151AF511E5}"/>
                    </a:ext>
                  </a:extLst>
                </p:cNvPr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5B9BD5">
                      <a:lumMod val="75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165" name="Google Shape;697;p24">
                <a:extLst>
                  <a:ext uri="{FF2B5EF4-FFF2-40B4-BE49-F238E27FC236}">
                    <a16:creationId xmlns:a16="http://schemas.microsoft.com/office/drawing/2014/main" id="{0F74D1F2-4E4D-4BAD-BEAA-77C2CCCB7C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Cùng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quan</a:t>
                </a: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36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4472C4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sát</a:t>
                </a:r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315C793D-3415-43F8-835A-C9A381BDB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7828652" y="526290"/>
              <a:ext cx="509568" cy="663136"/>
            </a:xfrm>
            <a:prstGeom prst="rect">
              <a:avLst/>
            </a:prstGeom>
          </p:spPr>
        </p:pic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0250FC45-FD5B-4315-99E8-D4B39C7AAB10}"/>
              </a:ext>
            </a:extLst>
          </p:cNvPr>
          <p:cNvSpPr/>
          <p:nvPr/>
        </p:nvSpPr>
        <p:spPr>
          <a:xfrm>
            <a:off x="7641075" y="4869064"/>
            <a:ext cx="1996411" cy="1305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3" name="k hoa">
            <a:hlinkClick r:id="" action="ppaction://media"/>
            <a:extLst>
              <a:ext uri="{FF2B5EF4-FFF2-40B4-BE49-F238E27FC236}">
                <a16:creationId xmlns:a16="http://schemas.microsoft.com/office/drawing/2014/main" id="{3A428124-C93F-4C2D-B0A8-6708088F654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33825" y="1648420"/>
            <a:ext cx="7635874" cy="429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4859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04" fill="hold"/>
                                        <p:tgtEl>
                                          <p:spTgt spid="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1AC2B1EA-2DBE-4335-ACE8-FCA44D96C016}"/>
              </a:ext>
            </a:extLst>
          </p:cNvPr>
          <p:cNvSpPr/>
          <p:nvPr/>
        </p:nvSpPr>
        <p:spPr>
          <a:xfrm>
            <a:off x="2414354" y="4694193"/>
            <a:ext cx="7363292" cy="2474126"/>
          </a:xfrm>
          <a:custGeom>
            <a:avLst/>
            <a:gdLst>
              <a:gd name="connsiteX0" fmla="*/ 3187047 w 3373198"/>
              <a:gd name="connsiteY0" fmla="*/ 642092 h 1133421"/>
              <a:gd name="connsiteX1" fmla="*/ 3119853 w 3373198"/>
              <a:gd name="connsiteY1" fmla="*/ 654407 h 1133421"/>
              <a:gd name="connsiteX2" fmla="*/ 3059359 w 3373198"/>
              <a:gd name="connsiteY2" fmla="*/ 619220 h 1133421"/>
              <a:gd name="connsiteX3" fmla="*/ 2837107 w 3373198"/>
              <a:gd name="connsiteY3" fmla="*/ 441256 h 1133421"/>
              <a:gd name="connsiteX4" fmla="*/ 2734354 w 3373198"/>
              <a:gd name="connsiteY4" fmla="*/ 465785 h 1133421"/>
              <a:gd name="connsiteX5" fmla="*/ 2480332 w 3373198"/>
              <a:gd name="connsiteY5" fmla="*/ 308291 h 1133421"/>
              <a:gd name="connsiteX6" fmla="*/ 2409655 w 3373198"/>
              <a:gd name="connsiteY6" fmla="*/ 317189 h 1133421"/>
              <a:gd name="connsiteX7" fmla="*/ 2094969 w 3373198"/>
              <a:gd name="connsiteY7" fmla="*/ 114425 h 1133421"/>
              <a:gd name="connsiteX8" fmla="*/ 1819497 w 3373198"/>
              <a:gd name="connsiteY8" fmla="*/ 251417 h 1133421"/>
              <a:gd name="connsiteX9" fmla="*/ 1475004 w 3373198"/>
              <a:gd name="connsiteY9" fmla="*/ 0 h 1133421"/>
              <a:gd name="connsiteX10" fmla="*/ 1122798 w 3373198"/>
              <a:gd name="connsiteY10" fmla="*/ 279261 h 1133421"/>
              <a:gd name="connsiteX11" fmla="*/ 899700 w 3373198"/>
              <a:gd name="connsiteY11" fmla="*/ 203475 h 1133421"/>
              <a:gd name="connsiteX12" fmla="*/ 547662 w 3373198"/>
              <a:gd name="connsiteY12" fmla="*/ 468086 h 1133421"/>
              <a:gd name="connsiteX13" fmla="*/ 445756 w 3373198"/>
              <a:gd name="connsiteY13" fmla="*/ 449072 h 1133421"/>
              <a:gd name="connsiteX14" fmla="*/ 182937 w 3373198"/>
              <a:gd name="connsiteY14" fmla="*/ 629438 h 1133421"/>
              <a:gd name="connsiteX15" fmla="*/ 0 w 3373198"/>
              <a:gd name="connsiteY15" fmla="*/ 829259 h 1133421"/>
              <a:gd name="connsiteX16" fmla="*/ 200633 w 3373198"/>
              <a:gd name="connsiteY16" fmla="*/ 1029891 h 1133421"/>
              <a:gd name="connsiteX17" fmla="*/ 326222 w 3373198"/>
              <a:gd name="connsiteY17" fmla="*/ 985671 h 1133421"/>
              <a:gd name="connsiteX18" fmla="*/ 445790 w 3373198"/>
              <a:gd name="connsiteY18" fmla="*/ 1012264 h 1133421"/>
              <a:gd name="connsiteX19" fmla="*/ 585489 w 3373198"/>
              <a:gd name="connsiteY19" fmla="*/ 975216 h 1133421"/>
              <a:gd name="connsiteX20" fmla="*/ 754960 w 3373198"/>
              <a:gd name="connsiteY20" fmla="*/ 1045319 h 1133421"/>
              <a:gd name="connsiteX21" fmla="*/ 903692 w 3373198"/>
              <a:gd name="connsiteY21" fmla="*/ 993588 h 1133421"/>
              <a:gd name="connsiteX22" fmla="*/ 1193205 w 3373198"/>
              <a:gd name="connsiteY22" fmla="*/ 1135452 h 1133421"/>
              <a:gd name="connsiteX23" fmla="*/ 1515537 w 3373198"/>
              <a:gd name="connsiteY23" fmla="*/ 943379 h 1133421"/>
              <a:gd name="connsiteX24" fmla="*/ 1685923 w 3373198"/>
              <a:gd name="connsiteY24" fmla="*/ 989968 h 1133421"/>
              <a:gd name="connsiteX25" fmla="*/ 1716778 w 3373198"/>
              <a:gd name="connsiteY25" fmla="*/ 988547 h 1133421"/>
              <a:gd name="connsiteX26" fmla="*/ 1871871 w 3373198"/>
              <a:gd name="connsiteY26" fmla="*/ 1049548 h 1133421"/>
              <a:gd name="connsiteX27" fmla="*/ 2003416 w 3373198"/>
              <a:gd name="connsiteY27" fmla="*/ 1007663 h 1133421"/>
              <a:gd name="connsiteX28" fmla="*/ 2115371 w 3373198"/>
              <a:gd name="connsiteY28" fmla="*/ 1026880 h 1133421"/>
              <a:gd name="connsiteX29" fmla="*/ 2197349 w 3373198"/>
              <a:gd name="connsiteY29" fmla="*/ 1016730 h 1133421"/>
              <a:gd name="connsiteX30" fmla="*/ 2329739 w 3373198"/>
              <a:gd name="connsiteY30" fmla="*/ 1059225 h 1133421"/>
              <a:gd name="connsiteX31" fmla="*/ 2466021 w 3373198"/>
              <a:gd name="connsiteY31" fmla="*/ 1013990 h 1133421"/>
              <a:gd name="connsiteX32" fmla="*/ 2545259 w 3373198"/>
              <a:gd name="connsiteY32" fmla="*/ 1032835 h 1133421"/>
              <a:gd name="connsiteX33" fmla="*/ 2651699 w 3373198"/>
              <a:gd name="connsiteY33" fmla="*/ 1059225 h 1133421"/>
              <a:gd name="connsiteX34" fmla="*/ 2814168 w 3373198"/>
              <a:gd name="connsiteY34" fmla="*/ 991050 h 1133421"/>
              <a:gd name="connsiteX35" fmla="*/ 2976636 w 3373198"/>
              <a:gd name="connsiteY35" fmla="*/ 1059225 h 1133421"/>
              <a:gd name="connsiteX36" fmla="*/ 3119988 w 3373198"/>
              <a:gd name="connsiteY36" fmla="*/ 1008407 h 1133421"/>
              <a:gd name="connsiteX37" fmla="*/ 3187182 w 3373198"/>
              <a:gd name="connsiteY37" fmla="*/ 1020722 h 1133421"/>
              <a:gd name="connsiteX38" fmla="*/ 3376480 w 3373198"/>
              <a:gd name="connsiteY38" fmla="*/ 831424 h 1133421"/>
              <a:gd name="connsiteX39" fmla="*/ 3187047 w 3373198"/>
              <a:gd name="connsiteY39" fmla="*/ 642092 h 113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373198" h="1133421">
                <a:moveTo>
                  <a:pt x="3187047" y="642092"/>
                </a:moveTo>
                <a:cubicBezTo>
                  <a:pt x="3163397" y="642092"/>
                  <a:pt x="3140763" y="646456"/>
                  <a:pt x="3119853" y="654407"/>
                </a:cubicBezTo>
                <a:cubicBezTo>
                  <a:pt x="3101786" y="639757"/>
                  <a:pt x="3081385" y="627814"/>
                  <a:pt x="3059359" y="619220"/>
                </a:cubicBezTo>
                <a:cubicBezTo>
                  <a:pt x="3036623" y="517382"/>
                  <a:pt x="2945780" y="441256"/>
                  <a:pt x="2837107" y="441256"/>
                </a:cubicBezTo>
                <a:cubicBezTo>
                  <a:pt x="2800126" y="441256"/>
                  <a:pt x="2765244" y="450121"/>
                  <a:pt x="2734354" y="465785"/>
                </a:cubicBezTo>
                <a:cubicBezTo>
                  <a:pt x="2687935" y="372439"/>
                  <a:pt x="2591645" y="308291"/>
                  <a:pt x="2480332" y="308291"/>
                </a:cubicBezTo>
                <a:cubicBezTo>
                  <a:pt x="2455939" y="308291"/>
                  <a:pt x="2432255" y="311369"/>
                  <a:pt x="2409655" y="317189"/>
                </a:cubicBezTo>
                <a:cubicBezTo>
                  <a:pt x="2355352" y="197587"/>
                  <a:pt x="2234871" y="114425"/>
                  <a:pt x="2094969" y="114425"/>
                </a:cubicBezTo>
                <a:cubicBezTo>
                  <a:pt x="1982507" y="114425"/>
                  <a:pt x="1882596" y="168186"/>
                  <a:pt x="1819497" y="251417"/>
                </a:cubicBezTo>
                <a:cubicBezTo>
                  <a:pt x="1772875" y="105594"/>
                  <a:pt x="1636288" y="0"/>
                  <a:pt x="1475004" y="0"/>
                </a:cubicBezTo>
                <a:cubicBezTo>
                  <a:pt x="1303637" y="0"/>
                  <a:pt x="1160082" y="119229"/>
                  <a:pt x="1122798" y="279261"/>
                </a:cubicBezTo>
                <a:cubicBezTo>
                  <a:pt x="1061018" y="231759"/>
                  <a:pt x="983641" y="203475"/>
                  <a:pt x="899700" y="203475"/>
                </a:cubicBezTo>
                <a:cubicBezTo>
                  <a:pt x="732664" y="203475"/>
                  <a:pt x="591781" y="315260"/>
                  <a:pt x="547662" y="468086"/>
                </a:cubicBezTo>
                <a:cubicBezTo>
                  <a:pt x="516062" y="455805"/>
                  <a:pt x="481687" y="449072"/>
                  <a:pt x="445756" y="449072"/>
                </a:cubicBezTo>
                <a:cubicBezTo>
                  <a:pt x="325917" y="449072"/>
                  <a:pt x="223571" y="523945"/>
                  <a:pt x="182937" y="629438"/>
                </a:cubicBezTo>
                <a:cubicBezTo>
                  <a:pt x="80422" y="638404"/>
                  <a:pt x="0" y="724409"/>
                  <a:pt x="0" y="829259"/>
                </a:cubicBezTo>
                <a:cubicBezTo>
                  <a:pt x="0" y="940063"/>
                  <a:pt x="89828" y="1029891"/>
                  <a:pt x="200633" y="1029891"/>
                </a:cubicBezTo>
                <a:cubicBezTo>
                  <a:pt x="248202" y="1029891"/>
                  <a:pt x="291848" y="1013313"/>
                  <a:pt x="326222" y="985671"/>
                </a:cubicBezTo>
                <a:cubicBezTo>
                  <a:pt x="362525" y="1002723"/>
                  <a:pt x="403024" y="1012264"/>
                  <a:pt x="445790" y="1012264"/>
                </a:cubicBezTo>
                <a:cubicBezTo>
                  <a:pt x="496608" y="1012264"/>
                  <a:pt x="544313" y="998798"/>
                  <a:pt x="585489" y="975216"/>
                </a:cubicBezTo>
                <a:cubicBezTo>
                  <a:pt x="628896" y="1018523"/>
                  <a:pt x="688782" y="1045319"/>
                  <a:pt x="754960" y="1045319"/>
                </a:cubicBezTo>
                <a:cubicBezTo>
                  <a:pt x="811158" y="1045319"/>
                  <a:pt x="862822" y="1025933"/>
                  <a:pt x="903692" y="993588"/>
                </a:cubicBezTo>
                <a:cubicBezTo>
                  <a:pt x="970716" y="1079897"/>
                  <a:pt x="1075465" y="1135452"/>
                  <a:pt x="1193205" y="1135452"/>
                </a:cubicBezTo>
                <a:cubicBezTo>
                  <a:pt x="1332430" y="1135452"/>
                  <a:pt x="1453554" y="1057770"/>
                  <a:pt x="1515537" y="943379"/>
                </a:cubicBezTo>
                <a:cubicBezTo>
                  <a:pt x="1565441" y="972983"/>
                  <a:pt x="1623702" y="989968"/>
                  <a:pt x="1685923" y="989968"/>
                </a:cubicBezTo>
                <a:cubicBezTo>
                  <a:pt x="1696343" y="989968"/>
                  <a:pt x="1706628" y="989460"/>
                  <a:pt x="1716778" y="988547"/>
                </a:cubicBezTo>
                <a:cubicBezTo>
                  <a:pt x="1757446" y="1026372"/>
                  <a:pt x="1811919" y="1049548"/>
                  <a:pt x="1871871" y="1049548"/>
                </a:cubicBezTo>
                <a:cubicBezTo>
                  <a:pt x="1920896" y="1049548"/>
                  <a:pt x="1966266" y="1034019"/>
                  <a:pt x="2003416" y="1007663"/>
                </a:cubicBezTo>
                <a:cubicBezTo>
                  <a:pt x="2038434" y="1020079"/>
                  <a:pt x="2076124" y="1026880"/>
                  <a:pt x="2115371" y="1026880"/>
                </a:cubicBezTo>
                <a:cubicBezTo>
                  <a:pt x="2143655" y="1026880"/>
                  <a:pt x="2171128" y="1023361"/>
                  <a:pt x="2197349" y="1016730"/>
                </a:cubicBezTo>
                <a:cubicBezTo>
                  <a:pt x="2234668" y="1043424"/>
                  <a:pt x="2280343" y="1059225"/>
                  <a:pt x="2329739" y="1059225"/>
                </a:cubicBezTo>
                <a:cubicBezTo>
                  <a:pt x="2380828" y="1059225"/>
                  <a:pt x="2427992" y="1042410"/>
                  <a:pt x="2466021" y="1013990"/>
                </a:cubicBezTo>
                <a:cubicBezTo>
                  <a:pt x="2490482" y="1024749"/>
                  <a:pt x="2517177" y="1031346"/>
                  <a:pt x="2545259" y="1032835"/>
                </a:cubicBezTo>
                <a:cubicBezTo>
                  <a:pt x="2577029" y="1049650"/>
                  <a:pt x="2613230" y="1059225"/>
                  <a:pt x="2651699" y="1059225"/>
                </a:cubicBezTo>
                <a:cubicBezTo>
                  <a:pt x="2715340" y="1059225"/>
                  <a:pt x="2772823" y="1033105"/>
                  <a:pt x="2814168" y="991050"/>
                </a:cubicBezTo>
                <a:cubicBezTo>
                  <a:pt x="2855478" y="1033105"/>
                  <a:pt x="2912995" y="1059225"/>
                  <a:pt x="2976636" y="1059225"/>
                </a:cubicBezTo>
                <a:cubicBezTo>
                  <a:pt x="3030972" y="1059225"/>
                  <a:pt x="3080843" y="1040177"/>
                  <a:pt x="3119988" y="1008407"/>
                </a:cubicBezTo>
                <a:cubicBezTo>
                  <a:pt x="3140863" y="1016324"/>
                  <a:pt x="3163499" y="1020722"/>
                  <a:pt x="3187182" y="1020722"/>
                </a:cubicBezTo>
                <a:cubicBezTo>
                  <a:pt x="3291727" y="1020722"/>
                  <a:pt x="3376480" y="935970"/>
                  <a:pt x="3376480" y="831424"/>
                </a:cubicBezTo>
                <a:cubicBezTo>
                  <a:pt x="3376480" y="726878"/>
                  <a:pt x="3291592" y="642092"/>
                  <a:pt x="3187047" y="642092"/>
                </a:cubicBezTo>
                <a:close/>
              </a:path>
            </a:pathLst>
          </a:custGeom>
          <a:solidFill>
            <a:srgbClr val="A30528"/>
          </a:solidFill>
          <a:ln w="338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1D37621-6D11-4143-B239-B2084526EF18}"/>
              </a:ext>
            </a:extLst>
          </p:cNvPr>
          <p:cNvSpPr/>
          <p:nvPr/>
        </p:nvSpPr>
        <p:spPr>
          <a:xfrm>
            <a:off x="-188397" y="5393292"/>
            <a:ext cx="12717744" cy="2355958"/>
          </a:xfrm>
          <a:custGeom>
            <a:avLst/>
            <a:gdLst>
              <a:gd name="connsiteX0" fmla="*/ 5826194 w 5826125"/>
              <a:gd name="connsiteY0" fmla="*/ 957149 h 1079288"/>
              <a:gd name="connsiteX1" fmla="*/ 5803153 w 5826125"/>
              <a:gd name="connsiteY1" fmla="*/ 1080371 h 1079288"/>
              <a:gd name="connsiteX2" fmla="*/ 52136 w 5826125"/>
              <a:gd name="connsiteY2" fmla="*/ 1080371 h 1079288"/>
              <a:gd name="connsiteX3" fmla="*/ 0 w 5826125"/>
              <a:gd name="connsiteY3" fmla="*/ 895775 h 1079288"/>
              <a:gd name="connsiteX4" fmla="*/ 343071 w 5826125"/>
              <a:gd name="connsiteY4" fmla="*/ 543264 h 1079288"/>
              <a:gd name="connsiteX5" fmla="*/ 783516 w 5826125"/>
              <a:gd name="connsiteY5" fmla="*/ 263258 h 1079288"/>
              <a:gd name="connsiteX6" fmla="*/ 1137819 w 5826125"/>
              <a:gd name="connsiteY6" fmla="*/ 416524 h 1079288"/>
              <a:gd name="connsiteX7" fmla="*/ 1364064 w 5826125"/>
              <a:gd name="connsiteY7" fmla="*/ 305009 h 1079288"/>
              <a:gd name="connsiteX8" fmla="*/ 1636863 w 5826125"/>
              <a:gd name="connsiteY8" fmla="*/ 506792 h 1079288"/>
              <a:gd name="connsiteX9" fmla="*/ 2068647 w 5826125"/>
              <a:gd name="connsiteY9" fmla="*/ 203407 h 1079288"/>
              <a:gd name="connsiteX10" fmla="*/ 2290560 w 5826125"/>
              <a:gd name="connsiteY10" fmla="*/ 260586 h 1079288"/>
              <a:gd name="connsiteX11" fmla="*/ 2700690 w 5826125"/>
              <a:gd name="connsiteY11" fmla="*/ 0 h 1079288"/>
              <a:gd name="connsiteX12" fmla="*/ 3144010 w 5826125"/>
              <a:gd name="connsiteY12" fmla="*/ 360191 h 1079288"/>
              <a:gd name="connsiteX13" fmla="*/ 3163261 w 5826125"/>
              <a:gd name="connsiteY13" fmla="*/ 364928 h 1079288"/>
              <a:gd name="connsiteX14" fmla="*/ 3565474 w 5826125"/>
              <a:gd name="connsiteY14" fmla="*/ 91926 h 1079288"/>
              <a:gd name="connsiteX15" fmla="*/ 3959532 w 5826125"/>
              <a:gd name="connsiteY15" fmla="*/ 345846 h 1079288"/>
              <a:gd name="connsiteX16" fmla="*/ 4048074 w 5826125"/>
              <a:gd name="connsiteY16" fmla="*/ 334715 h 1079288"/>
              <a:gd name="connsiteX17" fmla="*/ 4366177 w 5826125"/>
              <a:gd name="connsiteY17" fmla="*/ 531896 h 1079288"/>
              <a:gd name="connsiteX18" fmla="*/ 4494879 w 5826125"/>
              <a:gd name="connsiteY18" fmla="*/ 501277 h 1079288"/>
              <a:gd name="connsiteX19" fmla="*/ 4732797 w 5826125"/>
              <a:gd name="connsiteY19" fmla="*/ 629134 h 1079288"/>
              <a:gd name="connsiteX20" fmla="*/ 5120698 w 5826125"/>
              <a:gd name="connsiteY20" fmla="*/ 377446 h 1079288"/>
              <a:gd name="connsiteX21" fmla="*/ 5387272 w 5826125"/>
              <a:gd name="connsiteY21" fmla="*/ 471571 h 1079288"/>
              <a:gd name="connsiteX22" fmla="*/ 5479230 w 5826125"/>
              <a:gd name="connsiteY22" fmla="*/ 470928 h 1079288"/>
              <a:gd name="connsiteX23" fmla="*/ 5717317 w 5826125"/>
              <a:gd name="connsiteY23" fmla="*/ 708135 h 1079288"/>
              <a:gd name="connsiteX24" fmla="*/ 5826194 w 5826125"/>
              <a:gd name="connsiteY24" fmla="*/ 957149 h 107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6125" h="1079288">
                <a:moveTo>
                  <a:pt x="5826194" y="957149"/>
                </a:moveTo>
                <a:cubicBezTo>
                  <a:pt x="5826194" y="1000625"/>
                  <a:pt x="5818006" y="1042173"/>
                  <a:pt x="5803153" y="1080371"/>
                </a:cubicBezTo>
                <a:lnTo>
                  <a:pt x="52136" y="1080371"/>
                </a:lnTo>
                <a:cubicBezTo>
                  <a:pt x="19081" y="1026677"/>
                  <a:pt x="0" y="963476"/>
                  <a:pt x="0" y="895775"/>
                </a:cubicBezTo>
                <a:cubicBezTo>
                  <a:pt x="0" y="704244"/>
                  <a:pt x="152758" y="548339"/>
                  <a:pt x="343071" y="543264"/>
                </a:cubicBezTo>
                <a:cubicBezTo>
                  <a:pt x="420685" y="377852"/>
                  <a:pt x="588668" y="263258"/>
                  <a:pt x="783516" y="263258"/>
                </a:cubicBezTo>
                <a:cubicBezTo>
                  <a:pt x="923215" y="263258"/>
                  <a:pt x="1049142" y="322196"/>
                  <a:pt x="1137819" y="416524"/>
                </a:cubicBezTo>
                <a:cubicBezTo>
                  <a:pt x="1189990" y="348722"/>
                  <a:pt x="1271868" y="305009"/>
                  <a:pt x="1364064" y="305009"/>
                </a:cubicBezTo>
                <a:cubicBezTo>
                  <a:pt x="1492529" y="305009"/>
                  <a:pt x="1601203" y="389999"/>
                  <a:pt x="1636863" y="506792"/>
                </a:cubicBezTo>
                <a:cubicBezTo>
                  <a:pt x="1700539" y="329910"/>
                  <a:pt x="1869807" y="203407"/>
                  <a:pt x="2068647" y="203407"/>
                </a:cubicBezTo>
                <a:cubicBezTo>
                  <a:pt x="2149137" y="203407"/>
                  <a:pt x="2224788" y="224147"/>
                  <a:pt x="2290560" y="260586"/>
                </a:cubicBezTo>
                <a:cubicBezTo>
                  <a:pt x="2362863" y="106609"/>
                  <a:pt x="2519309" y="0"/>
                  <a:pt x="2700690" y="0"/>
                </a:cubicBezTo>
                <a:cubicBezTo>
                  <a:pt x="2919017" y="0"/>
                  <a:pt x="3101278" y="154517"/>
                  <a:pt x="3144010" y="360191"/>
                </a:cubicBezTo>
                <a:cubicBezTo>
                  <a:pt x="3150505" y="361612"/>
                  <a:pt x="3156900" y="363203"/>
                  <a:pt x="3163261" y="364928"/>
                </a:cubicBezTo>
                <a:cubicBezTo>
                  <a:pt x="3226801" y="204997"/>
                  <a:pt x="3382942" y="91926"/>
                  <a:pt x="3565474" y="91926"/>
                </a:cubicBezTo>
                <a:cubicBezTo>
                  <a:pt x="3740663" y="91926"/>
                  <a:pt x="3891526" y="196065"/>
                  <a:pt x="3959532" y="345846"/>
                </a:cubicBezTo>
                <a:cubicBezTo>
                  <a:pt x="3987851" y="338606"/>
                  <a:pt x="4017488" y="334715"/>
                  <a:pt x="4048074" y="334715"/>
                </a:cubicBezTo>
                <a:cubicBezTo>
                  <a:pt x="4187434" y="334715"/>
                  <a:pt x="4308052" y="415035"/>
                  <a:pt x="4366177" y="531896"/>
                </a:cubicBezTo>
                <a:cubicBezTo>
                  <a:pt x="4404849" y="512307"/>
                  <a:pt x="4448561" y="501277"/>
                  <a:pt x="4494879" y="501277"/>
                </a:cubicBezTo>
                <a:cubicBezTo>
                  <a:pt x="4594214" y="501277"/>
                  <a:pt x="4681709" y="552095"/>
                  <a:pt x="4732797" y="629134"/>
                </a:cubicBezTo>
                <a:cubicBezTo>
                  <a:pt x="4799009" y="480841"/>
                  <a:pt x="4947809" y="377446"/>
                  <a:pt x="5120698" y="377446"/>
                </a:cubicBezTo>
                <a:cubicBezTo>
                  <a:pt x="5221691" y="377446"/>
                  <a:pt x="5314395" y="412701"/>
                  <a:pt x="5387272" y="471571"/>
                </a:cubicBezTo>
                <a:cubicBezTo>
                  <a:pt x="5416909" y="466496"/>
                  <a:pt x="5447867" y="466056"/>
                  <a:pt x="5479230" y="470928"/>
                </a:cubicBezTo>
                <a:cubicBezTo>
                  <a:pt x="5604821" y="490383"/>
                  <a:pt x="5698438" y="589007"/>
                  <a:pt x="5717317" y="708135"/>
                </a:cubicBezTo>
                <a:cubicBezTo>
                  <a:pt x="5784274" y="770050"/>
                  <a:pt x="5826194" y="858694"/>
                  <a:pt x="5826194" y="957149"/>
                </a:cubicBezTo>
                <a:close/>
              </a:path>
            </a:pathLst>
          </a:custGeom>
          <a:solidFill>
            <a:srgbClr val="F1A20D"/>
          </a:solidFill>
          <a:ln w="338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</a:endParaRPr>
          </a:p>
        </p:txBody>
      </p:sp>
      <p:grpSp>
        <p:nvGrpSpPr>
          <p:cNvPr id="47" name="Google Shape;2105;p85">
            <a:extLst>
              <a:ext uri="{FF2B5EF4-FFF2-40B4-BE49-F238E27FC236}">
                <a16:creationId xmlns:a16="http://schemas.microsoft.com/office/drawing/2014/main" id="{B53246B1-D401-4A2B-B886-94CA76702D4C}"/>
              </a:ext>
            </a:extLst>
          </p:cNvPr>
          <p:cNvGrpSpPr/>
          <p:nvPr/>
        </p:nvGrpSpPr>
        <p:grpSpPr>
          <a:xfrm rot="16200000">
            <a:off x="-229627" y="1490417"/>
            <a:ext cx="4413731" cy="2941761"/>
            <a:chOff x="5697004" y="1185657"/>
            <a:chExt cx="2511944" cy="1674216"/>
          </a:xfrm>
        </p:grpSpPr>
        <p:sp>
          <p:nvSpPr>
            <p:cNvPr id="48" name="Google Shape;2106;p85">
              <a:extLst>
                <a:ext uri="{FF2B5EF4-FFF2-40B4-BE49-F238E27FC236}">
                  <a16:creationId xmlns:a16="http://schemas.microsoft.com/office/drawing/2014/main" id="{7FAED93E-EDC1-458B-B18F-3431594CBC5F}"/>
                </a:ext>
              </a:extLst>
            </p:cNvPr>
            <p:cNvSpPr/>
            <p:nvPr/>
          </p:nvSpPr>
          <p:spPr>
            <a:xfrm>
              <a:off x="5825181" y="1378503"/>
              <a:ext cx="2254425" cy="1288006"/>
            </a:xfrm>
            <a:custGeom>
              <a:avLst/>
              <a:gdLst/>
              <a:ahLst/>
              <a:cxnLst/>
              <a:rect l="l" t="t" r="r" b="b"/>
              <a:pathLst>
                <a:path w="59994" h="34276" extrusionOk="0">
                  <a:moveTo>
                    <a:pt x="0" y="0"/>
                  </a:moveTo>
                  <a:lnTo>
                    <a:pt x="0" y="34275"/>
                  </a:lnTo>
                  <a:lnTo>
                    <a:pt x="59994" y="34275"/>
                  </a:lnTo>
                  <a:lnTo>
                    <a:pt x="59994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49" name="Google Shape;2107;p85">
              <a:extLst>
                <a:ext uri="{FF2B5EF4-FFF2-40B4-BE49-F238E27FC236}">
                  <a16:creationId xmlns:a16="http://schemas.microsoft.com/office/drawing/2014/main" id="{1B5D90FE-F6B4-4461-8333-301A0AACDDCC}"/>
                </a:ext>
              </a:extLst>
            </p:cNvPr>
            <p:cNvSpPr/>
            <p:nvPr/>
          </p:nvSpPr>
          <p:spPr>
            <a:xfrm>
              <a:off x="5825181" y="1422168"/>
              <a:ext cx="2254425" cy="1200676"/>
            </a:xfrm>
            <a:custGeom>
              <a:avLst/>
              <a:gdLst/>
              <a:ahLst/>
              <a:cxnLst/>
              <a:rect l="l" t="t" r="r" b="b"/>
              <a:pathLst>
                <a:path w="59994" h="31952" extrusionOk="0">
                  <a:moveTo>
                    <a:pt x="0" y="0"/>
                  </a:moveTo>
                  <a:lnTo>
                    <a:pt x="0" y="31951"/>
                  </a:lnTo>
                  <a:lnTo>
                    <a:pt x="59994" y="31951"/>
                  </a:lnTo>
                  <a:lnTo>
                    <a:pt x="59994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0" name="Google Shape;2108;p85">
              <a:extLst>
                <a:ext uri="{FF2B5EF4-FFF2-40B4-BE49-F238E27FC236}">
                  <a16:creationId xmlns:a16="http://schemas.microsoft.com/office/drawing/2014/main" id="{63727402-06E1-4616-A9D8-0EC1BA08FE1C}"/>
                </a:ext>
              </a:extLst>
            </p:cNvPr>
            <p:cNvSpPr/>
            <p:nvPr/>
          </p:nvSpPr>
          <p:spPr>
            <a:xfrm>
              <a:off x="8079568" y="1313833"/>
              <a:ext cx="129379" cy="1417311"/>
            </a:xfrm>
            <a:custGeom>
              <a:avLst/>
              <a:gdLst/>
              <a:ahLst/>
              <a:cxnLst/>
              <a:rect l="l" t="t" r="r" b="b"/>
              <a:pathLst>
                <a:path w="3443" h="37717" extrusionOk="0">
                  <a:moveTo>
                    <a:pt x="1" y="0"/>
                  </a:moveTo>
                  <a:lnTo>
                    <a:pt x="1" y="37717"/>
                  </a:lnTo>
                  <a:lnTo>
                    <a:pt x="3442" y="37717"/>
                  </a:lnTo>
                  <a:lnTo>
                    <a:pt x="3442" y="0"/>
                  </a:lnTo>
                  <a:close/>
                </a:path>
              </a:pathLst>
            </a:custGeom>
            <a:solidFill>
              <a:srgbClr val="A30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1" name="Google Shape;2109;p85">
              <a:extLst>
                <a:ext uri="{FF2B5EF4-FFF2-40B4-BE49-F238E27FC236}">
                  <a16:creationId xmlns:a16="http://schemas.microsoft.com/office/drawing/2014/main" id="{D0597C30-D781-44DE-982B-88DF1D66889F}"/>
                </a:ext>
              </a:extLst>
            </p:cNvPr>
            <p:cNvSpPr/>
            <p:nvPr/>
          </p:nvSpPr>
          <p:spPr>
            <a:xfrm>
              <a:off x="8079568" y="1185657"/>
              <a:ext cx="128778" cy="63544"/>
            </a:xfrm>
            <a:custGeom>
              <a:avLst/>
              <a:gdLst/>
              <a:ahLst/>
              <a:cxnLst/>
              <a:rect l="l" t="t" r="r" b="b"/>
              <a:pathLst>
                <a:path w="3427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52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52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61" y="1691"/>
                  </a:lnTo>
                  <a:lnTo>
                    <a:pt x="2567" y="1691"/>
                  </a:lnTo>
                  <a:lnTo>
                    <a:pt x="2748" y="1676"/>
                  </a:lnTo>
                  <a:lnTo>
                    <a:pt x="3065" y="1555"/>
                  </a:lnTo>
                  <a:lnTo>
                    <a:pt x="3291" y="1314"/>
                  </a:lnTo>
                  <a:lnTo>
                    <a:pt x="3412" y="1012"/>
                  </a:lnTo>
                  <a:lnTo>
                    <a:pt x="3427" y="846"/>
                  </a:lnTo>
                  <a:lnTo>
                    <a:pt x="3412" y="665"/>
                  </a:lnTo>
                  <a:lnTo>
                    <a:pt x="3276" y="363"/>
                  </a:lnTo>
                  <a:lnTo>
                    <a:pt x="3050" y="136"/>
                  </a:lnTo>
                  <a:lnTo>
                    <a:pt x="2748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2" name="Google Shape;2110;p85">
              <a:extLst>
                <a:ext uri="{FF2B5EF4-FFF2-40B4-BE49-F238E27FC236}">
                  <a16:creationId xmlns:a16="http://schemas.microsoft.com/office/drawing/2014/main" id="{5B7655B9-44B8-44A5-BE67-5890B96CA1E6}"/>
                </a:ext>
              </a:extLst>
            </p:cNvPr>
            <p:cNvSpPr/>
            <p:nvPr/>
          </p:nvSpPr>
          <p:spPr>
            <a:xfrm>
              <a:off x="8112486" y="1249162"/>
              <a:ext cx="64671" cy="64708"/>
            </a:xfrm>
            <a:custGeom>
              <a:avLst/>
              <a:gdLst/>
              <a:ahLst/>
              <a:cxnLst/>
              <a:rect l="l" t="t" r="r" b="b"/>
              <a:pathLst>
                <a:path w="1721" h="1722" extrusionOk="0">
                  <a:moveTo>
                    <a:pt x="0" y="1"/>
                  </a:moveTo>
                  <a:lnTo>
                    <a:pt x="0" y="1721"/>
                  </a:lnTo>
                  <a:lnTo>
                    <a:pt x="1721" y="1721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3" name="Google Shape;2111;p85">
              <a:extLst>
                <a:ext uri="{FF2B5EF4-FFF2-40B4-BE49-F238E27FC236}">
                  <a16:creationId xmlns:a16="http://schemas.microsoft.com/office/drawing/2014/main" id="{812BF135-90DA-4D1D-A64E-082C18A0ECC6}"/>
                </a:ext>
              </a:extLst>
            </p:cNvPr>
            <p:cNvSpPr/>
            <p:nvPr/>
          </p:nvSpPr>
          <p:spPr>
            <a:xfrm>
              <a:off x="8112486" y="2731095"/>
              <a:ext cx="64671" cy="64145"/>
            </a:xfrm>
            <a:custGeom>
              <a:avLst/>
              <a:gdLst/>
              <a:ahLst/>
              <a:cxnLst/>
              <a:rect l="l" t="t" r="r" b="b"/>
              <a:pathLst>
                <a:path w="1721" h="1707" extrusionOk="0">
                  <a:moveTo>
                    <a:pt x="0" y="1"/>
                  </a:moveTo>
                  <a:lnTo>
                    <a:pt x="0" y="1706"/>
                  </a:lnTo>
                  <a:lnTo>
                    <a:pt x="1721" y="1706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4" name="Google Shape;2112;p85">
              <a:extLst>
                <a:ext uri="{FF2B5EF4-FFF2-40B4-BE49-F238E27FC236}">
                  <a16:creationId xmlns:a16="http://schemas.microsoft.com/office/drawing/2014/main" id="{F3331F75-0676-4312-A852-0FB7740B1C01}"/>
                </a:ext>
              </a:extLst>
            </p:cNvPr>
            <p:cNvSpPr/>
            <p:nvPr/>
          </p:nvSpPr>
          <p:spPr>
            <a:xfrm>
              <a:off x="8079568" y="2796329"/>
              <a:ext cx="128778" cy="63544"/>
            </a:xfrm>
            <a:custGeom>
              <a:avLst/>
              <a:gdLst/>
              <a:ahLst/>
              <a:cxnLst/>
              <a:rect l="l" t="t" r="r" b="b"/>
              <a:pathLst>
                <a:path w="3427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52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52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61" y="1691"/>
                  </a:lnTo>
                  <a:lnTo>
                    <a:pt x="2567" y="1691"/>
                  </a:lnTo>
                  <a:lnTo>
                    <a:pt x="2748" y="1676"/>
                  </a:lnTo>
                  <a:lnTo>
                    <a:pt x="3065" y="1540"/>
                  </a:lnTo>
                  <a:lnTo>
                    <a:pt x="3291" y="1314"/>
                  </a:lnTo>
                  <a:lnTo>
                    <a:pt x="3412" y="1012"/>
                  </a:lnTo>
                  <a:lnTo>
                    <a:pt x="3427" y="846"/>
                  </a:lnTo>
                  <a:lnTo>
                    <a:pt x="3412" y="665"/>
                  </a:lnTo>
                  <a:lnTo>
                    <a:pt x="3276" y="363"/>
                  </a:lnTo>
                  <a:lnTo>
                    <a:pt x="3050" y="136"/>
                  </a:lnTo>
                  <a:lnTo>
                    <a:pt x="2748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5" name="Google Shape;2113;p85">
              <a:extLst>
                <a:ext uri="{FF2B5EF4-FFF2-40B4-BE49-F238E27FC236}">
                  <a16:creationId xmlns:a16="http://schemas.microsoft.com/office/drawing/2014/main" id="{9E4A07A5-7EA8-44B7-934E-14C9CB2AEAE5}"/>
                </a:ext>
              </a:extLst>
            </p:cNvPr>
            <p:cNvSpPr/>
            <p:nvPr/>
          </p:nvSpPr>
          <p:spPr>
            <a:xfrm>
              <a:off x="5697004" y="1313833"/>
              <a:ext cx="129342" cy="1417311"/>
            </a:xfrm>
            <a:custGeom>
              <a:avLst/>
              <a:gdLst/>
              <a:ahLst/>
              <a:cxnLst/>
              <a:rect l="l" t="t" r="r" b="b"/>
              <a:pathLst>
                <a:path w="3442" h="37717" extrusionOk="0">
                  <a:moveTo>
                    <a:pt x="1" y="0"/>
                  </a:moveTo>
                  <a:lnTo>
                    <a:pt x="1" y="37717"/>
                  </a:lnTo>
                  <a:lnTo>
                    <a:pt x="3442" y="37717"/>
                  </a:lnTo>
                  <a:lnTo>
                    <a:pt x="3442" y="0"/>
                  </a:lnTo>
                  <a:close/>
                </a:path>
              </a:pathLst>
            </a:custGeom>
            <a:solidFill>
              <a:srgbClr val="A30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6" name="Google Shape;2114;p85">
              <a:extLst>
                <a:ext uri="{FF2B5EF4-FFF2-40B4-BE49-F238E27FC236}">
                  <a16:creationId xmlns:a16="http://schemas.microsoft.com/office/drawing/2014/main" id="{F4215E8C-1FBA-4956-8A8B-69C4D5DB3F00}"/>
                </a:ext>
              </a:extLst>
            </p:cNvPr>
            <p:cNvSpPr/>
            <p:nvPr/>
          </p:nvSpPr>
          <p:spPr>
            <a:xfrm>
              <a:off x="5697004" y="1185657"/>
              <a:ext cx="128214" cy="63544"/>
            </a:xfrm>
            <a:custGeom>
              <a:avLst/>
              <a:gdLst/>
              <a:ahLst/>
              <a:cxnLst/>
              <a:rect l="l" t="t" r="r" b="b"/>
              <a:pathLst>
                <a:path w="3412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36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36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46" y="1691"/>
                  </a:lnTo>
                  <a:lnTo>
                    <a:pt x="2566" y="1691"/>
                  </a:lnTo>
                  <a:lnTo>
                    <a:pt x="2747" y="1676"/>
                  </a:lnTo>
                  <a:lnTo>
                    <a:pt x="3049" y="1555"/>
                  </a:lnTo>
                  <a:lnTo>
                    <a:pt x="3276" y="1314"/>
                  </a:lnTo>
                  <a:lnTo>
                    <a:pt x="3396" y="1012"/>
                  </a:lnTo>
                  <a:lnTo>
                    <a:pt x="3411" y="846"/>
                  </a:lnTo>
                  <a:lnTo>
                    <a:pt x="3396" y="665"/>
                  </a:lnTo>
                  <a:lnTo>
                    <a:pt x="3276" y="363"/>
                  </a:lnTo>
                  <a:lnTo>
                    <a:pt x="3049" y="136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7" name="Google Shape;2115;p85">
              <a:extLst>
                <a:ext uri="{FF2B5EF4-FFF2-40B4-BE49-F238E27FC236}">
                  <a16:creationId xmlns:a16="http://schemas.microsoft.com/office/drawing/2014/main" id="{26E61361-9D62-4922-A213-59C03694620F}"/>
                </a:ext>
              </a:extLst>
            </p:cNvPr>
            <p:cNvSpPr/>
            <p:nvPr/>
          </p:nvSpPr>
          <p:spPr>
            <a:xfrm>
              <a:off x="5728757" y="1249162"/>
              <a:ext cx="64708" cy="64708"/>
            </a:xfrm>
            <a:custGeom>
              <a:avLst/>
              <a:gdLst/>
              <a:ahLst/>
              <a:cxnLst/>
              <a:rect l="l" t="t" r="r" b="b"/>
              <a:pathLst>
                <a:path w="1722" h="1722" extrusionOk="0">
                  <a:moveTo>
                    <a:pt x="1" y="1"/>
                  </a:moveTo>
                  <a:lnTo>
                    <a:pt x="1" y="1721"/>
                  </a:lnTo>
                  <a:lnTo>
                    <a:pt x="1721" y="1721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8" name="Google Shape;2116;p85">
              <a:extLst>
                <a:ext uri="{FF2B5EF4-FFF2-40B4-BE49-F238E27FC236}">
                  <a16:creationId xmlns:a16="http://schemas.microsoft.com/office/drawing/2014/main" id="{B7D49729-4937-4C9E-8B5F-B01C4AA295A5}"/>
                </a:ext>
              </a:extLst>
            </p:cNvPr>
            <p:cNvSpPr/>
            <p:nvPr/>
          </p:nvSpPr>
          <p:spPr>
            <a:xfrm>
              <a:off x="5728757" y="2731095"/>
              <a:ext cx="64708" cy="64145"/>
            </a:xfrm>
            <a:custGeom>
              <a:avLst/>
              <a:gdLst/>
              <a:ahLst/>
              <a:cxnLst/>
              <a:rect l="l" t="t" r="r" b="b"/>
              <a:pathLst>
                <a:path w="1722" h="1707" extrusionOk="0">
                  <a:moveTo>
                    <a:pt x="1" y="1"/>
                  </a:moveTo>
                  <a:lnTo>
                    <a:pt x="1" y="1706"/>
                  </a:lnTo>
                  <a:lnTo>
                    <a:pt x="1721" y="1706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59" name="Google Shape;2117;p85">
              <a:extLst>
                <a:ext uri="{FF2B5EF4-FFF2-40B4-BE49-F238E27FC236}">
                  <a16:creationId xmlns:a16="http://schemas.microsoft.com/office/drawing/2014/main" id="{425F552F-C228-4FC7-8A40-F1B634B3B251}"/>
                </a:ext>
              </a:extLst>
            </p:cNvPr>
            <p:cNvSpPr/>
            <p:nvPr/>
          </p:nvSpPr>
          <p:spPr>
            <a:xfrm>
              <a:off x="5697004" y="2796329"/>
              <a:ext cx="128214" cy="63544"/>
            </a:xfrm>
            <a:custGeom>
              <a:avLst/>
              <a:gdLst/>
              <a:ahLst/>
              <a:cxnLst/>
              <a:rect l="l" t="t" r="r" b="b"/>
              <a:pathLst>
                <a:path w="3412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36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36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46" y="1691"/>
                  </a:lnTo>
                  <a:lnTo>
                    <a:pt x="2566" y="1691"/>
                  </a:lnTo>
                  <a:lnTo>
                    <a:pt x="2747" y="1676"/>
                  </a:lnTo>
                  <a:lnTo>
                    <a:pt x="3049" y="1540"/>
                  </a:lnTo>
                  <a:lnTo>
                    <a:pt x="3276" y="1314"/>
                  </a:lnTo>
                  <a:lnTo>
                    <a:pt x="3396" y="1012"/>
                  </a:lnTo>
                  <a:lnTo>
                    <a:pt x="3411" y="846"/>
                  </a:lnTo>
                  <a:lnTo>
                    <a:pt x="3396" y="665"/>
                  </a:lnTo>
                  <a:lnTo>
                    <a:pt x="3276" y="363"/>
                  </a:lnTo>
                  <a:lnTo>
                    <a:pt x="3049" y="136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0" name="Google Shape;2118;p85">
              <a:extLst>
                <a:ext uri="{FF2B5EF4-FFF2-40B4-BE49-F238E27FC236}">
                  <a16:creationId xmlns:a16="http://schemas.microsoft.com/office/drawing/2014/main" id="{1FCDF591-C7E8-4A0E-BB14-179A1691EC7C}"/>
                </a:ext>
              </a:extLst>
            </p:cNvPr>
            <p:cNvSpPr/>
            <p:nvPr/>
          </p:nvSpPr>
          <p:spPr>
            <a:xfrm>
              <a:off x="5849005" y="2422023"/>
              <a:ext cx="217236" cy="167896"/>
            </a:xfrm>
            <a:custGeom>
              <a:avLst/>
              <a:gdLst/>
              <a:ahLst/>
              <a:cxnLst/>
              <a:rect l="l" t="t" r="r" b="b"/>
              <a:pathLst>
                <a:path w="5781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13" y="1313"/>
                  </a:lnTo>
                  <a:lnTo>
                    <a:pt x="1313" y="4468"/>
                  </a:lnTo>
                  <a:lnTo>
                    <a:pt x="5781" y="4468"/>
                  </a:lnTo>
                  <a:lnTo>
                    <a:pt x="5781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1" name="Google Shape;2119;p85">
              <a:extLst>
                <a:ext uri="{FF2B5EF4-FFF2-40B4-BE49-F238E27FC236}">
                  <a16:creationId xmlns:a16="http://schemas.microsoft.com/office/drawing/2014/main" id="{028B0676-48DF-4F8C-99EF-7AB9FD08F317}"/>
                </a:ext>
              </a:extLst>
            </p:cNvPr>
            <p:cNvSpPr/>
            <p:nvPr/>
          </p:nvSpPr>
          <p:spPr>
            <a:xfrm>
              <a:off x="6096828" y="2422023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9" y="1313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2" name="Google Shape;2120;p85">
              <a:extLst>
                <a:ext uri="{FF2B5EF4-FFF2-40B4-BE49-F238E27FC236}">
                  <a16:creationId xmlns:a16="http://schemas.microsoft.com/office/drawing/2014/main" id="{81362EEE-D170-4752-B210-4C5D112CE418}"/>
                </a:ext>
              </a:extLst>
            </p:cNvPr>
            <p:cNvSpPr/>
            <p:nvPr/>
          </p:nvSpPr>
          <p:spPr>
            <a:xfrm>
              <a:off x="6345817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3" name="Google Shape;2121;p85">
              <a:extLst>
                <a:ext uri="{FF2B5EF4-FFF2-40B4-BE49-F238E27FC236}">
                  <a16:creationId xmlns:a16="http://schemas.microsoft.com/office/drawing/2014/main" id="{A77EFD75-1D3C-4DE2-8FE1-DEBCF33CC138}"/>
                </a:ext>
              </a:extLst>
            </p:cNvPr>
            <p:cNvSpPr/>
            <p:nvPr/>
          </p:nvSpPr>
          <p:spPr>
            <a:xfrm>
              <a:off x="6593678" y="2422023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44"/>
                  </a:lnTo>
                  <a:lnTo>
                    <a:pt x="3954" y="544"/>
                  </a:lnTo>
                  <a:lnTo>
                    <a:pt x="3954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8" y="1313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2" y="0"/>
                  </a:lnTo>
                  <a:lnTo>
                    <a:pt x="5252" y="3940"/>
                  </a:lnTo>
                  <a:lnTo>
                    <a:pt x="1856" y="3940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70"/>
                  </a:lnTo>
                  <a:lnTo>
                    <a:pt x="4483" y="317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4" name="Google Shape;2122;p85">
              <a:extLst>
                <a:ext uri="{FF2B5EF4-FFF2-40B4-BE49-F238E27FC236}">
                  <a16:creationId xmlns:a16="http://schemas.microsoft.com/office/drawing/2014/main" id="{A68D9564-17BB-46B0-BCE9-B530AAF32B57}"/>
                </a:ext>
              </a:extLst>
            </p:cNvPr>
            <p:cNvSpPr/>
            <p:nvPr/>
          </p:nvSpPr>
          <p:spPr>
            <a:xfrm>
              <a:off x="6842629" y="2422023"/>
              <a:ext cx="217273" cy="167896"/>
            </a:xfrm>
            <a:custGeom>
              <a:avLst/>
              <a:gdLst/>
              <a:ahLst/>
              <a:cxnLst/>
              <a:rect l="l" t="t" r="r" b="b"/>
              <a:pathLst>
                <a:path w="5782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81" y="4468"/>
                  </a:lnTo>
                  <a:lnTo>
                    <a:pt x="5781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5" name="Google Shape;2123;p85">
              <a:extLst>
                <a:ext uri="{FF2B5EF4-FFF2-40B4-BE49-F238E27FC236}">
                  <a16:creationId xmlns:a16="http://schemas.microsoft.com/office/drawing/2014/main" id="{7F7C2364-75CB-4B0D-9C95-953FAAFC727F}"/>
                </a:ext>
              </a:extLst>
            </p:cNvPr>
            <p:cNvSpPr/>
            <p:nvPr/>
          </p:nvSpPr>
          <p:spPr>
            <a:xfrm>
              <a:off x="7091054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4" y="544"/>
                  </a:lnTo>
                  <a:lnTo>
                    <a:pt x="3924" y="2611"/>
                  </a:lnTo>
                  <a:lnTo>
                    <a:pt x="3140" y="2611"/>
                  </a:lnTo>
                  <a:lnTo>
                    <a:pt x="3140" y="1313"/>
                  </a:lnTo>
                  <a:lnTo>
                    <a:pt x="1298" y="1313"/>
                  </a:lnTo>
                  <a:lnTo>
                    <a:pt x="1298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6" name="Google Shape;2124;p85">
              <a:extLst>
                <a:ext uri="{FF2B5EF4-FFF2-40B4-BE49-F238E27FC236}">
                  <a16:creationId xmlns:a16="http://schemas.microsoft.com/office/drawing/2014/main" id="{9EA267AD-2398-48AC-9541-C3917C8DACA1}"/>
                </a:ext>
              </a:extLst>
            </p:cNvPr>
            <p:cNvSpPr/>
            <p:nvPr/>
          </p:nvSpPr>
          <p:spPr>
            <a:xfrm>
              <a:off x="7338878" y="2422023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9" y="1313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7" name="Google Shape;2125;p85">
              <a:extLst>
                <a:ext uri="{FF2B5EF4-FFF2-40B4-BE49-F238E27FC236}">
                  <a16:creationId xmlns:a16="http://schemas.microsoft.com/office/drawing/2014/main" id="{F7A0CAE2-D484-4044-9A20-BD316B089FA5}"/>
                </a:ext>
              </a:extLst>
            </p:cNvPr>
            <p:cNvSpPr/>
            <p:nvPr/>
          </p:nvSpPr>
          <p:spPr>
            <a:xfrm>
              <a:off x="7587866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8" name="Google Shape;2126;p85">
              <a:extLst>
                <a:ext uri="{FF2B5EF4-FFF2-40B4-BE49-F238E27FC236}">
                  <a16:creationId xmlns:a16="http://schemas.microsoft.com/office/drawing/2014/main" id="{F193371D-A55A-4280-8433-6526139AEF9F}"/>
                </a:ext>
              </a:extLst>
            </p:cNvPr>
            <p:cNvSpPr/>
            <p:nvPr/>
          </p:nvSpPr>
          <p:spPr>
            <a:xfrm>
              <a:off x="7835728" y="2422023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44"/>
                  </a:lnTo>
                  <a:lnTo>
                    <a:pt x="3954" y="544"/>
                  </a:lnTo>
                  <a:lnTo>
                    <a:pt x="3954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8" y="1313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2" y="0"/>
                  </a:lnTo>
                  <a:lnTo>
                    <a:pt x="5252" y="3940"/>
                  </a:lnTo>
                  <a:lnTo>
                    <a:pt x="1856" y="3940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70"/>
                  </a:lnTo>
                  <a:lnTo>
                    <a:pt x="4483" y="317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69" name="Google Shape;2127;p85">
              <a:extLst>
                <a:ext uri="{FF2B5EF4-FFF2-40B4-BE49-F238E27FC236}">
                  <a16:creationId xmlns:a16="http://schemas.microsoft.com/office/drawing/2014/main" id="{51B8388D-A2DA-491F-A3CF-58B78700DFCE}"/>
                </a:ext>
              </a:extLst>
            </p:cNvPr>
            <p:cNvSpPr/>
            <p:nvPr/>
          </p:nvSpPr>
          <p:spPr>
            <a:xfrm>
              <a:off x="5849005" y="1455048"/>
              <a:ext cx="217236" cy="167896"/>
            </a:xfrm>
            <a:custGeom>
              <a:avLst/>
              <a:gdLst/>
              <a:ahLst/>
              <a:cxnLst/>
              <a:rect l="l" t="t" r="r" b="b"/>
              <a:pathLst>
                <a:path w="5781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13" y="1298"/>
                  </a:lnTo>
                  <a:lnTo>
                    <a:pt x="1313" y="4468"/>
                  </a:lnTo>
                  <a:lnTo>
                    <a:pt x="5781" y="4468"/>
                  </a:lnTo>
                  <a:lnTo>
                    <a:pt x="5781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0" name="Google Shape;2128;p85">
              <a:extLst>
                <a:ext uri="{FF2B5EF4-FFF2-40B4-BE49-F238E27FC236}">
                  <a16:creationId xmlns:a16="http://schemas.microsoft.com/office/drawing/2014/main" id="{F9D061CA-9144-437C-9DA5-F294A77A0D49}"/>
                </a:ext>
              </a:extLst>
            </p:cNvPr>
            <p:cNvSpPr/>
            <p:nvPr/>
          </p:nvSpPr>
          <p:spPr>
            <a:xfrm>
              <a:off x="6096828" y="1455048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9" y="1298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1" name="Google Shape;2129;p85">
              <a:extLst>
                <a:ext uri="{FF2B5EF4-FFF2-40B4-BE49-F238E27FC236}">
                  <a16:creationId xmlns:a16="http://schemas.microsoft.com/office/drawing/2014/main" id="{468E02BE-1DC2-4B83-A031-F051DDDBD719}"/>
                </a:ext>
              </a:extLst>
            </p:cNvPr>
            <p:cNvSpPr/>
            <p:nvPr/>
          </p:nvSpPr>
          <p:spPr>
            <a:xfrm>
              <a:off x="6345817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2" name="Google Shape;2130;p85">
              <a:extLst>
                <a:ext uri="{FF2B5EF4-FFF2-40B4-BE49-F238E27FC236}">
                  <a16:creationId xmlns:a16="http://schemas.microsoft.com/office/drawing/2014/main" id="{0B77D5ED-175F-49CD-9C6D-904A37FF2E95}"/>
                </a:ext>
              </a:extLst>
            </p:cNvPr>
            <p:cNvSpPr/>
            <p:nvPr/>
          </p:nvSpPr>
          <p:spPr>
            <a:xfrm>
              <a:off x="6593678" y="1455048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29"/>
                  </a:lnTo>
                  <a:lnTo>
                    <a:pt x="3954" y="529"/>
                  </a:lnTo>
                  <a:lnTo>
                    <a:pt x="3954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8" y="1298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2" y="1"/>
                  </a:lnTo>
                  <a:lnTo>
                    <a:pt x="5252" y="3925"/>
                  </a:lnTo>
                  <a:lnTo>
                    <a:pt x="1856" y="3925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40"/>
                  </a:lnTo>
                  <a:lnTo>
                    <a:pt x="4483" y="3140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3" name="Google Shape;2131;p85">
              <a:extLst>
                <a:ext uri="{FF2B5EF4-FFF2-40B4-BE49-F238E27FC236}">
                  <a16:creationId xmlns:a16="http://schemas.microsoft.com/office/drawing/2014/main" id="{462CEA81-A739-4656-B753-087ED4D52FBF}"/>
                </a:ext>
              </a:extLst>
            </p:cNvPr>
            <p:cNvSpPr/>
            <p:nvPr/>
          </p:nvSpPr>
          <p:spPr>
            <a:xfrm>
              <a:off x="6842629" y="1455048"/>
              <a:ext cx="217273" cy="167896"/>
            </a:xfrm>
            <a:custGeom>
              <a:avLst/>
              <a:gdLst/>
              <a:ahLst/>
              <a:cxnLst/>
              <a:rect l="l" t="t" r="r" b="b"/>
              <a:pathLst>
                <a:path w="5782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81" y="4468"/>
                  </a:lnTo>
                  <a:lnTo>
                    <a:pt x="5781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4" name="Google Shape;2132;p85">
              <a:extLst>
                <a:ext uri="{FF2B5EF4-FFF2-40B4-BE49-F238E27FC236}">
                  <a16:creationId xmlns:a16="http://schemas.microsoft.com/office/drawing/2014/main" id="{C09F5919-2C16-487A-9B66-D4384DB92DF3}"/>
                </a:ext>
              </a:extLst>
            </p:cNvPr>
            <p:cNvSpPr/>
            <p:nvPr/>
          </p:nvSpPr>
          <p:spPr>
            <a:xfrm>
              <a:off x="7091054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4" y="529"/>
                  </a:lnTo>
                  <a:lnTo>
                    <a:pt x="3924" y="2612"/>
                  </a:lnTo>
                  <a:lnTo>
                    <a:pt x="3140" y="2612"/>
                  </a:lnTo>
                  <a:lnTo>
                    <a:pt x="3140" y="1298"/>
                  </a:lnTo>
                  <a:lnTo>
                    <a:pt x="1298" y="1298"/>
                  </a:lnTo>
                  <a:lnTo>
                    <a:pt x="1298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5" name="Google Shape;2133;p85">
              <a:extLst>
                <a:ext uri="{FF2B5EF4-FFF2-40B4-BE49-F238E27FC236}">
                  <a16:creationId xmlns:a16="http://schemas.microsoft.com/office/drawing/2014/main" id="{8210C83B-41BB-48BC-BD5C-7B5376D6A856}"/>
                </a:ext>
              </a:extLst>
            </p:cNvPr>
            <p:cNvSpPr/>
            <p:nvPr/>
          </p:nvSpPr>
          <p:spPr>
            <a:xfrm>
              <a:off x="7338878" y="1455048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9" y="1298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6" name="Google Shape;2134;p85">
              <a:extLst>
                <a:ext uri="{FF2B5EF4-FFF2-40B4-BE49-F238E27FC236}">
                  <a16:creationId xmlns:a16="http://schemas.microsoft.com/office/drawing/2014/main" id="{DF9FD240-7500-4B24-B1F3-E5E0D335A86E}"/>
                </a:ext>
              </a:extLst>
            </p:cNvPr>
            <p:cNvSpPr/>
            <p:nvPr/>
          </p:nvSpPr>
          <p:spPr>
            <a:xfrm>
              <a:off x="7587866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77" name="Google Shape;2135;p85">
              <a:extLst>
                <a:ext uri="{FF2B5EF4-FFF2-40B4-BE49-F238E27FC236}">
                  <a16:creationId xmlns:a16="http://schemas.microsoft.com/office/drawing/2014/main" id="{9D223F81-6B6B-460C-8F91-C0794218DF04}"/>
                </a:ext>
              </a:extLst>
            </p:cNvPr>
            <p:cNvSpPr/>
            <p:nvPr/>
          </p:nvSpPr>
          <p:spPr>
            <a:xfrm>
              <a:off x="7835728" y="1455048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29"/>
                  </a:lnTo>
                  <a:lnTo>
                    <a:pt x="3954" y="529"/>
                  </a:lnTo>
                  <a:lnTo>
                    <a:pt x="3954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8" y="1298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2" y="1"/>
                  </a:lnTo>
                  <a:lnTo>
                    <a:pt x="5252" y="3925"/>
                  </a:lnTo>
                  <a:lnTo>
                    <a:pt x="1856" y="3925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40"/>
                  </a:lnTo>
                  <a:lnTo>
                    <a:pt x="4483" y="3140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</p:grpSp>
      <p:grpSp>
        <p:nvGrpSpPr>
          <p:cNvPr id="78" name="Google Shape;2105;p85">
            <a:extLst>
              <a:ext uri="{FF2B5EF4-FFF2-40B4-BE49-F238E27FC236}">
                <a16:creationId xmlns:a16="http://schemas.microsoft.com/office/drawing/2014/main" id="{5326A6E1-A650-467E-92F5-95E7775280E6}"/>
              </a:ext>
            </a:extLst>
          </p:cNvPr>
          <p:cNvGrpSpPr/>
          <p:nvPr/>
        </p:nvGrpSpPr>
        <p:grpSpPr>
          <a:xfrm rot="16200000">
            <a:off x="8234087" y="1546792"/>
            <a:ext cx="4413731" cy="2941761"/>
            <a:chOff x="5697004" y="1185657"/>
            <a:chExt cx="2511944" cy="1674216"/>
          </a:xfrm>
        </p:grpSpPr>
        <p:sp>
          <p:nvSpPr>
            <p:cNvPr id="79" name="Google Shape;2106;p85">
              <a:extLst>
                <a:ext uri="{FF2B5EF4-FFF2-40B4-BE49-F238E27FC236}">
                  <a16:creationId xmlns:a16="http://schemas.microsoft.com/office/drawing/2014/main" id="{0E383741-2DE7-43D7-B57D-D4184C046742}"/>
                </a:ext>
              </a:extLst>
            </p:cNvPr>
            <p:cNvSpPr/>
            <p:nvPr/>
          </p:nvSpPr>
          <p:spPr>
            <a:xfrm>
              <a:off x="5825181" y="1378503"/>
              <a:ext cx="2254425" cy="1288006"/>
            </a:xfrm>
            <a:custGeom>
              <a:avLst/>
              <a:gdLst/>
              <a:ahLst/>
              <a:cxnLst/>
              <a:rect l="l" t="t" r="r" b="b"/>
              <a:pathLst>
                <a:path w="59994" h="34276" extrusionOk="0">
                  <a:moveTo>
                    <a:pt x="0" y="0"/>
                  </a:moveTo>
                  <a:lnTo>
                    <a:pt x="0" y="34275"/>
                  </a:lnTo>
                  <a:lnTo>
                    <a:pt x="59994" y="34275"/>
                  </a:lnTo>
                  <a:lnTo>
                    <a:pt x="59994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0" name="Google Shape;2107;p85">
              <a:extLst>
                <a:ext uri="{FF2B5EF4-FFF2-40B4-BE49-F238E27FC236}">
                  <a16:creationId xmlns:a16="http://schemas.microsoft.com/office/drawing/2014/main" id="{65E86424-A103-44C1-A0E4-D84D933AA78A}"/>
                </a:ext>
              </a:extLst>
            </p:cNvPr>
            <p:cNvSpPr/>
            <p:nvPr/>
          </p:nvSpPr>
          <p:spPr>
            <a:xfrm>
              <a:off x="5825181" y="1422168"/>
              <a:ext cx="2254425" cy="1200676"/>
            </a:xfrm>
            <a:custGeom>
              <a:avLst/>
              <a:gdLst/>
              <a:ahLst/>
              <a:cxnLst/>
              <a:rect l="l" t="t" r="r" b="b"/>
              <a:pathLst>
                <a:path w="59994" h="31952" extrusionOk="0">
                  <a:moveTo>
                    <a:pt x="0" y="0"/>
                  </a:moveTo>
                  <a:lnTo>
                    <a:pt x="0" y="31951"/>
                  </a:lnTo>
                  <a:lnTo>
                    <a:pt x="59994" y="31951"/>
                  </a:lnTo>
                  <a:lnTo>
                    <a:pt x="59994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1" name="Google Shape;2108;p85">
              <a:extLst>
                <a:ext uri="{FF2B5EF4-FFF2-40B4-BE49-F238E27FC236}">
                  <a16:creationId xmlns:a16="http://schemas.microsoft.com/office/drawing/2014/main" id="{4E7EC47C-53C1-48E8-8ABA-E084891ED70E}"/>
                </a:ext>
              </a:extLst>
            </p:cNvPr>
            <p:cNvSpPr/>
            <p:nvPr/>
          </p:nvSpPr>
          <p:spPr>
            <a:xfrm>
              <a:off x="8079568" y="1313833"/>
              <a:ext cx="129379" cy="1417311"/>
            </a:xfrm>
            <a:custGeom>
              <a:avLst/>
              <a:gdLst/>
              <a:ahLst/>
              <a:cxnLst/>
              <a:rect l="l" t="t" r="r" b="b"/>
              <a:pathLst>
                <a:path w="3443" h="37717" extrusionOk="0">
                  <a:moveTo>
                    <a:pt x="1" y="0"/>
                  </a:moveTo>
                  <a:lnTo>
                    <a:pt x="1" y="37717"/>
                  </a:lnTo>
                  <a:lnTo>
                    <a:pt x="3442" y="37717"/>
                  </a:lnTo>
                  <a:lnTo>
                    <a:pt x="3442" y="0"/>
                  </a:lnTo>
                  <a:close/>
                </a:path>
              </a:pathLst>
            </a:custGeom>
            <a:solidFill>
              <a:srgbClr val="A30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2" name="Google Shape;2109;p85">
              <a:extLst>
                <a:ext uri="{FF2B5EF4-FFF2-40B4-BE49-F238E27FC236}">
                  <a16:creationId xmlns:a16="http://schemas.microsoft.com/office/drawing/2014/main" id="{31B7AF90-AE76-4AC2-B5CC-574FF77F94D3}"/>
                </a:ext>
              </a:extLst>
            </p:cNvPr>
            <p:cNvSpPr/>
            <p:nvPr/>
          </p:nvSpPr>
          <p:spPr>
            <a:xfrm>
              <a:off x="8079568" y="1185657"/>
              <a:ext cx="128778" cy="63544"/>
            </a:xfrm>
            <a:custGeom>
              <a:avLst/>
              <a:gdLst/>
              <a:ahLst/>
              <a:cxnLst/>
              <a:rect l="l" t="t" r="r" b="b"/>
              <a:pathLst>
                <a:path w="3427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52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52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61" y="1691"/>
                  </a:lnTo>
                  <a:lnTo>
                    <a:pt x="2567" y="1691"/>
                  </a:lnTo>
                  <a:lnTo>
                    <a:pt x="2748" y="1676"/>
                  </a:lnTo>
                  <a:lnTo>
                    <a:pt x="3065" y="1555"/>
                  </a:lnTo>
                  <a:lnTo>
                    <a:pt x="3291" y="1314"/>
                  </a:lnTo>
                  <a:lnTo>
                    <a:pt x="3412" y="1012"/>
                  </a:lnTo>
                  <a:lnTo>
                    <a:pt x="3427" y="846"/>
                  </a:lnTo>
                  <a:lnTo>
                    <a:pt x="3412" y="665"/>
                  </a:lnTo>
                  <a:lnTo>
                    <a:pt x="3276" y="363"/>
                  </a:lnTo>
                  <a:lnTo>
                    <a:pt x="3050" y="136"/>
                  </a:lnTo>
                  <a:lnTo>
                    <a:pt x="2748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3" name="Google Shape;2110;p85">
              <a:extLst>
                <a:ext uri="{FF2B5EF4-FFF2-40B4-BE49-F238E27FC236}">
                  <a16:creationId xmlns:a16="http://schemas.microsoft.com/office/drawing/2014/main" id="{684071A8-2427-4561-826A-440D7D501016}"/>
                </a:ext>
              </a:extLst>
            </p:cNvPr>
            <p:cNvSpPr/>
            <p:nvPr/>
          </p:nvSpPr>
          <p:spPr>
            <a:xfrm>
              <a:off x="8112486" y="1249162"/>
              <a:ext cx="64671" cy="64708"/>
            </a:xfrm>
            <a:custGeom>
              <a:avLst/>
              <a:gdLst/>
              <a:ahLst/>
              <a:cxnLst/>
              <a:rect l="l" t="t" r="r" b="b"/>
              <a:pathLst>
                <a:path w="1721" h="1722" extrusionOk="0">
                  <a:moveTo>
                    <a:pt x="0" y="1"/>
                  </a:moveTo>
                  <a:lnTo>
                    <a:pt x="0" y="1721"/>
                  </a:lnTo>
                  <a:lnTo>
                    <a:pt x="1721" y="1721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4" name="Google Shape;2111;p85">
              <a:extLst>
                <a:ext uri="{FF2B5EF4-FFF2-40B4-BE49-F238E27FC236}">
                  <a16:creationId xmlns:a16="http://schemas.microsoft.com/office/drawing/2014/main" id="{5C9A8C52-0852-4E9A-BF04-696EA164FC85}"/>
                </a:ext>
              </a:extLst>
            </p:cNvPr>
            <p:cNvSpPr/>
            <p:nvPr/>
          </p:nvSpPr>
          <p:spPr>
            <a:xfrm>
              <a:off x="8112486" y="2731095"/>
              <a:ext cx="64671" cy="64145"/>
            </a:xfrm>
            <a:custGeom>
              <a:avLst/>
              <a:gdLst/>
              <a:ahLst/>
              <a:cxnLst/>
              <a:rect l="l" t="t" r="r" b="b"/>
              <a:pathLst>
                <a:path w="1721" h="1707" extrusionOk="0">
                  <a:moveTo>
                    <a:pt x="0" y="1"/>
                  </a:moveTo>
                  <a:lnTo>
                    <a:pt x="0" y="1706"/>
                  </a:lnTo>
                  <a:lnTo>
                    <a:pt x="1721" y="1706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5" name="Google Shape;2112;p85">
              <a:extLst>
                <a:ext uri="{FF2B5EF4-FFF2-40B4-BE49-F238E27FC236}">
                  <a16:creationId xmlns:a16="http://schemas.microsoft.com/office/drawing/2014/main" id="{8D8659DC-6530-4835-9199-C96261EB1578}"/>
                </a:ext>
              </a:extLst>
            </p:cNvPr>
            <p:cNvSpPr/>
            <p:nvPr/>
          </p:nvSpPr>
          <p:spPr>
            <a:xfrm>
              <a:off x="8079568" y="2796329"/>
              <a:ext cx="128778" cy="63544"/>
            </a:xfrm>
            <a:custGeom>
              <a:avLst/>
              <a:gdLst/>
              <a:ahLst/>
              <a:cxnLst/>
              <a:rect l="l" t="t" r="r" b="b"/>
              <a:pathLst>
                <a:path w="3427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52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52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61" y="1691"/>
                  </a:lnTo>
                  <a:lnTo>
                    <a:pt x="2567" y="1691"/>
                  </a:lnTo>
                  <a:lnTo>
                    <a:pt x="2748" y="1676"/>
                  </a:lnTo>
                  <a:lnTo>
                    <a:pt x="3065" y="1540"/>
                  </a:lnTo>
                  <a:lnTo>
                    <a:pt x="3291" y="1314"/>
                  </a:lnTo>
                  <a:lnTo>
                    <a:pt x="3412" y="1012"/>
                  </a:lnTo>
                  <a:lnTo>
                    <a:pt x="3427" y="846"/>
                  </a:lnTo>
                  <a:lnTo>
                    <a:pt x="3412" y="665"/>
                  </a:lnTo>
                  <a:lnTo>
                    <a:pt x="3276" y="363"/>
                  </a:lnTo>
                  <a:lnTo>
                    <a:pt x="3050" y="136"/>
                  </a:lnTo>
                  <a:lnTo>
                    <a:pt x="2748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6" name="Google Shape;2113;p85">
              <a:extLst>
                <a:ext uri="{FF2B5EF4-FFF2-40B4-BE49-F238E27FC236}">
                  <a16:creationId xmlns:a16="http://schemas.microsoft.com/office/drawing/2014/main" id="{BACC83AE-03ED-4853-851E-0C6F50BC41D8}"/>
                </a:ext>
              </a:extLst>
            </p:cNvPr>
            <p:cNvSpPr/>
            <p:nvPr/>
          </p:nvSpPr>
          <p:spPr>
            <a:xfrm>
              <a:off x="5697004" y="1313833"/>
              <a:ext cx="129342" cy="1417311"/>
            </a:xfrm>
            <a:custGeom>
              <a:avLst/>
              <a:gdLst/>
              <a:ahLst/>
              <a:cxnLst/>
              <a:rect l="l" t="t" r="r" b="b"/>
              <a:pathLst>
                <a:path w="3442" h="37717" extrusionOk="0">
                  <a:moveTo>
                    <a:pt x="1" y="0"/>
                  </a:moveTo>
                  <a:lnTo>
                    <a:pt x="1" y="37717"/>
                  </a:lnTo>
                  <a:lnTo>
                    <a:pt x="3442" y="37717"/>
                  </a:lnTo>
                  <a:lnTo>
                    <a:pt x="3442" y="0"/>
                  </a:lnTo>
                  <a:close/>
                </a:path>
              </a:pathLst>
            </a:custGeom>
            <a:solidFill>
              <a:srgbClr val="A305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7" name="Google Shape;2114;p85">
              <a:extLst>
                <a:ext uri="{FF2B5EF4-FFF2-40B4-BE49-F238E27FC236}">
                  <a16:creationId xmlns:a16="http://schemas.microsoft.com/office/drawing/2014/main" id="{20FEAE46-A789-4590-B533-BCE9554EC890}"/>
                </a:ext>
              </a:extLst>
            </p:cNvPr>
            <p:cNvSpPr/>
            <p:nvPr/>
          </p:nvSpPr>
          <p:spPr>
            <a:xfrm>
              <a:off x="5697004" y="1185657"/>
              <a:ext cx="128214" cy="63544"/>
            </a:xfrm>
            <a:custGeom>
              <a:avLst/>
              <a:gdLst/>
              <a:ahLst/>
              <a:cxnLst/>
              <a:rect l="l" t="t" r="r" b="b"/>
              <a:pathLst>
                <a:path w="3412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36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36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46" y="1691"/>
                  </a:lnTo>
                  <a:lnTo>
                    <a:pt x="2566" y="1691"/>
                  </a:lnTo>
                  <a:lnTo>
                    <a:pt x="2747" y="1676"/>
                  </a:lnTo>
                  <a:lnTo>
                    <a:pt x="3049" y="1555"/>
                  </a:lnTo>
                  <a:lnTo>
                    <a:pt x="3276" y="1314"/>
                  </a:lnTo>
                  <a:lnTo>
                    <a:pt x="3396" y="1012"/>
                  </a:lnTo>
                  <a:lnTo>
                    <a:pt x="3411" y="846"/>
                  </a:lnTo>
                  <a:lnTo>
                    <a:pt x="3396" y="665"/>
                  </a:lnTo>
                  <a:lnTo>
                    <a:pt x="3276" y="363"/>
                  </a:lnTo>
                  <a:lnTo>
                    <a:pt x="3049" y="136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8" name="Google Shape;2115;p85">
              <a:extLst>
                <a:ext uri="{FF2B5EF4-FFF2-40B4-BE49-F238E27FC236}">
                  <a16:creationId xmlns:a16="http://schemas.microsoft.com/office/drawing/2014/main" id="{6153188D-38B7-4B52-B8B2-CB0D81A37E8F}"/>
                </a:ext>
              </a:extLst>
            </p:cNvPr>
            <p:cNvSpPr/>
            <p:nvPr/>
          </p:nvSpPr>
          <p:spPr>
            <a:xfrm>
              <a:off x="5728757" y="1249162"/>
              <a:ext cx="64708" cy="64708"/>
            </a:xfrm>
            <a:custGeom>
              <a:avLst/>
              <a:gdLst/>
              <a:ahLst/>
              <a:cxnLst/>
              <a:rect l="l" t="t" r="r" b="b"/>
              <a:pathLst>
                <a:path w="1722" h="1722" extrusionOk="0">
                  <a:moveTo>
                    <a:pt x="1" y="1"/>
                  </a:moveTo>
                  <a:lnTo>
                    <a:pt x="1" y="1721"/>
                  </a:lnTo>
                  <a:lnTo>
                    <a:pt x="1721" y="1721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89" name="Google Shape;2116;p85">
              <a:extLst>
                <a:ext uri="{FF2B5EF4-FFF2-40B4-BE49-F238E27FC236}">
                  <a16:creationId xmlns:a16="http://schemas.microsoft.com/office/drawing/2014/main" id="{5AF4A650-DA44-413D-81B1-BA9E16D4925F}"/>
                </a:ext>
              </a:extLst>
            </p:cNvPr>
            <p:cNvSpPr/>
            <p:nvPr/>
          </p:nvSpPr>
          <p:spPr>
            <a:xfrm>
              <a:off x="5728757" y="2731095"/>
              <a:ext cx="64708" cy="64145"/>
            </a:xfrm>
            <a:custGeom>
              <a:avLst/>
              <a:gdLst/>
              <a:ahLst/>
              <a:cxnLst/>
              <a:rect l="l" t="t" r="r" b="b"/>
              <a:pathLst>
                <a:path w="1722" h="1707" extrusionOk="0">
                  <a:moveTo>
                    <a:pt x="1" y="1"/>
                  </a:moveTo>
                  <a:lnTo>
                    <a:pt x="1" y="1706"/>
                  </a:lnTo>
                  <a:lnTo>
                    <a:pt x="1721" y="1706"/>
                  </a:lnTo>
                  <a:lnTo>
                    <a:pt x="1721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0" name="Google Shape;2117;p85">
              <a:extLst>
                <a:ext uri="{FF2B5EF4-FFF2-40B4-BE49-F238E27FC236}">
                  <a16:creationId xmlns:a16="http://schemas.microsoft.com/office/drawing/2014/main" id="{BC12EBA0-E964-413C-976C-2206DBBCD7FD}"/>
                </a:ext>
              </a:extLst>
            </p:cNvPr>
            <p:cNvSpPr/>
            <p:nvPr/>
          </p:nvSpPr>
          <p:spPr>
            <a:xfrm>
              <a:off x="5697004" y="2796329"/>
              <a:ext cx="128214" cy="63544"/>
            </a:xfrm>
            <a:custGeom>
              <a:avLst/>
              <a:gdLst/>
              <a:ahLst/>
              <a:cxnLst/>
              <a:rect l="l" t="t" r="r" b="b"/>
              <a:pathLst>
                <a:path w="3412" h="1691" extrusionOk="0">
                  <a:moveTo>
                    <a:pt x="680" y="1"/>
                  </a:moveTo>
                  <a:lnTo>
                    <a:pt x="378" y="136"/>
                  </a:lnTo>
                  <a:lnTo>
                    <a:pt x="136" y="363"/>
                  </a:lnTo>
                  <a:lnTo>
                    <a:pt x="16" y="665"/>
                  </a:lnTo>
                  <a:lnTo>
                    <a:pt x="1" y="846"/>
                  </a:lnTo>
                  <a:lnTo>
                    <a:pt x="16" y="1012"/>
                  </a:lnTo>
                  <a:lnTo>
                    <a:pt x="136" y="1314"/>
                  </a:lnTo>
                  <a:lnTo>
                    <a:pt x="378" y="1555"/>
                  </a:lnTo>
                  <a:lnTo>
                    <a:pt x="680" y="1676"/>
                  </a:lnTo>
                  <a:lnTo>
                    <a:pt x="846" y="1691"/>
                  </a:lnTo>
                  <a:lnTo>
                    <a:pt x="2566" y="1691"/>
                  </a:lnTo>
                  <a:lnTo>
                    <a:pt x="2747" y="1676"/>
                  </a:lnTo>
                  <a:lnTo>
                    <a:pt x="3049" y="1540"/>
                  </a:lnTo>
                  <a:lnTo>
                    <a:pt x="3276" y="1314"/>
                  </a:lnTo>
                  <a:lnTo>
                    <a:pt x="3396" y="1012"/>
                  </a:lnTo>
                  <a:lnTo>
                    <a:pt x="3411" y="846"/>
                  </a:lnTo>
                  <a:lnTo>
                    <a:pt x="3396" y="665"/>
                  </a:lnTo>
                  <a:lnTo>
                    <a:pt x="3276" y="363"/>
                  </a:lnTo>
                  <a:lnTo>
                    <a:pt x="3049" y="136"/>
                  </a:lnTo>
                  <a:lnTo>
                    <a:pt x="2747" y="1"/>
                  </a:lnTo>
                  <a:close/>
                </a:path>
              </a:pathLst>
            </a:custGeom>
            <a:solidFill>
              <a:srgbClr val="3F18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1" name="Google Shape;2118;p85">
              <a:extLst>
                <a:ext uri="{FF2B5EF4-FFF2-40B4-BE49-F238E27FC236}">
                  <a16:creationId xmlns:a16="http://schemas.microsoft.com/office/drawing/2014/main" id="{EA102AB7-B1A3-40E7-AA9F-64A5CC78B238}"/>
                </a:ext>
              </a:extLst>
            </p:cNvPr>
            <p:cNvSpPr/>
            <p:nvPr/>
          </p:nvSpPr>
          <p:spPr>
            <a:xfrm>
              <a:off x="5849005" y="2422023"/>
              <a:ext cx="217236" cy="167896"/>
            </a:xfrm>
            <a:custGeom>
              <a:avLst/>
              <a:gdLst/>
              <a:ahLst/>
              <a:cxnLst/>
              <a:rect l="l" t="t" r="r" b="b"/>
              <a:pathLst>
                <a:path w="5781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13" y="1313"/>
                  </a:lnTo>
                  <a:lnTo>
                    <a:pt x="1313" y="4468"/>
                  </a:lnTo>
                  <a:lnTo>
                    <a:pt x="5781" y="4468"/>
                  </a:lnTo>
                  <a:lnTo>
                    <a:pt x="5781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2" name="Google Shape;2119;p85">
              <a:extLst>
                <a:ext uri="{FF2B5EF4-FFF2-40B4-BE49-F238E27FC236}">
                  <a16:creationId xmlns:a16="http://schemas.microsoft.com/office/drawing/2014/main" id="{E5B649F6-5353-4B92-B6AE-CF058416DC95}"/>
                </a:ext>
              </a:extLst>
            </p:cNvPr>
            <p:cNvSpPr/>
            <p:nvPr/>
          </p:nvSpPr>
          <p:spPr>
            <a:xfrm>
              <a:off x="6096828" y="2422023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9" y="1313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3" name="Google Shape;2120;p85">
              <a:extLst>
                <a:ext uri="{FF2B5EF4-FFF2-40B4-BE49-F238E27FC236}">
                  <a16:creationId xmlns:a16="http://schemas.microsoft.com/office/drawing/2014/main" id="{DBDADBAA-C4BB-435B-B910-BC7D150F210E}"/>
                </a:ext>
              </a:extLst>
            </p:cNvPr>
            <p:cNvSpPr/>
            <p:nvPr/>
          </p:nvSpPr>
          <p:spPr>
            <a:xfrm>
              <a:off x="6345817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4" name="Google Shape;2121;p85">
              <a:extLst>
                <a:ext uri="{FF2B5EF4-FFF2-40B4-BE49-F238E27FC236}">
                  <a16:creationId xmlns:a16="http://schemas.microsoft.com/office/drawing/2014/main" id="{0C441A0E-AEEF-43A3-9A84-E73B168B3B2B}"/>
                </a:ext>
              </a:extLst>
            </p:cNvPr>
            <p:cNvSpPr/>
            <p:nvPr/>
          </p:nvSpPr>
          <p:spPr>
            <a:xfrm>
              <a:off x="6593678" y="2422023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44"/>
                  </a:lnTo>
                  <a:lnTo>
                    <a:pt x="3954" y="544"/>
                  </a:lnTo>
                  <a:lnTo>
                    <a:pt x="3954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8" y="1313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2" y="0"/>
                  </a:lnTo>
                  <a:lnTo>
                    <a:pt x="5252" y="3940"/>
                  </a:lnTo>
                  <a:lnTo>
                    <a:pt x="1856" y="3940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70"/>
                  </a:lnTo>
                  <a:lnTo>
                    <a:pt x="4483" y="317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5" name="Google Shape;2122;p85">
              <a:extLst>
                <a:ext uri="{FF2B5EF4-FFF2-40B4-BE49-F238E27FC236}">
                  <a16:creationId xmlns:a16="http://schemas.microsoft.com/office/drawing/2014/main" id="{8961CF2A-0A76-47AA-9F51-EBB0F544C80E}"/>
                </a:ext>
              </a:extLst>
            </p:cNvPr>
            <p:cNvSpPr/>
            <p:nvPr/>
          </p:nvSpPr>
          <p:spPr>
            <a:xfrm>
              <a:off x="6842629" y="2422023"/>
              <a:ext cx="217273" cy="167896"/>
            </a:xfrm>
            <a:custGeom>
              <a:avLst/>
              <a:gdLst/>
              <a:ahLst/>
              <a:cxnLst/>
              <a:rect l="l" t="t" r="r" b="b"/>
              <a:pathLst>
                <a:path w="5782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81" y="4468"/>
                  </a:lnTo>
                  <a:lnTo>
                    <a:pt x="5781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6" name="Google Shape;2123;p85">
              <a:extLst>
                <a:ext uri="{FF2B5EF4-FFF2-40B4-BE49-F238E27FC236}">
                  <a16:creationId xmlns:a16="http://schemas.microsoft.com/office/drawing/2014/main" id="{BA6DB24F-1783-4EE9-AB21-35CD24929F48}"/>
                </a:ext>
              </a:extLst>
            </p:cNvPr>
            <p:cNvSpPr/>
            <p:nvPr/>
          </p:nvSpPr>
          <p:spPr>
            <a:xfrm>
              <a:off x="7091054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4" y="544"/>
                  </a:lnTo>
                  <a:lnTo>
                    <a:pt x="3924" y="2611"/>
                  </a:lnTo>
                  <a:lnTo>
                    <a:pt x="3140" y="2611"/>
                  </a:lnTo>
                  <a:lnTo>
                    <a:pt x="3140" y="1313"/>
                  </a:lnTo>
                  <a:lnTo>
                    <a:pt x="1298" y="1313"/>
                  </a:lnTo>
                  <a:lnTo>
                    <a:pt x="1298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7" name="Google Shape;2124;p85">
              <a:extLst>
                <a:ext uri="{FF2B5EF4-FFF2-40B4-BE49-F238E27FC236}">
                  <a16:creationId xmlns:a16="http://schemas.microsoft.com/office/drawing/2014/main" id="{A0D2BED9-3B6B-4F04-BDCE-AE3E19765574}"/>
                </a:ext>
              </a:extLst>
            </p:cNvPr>
            <p:cNvSpPr/>
            <p:nvPr/>
          </p:nvSpPr>
          <p:spPr>
            <a:xfrm>
              <a:off x="7338878" y="2422023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44"/>
                  </a:lnTo>
                  <a:lnTo>
                    <a:pt x="3940" y="544"/>
                  </a:lnTo>
                  <a:lnTo>
                    <a:pt x="3940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9" y="1313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3" y="0"/>
                  </a:lnTo>
                  <a:lnTo>
                    <a:pt x="5253" y="3940"/>
                  </a:lnTo>
                  <a:lnTo>
                    <a:pt x="1857" y="3940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8" name="Google Shape;2125;p85">
              <a:extLst>
                <a:ext uri="{FF2B5EF4-FFF2-40B4-BE49-F238E27FC236}">
                  <a16:creationId xmlns:a16="http://schemas.microsoft.com/office/drawing/2014/main" id="{AE472C35-1C4E-4AF5-B758-7B37203FBDAE}"/>
                </a:ext>
              </a:extLst>
            </p:cNvPr>
            <p:cNvSpPr/>
            <p:nvPr/>
          </p:nvSpPr>
          <p:spPr>
            <a:xfrm>
              <a:off x="7587866" y="2422023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0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44"/>
                  </a:lnTo>
                  <a:lnTo>
                    <a:pt x="3925" y="544"/>
                  </a:lnTo>
                  <a:lnTo>
                    <a:pt x="3925" y="2611"/>
                  </a:lnTo>
                  <a:lnTo>
                    <a:pt x="3155" y="2611"/>
                  </a:lnTo>
                  <a:lnTo>
                    <a:pt x="3155" y="1313"/>
                  </a:lnTo>
                  <a:lnTo>
                    <a:pt x="1299" y="1313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0"/>
                  </a:lnTo>
                  <a:lnTo>
                    <a:pt x="5238" y="0"/>
                  </a:lnTo>
                  <a:lnTo>
                    <a:pt x="5238" y="3940"/>
                  </a:lnTo>
                  <a:lnTo>
                    <a:pt x="1842" y="3940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70"/>
                  </a:lnTo>
                  <a:lnTo>
                    <a:pt x="4468" y="3170"/>
                  </a:lnTo>
                  <a:lnTo>
                    <a:pt x="4468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99" name="Google Shape;2126;p85">
              <a:extLst>
                <a:ext uri="{FF2B5EF4-FFF2-40B4-BE49-F238E27FC236}">
                  <a16:creationId xmlns:a16="http://schemas.microsoft.com/office/drawing/2014/main" id="{91ED7597-BC28-40BF-A786-BC8DC1A58F05}"/>
                </a:ext>
              </a:extLst>
            </p:cNvPr>
            <p:cNvSpPr/>
            <p:nvPr/>
          </p:nvSpPr>
          <p:spPr>
            <a:xfrm>
              <a:off x="7835728" y="2422023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0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44"/>
                  </a:lnTo>
                  <a:lnTo>
                    <a:pt x="3954" y="544"/>
                  </a:lnTo>
                  <a:lnTo>
                    <a:pt x="3954" y="2611"/>
                  </a:lnTo>
                  <a:lnTo>
                    <a:pt x="3170" y="2611"/>
                  </a:lnTo>
                  <a:lnTo>
                    <a:pt x="3170" y="1313"/>
                  </a:lnTo>
                  <a:lnTo>
                    <a:pt x="1328" y="1313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0"/>
                  </a:lnTo>
                  <a:lnTo>
                    <a:pt x="5252" y="0"/>
                  </a:lnTo>
                  <a:lnTo>
                    <a:pt x="5252" y="3940"/>
                  </a:lnTo>
                  <a:lnTo>
                    <a:pt x="1856" y="3940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70"/>
                  </a:lnTo>
                  <a:lnTo>
                    <a:pt x="4483" y="3170"/>
                  </a:lnTo>
                  <a:lnTo>
                    <a:pt x="4483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0" name="Google Shape;2127;p85">
              <a:extLst>
                <a:ext uri="{FF2B5EF4-FFF2-40B4-BE49-F238E27FC236}">
                  <a16:creationId xmlns:a16="http://schemas.microsoft.com/office/drawing/2014/main" id="{B50419C1-57C5-4DB5-AF47-78E4EC49D365}"/>
                </a:ext>
              </a:extLst>
            </p:cNvPr>
            <p:cNvSpPr/>
            <p:nvPr/>
          </p:nvSpPr>
          <p:spPr>
            <a:xfrm>
              <a:off x="5849005" y="1455048"/>
              <a:ext cx="217236" cy="167896"/>
            </a:xfrm>
            <a:custGeom>
              <a:avLst/>
              <a:gdLst/>
              <a:ahLst/>
              <a:cxnLst/>
              <a:rect l="l" t="t" r="r" b="b"/>
              <a:pathLst>
                <a:path w="5781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13" y="1298"/>
                  </a:lnTo>
                  <a:lnTo>
                    <a:pt x="1313" y="4468"/>
                  </a:lnTo>
                  <a:lnTo>
                    <a:pt x="5781" y="4468"/>
                  </a:lnTo>
                  <a:lnTo>
                    <a:pt x="5781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1" name="Google Shape;2128;p85">
              <a:extLst>
                <a:ext uri="{FF2B5EF4-FFF2-40B4-BE49-F238E27FC236}">
                  <a16:creationId xmlns:a16="http://schemas.microsoft.com/office/drawing/2014/main" id="{3C799DC8-A8A2-4BD7-B034-485E2B2DDA5E}"/>
                </a:ext>
              </a:extLst>
            </p:cNvPr>
            <p:cNvSpPr/>
            <p:nvPr/>
          </p:nvSpPr>
          <p:spPr>
            <a:xfrm>
              <a:off x="6096828" y="1455048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9" y="1298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2" name="Google Shape;2129;p85">
              <a:extLst>
                <a:ext uri="{FF2B5EF4-FFF2-40B4-BE49-F238E27FC236}">
                  <a16:creationId xmlns:a16="http://schemas.microsoft.com/office/drawing/2014/main" id="{75F8A35C-90F5-468B-83A4-C2CB36D8B391}"/>
                </a:ext>
              </a:extLst>
            </p:cNvPr>
            <p:cNvSpPr/>
            <p:nvPr/>
          </p:nvSpPr>
          <p:spPr>
            <a:xfrm>
              <a:off x="6345817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3" name="Google Shape;2130;p85">
              <a:extLst>
                <a:ext uri="{FF2B5EF4-FFF2-40B4-BE49-F238E27FC236}">
                  <a16:creationId xmlns:a16="http://schemas.microsoft.com/office/drawing/2014/main" id="{760563CD-1B79-4959-9C96-79F467BB587E}"/>
                </a:ext>
              </a:extLst>
            </p:cNvPr>
            <p:cNvSpPr/>
            <p:nvPr/>
          </p:nvSpPr>
          <p:spPr>
            <a:xfrm>
              <a:off x="6593678" y="1455048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29"/>
                  </a:lnTo>
                  <a:lnTo>
                    <a:pt x="3954" y="529"/>
                  </a:lnTo>
                  <a:lnTo>
                    <a:pt x="3954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8" y="1298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2" y="1"/>
                  </a:lnTo>
                  <a:lnTo>
                    <a:pt x="5252" y="3925"/>
                  </a:lnTo>
                  <a:lnTo>
                    <a:pt x="1856" y="3925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40"/>
                  </a:lnTo>
                  <a:lnTo>
                    <a:pt x="4483" y="3140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4" name="Google Shape;2131;p85">
              <a:extLst>
                <a:ext uri="{FF2B5EF4-FFF2-40B4-BE49-F238E27FC236}">
                  <a16:creationId xmlns:a16="http://schemas.microsoft.com/office/drawing/2014/main" id="{2FA25B79-F59B-422E-9958-59D188E4B5B5}"/>
                </a:ext>
              </a:extLst>
            </p:cNvPr>
            <p:cNvSpPr/>
            <p:nvPr/>
          </p:nvSpPr>
          <p:spPr>
            <a:xfrm>
              <a:off x="6842629" y="1455048"/>
              <a:ext cx="217273" cy="167896"/>
            </a:xfrm>
            <a:custGeom>
              <a:avLst/>
              <a:gdLst/>
              <a:ahLst/>
              <a:cxnLst/>
              <a:rect l="l" t="t" r="r" b="b"/>
              <a:pathLst>
                <a:path w="5782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81" y="4468"/>
                  </a:lnTo>
                  <a:lnTo>
                    <a:pt x="5781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5" name="Google Shape;2132;p85">
              <a:extLst>
                <a:ext uri="{FF2B5EF4-FFF2-40B4-BE49-F238E27FC236}">
                  <a16:creationId xmlns:a16="http://schemas.microsoft.com/office/drawing/2014/main" id="{C6ED33A6-C071-4B8E-88D8-EF40ABB3D287}"/>
                </a:ext>
              </a:extLst>
            </p:cNvPr>
            <p:cNvSpPr/>
            <p:nvPr/>
          </p:nvSpPr>
          <p:spPr>
            <a:xfrm>
              <a:off x="7091054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4" y="529"/>
                  </a:lnTo>
                  <a:lnTo>
                    <a:pt x="3924" y="2612"/>
                  </a:lnTo>
                  <a:lnTo>
                    <a:pt x="3140" y="2612"/>
                  </a:lnTo>
                  <a:lnTo>
                    <a:pt x="3140" y="1298"/>
                  </a:lnTo>
                  <a:lnTo>
                    <a:pt x="1298" y="1298"/>
                  </a:lnTo>
                  <a:lnTo>
                    <a:pt x="1298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11" y="1842"/>
                  </a:lnTo>
                  <a:lnTo>
                    <a:pt x="2611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6" name="Google Shape;2133;p85">
              <a:extLst>
                <a:ext uri="{FF2B5EF4-FFF2-40B4-BE49-F238E27FC236}">
                  <a16:creationId xmlns:a16="http://schemas.microsoft.com/office/drawing/2014/main" id="{9411846E-60E6-430B-8D5E-C858BBFE7A93}"/>
                </a:ext>
              </a:extLst>
            </p:cNvPr>
            <p:cNvSpPr/>
            <p:nvPr/>
          </p:nvSpPr>
          <p:spPr>
            <a:xfrm>
              <a:off x="7338878" y="1455048"/>
              <a:ext cx="217837" cy="167896"/>
            </a:xfrm>
            <a:custGeom>
              <a:avLst/>
              <a:gdLst/>
              <a:ahLst/>
              <a:cxnLst/>
              <a:rect l="l" t="t" r="r" b="b"/>
              <a:pathLst>
                <a:path w="5797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44" y="4468"/>
                  </a:lnTo>
                  <a:lnTo>
                    <a:pt x="544" y="529"/>
                  </a:lnTo>
                  <a:lnTo>
                    <a:pt x="3940" y="529"/>
                  </a:lnTo>
                  <a:lnTo>
                    <a:pt x="3940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9" y="1298"/>
                  </a:lnTo>
                  <a:lnTo>
                    <a:pt x="1329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3" y="1"/>
                  </a:lnTo>
                  <a:lnTo>
                    <a:pt x="5253" y="3925"/>
                  </a:lnTo>
                  <a:lnTo>
                    <a:pt x="1857" y="3925"/>
                  </a:lnTo>
                  <a:lnTo>
                    <a:pt x="1857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7" name="Google Shape;2134;p85">
              <a:extLst>
                <a:ext uri="{FF2B5EF4-FFF2-40B4-BE49-F238E27FC236}">
                  <a16:creationId xmlns:a16="http://schemas.microsoft.com/office/drawing/2014/main" id="{E26D43AC-741F-49EA-8B34-B15CFCAE7C06}"/>
                </a:ext>
              </a:extLst>
            </p:cNvPr>
            <p:cNvSpPr/>
            <p:nvPr/>
          </p:nvSpPr>
          <p:spPr>
            <a:xfrm>
              <a:off x="7587866" y="1455048"/>
              <a:ext cx="216672" cy="167896"/>
            </a:xfrm>
            <a:custGeom>
              <a:avLst/>
              <a:gdLst/>
              <a:ahLst/>
              <a:cxnLst/>
              <a:rect l="l" t="t" r="r" b="b"/>
              <a:pathLst>
                <a:path w="5766" h="4468" extrusionOk="0">
                  <a:moveTo>
                    <a:pt x="1" y="1"/>
                  </a:moveTo>
                  <a:lnTo>
                    <a:pt x="1" y="4468"/>
                  </a:lnTo>
                  <a:lnTo>
                    <a:pt x="529" y="4468"/>
                  </a:lnTo>
                  <a:lnTo>
                    <a:pt x="529" y="529"/>
                  </a:lnTo>
                  <a:lnTo>
                    <a:pt x="3925" y="529"/>
                  </a:lnTo>
                  <a:lnTo>
                    <a:pt x="3925" y="2612"/>
                  </a:lnTo>
                  <a:lnTo>
                    <a:pt x="3155" y="2612"/>
                  </a:lnTo>
                  <a:lnTo>
                    <a:pt x="3155" y="1298"/>
                  </a:lnTo>
                  <a:lnTo>
                    <a:pt x="1299" y="1298"/>
                  </a:lnTo>
                  <a:lnTo>
                    <a:pt x="1299" y="4468"/>
                  </a:lnTo>
                  <a:lnTo>
                    <a:pt x="5766" y="4468"/>
                  </a:lnTo>
                  <a:lnTo>
                    <a:pt x="5766" y="1"/>
                  </a:lnTo>
                  <a:lnTo>
                    <a:pt x="5238" y="1"/>
                  </a:lnTo>
                  <a:lnTo>
                    <a:pt x="5238" y="3925"/>
                  </a:lnTo>
                  <a:lnTo>
                    <a:pt x="1842" y="3925"/>
                  </a:lnTo>
                  <a:lnTo>
                    <a:pt x="1842" y="1842"/>
                  </a:lnTo>
                  <a:lnTo>
                    <a:pt x="2627" y="1842"/>
                  </a:lnTo>
                  <a:lnTo>
                    <a:pt x="2627" y="3140"/>
                  </a:lnTo>
                  <a:lnTo>
                    <a:pt x="4468" y="3140"/>
                  </a:lnTo>
                  <a:lnTo>
                    <a:pt x="4468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  <p:sp>
          <p:nvSpPr>
            <p:cNvPr id="108" name="Google Shape;2135;p85">
              <a:extLst>
                <a:ext uri="{FF2B5EF4-FFF2-40B4-BE49-F238E27FC236}">
                  <a16:creationId xmlns:a16="http://schemas.microsoft.com/office/drawing/2014/main" id="{3D46FA5D-CABB-4BFA-AD86-AAFD250B4AC2}"/>
                </a:ext>
              </a:extLst>
            </p:cNvPr>
            <p:cNvSpPr/>
            <p:nvPr/>
          </p:nvSpPr>
          <p:spPr>
            <a:xfrm>
              <a:off x="7835728" y="1455048"/>
              <a:ext cx="217799" cy="167896"/>
            </a:xfrm>
            <a:custGeom>
              <a:avLst/>
              <a:gdLst/>
              <a:ahLst/>
              <a:cxnLst/>
              <a:rect l="l" t="t" r="r" b="b"/>
              <a:pathLst>
                <a:path w="5796" h="4468" extrusionOk="0">
                  <a:moveTo>
                    <a:pt x="0" y="1"/>
                  </a:moveTo>
                  <a:lnTo>
                    <a:pt x="0" y="4468"/>
                  </a:lnTo>
                  <a:lnTo>
                    <a:pt x="559" y="4468"/>
                  </a:lnTo>
                  <a:lnTo>
                    <a:pt x="559" y="529"/>
                  </a:lnTo>
                  <a:lnTo>
                    <a:pt x="3954" y="529"/>
                  </a:lnTo>
                  <a:lnTo>
                    <a:pt x="3954" y="2612"/>
                  </a:lnTo>
                  <a:lnTo>
                    <a:pt x="3170" y="2612"/>
                  </a:lnTo>
                  <a:lnTo>
                    <a:pt x="3170" y="1298"/>
                  </a:lnTo>
                  <a:lnTo>
                    <a:pt x="1328" y="1298"/>
                  </a:lnTo>
                  <a:lnTo>
                    <a:pt x="1328" y="4468"/>
                  </a:lnTo>
                  <a:lnTo>
                    <a:pt x="5796" y="4468"/>
                  </a:lnTo>
                  <a:lnTo>
                    <a:pt x="5796" y="1"/>
                  </a:lnTo>
                  <a:lnTo>
                    <a:pt x="5252" y="1"/>
                  </a:lnTo>
                  <a:lnTo>
                    <a:pt x="5252" y="3925"/>
                  </a:lnTo>
                  <a:lnTo>
                    <a:pt x="1856" y="3925"/>
                  </a:lnTo>
                  <a:lnTo>
                    <a:pt x="1856" y="1842"/>
                  </a:lnTo>
                  <a:lnTo>
                    <a:pt x="2626" y="1842"/>
                  </a:lnTo>
                  <a:lnTo>
                    <a:pt x="2626" y="3140"/>
                  </a:lnTo>
                  <a:lnTo>
                    <a:pt x="4483" y="3140"/>
                  </a:lnTo>
                  <a:lnTo>
                    <a:pt x="4483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itchFamily="2" charset="0"/>
              </a:endParaRPr>
            </a:p>
          </p:txBody>
        </p:sp>
      </p:grpSp>
      <p:grpSp>
        <p:nvGrpSpPr>
          <p:cNvPr id="109" name="组合 18">
            <a:extLst>
              <a:ext uri="{FF2B5EF4-FFF2-40B4-BE49-F238E27FC236}">
                <a16:creationId xmlns:a16="http://schemas.microsoft.com/office/drawing/2014/main" id="{A7B16BDA-8771-4075-B3A7-AC34F56C3EDC}"/>
              </a:ext>
            </a:extLst>
          </p:cNvPr>
          <p:cNvGrpSpPr/>
          <p:nvPr/>
        </p:nvGrpSpPr>
        <p:grpSpPr>
          <a:xfrm>
            <a:off x="5000316" y="-85685"/>
            <a:ext cx="2578269" cy="2505126"/>
            <a:chOff x="1366262" y="676987"/>
            <a:chExt cx="2578269" cy="2505126"/>
          </a:xfrm>
        </p:grpSpPr>
        <p:pic>
          <p:nvPicPr>
            <p:cNvPr id="113" name="图片 19">
              <a:extLst>
                <a:ext uri="{FF2B5EF4-FFF2-40B4-BE49-F238E27FC236}">
                  <a16:creationId xmlns:a16="http://schemas.microsoft.com/office/drawing/2014/main" id="{2AB6511A-0370-4193-A6DE-3A3DAEE29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6262" y="676987"/>
              <a:ext cx="2578269" cy="2505126"/>
            </a:xfrm>
            <a:prstGeom prst="rect">
              <a:avLst/>
            </a:prstGeom>
          </p:spPr>
        </p:pic>
        <p:sp>
          <p:nvSpPr>
            <p:cNvPr id="114" name="矩形 20">
              <a:extLst>
                <a:ext uri="{FF2B5EF4-FFF2-40B4-BE49-F238E27FC236}">
                  <a16:creationId xmlns:a16="http://schemas.microsoft.com/office/drawing/2014/main" id="{DF91F8A4-C502-4659-8C7C-A235A22022F3}"/>
                </a:ext>
              </a:extLst>
            </p:cNvPr>
            <p:cNvSpPr/>
            <p:nvPr/>
          </p:nvSpPr>
          <p:spPr>
            <a:xfrm rot="16200000">
              <a:off x="1824399" y="1516146"/>
              <a:ext cx="1661993" cy="1023609"/>
            </a:xfrm>
            <a:prstGeom prst="rect">
              <a:avLst/>
            </a:prstGeom>
          </p:spPr>
          <p:txBody>
            <a:bodyPr vert="eaVert"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Nunito black" pitchFamily="2" charset="0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Nunito black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BF6EBA00-418E-43C7-A1EF-6DD00FBA37EC}"/>
              </a:ext>
            </a:extLst>
          </p:cNvPr>
          <p:cNvSpPr/>
          <p:nvPr/>
        </p:nvSpPr>
        <p:spPr>
          <a:xfrm>
            <a:off x="3139450" y="2726310"/>
            <a:ext cx="59791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Luyện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viết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câu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ứng</a:t>
            </a:r>
            <a:r>
              <a:rPr kumimoji="0" lang="en-US" sz="6000" b="1" i="0" u="none" strike="noStrike" kern="1200" normalizeH="0" baseline="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 </a:t>
            </a:r>
            <a:r>
              <a:rPr kumimoji="0" lang="en-US" sz="6000" b="1" i="0" u="none" strike="noStrike" kern="1200" normalizeH="0" baseline="0" noProof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uLnTx/>
                <a:uFillTx/>
              </a:rPr>
              <a:t>dụng</a:t>
            </a:r>
            <a:endParaRPr kumimoji="0" lang="en-US" sz="6000" b="1" i="0" u="none" strike="noStrike" kern="1200" normalizeH="0" baseline="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72145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5600F5E0-9E36-4C07-9D86-ABB75ED22A4E}"/>
              </a:ext>
            </a:extLst>
          </p:cNvPr>
          <p:cNvGrpSpPr/>
          <p:nvPr/>
        </p:nvGrpSpPr>
        <p:grpSpPr>
          <a:xfrm rot="16200000">
            <a:off x="-1994511" y="3349074"/>
            <a:ext cx="5005789" cy="1281452"/>
            <a:chOff x="-4478490" y="3007630"/>
            <a:chExt cx="3605807" cy="923065"/>
          </a:xfrm>
        </p:grpSpPr>
        <p:sp>
          <p:nvSpPr>
            <p:cNvPr id="45" name="Google Shape;2196;p85">
              <a:extLst>
                <a:ext uri="{FF2B5EF4-FFF2-40B4-BE49-F238E27FC236}">
                  <a16:creationId xmlns:a16="http://schemas.microsoft.com/office/drawing/2014/main" id="{897BA1F9-BE44-4D44-A78C-CF6EB061442A}"/>
                </a:ext>
              </a:extLst>
            </p:cNvPr>
            <p:cNvSpPr/>
            <p:nvPr/>
          </p:nvSpPr>
          <p:spPr>
            <a:xfrm rot="5400000">
              <a:off x="-2919340" y="2941894"/>
              <a:ext cx="923065" cy="1054538"/>
            </a:xfrm>
            <a:custGeom>
              <a:avLst/>
              <a:gdLst/>
              <a:ahLst/>
              <a:cxnLst/>
              <a:rect l="l" t="t" r="r" b="b"/>
              <a:pathLst>
                <a:path w="8060" h="9208" extrusionOk="0">
                  <a:moveTo>
                    <a:pt x="4030" y="1404"/>
                  </a:moveTo>
                  <a:lnTo>
                    <a:pt x="4211" y="1902"/>
                  </a:lnTo>
                  <a:lnTo>
                    <a:pt x="4422" y="2461"/>
                  </a:lnTo>
                  <a:lnTo>
                    <a:pt x="4211" y="2612"/>
                  </a:lnTo>
                  <a:lnTo>
                    <a:pt x="4030" y="2762"/>
                  </a:lnTo>
                  <a:lnTo>
                    <a:pt x="3849" y="2596"/>
                  </a:lnTo>
                  <a:lnTo>
                    <a:pt x="3638" y="2461"/>
                  </a:lnTo>
                  <a:lnTo>
                    <a:pt x="3849" y="1917"/>
                  </a:lnTo>
                  <a:lnTo>
                    <a:pt x="4030" y="1404"/>
                  </a:lnTo>
                  <a:close/>
                  <a:moveTo>
                    <a:pt x="2113" y="2612"/>
                  </a:moveTo>
                  <a:lnTo>
                    <a:pt x="2581" y="2687"/>
                  </a:lnTo>
                  <a:lnTo>
                    <a:pt x="2808" y="2762"/>
                  </a:lnTo>
                  <a:lnTo>
                    <a:pt x="2506" y="3366"/>
                  </a:lnTo>
                  <a:lnTo>
                    <a:pt x="2053" y="4000"/>
                  </a:lnTo>
                  <a:lnTo>
                    <a:pt x="1766" y="4211"/>
                  </a:lnTo>
                  <a:lnTo>
                    <a:pt x="1630" y="4226"/>
                  </a:lnTo>
                  <a:lnTo>
                    <a:pt x="1585" y="4226"/>
                  </a:lnTo>
                  <a:lnTo>
                    <a:pt x="1404" y="4121"/>
                  </a:lnTo>
                  <a:lnTo>
                    <a:pt x="1162" y="3819"/>
                  </a:lnTo>
                  <a:lnTo>
                    <a:pt x="876" y="3200"/>
                  </a:lnTo>
                  <a:lnTo>
                    <a:pt x="710" y="2717"/>
                  </a:lnTo>
                  <a:lnTo>
                    <a:pt x="1313" y="2612"/>
                  </a:lnTo>
                  <a:close/>
                  <a:moveTo>
                    <a:pt x="6732" y="2612"/>
                  </a:moveTo>
                  <a:lnTo>
                    <a:pt x="7335" y="2717"/>
                  </a:lnTo>
                  <a:lnTo>
                    <a:pt x="7169" y="3200"/>
                  </a:lnTo>
                  <a:lnTo>
                    <a:pt x="6883" y="3819"/>
                  </a:lnTo>
                  <a:lnTo>
                    <a:pt x="6626" y="4121"/>
                  </a:lnTo>
                  <a:lnTo>
                    <a:pt x="6460" y="4226"/>
                  </a:lnTo>
                  <a:lnTo>
                    <a:pt x="6415" y="4226"/>
                  </a:lnTo>
                  <a:lnTo>
                    <a:pt x="6279" y="4211"/>
                  </a:lnTo>
                  <a:lnTo>
                    <a:pt x="6007" y="4000"/>
                  </a:lnTo>
                  <a:lnTo>
                    <a:pt x="5554" y="3366"/>
                  </a:lnTo>
                  <a:lnTo>
                    <a:pt x="5237" y="2747"/>
                  </a:lnTo>
                  <a:lnTo>
                    <a:pt x="5449" y="2687"/>
                  </a:lnTo>
                  <a:lnTo>
                    <a:pt x="5932" y="2612"/>
                  </a:lnTo>
                  <a:close/>
                  <a:moveTo>
                    <a:pt x="4030" y="3744"/>
                  </a:moveTo>
                  <a:lnTo>
                    <a:pt x="4136" y="3940"/>
                  </a:lnTo>
                  <a:lnTo>
                    <a:pt x="4241" y="4392"/>
                  </a:lnTo>
                  <a:lnTo>
                    <a:pt x="4241" y="4860"/>
                  </a:lnTo>
                  <a:lnTo>
                    <a:pt x="4136" y="5313"/>
                  </a:lnTo>
                  <a:lnTo>
                    <a:pt x="4030" y="5524"/>
                  </a:lnTo>
                  <a:lnTo>
                    <a:pt x="3924" y="5313"/>
                  </a:lnTo>
                  <a:lnTo>
                    <a:pt x="3819" y="4875"/>
                  </a:lnTo>
                  <a:lnTo>
                    <a:pt x="3819" y="4408"/>
                  </a:lnTo>
                  <a:lnTo>
                    <a:pt x="3924" y="3955"/>
                  </a:lnTo>
                  <a:lnTo>
                    <a:pt x="4030" y="3744"/>
                  </a:lnTo>
                  <a:close/>
                  <a:moveTo>
                    <a:pt x="3366" y="3019"/>
                  </a:moveTo>
                  <a:lnTo>
                    <a:pt x="3502" y="3110"/>
                  </a:lnTo>
                  <a:lnTo>
                    <a:pt x="3607" y="3215"/>
                  </a:lnTo>
                  <a:lnTo>
                    <a:pt x="3411" y="3532"/>
                  </a:lnTo>
                  <a:lnTo>
                    <a:pt x="3200" y="4257"/>
                  </a:lnTo>
                  <a:lnTo>
                    <a:pt x="3200" y="4996"/>
                  </a:lnTo>
                  <a:lnTo>
                    <a:pt x="3411" y="5706"/>
                  </a:lnTo>
                  <a:lnTo>
                    <a:pt x="3607" y="6038"/>
                  </a:lnTo>
                  <a:lnTo>
                    <a:pt x="3487" y="6143"/>
                  </a:lnTo>
                  <a:lnTo>
                    <a:pt x="3366" y="6234"/>
                  </a:lnTo>
                  <a:lnTo>
                    <a:pt x="3124" y="5721"/>
                  </a:lnTo>
                  <a:lnTo>
                    <a:pt x="2702" y="5087"/>
                  </a:lnTo>
                  <a:lnTo>
                    <a:pt x="2400" y="4755"/>
                  </a:lnTo>
                  <a:lnTo>
                    <a:pt x="2234" y="4619"/>
                  </a:lnTo>
                  <a:lnTo>
                    <a:pt x="2400" y="4498"/>
                  </a:lnTo>
                  <a:lnTo>
                    <a:pt x="2702" y="4166"/>
                  </a:lnTo>
                  <a:lnTo>
                    <a:pt x="3124" y="3517"/>
                  </a:lnTo>
                  <a:lnTo>
                    <a:pt x="3366" y="3019"/>
                  </a:lnTo>
                  <a:close/>
                  <a:moveTo>
                    <a:pt x="4679" y="3019"/>
                  </a:moveTo>
                  <a:lnTo>
                    <a:pt x="4920" y="3517"/>
                  </a:lnTo>
                  <a:lnTo>
                    <a:pt x="5343" y="4151"/>
                  </a:lnTo>
                  <a:lnTo>
                    <a:pt x="5645" y="4498"/>
                  </a:lnTo>
                  <a:lnTo>
                    <a:pt x="5811" y="4619"/>
                  </a:lnTo>
                  <a:lnTo>
                    <a:pt x="5494" y="4906"/>
                  </a:lnTo>
                  <a:lnTo>
                    <a:pt x="4920" y="5721"/>
                  </a:lnTo>
                  <a:lnTo>
                    <a:pt x="4679" y="6234"/>
                  </a:lnTo>
                  <a:lnTo>
                    <a:pt x="4543" y="6143"/>
                  </a:lnTo>
                  <a:lnTo>
                    <a:pt x="4422" y="6038"/>
                  </a:lnTo>
                  <a:lnTo>
                    <a:pt x="4634" y="5706"/>
                  </a:lnTo>
                  <a:lnTo>
                    <a:pt x="4845" y="4996"/>
                  </a:lnTo>
                  <a:lnTo>
                    <a:pt x="4845" y="4257"/>
                  </a:lnTo>
                  <a:lnTo>
                    <a:pt x="4634" y="3532"/>
                  </a:lnTo>
                  <a:lnTo>
                    <a:pt x="4422" y="3215"/>
                  </a:lnTo>
                  <a:lnTo>
                    <a:pt x="4543" y="3110"/>
                  </a:lnTo>
                  <a:lnTo>
                    <a:pt x="4679" y="3019"/>
                  </a:lnTo>
                  <a:close/>
                  <a:moveTo>
                    <a:pt x="6475" y="5026"/>
                  </a:moveTo>
                  <a:lnTo>
                    <a:pt x="6656" y="5117"/>
                  </a:lnTo>
                  <a:lnTo>
                    <a:pt x="6898" y="5419"/>
                  </a:lnTo>
                  <a:lnTo>
                    <a:pt x="7184" y="6038"/>
                  </a:lnTo>
                  <a:lnTo>
                    <a:pt x="7350" y="6536"/>
                  </a:lnTo>
                  <a:lnTo>
                    <a:pt x="6747" y="6626"/>
                  </a:lnTo>
                  <a:lnTo>
                    <a:pt x="5947" y="6626"/>
                  </a:lnTo>
                  <a:lnTo>
                    <a:pt x="5464" y="6551"/>
                  </a:lnTo>
                  <a:lnTo>
                    <a:pt x="5237" y="6490"/>
                  </a:lnTo>
                  <a:lnTo>
                    <a:pt x="5539" y="5887"/>
                  </a:lnTo>
                  <a:lnTo>
                    <a:pt x="5992" y="5253"/>
                  </a:lnTo>
                  <a:lnTo>
                    <a:pt x="6294" y="5041"/>
                  </a:lnTo>
                  <a:lnTo>
                    <a:pt x="6430" y="5026"/>
                  </a:lnTo>
                  <a:close/>
                  <a:moveTo>
                    <a:pt x="1660" y="5041"/>
                  </a:moveTo>
                  <a:lnTo>
                    <a:pt x="1781" y="5057"/>
                  </a:lnTo>
                  <a:lnTo>
                    <a:pt x="2053" y="5268"/>
                  </a:lnTo>
                  <a:lnTo>
                    <a:pt x="2506" y="5887"/>
                  </a:lnTo>
                  <a:lnTo>
                    <a:pt x="2823" y="6505"/>
                  </a:lnTo>
                  <a:lnTo>
                    <a:pt x="2596" y="6581"/>
                  </a:lnTo>
                  <a:lnTo>
                    <a:pt x="2113" y="6656"/>
                  </a:lnTo>
                  <a:lnTo>
                    <a:pt x="1313" y="6656"/>
                  </a:lnTo>
                  <a:lnTo>
                    <a:pt x="710" y="6551"/>
                  </a:lnTo>
                  <a:lnTo>
                    <a:pt x="876" y="6053"/>
                  </a:lnTo>
                  <a:lnTo>
                    <a:pt x="1162" y="5434"/>
                  </a:lnTo>
                  <a:lnTo>
                    <a:pt x="1419" y="5132"/>
                  </a:lnTo>
                  <a:lnTo>
                    <a:pt x="1600" y="5041"/>
                  </a:lnTo>
                  <a:close/>
                  <a:moveTo>
                    <a:pt x="4030" y="6490"/>
                  </a:moveTo>
                  <a:lnTo>
                    <a:pt x="4211" y="6656"/>
                  </a:lnTo>
                  <a:lnTo>
                    <a:pt x="4422" y="6792"/>
                  </a:lnTo>
                  <a:lnTo>
                    <a:pt x="4211" y="7351"/>
                  </a:lnTo>
                  <a:lnTo>
                    <a:pt x="4030" y="7849"/>
                  </a:lnTo>
                  <a:lnTo>
                    <a:pt x="3849" y="7351"/>
                  </a:lnTo>
                  <a:lnTo>
                    <a:pt x="3638" y="6792"/>
                  </a:lnTo>
                  <a:lnTo>
                    <a:pt x="3849" y="6656"/>
                  </a:lnTo>
                  <a:lnTo>
                    <a:pt x="4030" y="6490"/>
                  </a:lnTo>
                  <a:close/>
                  <a:moveTo>
                    <a:pt x="4030" y="1"/>
                  </a:moveTo>
                  <a:lnTo>
                    <a:pt x="3924" y="16"/>
                  </a:lnTo>
                  <a:lnTo>
                    <a:pt x="3758" y="136"/>
                  </a:lnTo>
                  <a:lnTo>
                    <a:pt x="3728" y="227"/>
                  </a:lnTo>
                  <a:lnTo>
                    <a:pt x="3426" y="1223"/>
                  </a:lnTo>
                  <a:lnTo>
                    <a:pt x="3064" y="2159"/>
                  </a:lnTo>
                  <a:lnTo>
                    <a:pt x="2808" y="2068"/>
                  </a:lnTo>
                  <a:lnTo>
                    <a:pt x="2219" y="1947"/>
                  </a:lnTo>
                  <a:lnTo>
                    <a:pt x="1510" y="1947"/>
                  </a:lnTo>
                  <a:lnTo>
                    <a:pt x="695" y="2038"/>
                  </a:lnTo>
                  <a:lnTo>
                    <a:pt x="242" y="2159"/>
                  </a:lnTo>
                  <a:lnTo>
                    <a:pt x="121" y="2204"/>
                  </a:lnTo>
                  <a:lnTo>
                    <a:pt x="46" y="2310"/>
                  </a:lnTo>
                  <a:lnTo>
                    <a:pt x="0" y="2430"/>
                  </a:lnTo>
                  <a:lnTo>
                    <a:pt x="15" y="2551"/>
                  </a:lnTo>
                  <a:lnTo>
                    <a:pt x="227" y="3291"/>
                  </a:lnTo>
                  <a:lnTo>
                    <a:pt x="604" y="4091"/>
                  </a:lnTo>
                  <a:lnTo>
                    <a:pt x="891" y="4468"/>
                  </a:lnTo>
                  <a:lnTo>
                    <a:pt x="1027" y="4604"/>
                  </a:lnTo>
                  <a:lnTo>
                    <a:pt x="891" y="4740"/>
                  </a:lnTo>
                  <a:lnTo>
                    <a:pt x="619" y="5117"/>
                  </a:lnTo>
                  <a:lnTo>
                    <a:pt x="242" y="5917"/>
                  </a:lnTo>
                  <a:lnTo>
                    <a:pt x="15" y="6656"/>
                  </a:lnTo>
                  <a:lnTo>
                    <a:pt x="0" y="6792"/>
                  </a:lnTo>
                  <a:lnTo>
                    <a:pt x="46" y="6898"/>
                  </a:lnTo>
                  <a:lnTo>
                    <a:pt x="121" y="7004"/>
                  </a:lnTo>
                  <a:lnTo>
                    <a:pt x="242" y="7049"/>
                  </a:lnTo>
                  <a:lnTo>
                    <a:pt x="695" y="7170"/>
                  </a:lnTo>
                  <a:lnTo>
                    <a:pt x="1525" y="7260"/>
                  </a:lnTo>
                  <a:lnTo>
                    <a:pt x="2219" y="7260"/>
                  </a:lnTo>
                  <a:lnTo>
                    <a:pt x="2808" y="7139"/>
                  </a:lnTo>
                  <a:lnTo>
                    <a:pt x="3064" y="7049"/>
                  </a:lnTo>
                  <a:lnTo>
                    <a:pt x="3426" y="7985"/>
                  </a:lnTo>
                  <a:lnTo>
                    <a:pt x="3728" y="8981"/>
                  </a:lnTo>
                  <a:lnTo>
                    <a:pt x="3773" y="9071"/>
                  </a:lnTo>
                  <a:lnTo>
                    <a:pt x="3924" y="9192"/>
                  </a:lnTo>
                  <a:lnTo>
                    <a:pt x="4030" y="9207"/>
                  </a:lnTo>
                  <a:lnTo>
                    <a:pt x="4136" y="9192"/>
                  </a:lnTo>
                  <a:lnTo>
                    <a:pt x="4287" y="9071"/>
                  </a:lnTo>
                  <a:lnTo>
                    <a:pt x="4332" y="8981"/>
                  </a:lnTo>
                  <a:lnTo>
                    <a:pt x="4634" y="7985"/>
                  </a:lnTo>
                  <a:lnTo>
                    <a:pt x="4996" y="7049"/>
                  </a:lnTo>
                  <a:lnTo>
                    <a:pt x="5253" y="7139"/>
                  </a:lnTo>
                  <a:lnTo>
                    <a:pt x="5841" y="7260"/>
                  </a:lnTo>
                  <a:lnTo>
                    <a:pt x="6550" y="7260"/>
                  </a:lnTo>
                  <a:lnTo>
                    <a:pt x="7365" y="7170"/>
                  </a:lnTo>
                  <a:lnTo>
                    <a:pt x="7818" y="7049"/>
                  </a:lnTo>
                  <a:lnTo>
                    <a:pt x="7939" y="7004"/>
                  </a:lnTo>
                  <a:lnTo>
                    <a:pt x="8014" y="6898"/>
                  </a:lnTo>
                  <a:lnTo>
                    <a:pt x="8060" y="6777"/>
                  </a:lnTo>
                  <a:lnTo>
                    <a:pt x="8045" y="6656"/>
                  </a:lnTo>
                  <a:lnTo>
                    <a:pt x="7833" y="5917"/>
                  </a:lnTo>
                  <a:lnTo>
                    <a:pt x="7456" y="5117"/>
                  </a:lnTo>
                  <a:lnTo>
                    <a:pt x="7169" y="4740"/>
                  </a:lnTo>
                  <a:lnTo>
                    <a:pt x="7033" y="4604"/>
                  </a:lnTo>
                  <a:lnTo>
                    <a:pt x="7169" y="4468"/>
                  </a:lnTo>
                  <a:lnTo>
                    <a:pt x="7441" y="4091"/>
                  </a:lnTo>
                  <a:lnTo>
                    <a:pt x="7818" y="3291"/>
                  </a:lnTo>
                  <a:lnTo>
                    <a:pt x="8045" y="2551"/>
                  </a:lnTo>
                  <a:lnTo>
                    <a:pt x="8060" y="2415"/>
                  </a:lnTo>
                  <a:lnTo>
                    <a:pt x="8014" y="2310"/>
                  </a:lnTo>
                  <a:lnTo>
                    <a:pt x="7939" y="2204"/>
                  </a:lnTo>
                  <a:lnTo>
                    <a:pt x="7818" y="2159"/>
                  </a:lnTo>
                  <a:lnTo>
                    <a:pt x="7365" y="2038"/>
                  </a:lnTo>
                  <a:lnTo>
                    <a:pt x="6535" y="1947"/>
                  </a:lnTo>
                  <a:lnTo>
                    <a:pt x="5841" y="1947"/>
                  </a:lnTo>
                  <a:lnTo>
                    <a:pt x="5253" y="2068"/>
                  </a:lnTo>
                  <a:lnTo>
                    <a:pt x="4996" y="2159"/>
                  </a:lnTo>
                  <a:lnTo>
                    <a:pt x="4634" y="1223"/>
                  </a:lnTo>
                  <a:lnTo>
                    <a:pt x="4332" y="227"/>
                  </a:lnTo>
                  <a:lnTo>
                    <a:pt x="4287" y="136"/>
                  </a:lnTo>
                  <a:lnTo>
                    <a:pt x="4136" y="16"/>
                  </a:lnTo>
                  <a:lnTo>
                    <a:pt x="4030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Google Shape;2197;p85">
              <a:extLst>
                <a:ext uri="{FF2B5EF4-FFF2-40B4-BE49-F238E27FC236}">
                  <a16:creationId xmlns:a16="http://schemas.microsoft.com/office/drawing/2014/main" id="{FB94A384-BF5D-46A3-91FF-517387581ACF}"/>
                </a:ext>
              </a:extLst>
            </p:cNvPr>
            <p:cNvSpPr/>
            <p:nvPr/>
          </p:nvSpPr>
          <p:spPr>
            <a:xfrm rot="5400000">
              <a:off x="-1474279" y="2902154"/>
              <a:ext cx="69173" cy="1134018"/>
            </a:xfrm>
            <a:custGeom>
              <a:avLst/>
              <a:gdLst/>
              <a:ahLst/>
              <a:cxnLst/>
              <a:rect l="l" t="t" r="r" b="b"/>
              <a:pathLst>
                <a:path w="604" h="9902" extrusionOk="0">
                  <a:moveTo>
                    <a:pt x="302" y="1"/>
                  </a:moveTo>
                  <a:lnTo>
                    <a:pt x="181" y="16"/>
                  </a:lnTo>
                  <a:lnTo>
                    <a:pt x="15" y="167"/>
                  </a:lnTo>
                  <a:lnTo>
                    <a:pt x="0" y="303"/>
                  </a:lnTo>
                  <a:lnTo>
                    <a:pt x="0" y="9600"/>
                  </a:lnTo>
                  <a:lnTo>
                    <a:pt x="15" y="9720"/>
                  </a:lnTo>
                  <a:lnTo>
                    <a:pt x="181" y="9887"/>
                  </a:lnTo>
                  <a:lnTo>
                    <a:pt x="302" y="9902"/>
                  </a:lnTo>
                  <a:lnTo>
                    <a:pt x="423" y="9887"/>
                  </a:lnTo>
                  <a:lnTo>
                    <a:pt x="589" y="9720"/>
                  </a:lnTo>
                  <a:lnTo>
                    <a:pt x="604" y="9600"/>
                  </a:lnTo>
                  <a:lnTo>
                    <a:pt x="604" y="303"/>
                  </a:lnTo>
                  <a:lnTo>
                    <a:pt x="589" y="167"/>
                  </a:lnTo>
                  <a:lnTo>
                    <a:pt x="423" y="16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Google Shape;2198;p85">
              <a:extLst>
                <a:ext uri="{FF2B5EF4-FFF2-40B4-BE49-F238E27FC236}">
                  <a16:creationId xmlns:a16="http://schemas.microsoft.com/office/drawing/2014/main" id="{F61F3D39-63C6-4EA1-8EF4-ED23A721064E}"/>
                </a:ext>
              </a:extLst>
            </p:cNvPr>
            <p:cNvSpPr/>
            <p:nvPr/>
          </p:nvSpPr>
          <p:spPr>
            <a:xfrm rot="5400000">
              <a:off x="-3239893" y="3186518"/>
              <a:ext cx="69173" cy="565291"/>
            </a:xfrm>
            <a:custGeom>
              <a:avLst/>
              <a:gdLst/>
              <a:ahLst/>
              <a:cxnLst/>
              <a:rect l="l" t="t" r="r" b="b"/>
              <a:pathLst>
                <a:path w="604" h="4936" extrusionOk="0">
                  <a:moveTo>
                    <a:pt x="302" y="1"/>
                  </a:moveTo>
                  <a:lnTo>
                    <a:pt x="181" y="16"/>
                  </a:lnTo>
                  <a:lnTo>
                    <a:pt x="15" y="182"/>
                  </a:lnTo>
                  <a:lnTo>
                    <a:pt x="0" y="303"/>
                  </a:lnTo>
                  <a:lnTo>
                    <a:pt x="0" y="4634"/>
                  </a:lnTo>
                  <a:lnTo>
                    <a:pt x="15" y="4755"/>
                  </a:lnTo>
                  <a:lnTo>
                    <a:pt x="181" y="4921"/>
                  </a:lnTo>
                  <a:lnTo>
                    <a:pt x="302" y="4936"/>
                  </a:lnTo>
                  <a:lnTo>
                    <a:pt x="423" y="4921"/>
                  </a:lnTo>
                  <a:lnTo>
                    <a:pt x="589" y="4755"/>
                  </a:lnTo>
                  <a:lnTo>
                    <a:pt x="604" y="4634"/>
                  </a:lnTo>
                  <a:lnTo>
                    <a:pt x="604" y="303"/>
                  </a:lnTo>
                  <a:lnTo>
                    <a:pt x="589" y="182"/>
                  </a:lnTo>
                  <a:lnTo>
                    <a:pt x="423" y="16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Google Shape;2214;p85">
              <a:extLst>
                <a:ext uri="{FF2B5EF4-FFF2-40B4-BE49-F238E27FC236}">
                  <a16:creationId xmlns:a16="http://schemas.microsoft.com/office/drawing/2014/main" id="{BE43ADCE-95C9-491B-A0BA-4A9DDC57395C}"/>
                </a:ext>
              </a:extLst>
            </p:cNvPr>
            <p:cNvSpPr/>
            <p:nvPr/>
          </p:nvSpPr>
          <p:spPr>
            <a:xfrm rot="5400000">
              <a:off x="-1479546" y="3325681"/>
              <a:ext cx="285278" cy="285280"/>
            </a:xfrm>
            <a:custGeom>
              <a:avLst/>
              <a:gdLst/>
              <a:ahLst/>
              <a:cxnLst/>
              <a:rect l="l" t="t" r="r" b="b"/>
              <a:pathLst>
                <a:path w="2491" h="2491" extrusionOk="0">
                  <a:moveTo>
                    <a:pt x="1253" y="0"/>
                  </a:moveTo>
                  <a:lnTo>
                    <a:pt x="996" y="15"/>
                  </a:lnTo>
                  <a:lnTo>
                    <a:pt x="559" y="196"/>
                  </a:lnTo>
                  <a:lnTo>
                    <a:pt x="212" y="543"/>
                  </a:lnTo>
                  <a:lnTo>
                    <a:pt x="31" y="981"/>
                  </a:lnTo>
                  <a:lnTo>
                    <a:pt x="0" y="1238"/>
                  </a:lnTo>
                  <a:lnTo>
                    <a:pt x="31" y="1494"/>
                  </a:lnTo>
                  <a:lnTo>
                    <a:pt x="212" y="1947"/>
                  </a:lnTo>
                  <a:lnTo>
                    <a:pt x="559" y="2279"/>
                  </a:lnTo>
                  <a:lnTo>
                    <a:pt x="996" y="2475"/>
                  </a:lnTo>
                  <a:lnTo>
                    <a:pt x="1253" y="2490"/>
                  </a:lnTo>
                  <a:lnTo>
                    <a:pt x="1510" y="2475"/>
                  </a:lnTo>
                  <a:lnTo>
                    <a:pt x="1947" y="2279"/>
                  </a:lnTo>
                  <a:lnTo>
                    <a:pt x="2294" y="1947"/>
                  </a:lnTo>
                  <a:lnTo>
                    <a:pt x="2476" y="1494"/>
                  </a:lnTo>
                  <a:lnTo>
                    <a:pt x="2491" y="1238"/>
                  </a:lnTo>
                  <a:lnTo>
                    <a:pt x="2476" y="981"/>
                  </a:lnTo>
                  <a:lnTo>
                    <a:pt x="2294" y="543"/>
                  </a:lnTo>
                  <a:lnTo>
                    <a:pt x="1947" y="196"/>
                  </a:lnTo>
                  <a:lnTo>
                    <a:pt x="1510" y="15"/>
                  </a:lnTo>
                  <a:lnTo>
                    <a:pt x="1253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" name="Google Shape;2215;p85">
              <a:extLst>
                <a:ext uri="{FF2B5EF4-FFF2-40B4-BE49-F238E27FC236}">
                  <a16:creationId xmlns:a16="http://schemas.microsoft.com/office/drawing/2014/main" id="{DB622109-622E-475B-BA0E-47C9E9A2BE68}"/>
                </a:ext>
              </a:extLst>
            </p:cNvPr>
            <p:cNvSpPr/>
            <p:nvPr/>
          </p:nvSpPr>
          <p:spPr>
            <a:xfrm rot="5400000">
              <a:off x="-3912330" y="3328278"/>
              <a:ext cx="850456" cy="281844"/>
            </a:xfrm>
            <a:custGeom>
              <a:avLst/>
              <a:gdLst/>
              <a:ahLst/>
              <a:cxnLst/>
              <a:rect l="l" t="t" r="r" b="b"/>
              <a:pathLst>
                <a:path w="7426" h="2461" extrusionOk="0">
                  <a:moveTo>
                    <a:pt x="921" y="0"/>
                  </a:moveTo>
                  <a:lnTo>
                    <a:pt x="740" y="15"/>
                  </a:lnTo>
                  <a:lnTo>
                    <a:pt x="408" y="151"/>
                  </a:lnTo>
                  <a:lnTo>
                    <a:pt x="151" y="408"/>
                  </a:lnTo>
                  <a:lnTo>
                    <a:pt x="15" y="740"/>
                  </a:lnTo>
                  <a:lnTo>
                    <a:pt x="0" y="921"/>
                  </a:lnTo>
                  <a:lnTo>
                    <a:pt x="0" y="2460"/>
                  </a:lnTo>
                  <a:lnTo>
                    <a:pt x="7426" y="2460"/>
                  </a:lnTo>
                  <a:lnTo>
                    <a:pt x="7426" y="921"/>
                  </a:lnTo>
                  <a:lnTo>
                    <a:pt x="7411" y="740"/>
                  </a:lnTo>
                  <a:lnTo>
                    <a:pt x="7275" y="408"/>
                  </a:lnTo>
                  <a:lnTo>
                    <a:pt x="7018" y="151"/>
                  </a:lnTo>
                  <a:lnTo>
                    <a:pt x="6686" y="15"/>
                  </a:lnTo>
                  <a:lnTo>
                    <a:pt x="6505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Google Shape;2216;p85">
              <a:extLst>
                <a:ext uri="{FF2B5EF4-FFF2-40B4-BE49-F238E27FC236}">
                  <a16:creationId xmlns:a16="http://schemas.microsoft.com/office/drawing/2014/main" id="{AC44816F-8480-47E8-8E47-B404CBD5935F}"/>
                </a:ext>
              </a:extLst>
            </p:cNvPr>
            <p:cNvSpPr/>
            <p:nvPr/>
          </p:nvSpPr>
          <p:spPr>
            <a:xfrm rot="5400000">
              <a:off x="-4080051" y="2645552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0" y="0"/>
                  </a:moveTo>
                  <a:lnTo>
                    <a:pt x="0" y="7426"/>
                  </a:lnTo>
                  <a:lnTo>
                    <a:pt x="468" y="7426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Google Shape;2217;p85">
              <a:extLst>
                <a:ext uri="{FF2B5EF4-FFF2-40B4-BE49-F238E27FC236}">
                  <a16:creationId xmlns:a16="http://schemas.microsoft.com/office/drawing/2014/main" id="{B0DD6544-D36C-461F-BBA4-7B9B18BD3F9C}"/>
                </a:ext>
              </a:extLst>
            </p:cNvPr>
            <p:cNvSpPr/>
            <p:nvPr/>
          </p:nvSpPr>
          <p:spPr>
            <a:xfrm rot="5400000">
              <a:off x="-4080051" y="3442296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1" y="0"/>
                  </a:moveTo>
                  <a:lnTo>
                    <a:pt x="1" y="7426"/>
                  </a:lnTo>
                  <a:lnTo>
                    <a:pt x="469" y="7426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Google Shape;2218;p85">
              <a:extLst>
                <a:ext uri="{FF2B5EF4-FFF2-40B4-BE49-F238E27FC236}">
                  <a16:creationId xmlns:a16="http://schemas.microsoft.com/office/drawing/2014/main" id="{9471A1B0-CE9E-43BD-8A4E-06C334F63AB4}"/>
                </a:ext>
              </a:extLst>
            </p:cNvPr>
            <p:cNvSpPr/>
            <p:nvPr/>
          </p:nvSpPr>
          <p:spPr>
            <a:xfrm rot="5400000">
              <a:off x="-4080051" y="3122546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1" y="0"/>
                  </a:moveTo>
                  <a:lnTo>
                    <a:pt x="1" y="7426"/>
                  </a:lnTo>
                  <a:lnTo>
                    <a:pt x="469" y="7426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Google Shape;2219;p85">
              <a:extLst>
                <a:ext uri="{FF2B5EF4-FFF2-40B4-BE49-F238E27FC236}">
                  <a16:creationId xmlns:a16="http://schemas.microsoft.com/office/drawing/2014/main" id="{E8C568E7-BA89-40E2-A208-4A7ACAC3F2F6}"/>
                </a:ext>
              </a:extLst>
            </p:cNvPr>
            <p:cNvSpPr/>
            <p:nvPr/>
          </p:nvSpPr>
          <p:spPr>
            <a:xfrm rot="5400000">
              <a:off x="-4080042" y="3283353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0" y="0"/>
                  </a:moveTo>
                  <a:lnTo>
                    <a:pt x="0" y="7426"/>
                  </a:lnTo>
                  <a:lnTo>
                    <a:pt x="468" y="7426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Google Shape;2220;p85">
              <a:extLst>
                <a:ext uri="{FF2B5EF4-FFF2-40B4-BE49-F238E27FC236}">
                  <a16:creationId xmlns:a16="http://schemas.microsoft.com/office/drawing/2014/main" id="{E560A460-9F41-4377-AA6B-418CAC6F84F4}"/>
                </a:ext>
              </a:extLst>
            </p:cNvPr>
            <p:cNvSpPr/>
            <p:nvPr/>
          </p:nvSpPr>
          <p:spPr>
            <a:xfrm rot="5400000">
              <a:off x="-4080046" y="2965266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0" y="0"/>
                  </a:moveTo>
                  <a:lnTo>
                    <a:pt x="0" y="7426"/>
                  </a:lnTo>
                  <a:lnTo>
                    <a:pt x="468" y="7426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Google Shape;2221;p85">
              <a:extLst>
                <a:ext uri="{FF2B5EF4-FFF2-40B4-BE49-F238E27FC236}">
                  <a16:creationId xmlns:a16="http://schemas.microsoft.com/office/drawing/2014/main" id="{BC573C47-7A9E-4A2A-9D9A-C2F80C9532E8}"/>
                </a:ext>
              </a:extLst>
            </p:cNvPr>
            <p:cNvSpPr/>
            <p:nvPr/>
          </p:nvSpPr>
          <p:spPr>
            <a:xfrm rot="5400000">
              <a:off x="-4080919" y="2805725"/>
              <a:ext cx="55430" cy="850571"/>
            </a:xfrm>
            <a:custGeom>
              <a:avLst/>
              <a:gdLst/>
              <a:ahLst/>
              <a:cxnLst/>
              <a:rect l="l" t="t" r="r" b="b"/>
              <a:pathLst>
                <a:path w="484" h="7427" extrusionOk="0">
                  <a:moveTo>
                    <a:pt x="1" y="0"/>
                  </a:moveTo>
                  <a:lnTo>
                    <a:pt x="1" y="7426"/>
                  </a:lnTo>
                  <a:lnTo>
                    <a:pt x="484" y="7426"/>
                  </a:lnTo>
                  <a:lnTo>
                    <a:pt x="484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88411E9C-11EC-44D5-9288-55076F977D61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2E1F9CB-0999-410D-8BDA-7D6D8DB96D1B}"/>
              </a:ext>
            </a:extLst>
          </p:cNvPr>
          <p:cNvGrpSpPr/>
          <p:nvPr/>
        </p:nvGrpSpPr>
        <p:grpSpPr>
          <a:xfrm flipH="1">
            <a:off x="0" y="275465"/>
            <a:ext cx="4877163" cy="945689"/>
            <a:chOff x="3657419" y="358759"/>
            <a:chExt cx="4877163" cy="945689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7C2A7316-E474-4056-8AB5-61D229D50AAC}"/>
                </a:ext>
              </a:extLst>
            </p:cNvPr>
            <p:cNvGrpSpPr/>
            <p:nvPr/>
          </p:nvGrpSpPr>
          <p:grpSpPr>
            <a:xfrm>
              <a:off x="3657419" y="358759"/>
              <a:ext cx="4877163" cy="945689"/>
              <a:chOff x="2375765" y="2728526"/>
              <a:chExt cx="4877163" cy="945689"/>
            </a:xfrm>
          </p:grpSpPr>
          <p:grpSp>
            <p:nvGrpSpPr>
              <p:cNvPr id="95" name="组合 46">
                <a:extLst>
                  <a:ext uri="{FF2B5EF4-FFF2-40B4-BE49-F238E27FC236}">
                    <a16:creationId xmlns:a16="http://schemas.microsoft.com/office/drawing/2014/main" id="{0798CB8E-B599-43EB-9F01-E7047B47C406}"/>
                  </a:ext>
                </a:extLst>
              </p:cNvPr>
              <p:cNvGrpSpPr/>
              <p:nvPr/>
            </p:nvGrpSpPr>
            <p:grpSpPr>
              <a:xfrm>
                <a:off x="2768748" y="2728526"/>
                <a:ext cx="4484180" cy="945689"/>
                <a:chOff x="3621376" y="1777845"/>
                <a:chExt cx="3184125" cy="671514"/>
              </a:xfrm>
            </p:grpSpPr>
            <p:sp>
              <p:nvSpPr>
                <p:cNvPr id="97" name="梯形 50">
                  <a:extLst>
                    <a:ext uri="{FF2B5EF4-FFF2-40B4-BE49-F238E27FC236}">
                      <a16:creationId xmlns:a16="http://schemas.microsoft.com/office/drawing/2014/main" id="{1651AD2A-66F5-4B3A-B3B1-A9C1476B0593}"/>
                    </a:ext>
                  </a:extLst>
                </p:cNvPr>
                <p:cNvSpPr/>
                <p:nvPr/>
              </p:nvSpPr>
              <p:spPr>
                <a:xfrm rot="5400000">
                  <a:off x="6189694" y="1833551"/>
                  <a:ext cx="671514" cy="560101"/>
                </a:xfrm>
                <a:prstGeom prst="trapezoid">
                  <a:avLst>
                    <a:gd name="adj" fmla="val 39695"/>
                  </a:avLst>
                </a:prstGeom>
                <a:solidFill>
                  <a:srgbClr val="FFC000">
                    <a:lumMod val="60000"/>
                    <a:lumOff val="4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72C4">
                        <a:lumMod val="75000"/>
                      </a:srgbClr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  <p:sp>
              <p:nvSpPr>
                <p:cNvPr id="98" name="矩形 49">
                  <a:extLst>
                    <a:ext uri="{FF2B5EF4-FFF2-40B4-BE49-F238E27FC236}">
                      <a16:creationId xmlns:a16="http://schemas.microsoft.com/office/drawing/2014/main" id="{D6B43DD7-2C3E-4762-979E-D6E9EF0E2570}"/>
                    </a:ext>
                  </a:extLst>
                </p:cNvPr>
                <p:cNvSpPr/>
                <p:nvPr/>
              </p:nvSpPr>
              <p:spPr>
                <a:xfrm>
                  <a:off x="3621376" y="1777845"/>
                  <a:ext cx="2624771" cy="671513"/>
                </a:xfrm>
                <a:prstGeom prst="rect">
                  <a:avLst/>
                </a:prstGeom>
                <a:solidFill>
                  <a:srgbClr val="FFC000">
                    <a:lumMod val="40000"/>
                    <a:lumOff val="60000"/>
                  </a:srgbClr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pin heiti" charset="-122"/>
                    <a:ea typeface="inpin heiti" charset="-122"/>
                    <a:cs typeface="+mn-cs"/>
                  </a:endParaRPr>
                </a:p>
              </p:txBody>
            </p:sp>
          </p:grpSp>
          <p:sp>
            <p:nvSpPr>
              <p:cNvPr id="96" name="Google Shape;697;p24">
                <a:extLst>
                  <a:ext uri="{FF2B5EF4-FFF2-40B4-BE49-F238E27FC236}">
                    <a16:creationId xmlns:a16="http://schemas.microsoft.com/office/drawing/2014/main" id="{380F6959-7779-42E8-A6AA-7EA840C8CE4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75765" y="2770247"/>
                <a:ext cx="4426887" cy="7323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FFFFFF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defRPr sz="5200" b="0" i="0" u="none" strike="noStrike" cap="none">
                    <a:solidFill>
                      <a:srgbClr val="434343"/>
                    </a:solidFill>
                    <a:latin typeface="Odibee Sans"/>
                    <a:ea typeface="Odibee Sans"/>
                    <a:cs typeface="Odibee Sans"/>
                    <a:sym typeface="Odibee San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434343"/>
                  </a:buClr>
                  <a:buSzPts val="5200"/>
                  <a:buFont typeface="Odibee Sans"/>
                  <a:buNone/>
                  <a:tabLst/>
                  <a:defRPr/>
                </a:pP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Viết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tên</a:t>
                </a:r>
                <a:r>
                  <a:rPr kumimoji="0" lang="en-US" sz="4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 </a:t>
                </a:r>
                <a:r>
                  <a:rPr kumimoji="0" lang="en-US" sz="4400" b="1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  <a:sym typeface="Odibee Sans"/>
                  </a:rPr>
                  <a:t>riêng</a:t>
                </a:r>
                <a:endPara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endParaRPr>
              </a:p>
            </p:txBody>
          </p:sp>
        </p:grp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DBAA2F5-9698-45EF-A968-CDE4C279E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803781" y="490477"/>
              <a:ext cx="509568" cy="663136"/>
            </a:xfrm>
            <a:prstGeom prst="rect">
              <a:avLst/>
            </a:prstGeom>
          </p:spPr>
        </p:pic>
      </p:grpSp>
      <p:pic>
        <p:nvPicPr>
          <p:cNvPr id="99" name="Picture 2" descr="Bảng Gỗ Học Sinh Hồng Hà 3447">
            <a:extLst>
              <a:ext uri="{FF2B5EF4-FFF2-40B4-BE49-F238E27FC236}">
                <a16:creationId xmlns:a16="http://schemas.microsoft.com/office/drawing/2014/main" id="{6720D46F-BDA1-40CC-A9D7-79E6A85A97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44" b="15124"/>
          <a:stretch/>
        </p:blipFill>
        <p:spPr bwMode="auto">
          <a:xfrm>
            <a:off x="2635956" y="1862704"/>
            <a:ext cx="8476891" cy="500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Rectangle 101">
            <a:extLst>
              <a:ext uri="{FF2B5EF4-FFF2-40B4-BE49-F238E27FC236}">
                <a16:creationId xmlns:a16="http://schemas.microsoft.com/office/drawing/2014/main" id="{AF829931-F522-4552-94B7-D23038F66375}"/>
              </a:ext>
            </a:extLst>
          </p:cNvPr>
          <p:cNvSpPr/>
          <p:nvPr/>
        </p:nvSpPr>
        <p:spPr>
          <a:xfrm>
            <a:off x="3693882" y="4306966"/>
            <a:ext cx="648286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800" b="1" dirty="0" err="1">
                <a:solidFill>
                  <a:prstClr val="white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Khá</a:t>
            </a:r>
            <a:r>
              <a:rPr lang="el-GR" sz="8800" b="1" dirty="0">
                <a:solidFill>
                  <a:prstClr val="white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lang="en-US" sz="8800" b="1" dirty="0" err="1">
                <a:solidFill>
                  <a:prstClr val="white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Hƣ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E265597-8506-40A8-9931-3C0667E22F3B}"/>
              </a:ext>
            </a:extLst>
          </p:cNvPr>
          <p:cNvGrpSpPr/>
          <p:nvPr/>
        </p:nvGrpSpPr>
        <p:grpSpPr>
          <a:xfrm rot="16200000">
            <a:off x="10517159" y="853343"/>
            <a:ext cx="2262299" cy="579135"/>
            <a:chOff x="-4478490" y="3007630"/>
            <a:chExt cx="3605807" cy="923065"/>
          </a:xfrm>
        </p:grpSpPr>
        <p:sp>
          <p:nvSpPr>
            <p:cNvPr id="77" name="Google Shape;2196;p85">
              <a:extLst>
                <a:ext uri="{FF2B5EF4-FFF2-40B4-BE49-F238E27FC236}">
                  <a16:creationId xmlns:a16="http://schemas.microsoft.com/office/drawing/2014/main" id="{13C42524-1C45-4A1B-91C2-A943CBAD93E7}"/>
                </a:ext>
              </a:extLst>
            </p:cNvPr>
            <p:cNvSpPr/>
            <p:nvPr/>
          </p:nvSpPr>
          <p:spPr>
            <a:xfrm rot="5400000">
              <a:off x="-2919340" y="2941894"/>
              <a:ext cx="923065" cy="1054538"/>
            </a:xfrm>
            <a:custGeom>
              <a:avLst/>
              <a:gdLst/>
              <a:ahLst/>
              <a:cxnLst/>
              <a:rect l="l" t="t" r="r" b="b"/>
              <a:pathLst>
                <a:path w="8060" h="9208" extrusionOk="0">
                  <a:moveTo>
                    <a:pt x="4030" y="1404"/>
                  </a:moveTo>
                  <a:lnTo>
                    <a:pt x="4211" y="1902"/>
                  </a:lnTo>
                  <a:lnTo>
                    <a:pt x="4422" y="2461"/>
                  </a:lnTo>
                  <a:lnTo>
                    <a:pt x="4211" y="2612"/>
                  </a:lnTo>
                  <a:lnTo>
                    <a:pt x="4030" y="2762"/>
                  </a:lnTo>
                  <a:lnTo>
                    <a:pt x="3849" y="2596"/>
                  </a:lnTo>
                  <a:lnTo>
                    <a:pt x="3638" y="2461"/>
                  </a:lnTo>
                  <a:lnTo>
                    <a:pt x="3849" y="1917"/>
                  </a:lnTo>
                  <a:lnTo>
                    <a:pt x="4030" y="1404"/>
                  </a:lnTo>
                  <a:close/>
                  <a:moveTo>
                    <a:pt x="2113" y="2612"/>
                  </a:moveTo>
                  <a:lnTo>
                    <a:pt x="2581" y="2687"/>
                  </a:lnTo>
                  <a:lnTo>
                    <a:pt x="2808" y="2762"/>
                  </a:lnTo>
                  <a:lnTo>
                    <a:pt x="2506" y="3366"/>
                  </a:lnTo>
                  <a:lnTo>
                    <a:pt x="2053" y="4000"/>
                  </a:lnTo>
                  <a:lnTo>
                    <a:pt x="1766" y="4211"/>
                  </a:lnTo>
                  <a:lnTo>
                    <a:pt x="1630" y="4226"/>
                  </a:lnTo>
                  <a:lnTo>
                    <a:pt x="1585" y="4226"/>
                  </a:lnTo>
                  <a:lnTo>
                    <a:pt x="1404" y="4121"/>
                  </a:lnTo>
                  <a:lnTo>
                    <a:pt x="1162" y="3819"/>
                  </a:lnTo>
                  <a:lnTo>
                    <a:pt x="876" y="3200"/>
                  </a:lnTo>
                  <a:lnTo>
                    <a:pt x="710" y="2717"/>
                  </a:lnTo>
                  <a:lnTo>
                    <a:pt x="1313" y="2612"/>
                  </a:lnTo>
                  <a:close/>
                  <a:moveTo>
                    <a:pt x="6732" y="2612"/>
                  </a:moveTo>
                  <a:lnTo>
                    <a:pt x="7335" y="2717"/>
                  </a:lnTo>
                  <a:lnTo>
                    <a:pt x="7169" y="3200"/>
                  </a:lnTo>
                  <a:lnTo>
                    <a:pt x="6883" y="3819"/>
                  </a:lnTo>
                  <a:lnTo>
                    <a:pt x="6626" y="4121"/>
                  </a:lnTo>
                  <a:lnTo>
                    <a:pt x="6460" y="4226"/>
                  </a:lnTo>
                  <a:lnTo>
                    <a:pt x="6415" y="4226"/>
                  </a:lnTo>
                  <a:lnTo>
                    <a:pt x="6279" y="4211"/>
                  </a:lnTo>
                  <a:lnTo>
                    <a:pt x="6007" y="4000"/>
                  </a:lnTo>
                  <a:lnTo>
                    <a:pt x="5554" y="3366"/>
                  </a:lnTo>
                  <a:lnTo>
                    <a:pt x="5237" y="2747"/>
                  </a:lnTo>
                  <a:lnTo>
                    <a:pt x="5449" y="2687"/>
                  </a:lnTo>
                  <a:lnTo>
                    <a:pt x="5932" y="2612"/>
                  </a:lnTo>
                  <a:close/>
                  <a:moveTo>
                    <a:pt x="4030" y="3744"/>
                  </a:moveTo>
                  <a:lnTo>
                    <a:pt x="4136" y="3940"/>
                  </a:lnTo>
                  <a:lnTo>
                    <a:pt x="4241" y="4392"/>
                  </a:lnTo>
                  <a:lnTo>
                    <a:pt x="4241" y="4860"/>
                  </a:lnTo>
                  <a:lnTo>
                    <a:pt x="4136" y="5313"/>
                  </a:lnTo>
                  <a:lnTo>
                    <a:pt x="4030" y="5524"/>
                  </a:lnTo>
                  <a:lnTo>
                    <a:pt x="3924" y="5313"/>
                  </a:lnTo>
                  <a:lnTo>
                    <a:pt x="3819" y="4875"/>
                  </a:lnTo>
                  <a:lnTo>
                    <a:pt x="3819" y="4408"/>
                  </a:lnTo>
                  <a:lnTo>
                    <a:pt x="3924" y="3955"/>
                  </a:lnTo>
                  <a:lnTo>
                    <a:pt x="4030" y="3744"/>
                  </a:lnTo>
                  <a:close/>
                  <a:moveTo>
                    <a:pt x="3366" y="3019"/>
                  </a:moveTo>
                  <a:lnTo>
                    <a:pt x="3502" y="3110"/>
                  </a:lnTo>
                  <a:lnTo>
                    <a:pt x="3607" y="3215"/>
                  </a:lnTo>
                  <a:lnTo>
                    <a:pt x="3411" y="3532"/>
                  </a:lnTo>
                  <a:lnTo>
                    <a:pt x="3200" y="4257"/>
                  </a:lnTo>
                  <a:lnTo>
                    <a:pt x="3200" y="4996"/>
                  </a:lnTo>
                  <a:lnTo>
                    <a:pt x="3411" y="5706"/>
                  </a:lnTo>
                  <a:lnTo>
                    <a:pt x="3607" y="6038"/>
                  </a:lnTo>
                  <a:lnTo>
                    <a:pt x="3487" y="6143"/>
                  </a:lnTo>
                  <a:lnTo>
                    <a:pt x="3366" y="6234"/>
                  </a:lnTo>
                  <a:lnTo>
                    <a:pt x="3124" y="5721"/>
                  </a:lnTo>
                  <a:lnTo>
                    <a:pt x="2702" y="5087"/>
                  </a:lnTo>
                  <a:lnTo>
                    <a:pt x="2400" y="4755"/>
                  </a:lnTo>
                  <a:lnTo>
                    <a:pt x="2234" y="4619"/>
                  </a:lnTo>
                  <a:lnTo>
                    <a:pt x="2400" y="4498"/>
                  </a:lnTo>
                  <a:lnTo>
                    <a:pt x="2702" y="4166"/>
                  </a:lnTo>
                  <a:lnTo>
                    <a:pt x="3124" y="3517"/>
                  </a:lnTo>
                  <a:lnTo>
                    <a:pt x="3366" y="3019"/>
                  </a:lnTo>
                  <a:close/>
                  <a:moveTo>
                    <a:pt x="4679" y="3019"/>
                  </a:moveTo>
                  <a:lnTo>
                    <a:pt x="4920" y="3517"/>
                  </a:lnTo>
                  <a:lnTo>
                    <a:pt x="5343" y="4151"/>
                  </a:lnTo>
                  <a:lnTo>
                    <a:pt x="5645" y="4498"/>
                  </a:lnTo>
                  <a:lnTo>
                    <a:pt x="5811" y="4619"/>
                  </a:lnTo>
                  <a:lnTo>
                    <a:pt x="5494" y="4906"/>
                  </a:lnTo>
                  <a:lnTo>
                    <a:pt x="4920" y="5721"/>
                  </a:lnTo>
                  <a:lnTo>
                    <a:pt x="4679" y="6234"/>
                  </a:lnTo>
                  <a:lnTo>
                    <a:pt x="4543" y="6143"/>
                  </a:lnTo>
                  <a:lnTo>
                    <a:pt x="4422" y="6038"/>
                  </a:lnTo>
                  <a:lnTo>
                    <a:pt x="4634" y="5706"/>
                  </a:lnTo>
                  <a:lnTo>
                    <a:pt x="4845" y="4996"/>
                  </a:lnTo>
                  <a:lnTo>
                    <a:pt x="4845" y="4257"/>
                  </a:lnTo>
                  <a:lnTo>
                    <a:pt x="4634" y="3532"/>
                  </a:lnTo>
                  <a:lnTo>
                    <a:pt x="4422" y="3215"/>
                  </a:lnTo>
                  <a:lnTo>
                    <a:pt x="4543" y="3110"/>
                  </a:lnTo>
                  <a:lnTo>
                    <a:pt x="4679" y="3019"/>
                  </a:lnTo>
                  <a:close/>
                  <a:moveTo>
                    <a:pt x="6475" y="5026"/>
                  </a:moveTo>
                  <a:lnTo>
                    <a:pt x="6656" y="5117"/>
                  </a:lnTo>
                  <a:lnTo>
                    <a:pt x="6898" y="5419"/>
                  </a:lnTo>
                  <a:lnTo>
                    <a:pt x="7184" y="6038"/>
                  </a:lnTo>
                  <a:lnTo>
                    <a:pt x="7350" y="6536"/>
                  </a:lnTo>
                  <a:lnTo>
                    <a:pt x="6747" y="6626"/>
                  </a:lnTo>
                  <a:lnTo>
                    <a:pt x="5947" y="6626"/>
                  </a:lnTo>
                  <a:lnTo>
                    <a:pt x="5464" y="6551"/>
                  </a:lnTo>
                  <a:lnTo>
                    <a:pt x="5237" y="6490"/>
                  </a:lnTo>
                  <a:lnTo>
                    <a:pt x="5539" y="5887"/>
                  </a:lnTo>
                  <a:lnTo>
                    <a:pt x="5992" y="5253"/>
                  </a:lnTo>
                  <a:lnTo>
                    <a:pt x="6294" y="5041"/>
                  </a:lnTo>
                  <a:lnTo>
                    <a:pt x="6430" y="5026"/>
                  </a:lnTo>
                  <a:close/>
                  <a:moveTo>
                    <a:pt x="1660" y="5041"/>
                  </a:moveTo>
                  <a:lnTo>
                    <a:pt x="1781" y="5057"/>
                  </a:lnTo>
                  <a:lnTo>
                    <a:pt x="2053" y="5268"/>
                  </a:lnTo>
                  <a:lnTo>
                    <a:pt x="2506" y="5887"/>
                  </a:lnTo>
                  <a:lnTo>
                    <a:pt x="2823" y="6505"/>
                  </a:lnTo>
                  <a:lnTo>
                    <a:pt x="2596" y="6581"/>
                  </a:lnTo>
                  <a:lnTo>
                    <a:pt x="2113" y="6656"/>
                  </a:lnTo>
                  <a:lnTo>
                    <a:pt x="1313" y="6656"/>
                  </a:lnTo>
                  <a:lnTo>
                    <a:pt x="710" y="6551"/>
                  </a:lnTo>
                  <a:lnTo>
                    <a:pt x="876" y="6053"/>
                  </a:lnTo>
                  <a:lnTo>
                    <a:pt x="1162" y="5434"/>
                  </a:lnTo>
                  <a:lnTo>
                    <a:pt x="1419" y="5132"/>
                  </a:lnTo>
                  <a:lnTo>
                    <a:pt x="1600" y="5041"/>
                  </a:lnTo>
                  <a:close/>
                  <a:moveTo>
                    <a:pt x="4030" y="6490"/>
                  </a:moveTo>
                  <a:lnTo>
                    <a:pt x="4211" y="6656"/>
                  </a:lnTo>
                  <a:lnTo>
                    <a:pt x="4422" y="6792"/>
                  </a:lnTo>
                  <a:lnTo>
                    <a:pt x="4211" y="7351"/>
                  </a:lnTo>
                  <a:lnTo>
                    <a:pt x="4030" y="7849"/>
                  </a:lnTo>
                  <a:lnTo>
                    <a:pt x="3849" y="7351"/>
                  </a:lnTo>
                  <a:lnTo>
                    <a:pt x="3638" y="6792"/>
                  </a:lnTo>
                  <a:lnTo>
                    <a:pt x="3849" y="6656"/>
                  </a:lnTo>
                  <a:lnTo>
                    <a:pt x="4030" y="6490"/>
                  </a:lnTo>
                  <a:close/>
                  <a:moveTo>
                    <a:pt x="4030" y="1"/>
                  </a:moveTo>
                  <a:lnTo>
                    <a:pt x="3924" y="16"/>
                  </a:lnTo>
                  <a:lnTo>
                    <a:pt x="3758" y="136"/>
                  </a:lnTo>
                  <a:lnTo>
                    <a:pt x="3728" y="227"/>
                  </a:lnTo>
                  <a:lnTo>
                    <a:pt x="3426" y="1223"/>
                  </a:lnTo>
                  <a:lnTo>
                    <a:pt x="3064" y="2159"/>
                  </a:lnTo>
                  <a:lnTo>
                    <a:pt x="2808" y="2068"/>
                  </a:lnTo>
                  <a:lnTo>
                    <a:pt x="2219" y="1947"/>
                  </a:lnTo>
                  <a:lnTo>
                    <a:pt x="1510" y="1947"/>
                  </a:lnTo>
                  <a:lnTo>
                    <a:pt x="695" y="2038"/>
                  </a:lnTo>
                  <a:lnTo>
                    <a:pt x="242" y="2159"/>
                  </a:lnTo>
                  <a:lnTo>
                    <a:pt x="121" y="2204"/>
                  </a:lnTo>
                  <a:lnTo>
                    <a:pt x="46" y="2310"/>
                  </a:lnTo>
                  <a:lnTo>
                    <a:pt x="0" y="2430"/>
                  </a:lnTo>
                  <a:lnTo>
                    <a:pt x="15" y="2551"/>
                  </a:lnTo>
                  <a:lnTo>
                    <a:pt x="227" y="3291"/>
                  </a:lnTo>
                  <a:lnTo>
                    <a:pt x="604" y="4091"/>
                  </a:lnTo>
                  <a:lnTo>
                    <a:pt x="891" y="4468"/>
                  </a:lnTo>
                  <a:lnTo>
                    <a:pt x="1027" y="4604"/>
                  </a:lnTo>
                  <a:lnTo>
                    <a:pt x="891" y="4740"/>
                  </a:lnTo>
                  <a:lnTo>
                    <a:pt x="619" y="5117"/>
                  </a:lnTo>
                  <a:lnTo>
                    <a:pt x="242" y="5917"/>
                  </a:lnTo>
                  <a:lnTo>
                    <a:pt x="15" y="6656"/>
                  </a:lnTo>
                  <a:lnTo>
                    <a:pt x="0" y="6792"/>
                  </a:lnTo>
                  <a:lnTo>
                    <a:pt x="46" y="6898"/>
                  </a:lnTo>
                  <a:lnTo>
                    <a:pt x="121" y="7004"/>
                  </a:lnTo>
                  <a:lnTo>
                    <a:pt x="242" y="7049"/>
                  </a:lnTo>
                  <a:lnTo>
                    <a:pt x="695" y="7170"/>
                  </a:lnTo>
                  <a:lnTo>
                    <a:pt x="1525" y="7260"/>
                  </a:lnTo>
                  <a:lnTo>
                    <a:pt x="2219" y="7260"/>
                  </a:lnTo>
                  <a:lnTo>
                    <a:pt x="2808" y="7139"/>
                  </a:lnTo>
                  <a:lnTo>
                    <a:pt x="3064" y="7049"/>
                  </a:lnTo>
                  <a:lnTo>
                    <a:pt x="3426" y="7985"/>
                  </a:lnTo>
                  <a:lnTo>
                    <a:pt x="3728" y="8981"/>
                  </a:lnTo>
                  <a:lnTo>
                    <a:pt x="3773" y="9071"/>
                  </a:lnTo>
                  <a:lnTo>
                    <a:pt x="3924" y="9192"/>
                  </a:lnTo>
                  <a:lnTo>
                    <a:pt x="4030" y="9207"/>
                  </a:lnTo>
                  <a:lnTo>
                    <a:pt x="4136" y="9192"/>
                  </a:lnTo>
                  <a:lnTo>
                    <a:pt x="4287" y="9071"/>
                  </a:lnTo>
                  <a:lnTo>
                    <a:pt x="4332" y="8981"/>
                  </a:lnTo>
                  <a:lnTo>
                    <a:pt x="4634" y="7985"/>
                  </a:lnTo>
                  <a:lnTo>
                    <a:pt x="4996" y="7049"/>
                  </a:lnTo>
                  <a:lnTo>
                    <a:pt x="5253" y="7139"/>
                  </a:lnTo>
                  <a:lnTo>
                    <a:pt x="5841" y="7260"/>
                  </a:lnTo>
                  <a:lnTo>
                    <a:pt x="6550" y="7260"/>
                  </a:lnTo>
                  <a:lnTo>
                    <a:pt x="7365" y="7170"/>
                  </a:lnTo>
                  <a:lnTo>
                    <a:pt x="7818" y="7049"/>
                  </a:lnTo>
                  <a:lnTo>
                    <a:pt x="7939" y="7004"/>
                  </a:lnTo>
                  <a:lnTo>
                    <a:pt x="8014" y="6898"/>
                  </a:lnTo>
                  <a:lnTo>
                    <a:pt x="8060" y="6777"/>
                  </a:lnTo>
                  <a:lnTo>
                    <a:pt x="8045" y="6656"/>
                  </a:lnTo>
                  <a:lnTo>
                    <a:pt x="7833" y="5917"/>
                  </a:lnTo>
                  <a:lnTo>
                    <a:pt x="7456" y="5117"/>
                  </a:lnTo>
                  <a:lnTo>
                    <a:pt x="7169" y="4740"/>
                  </a:lnTo>
                  <a:lnTo>
                    <a:pt x="7033" y="4604"/>
                  </a:lnTo>
                  <a:lnTo>
                    <a:pt x="7169" y="4468"/>
                  </a:lnTo>
                  <a:lnTo>
                    <a:pt x="7441" y="4091"/>
                  </a:lnTo>
                  <a:lnTo>
                    <a:pt x="7818" y="3291"/>
                  </a:lnTo>
                  <a:lnTo>
                    <a:pt x="8045" y="2551"/>
                  </a:lnTo>
                  <a:lnTo>
                    <a:pt x="8060" y="2415"/>
                  </a:lnTo>
                  <a:lnTo>
                    <a:pt x="8014" y="2310"/>
                  </a:lnTo>
                  <a:lnTo>
                    <a:pt x="7939" y="2204"/>
                  </a:lnTo>
                  <a:lnTo>
                    <a:pt x="7818" y="2159"/>
                  </a:lnTo>
                  <a:lnTo>
                    <a:pt x="7365" y="2038"/>
                  </a:lnTo>
                  <a:lnTo>
                    <a:pt x="6535" y="1947"/>
                  </a:lnTo>
                  <a:lnTo>
                    <a:pt x="5841" y="1947"/>
                  </a:lnTo>
                  <a:lnTo>
                    <a:pt x="5253" y="2068"/>
                  </a:lnTo>
                  <a:lnTo>
                    <a:pt x="4996" y="2159"/>
                  </a:lnTo>
                  <a:lnTo>
                    <a:pt x="4634" y="1223"/>
                  </a:lnTo>
                  <a:lnTo>
                    <a:pt x="4332" y="227"/>
                  </a:lnTo>
                  <a:lnTo>
                    <a:pt x="4287" y="136"/>
                  </a:lnTo>
                  <a:lnTo>
                    <a:pt x="4136" y="16"/>
                  </a:lnTo>
                  <a:lnTo>
                    <a:pt x="4030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Google Shape;2197;p85">
              <a:extLst>
                <a:ext uri="{FF2B5EF4-FFF2-40B4-BE49-F238E27FC236}">
                  <a16:creationId xmlns:a16="http://schemas.microsoft.com/office/drawing/2014/main" id="{791F7C17-7AB1-431B-80BA-254834390D56}"/>
                </a:ext>
              </a:extLst>
            </p:cNvPr>
            <p:cNvSpPr/>
            <p:nvPr/>
          </p:nvSpPr>
          <p:spPr>
            <a:xfrm rot="5400000">
              <a:off x="-1474279" y="2902154"/>
              <a:ext cx="69173" cy="1134018"/>
            </a:xfrm>
            <a:custGeom>
              <a:avLst/>
              <a:gdLst/>
              <a:ahLst/>
              <a:cxnLst/>
              <a:rect l="l" t="t" r="r" b="b"/>
              <a:pathLst>
                <a:path w="604" h="9902" extrusionOk="0">
                  <a:moveTo>
                    <a:pt x="302" y="1"/>
                  </a:moveTo>
                  <a:lnTo>
                    <a:pt x="181" y="16"/>
                  </a:lnTo>
                  <a:lnTo>
                    <a:pt x="15" y="167"/>
                  </a:lnTo>
                  <a:lnTo>
                    <a:pt x="0" y="303"/>
                  </a:lnTo>
                  <a:lnTo>
                    <a:pt x="0" y="9600"/>
                  </a:lnTo>
                  <a:lnTo>
                    <a:pt x="15" y="9720"/>
                  </a:lnTo>
                  <a:lnTo>
                    <a:pt x="181" y="9887"/>
                  </a:lnTo>
                  <a:lnTo>
                    <a:pt x="302" y="9902"/>
                  </a:lnTo>
                  <a:lnTo>
                    <a:pt x="423" y="9887"/>
                  </a:lnTo>
                  <a:lnTo>
                    <a:pt x="589" y="9720"/>
                  </a:lnTo>
                  <a:lnTo>
                    <a:pt x="604" y="9600"/>
                  </a:lnTo>
                  <a:lnTo>
                    <a:pt x="604" y="303"/>
                  </a:lnTo>
                  <a:lnTo>
                    <a:pt x="589" y="167"/>
                  </a:lnTo>
                  <a:lnTo>
                    <a:pt x="423" y="16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Google Shape;2198;p85">
              <a:extLst>
                <a:ext uri="{FF2B5EF4-FFF2-40B4-BE49-F238E27FC236}">
                  <a16:creationId xmlns:a16="http://schemas.microsoft.com/office/drawing/2014/main" id="{A080FA20-2B5A-440F-8ABB-B3C34F74FA1A}"/>
                </a:ext>
              </a:extLst>
            </p:cNvPr>
            <p:cNvSpPr/>
            <p:nvPr/>
          </p:nvSpPr>
          <p:spPr>
            <a:xfrm rot="5400000">
              <a:off x="-3239893" y="3186518"/>
              <a:ext cx="69173" cy="565291"/>
            </a:xfrm>
            <a:custGeom>
              <a:avLst/>
              <a:gdLst/>
              <a:ahLst/>
              <a:cxnLst/>
              <a:rect l="l" t="t" r="r" b="b"/>
              <a:pathLst>
                <a:path w="604" h="4936" extrusionOk="0">
                  <a:moveTo>
                    <a:pt x="302" y="1"/>
                  </a:moveTo>
                  <a:lnTo>
                    <a:pt x="181" y="16"/>
                  </a:lnTo>
                  <a:lnTo>
                    <a:pt x="15" y="182"/>
                  </a:lnTo>
                  <a:lnTo>
                    <a:pt x="0" y="303"/>
                  </a:lnTo>
                  <a:lnTo>
                    <a:pt x="0" y="4634"/>
                  </a:lnTo>
                  <a:lnTo>
                    <a:pt x="15" y="4755"/>
                  </a:lnTo>
                  <a:lnTo>
                    <a:pt x="181" y="4921"/>
                  </a:lnTo>
                  <a:lnTo>
                    <a:pt x="302" y="4936"/>
                  </a:lnTo>
                  <a:lnTo>
                    <a:pt x="423" y="4921"/>
                  </a:lnTo>
                  <a:lnTo>
                    <a:pt x="589" y="4755"/>
                  </a:lnTo>
                  <a:lnTo>
                    <a:pt x="604" y="4634"/>
                  </a:lnTo>
                  <a:lnTo>
                    <a:pt x="604" y="303"/>
                  </a:lnTo>
                  <a:lnTo>
                    <a:pt x="589" y="182"/>
                  </a:lnTo>
                  <a:lnTo>
                    <a:pt x="423" y="16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Google Shape;2214;p85">
              <a:extLst>
                <a:ext uri="{FF2B5EF4-FFF2-40B4-BE49-F238E27FC236}">
                  <a16:creationId xmlns:a16="http://schemas.microsoft.com/office/drawing/2014/main" id="{A3AFFC02-F8B7-4BED-91BA-B53AF7D5F4C6}"/>
                </a:ext>
              </a:extLst>
            </p:cNvPr>
            <p:cNvSpPr/>
            <p:nvPr/>
          </p:nvSpPr>
          <p:spPr>
            <a:xfrm rot="5400000">
              <a:off x="-1479546" y="3325681"/>
              <a:ext cx="285278" cy="285280"/>
            </a:xfrm>
            <a:custGeom>
              <a:avLst/>
              <a:gdLst/>
              <a:ahLst/>
              <a:cxnLst/>
              <a:rect l="l" t="t" r="r" b="b"/>
              <a:pathLst>
                <a:path w="2491" h="2491" extrusionOk="0">
                  <a:moveTo>
                    <a:pt x="1253" y="0"/>
                  </a:moveTo>
                  <a:lnTo>
                    <a:pt x="996" y="15"/>
                  </a:lnTo>
                  <a:lnTo>
                    <a:pt x="559" y="196"/>
                  </a:lnTo>
                  <a:lnTo>
                    <a:pt x="212" y="543"/>
                  </a:lnTo>
                  <a:lnTo>
                    <a:pt x="31" y="981"/>
                  </a:lnTo>
                  <a:lnTo>
                    <a:pt x="0" y="1238"/>
                  </a:lnTo>
                  <a:lnTo>
                    <a:pt x="31" y="1494"/>
                  </a:lnTo>
                  <a:lnTo>
                    <a:pt x="212" y="1947"/>
                  </a:lnTo>
                  <a:lnTo>
                    <a:pt x="559" y="2279"/>
                  </a:lnTo>
                  <a:lnTo>
                    <a:pt x="996" y="2475"/>
                  </a:lnTo>
                  <a:lnTo>
                    <a:pt x="1253" y="2490"/>
                  </a:lnTo>
                  <a:lnTo>
                    <a:pt x="1510" y="2475"/>
                  </a:lnTo>
                  <a:lnTo>
                    <a:pt x="1947" y="2279"/>
                  </a:lnTo>
                  <a:lnTo>
                    <a:pt x="2294" y="1947"/>
                  </a:lnTo>
                  <a:lnTo>
                    <a:pt x="2476" y="1494"/>
                  </a:lnTo>
                  <a:lnTo>
                    <a:pt x="2491" y="1238"/>
                  </a:lnTo>
                  <a:lnTo>
                    <a:pt x="2476" y="981"/>
                  </a:lnTo>
                  <a:lnTo>
                    <a:pt x="2294" y="543"/>
                  </a:lnTo>
                  <a:lnTo>
                    <a:pt x="1947" y="196"/>
                  </a:lnTo>
                  <a:lnTo>
                    <a:pt x="1510" y="15"/>
                  </a:lnTo>
                  <a:lnTo>
                    <a:pt x="1253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Google Shape;2215;p85">
              <a:extLst>
                <a:ext uri="{FF2B5EF4-FFF2-40B4-BE49-F238E27FC236}">
                  <a16:creationId xmlns:a16="http://schemas.microsoft.com/office/drawing/2014/main" id="{641F95E6-8187-4BFD-BE20-0DD4C80D6EAA}"/>
                </a:ext>
              </a:extLst>
            </p:cNvPr>
            <p:cNvSpPr/>
            <p:nvPr/>
          </p:nvSpPr>
          <p:spPr>
            <a:xfrm rot="5400000">
              <a:off x="-3912330" y="3328278"/>
              <a:ext cx="850456" cy="281844"/>
            </a:xfrm>
            <a:custGeom>
              <a:avLst/>
              <a:gdLst/>
              <a:ahLst/>
              <a:cxnLst/>
              <a:rect l="l" t="t" r="r" b="b"/>
              <a:pathLst>
                <a:path w="7426" h="2461" extrusionOk="0">
                  <a:moveTo>
                    <a:pt x="921" y="0"/>
                  </a:moveTo>
                  <a:lnTo>
                    <a:pt x="740" y="15"/>
                  </a:lnTo>
                  <a:lnTo>
                    <a:pt x="408" y="151"/>
                  </a:lnTo>
                  <a:lnTo>
                    <a:pt x="151" y="408"/>
                  </a:lnTo>
                  <a:lnTo>
                    <a:pt x="15" y="740"/>
                  </a:lnTo>
                  <a:lnTo>
                    <a:pt x="0" y="921"/>
                  </a:lnTo>
                  <a:lnTo>
                    <a:pt x="0" y="2460"/>
                  </a:lnTo>
                  <a:lnTo>
                    <a:pt x="7426" y="2460"/>
                  </a:lnTo>
                  <a:lnTo>
                    <a:pt x="7426" y="921"/>
                  </a:lnTo>
                  <a:lnTo>
                    <a:pt x="7411" y="740"/>
                  </a:lnTo>
                  <a:lnTo>
                    <a:pt x="7275" y="408"/>
                  </a:lnTo>
                  <a:lnTo>
                    <a:pt x="7018" y="151"/>
                  </a:lnTo>
                  <a:lnTo>
                    <a:pt x="6686" y="15"/>
                  </a:lnTo>
                  <a:lnTo>
                    <a:pt x="6505" y="0"/>
                  </a:lnTo>
                  <a:close/>
                </a:path>
              </a:pathLst>
            </a:custGeom>
            <a:solidFill>
              <a:srgbClr val="DA0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Google Shape;2216;p85">
              <a:extLst>
                <a:ext uri="{FF2B5EF4-FFF2-40B4-BE49-F238E27FC236}">
                  <a16:creationId xmlns:a16="http://schemas.microsoft.com/office/drawing/2014/main" id="{2C5F890C-D331-4A40-AAB3-1EF7E54688AB}"/>
                </a:ext>
              </a:extLst>
            </p:cNvPr>
            <p:cNvSpPr/>
            <p:nvPr/>
          </p:nvSpPr>
          <p:spPr>
            <a:xfrm rot="5400000">
              <a:off x="-4080051" y="2645552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0" y="0"/>
                  </a:moveTo>
                  <a:lnTo>
                    <a:pt x="0" y="7426"/>
                  </a:lnTo>
                  <a:lnTo>
                    <a:pt x="468" y="7426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Google Shape;2217;p85">
              <a:extLst>
                <a:ext uri="{FF2B5EF4-FFF2-40B4-BE49-F238E27FC236}">
                  <a16:creationId xmlns:a16="http://schemas.microsoft.com/office/drawing/2014/main" id="{2A46DB69-9F80-40F1-834E-9E2B411CC934}"/>
                </a:ext>
              </a:extLst>
            </p:cNvPr>
            <p:cNvSpPr/>
            <p:nvPr/>
          </p:nvSpPr>
          <p:spPr>
            <a:xfrm rot="5400000">
              <a:off x="-4080051" y="3442296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1" y="0"/>
                  </a:moveTo>
                  <a:lnTo>
                    <a:pt x="1" y="7426"/>
                  </a:lnTo>
                  <a:lnTo>
                    <a:pt x="469" y="7426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Google Shape;2218;p85">
              <a:extLst>
                <a:ext uri="{FF2B5EF4-FFF2-40B4-BE49-F238E27FC236}">
                  <a16:creationId xmlns:a16="http://schemas.microsoft.com/office/drawing/2014/main" id="{BA23843D-C0B2-4D2C-8225-401BB8E80FF5}"/>
                </a:ext>
              </a:extLst>
            </p:cNvPr>
            <p:cNvSpPr/>
            <p:nvPr/>
          </p:nvSpPr>
          <p:spPr>
            <a:xfrm rot="5400000">
              <a:off x="-4080051" y="3122546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1" y="0"/>
                  </a:moveTo>
                  <a:lnTo>
                    <a:pt x="1" y="7426"/>
                  </a:lnTo>
                  <a:lnTo>
                    <a:pt x="469" y="7426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Google Shape;2219;p85">
              <a:extLst>
                <a:ext uri="{FF2B5EF4-FFF2-40B4-BE49-F238E27FC236}">
                  <a16:creationId xmlns:a16="http://schemas.microsoft.com/office/drawing/2014/main" id="{E5765973-1F0C-4B3B-82B6-A1D5BEBBBC9C}"/>
                </a:ext>
              </a:extLst>
            </p:cNvPr>
            <p:cNvSpPr/>
            <p:nvPr/>
          </p:nvSpPr>
          <p:spPr>
            <a:xfrm rot="5400000">
              <a:off x="-4080042" y="3283353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0" y="0"/>
                  </a:moveTo>
                  <a:lnTo>
                    <a:pt x="0" y="7426"/>
                  </a:lnTo>
                  <a:lnTo>
                    <a:pt x="468" y="7426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Google Shape;2220;p85">
              <a:extLst>
                <a:ext uri="{FF2B5EF4-FFF2-40B4-BE49-F238E27FC236}">
                  <a16:creationId xmlns:a16="http://schemas.microsoft.com/office/drawing/2014/main" id="{1901CC42-89E3-4604-873C-E6D22F374799}"/>
                </a:ext>
              </a:extLst>
            </p:cNvPr>
            <p:cNvSpPr/>
            <p:nvPr/>
          </p:nvSpPr>
          <p:spPr>
            <a:xfrm rot="5400000">
              <a:off x="-4080046" y="2965266"/>
              <a:ext cx="53712" cy="850571"/>
            </a:xfrm>
            <a:custGeom>
              <a:avLst/>
              <a:gdLst/>
              <a:ahLst/>
              <a:cxnLst/>
              <a:rect l="l" t="t" r="r" b="b"/>
              <a:pathLst>
                <a:path w="469" h="7427" extrusionOk="0">
                  <a:moveTo>
                    <a:pt x="0" y="0"/>
                  </a:moveTo>
                  <a:lnTo>
                    <a:pt x="0" y="7426"/>
                  </a:lnTo>
                  <a:lnTo>
                    <a:pt x="468" y="7426"/>
                  </a:lnTo>
                  <a:lnTo>
                    <a:pt x="468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Google Shape;2221;p85">
              <a:extLst>
                <a:ext uri="{FF2B5EF4-FFF2-40B4-BE49-F238E27FC236}">
                  <a16:creationId xmlns:a16="http://schemas.microsoft.com/office/drawing/2014/main" id="{0F7D7F27-5490-45F0-82DD-9BDEBEE59B5E}"/>
                </a:ext>
              </a:extLst>
            </p:cNvPr>
            <p:cNvSpPr/>
            <p:nvPr/>
          </p:nvSpPr>
          <p:spPr>
            <a:xfrm rot="5400000">
              <a:off x="-4080919" y="2805725"/>
              <a:ext cx="55430" cy="850571"/>
            </a:xfrm>
            <a:custGeom>
              <a:avLst/>
              <a:gdLst/>
              <a:ahLst/>
              <a:cxnLst/>
              <a:rect l="l" t="t" r="r" b="b"/>
              <a:pathLst>
                <a:path w="484" h="7427" extrusionOk="0">
                  <a:moveTo>
                    <a:pt x="1" y="0"/>
                  </a:moveTo>
                  <a:lnTo>
                    <a:pt x="1" y="7426"/>
                  </a:lnTo>
                  <a:lnTo>
                    <a:pt x="484" y="7426"/>
                  </a:lnTo>
                  <a:lnTo>
                    <a:pt x="484" y="0"/>
                  </a:lnTo>
                  <a:close/>
                </a:path>
              </a:pathLst>
            </a:custGeom>
            <a:solidFill>
              <a:srgbClr val="F1A2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6" name="Picture 3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B1614D3-39F1-42C0-96EB-374456136A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222" y="-22852"/>
            <a:ext cx="1320778" cy="132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8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C851F04-95EA-44CA-81B3-45D9F23893C3}"/>
              </a:ext>
            </a:extLst>
          </p:cNvPr>
          <p:cNvSpPr/>
          <p:nvPr/>
        </p:nvSpPr>
        <p:spPr>
          <a:xfrm>
            <a:off x="187574" y="110348"/>
            <a:ext cx="11608223" cy="6761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BDF64B0-B8AC-49AC-99CC-9B159D141CF5}"/>
              </a:ext>
            </a:extLst>
          </p:cNvPr>
          <p:cNvSpPr/>
          <p:nvPr/>
        </p:nvSpPr>
        <p:spPr>
          <a:xfrm>
            <a:off x="0" y="6574971"/>
            <a:ext cx="12192000" cy="283029"/>
          </a:xfrm>
          <a:prstGeom prst="rect">
            <a:avLst/>
          </a:prstGeom>
          <a:solidFill>
            <a:srgbClr val="DA07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Ô li">
            <a:extLst>
              <a:ext uri="{FF2B5EF4-FFF2-40B4-BE49-F238E27FC236}">
                <a16:creationId xmlns:a16="http://schemas.microsoft.com/office/drawing/2014/main" id="{F51BD0A1-88BA-414E-ABD2-4C295A24FB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35" b="30681"/>
          <a:stretch/>
        </p:blipFill>
        <p:spPr>
          <a:xfrm>
            <a:off x="122928" y="1701647"/>
            <a:ext cx="11913499" cy="4123303"/>
          </a:xfrm>
          <a:prstGeom prst="rect">
            <a:avLst/>
          </a:prstGeom>
        </p:spPr>
      </p:pic>
      <p:sp>
        <p:nvSpPr>
          <p:cNvPr id="16" name="Tập viết 1">
            <a:extLst>
              <a:ext uri="{FF2B5EF4-FFF2-40B4-BE49-F238E27FC236}">
                <a16:creationId xmlns:a16="http://schemas.microsoft.com/office/drawing/2014/main" id="{3274D410-4E4A-4806-A16A-BBA91E9FF5D2}"/>
              </a:ext>
            </a:extLst>
          </p:cNvPr>
          <p:cNvSpPr txBox="1"/>
          <p:nvPr/>
        </p:nvSpPr>
        <p:spPr>
          <a:xfrm>
            <a:off x="1951087" y="2602169"/>
            <a:ext cx="10117986" cy="75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Khá</a:t>
            </a:r>
            <a:r>
              <a:rPr kumimoji="0" lang="el-GR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ζ </a:t>
            </a:r>
            <a:r>
              <a:rPr kumimoji="0" lang="vi-VN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Hƣ là xứ Ǉrầm hư</a:t>
            </a:r>
            <a:r>
              <a:rPr kumimoji="0" lang="el-GR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Ω</a:t>
            </a:r>
            <a:r>
              <a:rPr kumimoji="0" lang="vi-VN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g </a:t>
            </a:r>
          </a:p>
        </p:txBody>
      </p:sp>
      <p:sp>
        <p:nvSpPr>
          <p:cNvPr id="22" name="Tập viết 1">
            <a:extLst>
              <a:ext uri="{FF2B5EF4-FFF2-40B4-BE49-F238E27FC236}">
                <a16:creationId xmlns:a16="http://schemas.microsoft.com/office/drawing/2014/main" id="{6C674AEF-9785-418A-B45B-6AA798B9AE1E}"/>
              </a:ext>
            </a:extLst>
          </p:cNvPr>
          <p:cNvSpPr txBox="1"/>
          <p:nvPr/>
        </p:nvSpPr>
        <p:spPr>
          <a:xfrm>
            <a:off x="890533" y="3521541"/>
            <a:ext cx="11210540" cy="75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NΪ xaζ wưϐ λμĞc wgưƟ κưΩg đi ωϙ</a:t>
            </a:r>
            <a:r>
              <a:rPr kumimoji="0" lang="en-US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</a:rPr>
              <a:t>.</a:t>
            </a:r>
            <a:endParaRPr kumimoji="0" lang="vi-VN" sz="4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pic>
        <p:nvPicPr>
          <p:cNvPr id="23" name="Kí hiệu - Viết">
            <a:extLst>
              <a:ext uri="{FF2B5EF4-FFF2-40B4-BE49-F238E27FC236}">
                <a16:creationId xmlns:a16="http://schemas.microsoft.com/office/drawing/2014/main" id="{CE1AA749-F0DB-4787-A2FA-18F01E5767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03" y="883560"/>
            <a:ext cx="804669" cy="7251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0CE1EA4-C0D4-42F6-A8A4-713486A3B643}"/>
              </a:ext>
            </a:extLst>
          </p:cNvPr>
          <p:cNvSpPr txBox="1"/>
          <p:nvPr/>
        </p:nvSpPr>
        <p:spPr>
          <a:xfrm>
            <a:off x="3761725" y="5949399"/>
            <a:ext cx="6702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dấu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57FB8EB-7CF0-4FCC-88C4-0D1519F13762}"/>
              </a:ext>
            </a:extLst>
          </p:cNvPr>
          <p:cNvGrpSpPr/>
          <p:nvPr/>
        </p:nvGrpSpPr>
        <p:grpSpPr>
          <a:xfrm>
            <a:off x="1951086" y="4280662"/>
            <a:ext cx="2104531" cy="2535332"/>
            <a:chOff x="286641" y="2323676"/>
            <a:chExt cx="2309859" cy="2782690"/>
          </a:xfrm>
        </p:grpSpPr>
        <p:pic>
          <p:nvPicPr>
            <p:cNvPr id="26" name="Picture 2" descr="Cute girl cartoon writing on a book Royalty Free Vector">
              <a:extLst>
                <a:ext uri="{FF2B5EF4-FFF2-40B4-BE49-F238E27FC236}">
                  <a16:creationId xmlns:a16="http://schemas.microsoft.com/office/drawing/2014/main" id="{B7F7B709-E823-4596-8F4B-4B081E5DB5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7012"/>
            <a:stretch/>
          </p:blipFill>
          <p:spPr bwMode="auto">
            <a:xfrm>
              <a:off x="286641" y="3602495"/>
              <a:ext cx="1571692" cy="15038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Oval Callout 19">
              <a:extLst>
                <a:ext uri="{FF2B5EF4-FFF2-40B4-BE49-F238E27FC236}">
                  <a16:creationId xmlns:a16="http://schemas.microsoft.com/office/drawing/2014/main" id="{D682ABD0-D188-417A-A7DE-1EE8DEACDE9F}"/>
                </a:ext>
              </a:extLst>
            </p:cNvPr>
            <p:cNvSpPr/>
            <p:nvPr/>
          </p:nvSpPr>
          <p:spPr>
            <a:xfrm>
              <a:off x="578121" y="2323676"/>
              <a:ext cx="2018379" cy="1230335"/>
            </a:xfrm>
            <a:prstGeom prst="wedgeEllipseCallout">
              <a:avLst/>
            </a:prstGeom>
            <a:solidFill>
              <a:srgbClr val="FFAE24">
                <a:lumMod val="20000"/>
                <a:lumOff val="80000"/>
              </a:srgbClr>
            </a:solidFill>
            <a:ln w="25400" cap="flat" cmpd="sng" algn="ctr">
              <a:solidFill>
                <a:srgbClr val="FFAE24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Vở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tập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viết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000492-A638-42D3-816E-37D6D99A8EB4}"/>
              </a:ext>
            </a:extLst>
          </p:cNvPr>
          <p:cNvGrpSpPr/>
          <p:nvPr/>
        </p:nvGrpSpPr>
        <p:grpSpPr>
          <a:xfrm>
            <a:off x="3094430" y="0"/>
            <a:ext cx="5135171" cy="1371600"/>
            <a:chOff x="1933286" y="192870"/>
            <a:chExt cx="5135171" cy="1371600"/>
          </a:xfrm>
        </p:grpSpPr>
        <p:sp>
          <p:nvSpPr>
            <p:cNvPr id="29" name="Google Shape;1352;p29">
              <a:extLst>
                <a:ext uri="{FF2B5EF4-FFF2-40B4-BE49-F238E27FC236}">
                  <a16:creationId xmlns:a16="http://schemas.microsoft.com/office/drawing/2014/main" id="{47B46047-BAC3-49EB-97E7-1C37BEC54922}"/>
                </a:ext>
              </a:extLst>
            </p:cNvPr>
            <p:cNvSpPr/>
            <p:nvPr/>
          </p:nvSpPr>
          <p:spPr>
            <a:xfrm>
              <a:off x="2600581" y="625942"/>
              <a:ext cx="4467876" cy="625071"/>
            </a:xfrm>
            <a:custGeom>
              <a:avLst/>
              <a:gdLst/>
              <a:ahLst/>
              <a:cxnLst/>
              <a:rect l="l" t="t" r="r" b="b"/>
              <a:pathLst>
                <a:path w="35452" h="6761" extrusionOk="0">
                  <a:moveTo>
                    <a:pt x="13370" y="1"/>
                  </a:moveTo>
                  <a:lnTo>
                    <a:pt x="13370" y="1"/>
                  </a:lnTo>
                  <a:cubicBezTo>
                    <a:pt x="13358" y="32"/>
                    <a:pt x="13345" y="71"/>
                    <a:pt x="13334" y="71"/>
                  </a:cubicBezTo>
                  <a:cubicBezTo>
                    <a:pt x="13333" y="71"/>
                    <a:pt x="13331" y="70"/>
                    <a:pt x="13330" y="68"/>
                  </a:cubicBezTo>
                  <a:lnTo>
                    <a:pt x="13330" y="68"/>
                  </a:lnTo>
                  <a:cubicBezTo>
                    <a:pt x="13330" y="107"/>
                    <a:pt x="13330" y="147"/>
                    <a:pt x="13333" y="187"/>
                  </a:cubicBezTo>
                  <a:lnTo>
                    <a:pt x="11147" y="187"/>
                  </a:lnTo>
                  <a:cubicBezTo>
                    <a:pt x="11144" y="157"/>
                    <a:pt x="11144" y="123"/>
                    <a:pt x="11138" y="94"/>
                  </a:cubicBezTo>
                  <a:cubicBezTo>
                    <a:pt x="11134" y="123"/>
                    <a:pt x="11134" y="157"/>
                    <a:pt x="11131" y="187"/>
                  </a:cubicBezTo>
                  <a:lnTo>
                    <a:pt x="893" y="187"/>
                  </a:lnTo>
                  <a:cubicBezTo>
                    <a:pt x="893" y="187"/>
                    <a:pt x="318" y="633"/>
                    <a:pt x="195" y="1730"/>
                  </a:cubicBezTo>
                  <a:cubicBezTo>
                    <a:pt x="0" y="3433"/>
                    <a:pt x="519" y="3282"/>
                    <a:pt x="453" y="4115"/>
                  </a:cubicBezTo>
                  <a:cubicBezTo>
                    <a:pt x="351" y="5385"/>
                    <a:pt x="569" y="5877"/>
                    <a:pt x="404" y="6681"/>
                  </a:cubicBezTo>
                  <a:lnTo>
                    <a:pt x="10949" y="6681"/>
                  </a:lnTo>
                  <a:cubicBezTo>
                    <a:pt x="10955" y="6710"/>
                    <a:pt x="10963" y="6737"/>
                    <a:pt x="10972" y="6760"/>
                  </a:cubicBezTo>
                  <a:lnTo>
                    <a:pt x="10975" y="6681"/>
                  </a:lnTo>
                  <a:lnTo>
                    <a:pt x="19778" y="6681"/>
                  </a:lnTo>
                  <a:cubicBezTo>
                    <a:pt x="19784" y="6710"/>
                    <a:pt x="19795" y="6737"/>
                    <a:pt x="19804" y="6760"/>
                  </a:cubicBezTo>
                  <a:lnTo>
                    <a:pt x="19804" y="6681"/>
                  </a:lnTo>
                  <a:lnTo>
                    <a:pt x="28607" y="6681"/>
                  </a:lnTo>
                  <a:cubicBezTo>
                    <a:pt x="28613" y="6710"/>
                    <a:pt x="28624" y="6737"/>
                    <a:pt x="28633" y="6760"/>
                  </a:cubicBezTo>
                  <a:lnTo>
                    <a:pt x="28633" y="6681"/>
                  </a:lnTo>
                  <a:lnTo>
                    <a:pt x="35452" y="6681"/>
                  </a:lnTo>
                  <a:cubicBezTo>
                    <a:pt x="35452" y="6681"/>
                    <a:pt x="35412" y="6142"/>
                    <a:pt x="35161" y="5616"/>
                  </a:cubicBezTo>
                  <a:cubicBezTo>
                    <a:pt x="35038" y="5358"/>
                    <a:pt x="34860" y="5100"/>
                    <a:pt x="34612" y="4915"/>
                  </a:cubicBezTo>
                  <a:cubicBezTo>
                    <a:pt x="33858" y="4356"/>
                    <a:pt x="34454" y="3552"/>
                    <a:pt x="34371" y="2911"/>
                  </a:cubicBezTo>
                  <a:cubicBezTo>
                    <a:pt x="34288" y="2270"/>
                    <a:pt x="33799" y="1549"/>
                    <a:pt x="33465" y="1149"/>
                  </a:cubicBezTo>
                  <a:cubicBezTo>
                    <a:pt x="33343" y="1003"/>
                    <a:pt x="33220" y="834"/>
                    <a:pt x="33114" y="683"/>
                  </a:cubicBezTo>
                  <a:cubicBezTo>
                    <a:pt x="32929" y="414"/>
                    <a:pt x="32793" y="187"/>
                    <a:pt x="32793" y="187"/>
                  </a:cubicBezTo>
                  <a:lnTo>
                    <a:pt x="31018" y="187"/>
                  </a:lnTo>
                  <a:cubicBezTo>
                    <a:pt x="31021" y="123"/>
                    <a:pt x="31024" y="64"/>
                    <a:pt x="31028" y="1"/>
                  </a:cubicBezTo>
                  <a:lnTo>
                    <a:pt x="31028" y="1"/>
                  </a:lnTo>
                  <a:cubicBezTo>
                    <a:pt x="31019" y="32"/>
                    <a:pt x="31006" y="71"/>
                    <a:pt x="30994" y="71"/>
                  </a:cubicBezTo>
                  <a:cubicBezTo>
                    <a:pt x="30992" y="71"/>
                    <a:pt x="30990" y="70"/>
                    <a:pt x="30988" y="68"/>
                  </a:cubicBezTo>
                  <a:lnTo>
                    <a:pt x="30988" y="68"/>
                  </a:lnTo>
                  <a:cubicBezTo>
                    <a:pt x="30988" y="107"/>
                    <a:pt x="30991" y="147"/>
                    <a:pt x="30991" y="187"/>
                  </a:cubicBezTo>
                  <a:lnTo>
                    <a:pt x="28809" y="187"/>
                  </a:lnTo>
                  <a:cubicBezTo>
                    <a:pt x="28805" y="157"/>
                    <a:pt x="28802" y="123"/>
                    <a:pt x="28799" y="94"/>
                  </a:cubicBezTo>
                  <a:cubicBezTo>
                    <a:pt x="28796" y="123"/>
                    <a:pt x="28792" y="157"/>
                    <a:pt x="28789" y="187"/>
                  </a:cubicBezTo>
                  <a:lnTo>
                    <a:pt x="22189" y="187"/>
                  </a:lnTo>
                  <a:cubicBezTo>
                    <a:pt x="22192" y="123"/>
                    <a:pt x="22195" y="64"/>
                    <a:pt x="22199" y="1"/>
                  </a:cubicBezTo>
                  <a:lnTo>
                    <a:pt x="22199" y="1"/>
                  </a:lnTo>
                  <a:cubicBezTo>
                    <a:pt x="22190" y="32"/>
                    <a:pt x="22175" y="71"/>
                    <a:pt x="22164" y="71"/>
                  </a:cubicBezTo>
                  <a:cubicBezTo>
                    <a:pt x="22162" y="71"/>
                    <a:pt x="22160" y="70"/>
                    <a:pt x="22159" y="68"/>
                  </a:cubicBezTo>
                  <a:lnTo>
                    <a:pt x="22159" y="68"/>
                  </a:lnTo>
                  <a:cubicBezTo>
                    <a:pt x="22159" y="107"/>
                    <a:pt x="22159" y="147"/>
                    <a:pt x="22162" y="187"/>
                  </a:cubicBezTo>
                  <a:lnTo>
                    <a:pt x="19976" y="187"/>
                  </a:lnTo>
                  <a:cubicBezTo>
                    <a:pt x="19976" y="157"/>
                    <a:pt x="19973" y="123"/>
                    <a:pt x="19967" y="94"/>
                  </a:cubicBezTo>
                  <a:cubicBezTo>
                    <a:pt x="19967" y="123"/>
                    <a:pt x="19963" y="157"/>
                    <a:pt x="19960" y="187"/>
                  </a:cubicBezTo>
                  <a:lnTo>
                    <a:pt x="13360" y="187"/>
                  </a:lnTo>
                  <a:cubicBezTo>
                    <a:pt x="13363" y="123"/>
                    <a:pt x="13366" y="64"/>
                    <a:pt x="13370" y="1"/>
                  </a:cubicBezTo>
                  <a:close/>
                </a:path>
              </a:pathLst>
            </a:custGeom>
            <a:solidFill>
              <a:srgbClr val="9CE8D9"/>
            </a:solidFill>
            <a:ln>
              <a:noFill/>
            </a:ln>
            <a:effectLst>
              <a:outerShdw blurRad="28575" dist="190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0" name="Google Shape;697;p24">
              <a:extLst>
                <a:ext uri="{FF2B5EF4-FFF2-40B4-BE49-F238E27FC236}">
                  <a16:creationId xmlns:a16="http://schemas.microsoft.com/office/drawing/2014/main" id="{474D3459-921B-4C0C-9F53-F142928ADFE1}"/>
                </a:ext>
              </a:extLst>
            </p:cNvPr>
            <p:cNvSpPr txBox="1">
              <a:spLocks/>
            </p:cNvSpPr>
            <p:nvPr/>
          </p:nvSpPr>
          <p:spPr>
            <a:xfrm>
              <a:off x="3024114" y="512482"/>
              <a:ext cx="3855018" cy="732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FFFFFF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defRPr sz="5200" b="0" i="0" u="none" strike="noStrike" cap="none">
                  <a:solidFill>
                    <a:srgbClr val="434343"/>
                  </a:solidFill>
                  <a:latin typeface="Odibee Sans"/>
                  <a:ea typeface="Odibee Sans"/>
                  <a:cs typeface="Odibee Sans"/>
                  <a:sym typeface="Odibee San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5200"/>
                <a:buFont typeface="Odibee Sans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Câu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ứng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Odibee Sans"/>
                </a:rPr>
                <a:t>dụng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Odibee San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AE27E66-CACF-401A-ABBD-B1A909F16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33286" y="192870"/>
              <a:ext cx="1090828" cy="1371600"/>
            </a:xfrm>
            <a:prstGeom prst="rect">
              <a:avLst/>
            </a:prstGeom>
          </p:spPr>
        </p:pic>
      </p:grpSp>
      <p:sp>
        <p:nvSpPr>
          <p:cNvPr id="18" name="Tập viết 1">
            <a:extLst>
              <a:ext uri="{FF2B5EF4-FFF2-40B4-BE49-F238E27FC236}">
                <a16:creationId xmlns:a16="http://schemas.microsoft.com/office/drawing/2014/main" id="{2FD9A72D-6A53-40B1-9A54-19FF5C8E9156}"/>
              </a:ext>
            </a:extLst>
          </p:cNvPr>
          <p:cNvSpPr txBox="1"/>
          <p:nvPr/>
        </p:nvSpPr>
        <p:spPr>
          <a:xfrm>
            <a:off x="8229601" y="4405109"/>
            <a:ext cx="3871472" cy="75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(Ca </a:t>
            </a:r>
            <a:r>
              <a:rPr kumimoji="0" lang="en-US" sz="43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dao</a:t>
            </a:r>
            <a:r>
              <a:rPr kumimoji="0" lang="en-US" sz="4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" panose="020B0603050302020204" pitchFamily="34" charset="0"/>
                <a:ea typeface="HP001" panose="020B0603050302020204" pitchFamily="34" charset="0"/>
                <a:cs typeface="+mn-cs"/>
              </a:rPr>
              <a:t>)</a:t>
            </a:r>
            <a:endParaRPr kumimoji="0" lang="vi-VN" sz="4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" panose="020B0603050302020204" pitchFamily="34" charset="0"/>
              <a:ea typeface="HP001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25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nguage School Newslet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250</Words>
  <Application>Microsoft Office PowerPoint</Application>
  <PresentationFormat>Widescreen</PresentationFormat>
  <Paragraphs>42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Gloria Hallelujah</vt:lpstr>
      <vt:lpstr>inpin heiti</vt:lpstr>
      <vt:lpstr>Odibee Sans</vt:lpstr>
      <vt:lpstr>Arial</vt:lpstr>
      <vt:lpstr>Barlow</vt:lpstr>
      <vt:lpstr>Barlow Semi Condensed</vt:lpstr>
      <vt:lpstr>Calibri</vt:lpstr>
      <vt:lpstr>Calibri Light</vt:lpstr>
      <vt:lpstr>HP001</vt:lpstr>
      <vt:lpstr>HP001 4 hàng</vt:lpstr>
      <vt:lpstr>HP001 5 hàng</vt:lpstr>
      <vt:lpstr>Nunito black</vt:lpstr>
      <vt:lpstr>Pattaya</vt:lpstr>
      <vt:lpstr>1_Office Theme</vt:lpstr>
      <vt:lpstr>Language School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27</cp:revision>
  <dcterms:created xsi:type="dcterms:W3CDTF">2022-08-26T10:32:00Z</dcterms:created>
  <dcterms:modified xsi:type="dcterms:W3CDTF">2022-09-29T11:34:19Z</dcterms:modified>
</cp:coreProperties>
</file>