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6"/>
  </p:notesMasterIdLst>
  <p:sldIdLst>
    <p:sldId id="266" r:id="rId4"/>
    <p:sldId id="2640" r:id="rId5"/>
    <p:sldId id="2641" r:id="rId6"/>
    <p:sldId id="274" r:id="rId7"/>
    <p:sldId id="272" r:id="rId8"/>
    <p:sldId id="283" r:id="rId9"/>
    <p:sldId id="2633" r:id="rId10"/>
    <p:sldId id="281" r:id="rId11"/>
    <p:sldId id="285" r:id="rId12"/>
    <p:sldId id="2634" r:id="rId13"/>
    <p:sldId id="275" r:id="rId14"/>
    <p:sldId id="269" r:id="rId15"/>
    <p:sldId id="2635" r:id="rId16"/>
    <p:sldId id="295" r:id="rId17"/>
    <p:sldId id="296" r:id="rId18"/>
    <p:sldId id="277" r:id="rId19"/>
    <p:sldId id="271" r:id="rId20"/>
    <p:sldId id="448" r:id="rId21"/>
    <p:sldId id="2638" r:id="rId22"/>
    <p:sldId id="315" r:id="rId23"/>
    <p:sldId id="314" r:id="rId24"/>
    <p:sldId id="76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9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59C2F9-0402-4883-BCE6-1B6EE7142A91}"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708AB4-0170-4430-AB5F-07E7C5CA06ED}" type="slidenum">
              <a:rPr lang="en-US" smtClean="0"/>
              <a:t>‹#›</a:t>
            </a:fld>
            <a:endParaRPr lang="en-US"/>
          </a:p>
        </p:txBody>
      </p:sp>
    </p:spTree>
    <p:extLst>
      <p:ext uri="{BB962C8B-B14F-4D97-AF65-F5344CB8AC3E}">
        <p14:creationId xmlns:p14="http://schemas.microsoft.com/office/powerpoint/2010/main" val="2596610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3" name="Google Shape;7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0817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3.xml"/><Relationship Id="rId5" Type="http://schemas.openxmlformats.org/officeDocument/2006/relationships/tags" Target="../tags/tag11.xml"/><Relationship Id="rId4" Type="http://schemas.openxmlformats.org/officeDocument/2006/relationships/tags" Target="../tags/tag10.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3.xml"/><Relationship Id="rId5" Type="http://schemas.openxmlformats.org/officeDocument/2006/relationships/tags" Target="../tags/tag16.xml"/><Relationship Id="rId4" Type="http://schemas.openxmlformats.org/officeDocument/2006/relationships/tags" Target="../tags/tag15.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3.xml"/><Relationship Id="rId5" Type="http://schemas.openxmlformats.org/officeDocument/2006/relationships/tags" Target="../tags/tag21.xml"/><Relationship Id="rId4" Type="http://schemas.openxmlformats.org/officeDocument/2006/relationships/tags" Target="../tags/tag20.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3.xml"/><Relationship Id="rId4" Type="http://schemas.openxmlformats.org/officeDocument/2006/relationships/tags" Target="../tags/tag39.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3.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3.xml"/><Relationship Id="rId5" Type="http://schemas.openxmlformats.org/officeDocument/2006/relationships/tags" Target="../tags/tag53.xml"/><Relationship Id="rId4" Type="http://schemas.openxmlformats.org/officeDocument/2006/relationships/tags" Target="../tags/tag52.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3.xml"/><Relationship Id="rId4" Type="http://schemas.openxmlformats.org/officeDocument/2006/relationships/tags" Target="../tags/tag57.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3.xml"/><Relationship Id="rId5" Type="http://schemas.openxmlformats.org/officeDocument/2006/relationships/tags" Target="../tags/tag62.xml"/><Relationship Id="rId4" Type="http://schemas.openxmlformats.org/officeDocument/2006/relationships/tags" Target="../tags/tag6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07AB4-0181-49D1-8640-76002C8D402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3283B4-4983-4E41-A07F-0826617C1DB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10AD2E-BD51-499B-93CF-98242989EFCB}"/>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5" name="Footer Placeholder 4">
            <a:extLst>
              <a:ext uri="{FF2B5EF4-FFF2-40B4-BE49-F238E27FC236}">
                <a16:creationId xmlns:a16="http://schemas.microsoft.com/office/drawing/2014/main" id="{4E3F4F29-E7DE-46CC-AF42-B95DBBCCD30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E9272B-39E5-468D-8D69-8F1F8E477FDF}"/>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2749871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98B6-F1A5-4171-AEB1-0A85AC26D2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CB6087-ADB6-49BD-84D4-E751F0E7819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2B025B-25F8-43C8-9861-80B53955350D}"/>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5" name="Footer Placeholder 4">
            <a:extLst>
              <a:ext uri="{FF2B5EF4-FFF2-40B4-BE49-F238E27FC236}">
                <a16:creationId xmlns:a16="http://schemas.microsoft.com/office/drawing/2014/main" id="{D08135AD-FE7C-4255-95AE-C2A899DA0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985ED0-BE0B-4B14-9264-520ACBAB46A9}"/>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2986495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6AD5B0-E4F6-4E5B-971E-C81C0802945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77325-365A-42D9-94E6-8E801676BA2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9DE17A-3B2E-426F-AE71-D2F97C7B0584}"/>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5" name="Footer Placeholder 4">
            <a:extLst>
              <a:ext uri="{FF2B5EF4-FFF2-40B4-BE49-F238E27FC236}">
                <a16:creationId xmlns:a16="http://schemas.microsoft.com/office/drawing/2014/main" id="{ED2163F4-A290-4962-B10E-80AB6B5619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6D574A-4DA9-4342-AF71-5B0F9388C1C0}"/>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616020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7405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54"/>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4"/>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spcBef>
                <a:spcPts val="427"/>
              </a:spcBef>
              <a:spcAft>
                <a:spcPts val="0"/>
              </a:spcAft>
              <a:buClr>
                <a:srgbClr val="888888"/>
              </a:buClr>
              <a:buSzPts val="3200"/>
              <a:buNone/>
              <a:defRPr>
                <a:solidFill>
                  <a:srgbClr val="888888"/>
                </a:solidFill>
              </a:defRPr>
            </a:lvl1pPr>
            <a:lvl2pPr lvl="1" algn="ctr">
              <a:spcBef>
                <a:spcPts val="373"/>
              </a:spcBef>
              <a:spcAft>
                <a:spcPts val="0"/>
              </a:spcAft>
              <a:buClr>
                <a:srgbClr val="888888"/>
              </a:buClr>
              <a:buSzPts val="2800"/>
              <a:buNone/>
              <a:defRPr>
                <a:solidFill>
                  <a:srgbClr val="888888"/>
                </a:solidFill>
              </a:defRPr>
            </a:lvl2pPr>
            <a:lvl3pPr lvl="2" algn="ctr">
              <a:spcBef>
                <a:spcPts val="320"/>
              </a:spcBef>
              <a:spcAft>
                <a:spcPts val="0"/>
              </a:spcAft>
              <a:buClr>
                <a:srgbClr val="888888"/>
              </a:buClr>
              <a:buSzPts val="2400"/>
              <a:buNone/>
              <a:defRPr>
                <a:solidFill>
                  <a:srgbClr val="888888"/>
                </a:solidFill>
              </a:defRPr>
            </a:lvl3pPr>
            <a:lvl4pPr lvl="3" algn="ctr">
              <a:spcBef>
                <a:spcPts val="267"/>
              </a:spcBef>
              <a:spcAft>
                <a:spcPts val="0"/>
              </a:spcAft>
              <a:buClr>
                <a:srgbClr val="888888"/>
              </a:buClr>
              <a:buSzPts val="2000"/>
              <a:buNone/>
              <a:defRPr>
                <a:solidFill>
                  <a:srgbClr val="888888"/>
                </a:solidFill>
              </a:defRPr>
            </a:lvl4pPr>
            <a:lvl5pPr lvl="4" algn="ctr">
              <a:spcBef>
                <a:spcPts val="267"/>
              </a:spcBef>
              <a:spcAft>
                <a:spcPts val="0"/>
              </a:spcAft>
              <a:buClr>
                <a:srgbClr val="888888"/>
              </a:buClr>
              <a:buSzPts val="2000"/>
              <a:buNone/>
              <a:defRPr>
                <a:solidFill>
                  <a:srgbClr val="888888"/>
                </a:solidFill>
              </a:defRPr>
            </a:lvl5pPr>
            <a:lvl6pPr lvl="5" algn="ctr">
              <a:spcBef>
                <a:spcPts val="267"/>
              </a:spcBef>
              <a:spcAft>
                <a:spcPts val="0"/>
              </a:spcAft>
              <a:buClr>
                <a:srgbClr val="888888"/>
              </a:buClr>
              <a:buSzPts val="2000"/>
              <a:buNone/>
              <a:defRPr>
                <a:solidFill>
                  <a:srgbClr val="888888"/>
                </a:solidFill>
              </a:defRPr>
            </a:lvl6pPr>
            <a:lvl7pPr lvl="6" algn="ctr">
              <a:spcBef>
                <a:spcPts val="267"/>
              </a:spcBef>
              <a:spcAft>
                <a:spcPts val="0"/>
              </a:spcAft>
              <a:buClr>
                <a:srgbClr val="888888"/>
              </a:buClr>
              <a:buSzPts val="2000"/>
              <a:buNone/>
              <a:defRPr>
                <a:solidFill>
                  <a:srgbClr val="888888"/>
                </a:solidFill>
              </a:defRPr>
            </a:lvl7pPr>
            <a:lvl8pPr lvl="7" algn="ctr">
              <a:spcBef>
                <a:spcPts val="267"/>
              </a:spcBef>
              <a:spcAft>
                <a:spcPts val="0"/>
              </a:spcAft>
              <a:buClr>
                <a:srgbClr val="888888"/>
              </a:buClr>
              <a:buSzPts val="2000"/>
              <a:buNone/>
              <a:defRPr>
                <a:solidFill>
                  <a:srgbClr val="888888"/>
                </a:solidFill>
              </a:defRPr>
            </a:lvl8pPr>
            <a:lvl9pPr lvl="8" algn="ctr">
              <a:spcBef>
                <a:spcPts val="267"/>
              </a:spcBef>
              <a:spcAft>
                <a:spcPts val="0"/>
              </a:spcAft>
              <a:buClr>
                <a:srgbClr val="888888"/>
              </a:buClr>
              <a:buSzPts val="2000"/>
              <a:buNone/>
              <a:defRPr>
                <a:solidFill>
                  <a:srgbClr val="888888"/>
                </a:solidFill>
              </a:defRPr>
            </a:lvl9pPr>
          </a:lstStyle>
          <a:p>
            <a:endParaRPr/>
          </a:p>
        </p:txBody>
      </p:sp>
      <p:sp>
        <p:nvSpPr>
          <p:cNvPr id="18" name="Google Shape;18;p5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706514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5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24" name="Google Shape;24;p5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70599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56"/>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2667"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6"/>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304815" lvl="0" indent="-152408" algn="l">
              <a:spcBef>
                <a:spcPts val="267"/>
              </a:spcBef>
              <a:spcAft>
                <a:spcPts val="0"/>
              </a:spcAft>
              <a:buClr>
                <a:srgbClr val="888888"/>
              </a:buClr>
              <a:buSzPts val="2000"/>
              <a:buNone/>
              <a:defRPr sz="1333">
                <a:solidFill>
                  <a:srgbClr val="888888"/>
                </a:solidFill>
              </a:defRPr>
            </a:lvl1pPr>
            <a:lvl2pPr marL="609630" lvl="1" indent="-152408" algn="l">
              <a:spcBef>
                <a:spcPts val="240"/>
              </a:spcBef>
              <a:spcAft>
                <a:spcPts val="0"/>
              </a:spcAft>
              <a:buClr>
                <a:srgbClr val="888888"/>
              </a:buClr>
              <a:buSzPts val="1800"/>
              <a:buNone/>
              <a:defRPr sz="1200">
                <a:solidFill>
                  <a:srgbClr val="888888"/>
                </a:solidFill>
              </a:defRPr>
            </a:lvl2pPr>
            <a:lvl3pPr marL="914446" lvl="2" indent="-152408" algn="l">
              <a:spcBef>
                <a:spcPts val="213"/>
              </a:spcBef>
              <a:spcAft>
                <a:spcPts val="0"/>
              </a:spcAft>
              <a:buClr>
                <a:srgbClr val="888888"/>
              </a:buClr>
              <a:buSzPts val="1600"/>
              <a:buNone/>
              <a:defRPr sz="1067">
                <a:solidFill>
                  <a:srgbClr val="888888"/>
                </a:solidFill>
              </a:defRPr>
            </a:lvl3pPr>
            <a:lvl4pPr marL="1219261" lvl="3" indent="-152408" algn="l">
              <a:spcBef>
                <a:spcPts val="187"/>
              </a:spcBef>
              <a:spcAft>
                <a:spcPts val="0"/>
              </a:spcAft>
              <a:buClr>
                <a:srgbClr val="888888"/>
              </a:buClr>
              <a:buSzPts val="1400"/>
              <a:buNone/>
              <a:defRPr sz="933">
                <a:solidFill>
                  <a:srgbClr val="888888"/>
                </a:solidFill>
              </a:defRPr>
            </a:lvl4pPr>
            <a:lvl5pPr marL="1524076" lvl="4" indent="-152408" algn="l">
              <a:spcBef>
                <a:spcPts val="187"/>
              </a:spcBef>
              <a:spcAft>
                <a:spcPts val="0"/>
              </a:spcAft>
              <a:buClr>
                <a:srgbClr val="888888"/>
              </a:buClr>
              <a:buSzPts val="1400"/>
              <a:buNone/>
              <a:defRPr sz="933">
                <a:solidFill>
                  <a:srgbClr val="888888"/>
                </a:solidFill>
              </a:defRPr>
            </a:lvl5pPr>
            <a:lvl6pPr marL="1828891" lvl="5" indent="-152408" algn="l">
              <a:spcBef>
                <a:spcPts val="187"/>
              </a:spcBef>
              <a:spcAft>
                <a:spcPts val="0"/>
              </a:spcAft>
              <a:buClr>
                <a:srgbClr val="888888"/>
              </a:buClr>
              <a:buSzPts val="1400"/>
              <a:buNone/>
              <a:defRPr sz="933">
                <a:solidFill>
                  <a:srgbClr val="888888"/>
                </a:solidFill>
              </a:defRPr>
            </a:lvl6pPr>
            <a:lvl7pPr marL="2133707" lvl="6" indent="-152408" algn="l">
              <a:spcBef>
                <a:spcPts val="187"/>
              </a:spcBef>
              <a:spcAft>
                <a:spcPts val="0"/>
              </a:spcAft>
              <a:buClr>
                <a:srgbClr val="888888"/>
              </a:buClr>
              <a:buSzPts val="1400"/>
              <a:buNone/>
              <a:defRPr sz="933">
                <a:solidFill>
                  <a:srgbClr val="888888"/>
                </a:solidFill>
              </a:defRPr>
            </a:lvl7pPr>
            <a:lvl8pPr marL="2438522" lvl="7" indent="-152408" algn="l">
              <a:spcBef>
                <a:spcPts val="187"/>
              </a:spcBef>
              <a:spcAft>
                <a:spcPts val="0"/>
              </a:spcAft>
              <a:buClr>
                <a:srgbClr val="888888"/>
              </a:buClr>
              <a:buSzPts val="1400"/>
              <a:buNone/>
              <a:defRPr sz="933">
                <a:solidFill>
                  <a:srgbClr val="888888"/>
                </a:solidFill>
              </a:defRPr>
            </a:lvl8pPr>
            <a:lvl9pPr marL="2743337" lvl="8" indent="-152408" algn="l">
              <a:spcBef>
                <a:spcPts val="187"/>
              </a:spcBef>
              <a:spcAft>
                <a:spcPts val="0"/>
              </a:spcAft>
              <a:buClr>
                <a:srgbClr val="888888"/>
              </a:buClr>
              <a:buSzPts val="1400"/>
              <a:buNone/>
              <a:defRPr sz="933">
                <a:solidFill>
                  <a:srgbClr val="888888"/>
                </a:solidFill>
              </a:defRPr>
            </a:lvl9pPr>
          </a:lstStyle>
          <a:p>
            <a:endParaRPr/>
          </a:p>
        </p:txBody>
      </p:sp>
      <p:sp>
        <p:nvSpPr>
          <p:cNvPr id="30" name="Google Shape;30;p5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09661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5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7"/>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36" name="Google Shape;36;p57"/>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37" name="Google Shape;37;p5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17358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5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8"/>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43" name="Google Shape;43;p58"/>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44" name="Google Shape;44;p58"/>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45" name="Google Shape;45;p58"/>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46" name="Google Shape;46;p5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02466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5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71529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60"/>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60"/>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304815" lvl="0" indent="-287881" algn="l">
              <a:spcBef>
                <a:spcPts val="427"/>
              </a:spcBef>
              <a:spcAft>
                <a:spcPts val="0"/>
              </a:spcAft>
              <a:buClr>
                <a:schemeClr val="dk1"/>
              </a:buClr>
              <a:buSzPts val="3200"/>
              <a:buChar char="•"/>
              <a:defRPr sz="2133"/>
            </a:lvl1pPr>
            <a:lvl2pPr marL="609630" lvl="1" indent="-270947" algn="l">
              <a:spcBef>
                <a:spcPts val="373"/>
              </a:spcBef>
              <a:spcAft>
                <a:spcPts val="0"/>
              </a:spcAft>
              <a:buClr>
                <a:schemeClr val="dk1"/>
              </a:buClr>
              <a:buSzPts val="2800"/>
              <a:buChar char="–"/>
              <a:defRPr sz="1867"/>
            </a:lvl2pPr>
            <a:lvl3pPr marL="914446" lvl="2" indent="-254013" algn="l">
              <a:spcBef>
                <a:spcPts val="320"/>
              </a:spcBef>
              <a:spcAft>
                <a:spcPts val="0"/>
              </a:spcAft>
              <a:buClr>
                <a:schemeClr val="dk1"/>
              </a:buClr>
              <a:buSzPts val="2400"/>
              <a:buChar char="•"/>
              <a:defRPr sz="1600"/>
            </a:lvl3pPr>
            <a:lvl4pPr marL="1219261" lvl="3" indent="-237079" algn="l">
              <a:spcBef>
                <a:spcPts val="267"/>
              </a:spcBef>
              <a:spcAft>
                <a:spcPts val="0"/>
              </a:spcAft>
              <a:buClr>
                <a:schemeClr val="dk1"/>
              </a:buClr>
              <a:buSzPts val="2000"/>
              <a:buChar char="–"/>
              <a:defRPr sz="1333"/>
            </a:lvl4pPr>
            <a:lvl5pPr marL="1524076" lvl="4" indent="-237079" algn="l">
              <a:spcBef>
                <a:spcPts val="267"/>
              </a:spcBef>
              <a:spcAft>
                <a:spcPts val="0"/>
              </a:spcAft>
              <a:buClr>
                <a:schemeClr val="dk1"/>
              </a:buClr>
              <a:buSzPts val="2000"/>
              <a:buChar char="»"/>
              <a:defRPr sz="1333"/>
            </a:lvl5pPr>
            <a:lvl6pPr marL="1828891" lvl="5" indent="-237079" algn="l">
              <a:spcBef>
                <a:spcPts val="267"/>
              </a:spcBef>
              <a:spcAft>
                <a:spcPts val="0"/>
              </a:spcAft>
              <a:buClr>
                <a:schemeClr val="dk1"/>
              </a:buClr>
              <a:buSzPts val="2000"/>
              <a:buChar char="•"/>
              <a:defRPr sz="1333"/>
            </a:lvl6pPr>
            <a:lvl7pPr marL="2133707" lvl="6" indent="-237079" algn="l">
              <a:spcBef>
                <a:spcPts val="267"/>
              </a:spcBef>
              <a:spcAft>
                <a:spcPts val="0"/>
              </a:spcAft>
              <a:buClr>
                <a:schemeClr val="dk1"/>
              </a:buClr>
              <a:buSzPts val="2000"/>
              <a:buChar char="•"/>
              <a:defRPr sz="1333"/>
            </a:lvl7pPr>
            <a:lvl8pPr marL="2438522" lvl="7" indent="-237079" algn="l">
              <a:spcBef>
                <a:spcPts val="267"/>
              </a:spcBef>
              <a:spcAft>
                <a:spcPts val="0"/>
              </a:spcAft>
              <a:buClr>
                <a:schemeClr val="dk1"/>
              </a:buClr>
              <a:buSzPts val="2000"/>
              <a:buChar char="•"/>
              <a:defRPr sz="1333"/>
            </a:lvl8pPr>
            <a:lvl9pPr marL="2743337" lvl="8" indent="-237079" algn="l">
              <a:spcBef>
                <a:spcPts val="267"/>
              </a:spcBef>
              <a:spcAft>
                <a:spcPts val="0"/>
              </a:spcAft>
              <a:buClr>
                <a:schemeClr val="dk1"/>
              </a:buClr>
              <a:buSzPts val="2000"/>
              <a:buChar char="•"/>
              <a:defRPr sz="1333"/>
            </a:lvl9pPr>
          </a:lstStyle>
          <a:p>
            <a:endParaRPr/>
          </a:p>
        </p:txBody>
      </p:sp>
      <p:sp>
        <p:nvSpPr>
          <p:cNvPr id="57" name="Google Shape;57;p60"/>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58" name="Google Shape;58;p6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6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29872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0FDD4-F11B-4983-A01E-EF4D29F8103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F633927-1125-42AC-919F-FCFC40F892E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EE7B2-A80A-4D2D-98BE-CF4E0C8A5343}"/>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5" name="Footer Placeholder 4">
            <a:extLst>
              <a:ext uri="{FF2B5EF4-FFF2-40B4-BE49-F238E27FC236}">
                <a16:creationId xmlns:a16="http://schemas.microsoft.com/office/drawing/2014/main" id="{E701E583-B546-4879-9516-59C0C85FD1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47B0A4-0A1B-4674-8CD8-45ACA4FC8BE4}"/>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2387252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61"/>
          <p:cNvSpPr>
            <a:spLocks noGrp="1"/>
          </p:cNvSpPr>
          <p:nvPr>
            <p:ph type="pic" idx="2"/>
          </p:nvPr>
        </p:nvSpPr>
        <p:spPr>
          <a:xfrm>
            <a:off x="1194859" y="408517"/>
            <a:ext cx="3657600" cy="2743200"/>
          </a:xfrm>
          <a:prstGeom prst="rect">
            <a:avLst/>
          </a:prstGeom>
          <a:noFill/>
          <a:ln>
            <a:noFill/>
          </a:ln>
        </p:spPr>
      </p:sp>
      <p:sp>
        <p:nvSpPr>
          <p:cNvPr id="64" name="Google Shape;64;p61"/>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65" name="Google Shape;65;p6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6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6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5328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6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62"/>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71" name="Google Shape;71;p6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6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6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20466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63"/>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63"/>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77" name="Google Shape;77;p6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6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80948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43268850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186451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8517496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1961564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7075887"/>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96587453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899351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9A7F-A567-41B4-97BB-0D54AB0EAC3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9BF6D7-7877-468A-871E-594DC23E0AC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CB5DA6-D972-457E-BC46-A3261E569DF2}"/>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5" name="Footer Placeholder 4">
            <a:extLst>
              <a:ext uri="{FF2B5EF4-FFF2-40B4-BE49-F238E27FC236}">
                <a16:creationId xmlns:a16="http://schemas.microsoft.com/office/drawing/2014/main" id="{31724AEE-6AB1-4A13-BC00-CA7A9EDDBC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9A77F08-04C4-4B6D-ABA0-78E68214F7B4}"/>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27018028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688588279"/>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15682312"/>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092260687"/>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41976961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CEF26-29A8-4E85-8A1C-891A6D35563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61EDE96-21D8-4E6E-A3B6-50AADA9517C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C1F587-907B-4DF5-AD06-BC82A60ED78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8A5E01-8F95-40C6-9DE2-C8F386AF0A40}"/>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6" name="Footer Placeholder 5">
            <a:extLst>
              <a:ext uri="{FF2B5EF4-FFF2-40B4-BE49-F238E27FC236}">
                <a16:creationId xmlns:a16="http://schemas.microsoft.com/office/drawing/2014/main" id="{1E2B7D30-9CC8-4A83-806A-9C15EDAEB5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A07A5CA-F678-4DF8-9369-F60F11FB437E}"/>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36605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83C31-FBA0-432B-ACF6-C0FDE9EF150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214C1C2-A88C-4E5B-B0DE-1A595E4B303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07831F-10AF-4ED4-9720-76ACC371C6B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FD48F9-7291-47B9-B3C3-49E925AE790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3FC070-F901-4017-951D-0DC1D3A4F602}"/>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BCDB46-FC15-421E-95CE-8069C4DFB5DC}"/>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8" name="Footer Placeholder 7">
            <a:extLst>
              <a:ext uri="{FF2B5EF4-FFF2-40B4-BE49-F238E27FC236}">
                <a16:creationId xmlns:a16="http://schemas.microsoft.com/office/drawing/2014/main" id="{132DC83A-A791-4E8E-A315-891132B9C2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632D520-EF4C-4AD3-AEBA-AF815A268921}"/>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2315214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92223-C3F2-4395-B58F-1E3F2BA9A6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8BE0597-CFDB-4419-8541-E52AFA8CE71C}"/>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4" name="Footer Placeholder 3">
            <a:extLst>
              <a:ext uri="{FF2B5EF4-FFF2-40B4-BE49-F238E27FC236}">
                <a16:creationId xmlns:a16="http://schemas.microsoft.com/office/drawing/2014/main" id="{89F90907-7B04-4C50-9AF0-B1705E9F2D5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0714CEB-189D-48AD-B3B0-9CD624426A61}"/>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1294331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1D958B-82F2-4FFF-8E91-639F9A7102EA}"/>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3" name="Footer Placeholder 2">
            <a:extLst>
              <a:ext uri="{FF2B5EF4-FFF2-40B4-BE49-F238E27FC236}">
                <a16:creationId xmlns:a16="http://schemas.microsoft.com/office/drawing/2014/main" id="{48DD22CD-8021-41A9-968B-22D5DE4D09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F6BA9DC-08EE-48F6-AD54-69A634F15B4B}"/>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147538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552C6-3C87-4BC4-B06A-FE18BC0E412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91456B-4EDD-46C3-AA7B-0118F3F1F90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6854F2-EB93-4D51-A739-623C21AD241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8EFFD4-4416-49BC-A077-455D3BE605C6}"/>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6" name="Footer Placeholder 5">
            <a:extLst>
              <a:ext uri="{FF2B5EF4-FFF2-40B4-BE49-F238E27FC236}">
                <a16:creationId xmlns:a16="http://schemas.microsoft.com/office/drawing/2014/main" id="{124FFB38-6F88-4840-A9E2-9CAB920F01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7E7B6FB-8ADC-49AC-9ECA-6C547FD6297D}"/>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1327109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B25F3-B303-4F6C-9E3F-037D6E09975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A6C985-02CF-4DEC-8D75-A42CB696840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32B836-B2A5-458F-8E3C-0179F2DFBE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9FCDE9-D5C1-40C2-B652-857C3E095FC7}"/>
              </a:ext>
            </a:extLst>
          </p:cNvPr>
          <p:cNvSpPr>
            <a:spLocks noGrp="1"/>
          </p:cNvSpPr>
          <p:nvPr>
            <p:ph type="dt" sz="half" idx="10"/>
          </p:nvPr>
        </p:nvSpPr>
        <p:spPr>
          <a:xfrm>
            <a:off x="838200" y="6356350"/>
            <a:ext cx="2743200" cy="365125"/>
          </a:xfrm>
          <a:prstGeom prst="rect">
            <a:avLst/>
          </a:prstGeom>
        </p:spPr>
        <p:txBody>
          <a:bodyPr/>
          <a:lstStyle/>
          <a:p>
            <a:fld id="{801D21F1-114E-40CA-891A-BFDA529B3693}" type="datetimeFigureOut">
              <a:rPr lang="en-US" smtClean="0"/>
              <a:t>2/4/2023</a:t>
            </a:fld>
            <a:endParaRPr lang="en-US"/>
          </a:p>
        </p:txBody>
      </p:sp>
      <p:sp>
        <p:nvSpPr>
          <p:cNvPr id="6" name="Footer Placeholder 5">
            <a:extLst>
              <a:ext uri="{FF2B5EF4-FFF2-40B4-BE49-F238E27FC236}">
                <a16:creationId xmlns:a16="http://schemas.microsoft.com/office/drawing/2014/main" id="{DD0F157F-C157-4302-A1AA-2F4F5F19C6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4DB8835-99D7-4A90-8733-57ED0FD196D7}"/>
              </a:ext>
            </a:extLst>
          </p:cNvPr>
          <p:cNvSpPr>
            <a:spLocks noGrp="1"/>
          </p:cNvSpPr>
          <p:nvPr>
            <p:ph type="sldNum" sz="quarter" idx="12"/>
          </p:nvPr>
        </p:nvSpPr>
        <p:spPr>
          <a:xfrm>
            <a:off x="8610600" y="6356350"/>
            <a:ext cx="2743200" cy="365125"/>
          </a:xfrm>
          <a:prstGeom prst="rect">
            <a:avLst/>
          </a:prstGeom>
        </p:spPr>
        <p:txBody>
          <a:bodyPr/>
          <a:lstStyle/>
          <a:p>
            <a:fld id="{2FCC2E25-9F7A-4FB2-BADB-C51D71FBD84F}" type="slidenum">
              <a:rPr lang="en-US" smtClean="0"/>
              <a:t>‹#›</a:t>
            </a:fld>
            <a:endParaRPr lang="en-US"/>
          </a:p>
        </p:txBody>
      </p:sp>
    </p:spTree>
    <p:extLst>
      <p:ext uri="{BB962C8B-B14F-4D97-AF65-F5344CB8AC3E}">
        <p14:creationId xmlns:p14="http://schemas.microsoft.com/office/powerpoint/2010/main" val="4072335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tags" Target="../tags/tag5.xml"/><Relationship Id="rId2" Type="http://schemas.openxmlformats.org/officeDocument/2006/relationships/slideLayout" Target="../slideLayouts/slideLayout24.xml"/><Relationship Id="rId16" Type="http://schemas.openxmlformats.org/officeDocument/2006/relationships/tags" Target="../tags/tag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picture containing bedclothes&#10;&#10;Description automatically generated">
            <a:extLst>
              <a:ext uri="{FF2B5EF4-FFF2-40B4-BE49-F238E27FC236}">
                <a16:creationId xmlns:a16="http://schemas.microsoft.com/office/drawing/2014/main" id="{4E2660E5-161C-40F2-A867-8A7EE00AC221}"/>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400" r="9993"/>
          <a:stretch/>
        </p:blipFill>
        <p:spPr>
          <a:xfrm>
            <a:off x="0" y="0"/>
            <a:ext cx="12192000" cy="6858000"/>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94A71299-C64B-4B60-98B8-8D91F7D69E7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81151" y="571499"/>
            <a:ext cx="1152525" cy="1152525"/>
          </a:xfrm>
          <a:prstGeom prst="rect">
            <a:avLst/>
          </a:prstGeom>
        </p:spPr>
      </p:pic>
    </p:spTree>
    <p:extLst>
      <p:ext uri="{BB962C8B-B14F-4D97-AF65-F5344CB8AC3E}">
        <p14:creationId xmlns:p14="http://schemas.microsoft.com/office/powerpoint/2010/main" val="19015264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15" name="Picture 14" descr="A picture containing shape&#10;&#10;Description automatically generated">
            <a:extLst>
              <a:ext uri="{FF2B5EF4-FFF2-40B4-BE49-F238E27FC236}">
                <a16:creationId xmlns:a16="http://schemas.microsoft.com/office/drawing/2014/main" id="{96ED1FBC-5C06-4E8B-A0F7-2A6A9929982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63090" y="281940"/>
            <a:ext cx="1424940" cy="1424940"/>
          </a:xfrm>
          <a:prstGeom prst="rect">
            <a:avLst/>
          </a:prstGeom>
        </p:spPr>
      </p:pic>
    </p:spTree>
    <p:extLst>
      <p:ext uri="{BB962C8B-B14F-4D97-AF65-F5344CB8AC3E}">
        <p14:creationId xmlns:p14="http://schemas.microsoft.com/office/powerpoint/2010/main" val="3033750664"/>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8572982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8.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9.png"/><Relationship Id="rId12" Type="http://schemas.openxmlformats.org/officeDocument/2006/relationships/audio" Target="../media/audio3.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audio" Target="../media/audio5.wav"/><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microsoft.com/office/2007/relationships/hdphoto" Target="../media/hdphoto4.wdp"/><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1.gif"/><Relationship Id="rId4" Type="http://schemas.openxmlformats.org/officeDocument/2006/relationships/audio" Target="../media/audio5.wav"/><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2.png"/><Relationship Id="rId12" Type="http://schemas.openxmlformats.org/officeDocument/2006/relationships/audio" Target="../media/audio3.wav"/><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audio" Target="../media/audio5.wav"/><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audio" Target="../media/audio6.wav"/><Relationship Id="rId3" Type="http://schemas.openxmlformats.org/officeDocument/2006/relationships/audio" Target="../media/audio6.wav"/><Relationship Id="rId7" Type="http://schemas.openxmlformats.org/officeDocument/2006/relationships/audio" Target="../media/audio3.wav"/><Relationship Id="rId2" Type="http://schemas.openxmlformats.org/officeDocument/2006/relationships/audio" Target="../media/audio3.wav"/><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3.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CA14B3C-87C3-2122-95F1-9B89E7B57F4B}"/>
              </a:ext>
            </a:extLst>
          </p:cNvPr>
          <p:cNvGrpSpPr/>
          <p:nvPr/>
        </p:nvGrpSpPr>
        <p:grpSpPr>
          <a:xfrm>
            <a:off x="1925265" y="495000"/>
            <a:ext cx="8028359" cy="5868000"/>
            <a:chOff x="4227089" y="495000"/>
            <a:chExt cx="6930768" cy="5868000"/>
          </a:xfrm>
        </p:grpSpPr>
        <p:pic>
          <p:nvPicPr>
            <p:cNvPr id="29" name="Picture 28">
              <a:extLst>
                <a:ext uri="{FF2B5EF4-FFF2-40B4-BE49-F238E27FC236}">
                  <a16:creationId xmlns:a16="http://schemas.microsoft.com/office/drawing/2014/main" id="{584775D6-7834-05FD-48EF-4856B0B072FD}"/>
                </a:ext>
              </a:extLst>
            </p:cNvPr>
            <p:cNvPicPr>
              <a:picLocks noChangeAspect="1"/>
            </p:cNvPicPr>
            <p:nvPr/>
          </p:nvPicPr>
          <p:blipFill rotWithShape="1">
            <a:blip r:embed="rId3"/>
            <a:srcRect l="6254" t="15789" r="5161" b="9210"/>
            <a:stretch/>
          </p:blipFill>
          <p:spPr>
            <a:xfrm>
              <a:off x="4227089" y="495000"/>
              <a:ext cx="6930768" cy="5868000"/>
            </a:xfrm>
            <a:prstGeom prst="rect">
              <a:avLst/>
            </a:prstGeom>
          </p:spPr>
        </p:pic>
        <p:sp>
          <p:nvSpPr>
            <p:cNvPr id="44" name="TextBox 43">
              <a:extLst>
                <a:ext uri="{FF2B5EF4-FFF2-40B4-BE49-F238E27FC236}">
                  <a16:creationId xmlns:a16="http://schemas.microsoft.com/office/drawing/2014/main" id="{97568BE0-D9F0-DB91-B015-21D685AE745B}"/>
                </a:ext>
              </a:extLst>
            </p:cNvPr>
            <p:cNvSpPr txBox="1"/>
            <p:nvPr/>
          </p:nvSpPr>
          <p:spPr>
            <a:xfrm>
              <a:off x="8069565" y="4929766"/>
              <a:ext cx="2224899" cy="584775"/>
            </a:xfrm>
            <a:prstGeom prst="rect">
              <a:avLst/>
            </a:prstGeom>
            <a:noFill/>
          </p:spPr>
          <p:txBody>
            <a:bodyPr wrap="square" rtlCol="0">
              <a:spAutoFit/>
              <a:scene3d>
                <a:camera prst="orthographicFront"/>
                <a:lightRig rig="threePt" dir="t">
                  <a:rot lat="0" lon="0" rev="1200000"/>
                </a:lightRig>
              </a:scene3d>
              <a:sp3d>
                <a:bevelT w="25400" h="254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3175">
                    <a:noFill/>
                    <a:prstDash val="solid"/>
                  </a:ln>
                  <a:blipFill dpi="0" rotWithShape="1">
                    <a:blip r:embed="rId4">
                      <a:extLst>
                        <a:ext uri="{28A0092B-C50C-407E-A947-70E740481C1C}">
                          <a14:useLocalDpi xmlns:a14="http://schemas.microsoft.com/office/drawing/2010/main" val="0"/>
                        </a:ext>
                      </a:extLst>
                    </a:blip>
                    <a:srcRect/>
                    <a:stretch>
                      <a:fillRect/>
                    </a:stretch>
                  </a:blipFill>
                  <a:effectLst>
                    <a:glow rad="152400">
                      <a:prstClr val="white"/>
                    </a:glow>
                    <a:innerShdw>
                      <a:prstClr val="black"/>
                    </a:innerShdw>
                  </a:effectLst>
                  <a:uLnTx/>
                  <a:uFillTx/>
                  <a:latin typeface="Cambria" panose="02040503050406030204" pitchFamily="18" charset="0"/>
                  <a:ea typeface="Cambria" panose="02040503050406030204" pitchFamily="18" charset="0"/>
                </a:rPr>
                <a:t>TẬP VIẾT</a:t>
              </a:r>
            </a:p>
          </p:txBody>
        </p:sp>
      </p:grpSp>
      <p:sp>
        <p:nvSpPr>
          <p:cNvPr id="39" name="TextBox 38">
            <a:extLst>
              <a:ext uri="{FF2B5EF4-FFF2-40B4-BE49-F238E27FC236}">
                <a16:creationId xmlns:a16="http://schemas.microsoft.com/office/drawing/2014/main" id="{218EB350-4AE7-8B30-1E4C-B8594D72EE01}"/>
              </a:ext>
            </a:extLst>
          </p:cNvPr>
          <p:cNvSpPr txBox="1"/>
          <p:nvPr/>
        </p:nvSpPr>
        <p:spPr>
          <a:xfrm>
            <a:off x="3793346" y="1168883"/>
            <a:ext cx="459292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66CC"/>
                </a:solidFill>
                <a:effectLst/>
                <a:uLnTx/>
                <a:uFillTx/>
                <a:latin typeface="+mj-lt"/>
                <a:ea typeface="+mn-ea"/>
                <a:cs typeface="+mn-cs"/>
              </a:rPr>
              <a:t>Thứ</a:t>
            </a:r>
            <a:r>
              <a:rPr kumimoji="0" lang="en-US" sz="3200" b="1" i="0" u="none" strike="noStrike" kern="1200" cap="none" spc="0" normalizeH="0" baseline="0" noProof="0" dirty="0">
                <a:ln>
                  <a:noFill/>
                </a:ln>
                <a:solidFill>
                  <a:srgbClr val="0066CC"/>
                </a:solidFill>
                <a:effectLst/>
                <a:uLnTx/>
                <a:uFillTx/>
                <a:latin typeface="+mj-lt"/>
                <a:ea typeface="+mn-ea"/>
                <a:cs typeface="+mn-cs"/>
              </a:rPr>
              <a:t>… </a:t>
            </a:r>
            <a:r>
              <a:rPr kumimoji="0" lang="en-US" sz="3200" b="1" i="0" u="none" strike="noStrike" kern="1200" cap="none" spc="0" normalizeH="0" baseline="0" noProof="0" dirty="0" err="1">
                <a:ln>
                  <a:noFill/>
                </a:ln>
                <a:solidFill>
                  <a:srgbClr val="0066CC"/>
                </a:solidFill>
                <a:effectLst/>
                <a:uLnTx/>
                <a:uFillTx/>
                <a:latin typeface="+mj-lt"/>
                <a:ea typeface="+mn-ea"/>
                <a:cs typeface="+mn-cs"/>
              </a:rPr>
              <a:t>ngày</a:t>
            </a:r>
            <a:r>
              <a:rPr kumimoji="0" lang="en-US" sz="3200" b="1" i="0" u="none" strike="noStrike" kern="1200" cap="none" spc="0" normalizeH="0" baseline="0" noProof="0" dirty="0">
                <a:ln>
                  <a:noFill/>
                </a:ln>
                <a:solidFill>
                  <a:srgbClr val="0066CC"/>
                </a:solidFill>
                <a:effectLst/>
                <a:uLnTx/>
                <a:uFillTx/>
                <a:latin typeface="+mj-lt"/>
                <a:ea typeface="+mn-ea"/>
                <a:cs typeface="+mn-cs"/>
              </a:rPr>
              <a:t>… </a:t>
            </a:r>
            <a:r>
              <a:rPr kumimoji="0" lang="en-US" sz="3200" b="1" i="0" u="none" strike="noStrike" kern="1200" cap="none" spc="0" normalizeH="0" baseline="0" noProof="0" dirty="0" err="1">
                <a:ln>
                  <a:noFill/>
                </a:ln>
                <a:solidFill>
                  <a:srgbClr val="0066CC"/>
                </a:solidFill>
                <a:effectLst/>
                <a:uLnTx/>
                <a:uFillTx/>
                <a:latin typeface="+mj-lt"/>
                <a:ea typeface="+mn-ea"/>
                <a:cs typeface="+mn-cs"/>
              </a:rPr>
              <a:t>tháng</a:t>
            </a:r>
            <a:r>
              <a:rPr kumimoji="0" lang="en-US" sz="3200" b="1" i="0" u="none" strike="noStrike" kern="1200" cap="none" spc="0" normalizeH="0" baseline="0" noProof="0" dirty="0">
                <a:ln>
                  <a:noFill/>
                </a:ln>
                <a:solidFill>
                  <a:srgbClr val="0066CC"/>
                </a:solidFill>
                <a:effectLst/>
                <a:uLnTx/>
                <a:uFillTx/>
                <a:latin typeface="+mj-lt"/>
                <a:ea typeface="+mn-ea"/>
                <a:cs typeface="+mn-cs"/>
              </a:rPr>
              <a:t>… </a:t>
            </a:r>
            <a:r>
              <a:rPr kumimoji="0" lang="en-US" sz="3200" b="1" i="0" u="none" strike="noStrike" kern="1200" cap="none" spc="0" normalizeH="0" baseline="0" noProof="0" dirty="0" err="1">
                <a:ln>
                  <a:noFill/>
                </a:ln>
                <a:solidFill>
                  <a:srgbClr val="0066CC"/>
                </a:solidFill>
                <a:effectLst/>
                <a:uLnTx/>
                <a:uFillTx/>
                <a:latin typeface="+mj-lt"/>
                <a:ea typeface="+mn-ea"/>
                <a:cs typeface="+mn-cs"/>
              </a:rPr>
              <a:t>năm</a:t>
            </a:r>
            <a:r>
              <a:rPr kumimoji="0" lang="en-US" sz="3200" b="1" i="0" u="none" strike="noStrike" kern="1200" cap="none" spc="0" normalizeH="0" baseline="0" noProof="0" dirty="0">
                <a:ln>
                  <a:noFill/>
                </a:ln>
                <a:solidFill>
                  <a:srgbClr val="0066CC"/>
                </a:solidFill>
                <a:effectLst/>
                <a:uLnTx/>
                <a:uFillTx/>
                <a:latin typeface="+mj-lt"/>
                <a:ea typeface="+mn-ea"/>
                <a:cs typeface="+mn-cs"/>
              </a:rPr>
              <a:t>…</a:t>
            </a:r>
          </a:p>
        </p:txBody>
      </p:sp>
      <p:sp>
        <p:nvSpPr>
          <p:cNvPr id="40" name="TextBox 39">
            <a:extLst>
              <a:ext uri="{FF2B5EF4-FFF2-40B4-BE49-F238E27FC236}">
                <a16:creationId xmlns:a16="http://schemas.microsoft.com/office/drawing/2014/main" id="{BCD2D8E3-61E8-9A42-8FC5-0F053D3A3F10}"/>
              </a:ext>
            </a:extLst>
          </p:cNvPr>
          <p:cNvSpPr txBox="1"/>
          <p:nvPr/>
        </p:nvSpPr>
        <p:spPr>
          <a:xfrm>
            <a:off x="2931964" y="3094016"/>
            <a:ext cx="615488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1" i="0" u="none" strike="noStrike" kern="0" cap="none" spc="0" normalizeH="0" baseline="0" noProof="0" dirty="0" err="1">
                <a:ln>
                  <a:noFill/>
                </a:ln>
                <a:solidFill>
                  <a:srgbClr val="FF5252"/>
                </a:solidFill>
                <a:effectLst/>
                <a:uLnTx/>
                <a:uFillTx/>
                <a:latin typeface="UTM French Vanilla" panose="02040603050506020204" pitchFamily="18" charset="0"/>
                <a:ea typeface="+mn-ea"/>
                <a:cs typeface="Arial"/>
                <a:sym typeface="Arial"/>
              </a:rPr>
              <a:t>Ôn</a:t>
            </a:r>
            <a:r>
              <a:rPr kumimoji="0" lang="en-US" sz="5000" b="1" i="0" u="none" strike="noStrike" kern="0" cap="none" spc="0" normalizeH="0" baseline="0" noProof="0" dirty="0">
                <a:ln>
                  <a:noFill/>
                </a:ln>
                <a:solidFill>
                  <a:srgbClr val="FF5252"/>
                </a:solidFill>
                <a:effectLst/>
                <a:uLnTx/>
                <a:uFillTx/>
                <a:latin typeface="UTM French Vanilla" panose="02040603050506020204" pitchFamily="18" charset="0"/>
                <a:ea typeface="+mn-ea"/>
                <a:cs typeface="Arial"/>
                <a:sym typeface="Arial"/>
              </a:rPr>
              <a:t> </a:t>
            </a:r>
            <a:r>
              <a:rPr kumimoji="0" lang="en-US" sz="5000" b="1" i="0" u="none" strike="noStrike" kern="0" cap="none" spc="0" normalizeH="0" baseline="0" noProof="0" dirty="0" err="1">
                <a:ln>
                  <a:noFill/>
                </a:ln>
                <a:solidFill>
                  <a:srgbClr val="FF5252"/>
                </a:solidFill>
                <a:effectLst/>
                <a:uLnTx/>
                <a:uFillTx/>
                <a:latin typeface="UTM French Vanilla" panose="02040603050506020204" pitchFamily="18" charset="0"/>
                <a:ea typeface="+mn-ea"/>
                <a:cs typeface="Arial"/>
                <a:sym typeface="Arial"/>
              </a:rPr>
              <a:t>chữ</a:t>
            </a:r>
            <a:r>
              <a:rPr kumimoji="0" lang="en-US" sz="5000" b="1" i="0" u="none" strike="noStrike" kern="0" cap="none" spc="0" normalizeH="0" baseline="0" noProof="0" dirty="0">
                <a:ln>
                  <a:noFill/>
                </a:ln>
                <a:solidFill>
                  <a:srgbClr val="FF5252"/>
                </a:solidFill>
                <a:effectLst/>
                <a:uLnTx/>
                <a:uFillTx/>
                <a:latin typeface="UTM French Vanilla" panose="02040603050506020204" pitchFamily="18" charset="0"/>
                <a:ea typeface="+mn-ea"/>
                <a:cs typeface="Arial"/>
                <a:sym typeface="Arial"/>
              </a:rPr>
              <a:t> </a:t>
            </a:r>
            <a:r>
              <a:rPr kumimoji="0" lang="en-US" sz="5000" b="1" i="0" u="none" strike="noStrike" kern="0" cap="none" spc="0" normalizeH="0" baseline="0" noProof="0" dirty="0" err="1">
                <a:ln>
                  <a:noFill/>
                </a:ln>
                <a:solidFill>
                  <a:srgbClr val="FF5252"/>
                </a:solidFill>
                <a:effectLst/>
                <a:uLnTx/>
                <a:uFillTx/>
                <a:latin typeface="UTM French Vanilla" panose="02040603050506020204" pitchFamily="18" charset="0"/>
                <a:ea typeface="+mn-ea"/>
                <a:cs typeface="Arial"/>
                <a:sym typeface="Arial"/>
              </a:rPr>
              <a:t>viết</a:t>
            </a:r>
            <a:r>
              <a:rPr kumimoji="0" lang="en-US" sz="5000" b="1" i="0" u="none" strike="noStrike" kern="0" cap="none" spc="0" normalizeH="0" noProof="0" dirty="0">
                <a:ln>
                  <a:noFill/>
                </a:ln>
                <a:solidFill>
                  <a:srgbClr val="FF5252"/>
                </a:solidFill>
                <a:effectLst/>
                <a:uLnTx/>
                <a:uFillTx/>
                <a:latin typeface="UTM French Vanilla" panose="02040603050506020204" pitchFamily="18" charset="0"/>
                <a:ea typeface="+mn-ea"/>
                <a:cs typeface="Arial"/>
                <a:sym typeface="Arial"/>
              </a:rPr>
              <a:t> </a:t>
            </a:r>
            <a:r>
              <a:rPr kumimoji="0" lang="en-US" sz="5000" b="1" i="0" u="none" strike="noStrike" kern="0" cap="none" spc="0" normalizeH="0" baseline="0" noProof="0" dirty="0" err="1">
                <a:ln>
                  <a:noFill/>
                </a:ln>
                <a:solidFill>
                  <a:srgbClr val="FF5252"/>
                </a:solidFill>
                <a:effectLst/>
                <a:uLnTx/>
                <a:uFillTx/>
                <a:latin typeface="UTM French Vanilla" panose="02040603050506020204" pitchFamily="18" charset="0"/>
                <a:ea typeface="+mn-ea"/>
                <a:cs typeface="Arial"/>
                <a:sym typeface="Arial"/>
              </a:rPr>
              <a:t>hoa</a:t>
            </a:r>
            <a:r>
              <a:rPr kumimoji="0" lang="en-US" sz="5000" b="1" i="0" u="none" strike="noStrike" kern="0" cap="none" spc="0" normalizeH="0" baseline="0" noProof="0" dirty="0">
                <a:ln>
                  <a:noFill/>
                </a:ln>
                <a:solidFill>
                  <a:srgbClr val="FF5252"/>
                </a:solidFill>
                <a:effectLst/>
                <a:uLnTx/>
                <a:uFillTx/>
                <a:latin typeface="UTM French Vanilla" panose="02040603050506020204" pitchFamily="18" charset="0"/>
                <a:ea typeface="+mn-ea"/>
                <a:cs typeface="Arial"/>
                <a:sym typeface="Arial"/>
              </a:rPr>
              <a:t> </a:t>
            </a:r>
            <a:r>
              <a:rPr kumimoji="0" lang="en-US" sz="4000" b="1" i="0" u="none" strike="noStrike" kern="0" cap="none" spc="0" normalizeH="0" baseline="0" noProof="0" dirty="0">
                <a:ln>
                  <a:noFill/>
                </a:ln>
                <a:solidFill>
                  <a:srgbClr val="FF5252"/>
                </a:solidFill>
                <a:effectLst/>
                <a:uLnTx/>
                <a:uFillTx/>
                <a:latin typeface="HP001 5 hàng" panose="020B0603050302020204" pitchFamily="34" charset="0"/>
                <a:ea typeface="+mn-ea"/>
                <a:cs typeface="Arial"/>
                <a:sym typeface="Arial"/>
              </a:rPr>
              <a:t>V,</a:t>
            </a:r>
            <a:r>
              <a:rPr kumimoji="0" lang="en-US" sz="4000" b="1" i="0" u="none" strike="noStrike" kern="0" cap="none" spc="0" normalizeH="0" noProof="0" dirty="0">
                <a:ln>
                  <a:noFill/>
                </a:ln>
                <a:solidFill>
                  <a:srgbClr val="FF5252"/>
                </a:solidFill>
                <a:effectLst/>
                <a:uLnTx/>
                <a:uFillTx/>
                <a:latin typeface="HP001 5 hàng" panose="020B0603050302020204" pitchFamily="34" charset="0"/>
                <a:ea typeface="+mn-ea"/>
                <a:cs typeface="Arial"/>
                <a:sym typeface="Arial"/>
              </a:rPr>
              <a:t> X</a:t>
            </a:r>
            <a:endParaRPr kumimoji="0" lang="en-US" sz="5400" b="1" i="0" u="none" strike="noStrike" kern="0" cap="none" spc="0" normalizeH="0" baseline="0" noProof="0" dirty="0">
              <a:ln>
                <a:noFill/>
              </a:ln>
              <a:solidFill>
                <a:srgbClr val="FF5252"/>
              </a:solidFill>
              <a:effectLst/>
              <a:uLnTx/>
              <a:uFillTx/>
              <a:latin typeface="HP001 5 hàng" panose="020B0603050302020204" pitchFamily="34" charset="0"/>
              <a:ea typeface="+mn-ea"/>
              <a:cs typeface="Arial"/>
              <a:sym typeface="Arial"/>
            </a:endParaRPr>
          </a:p>
        </p:txBody>
      </p:sp>
      <p:grpSp>
        <p:nvGrpSpPr>
          <p:cNvPr id="41" name="Group 40">
            <a:extLst>
              <a:ext uri="{FF2B5EF4-FFF2-40B4-BE49-F238E27FC236}">
                <a16:creationId xmlns:a16="http://schemas.microsoft.com/office/drawing/2014/main" id="{96830524-6DB1-4FDF-33FC-A6B511F8ECF5}"/>
              </a:ext>
            </a:extLst>
          </p:cNvPr>
          <p:cNvGrpSpPr/>
          <p:nvPr/>
        </p:nvGrpSpPr>
        <p:grpSpPr>
          <a:xfrm>
            <a:off x="3249596" y="1786797"/>
            <a:ext cx="4282100" cy="809568"/>
            <a:chOff x="2963151" y="1796738"/>
            <a:chExt cx="4282100" cy="809568"/>
          </a:xfrm>
        </p:grpSpPr>
        <p:pic>
          <p:nvPicPr>
            <p:cNvPr id="42" name="Picture 41" descr="A picture containing text, electronics&#10;&#10;Description automatically generated">
              <a:extLst>
                <a:ext uri="{FF2B5EF4-FFF2-40B4-BE49-F238E27FC236}">
                  <a16:creationId xmlns:a16="http://schemas.microsoft.com/office/drawing/2014/main" id="{FF7E51D7-76C9-753B-EA81-F58CE3AEDA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3151" y="1796738"/>
              <a:ext cx="4282100" cy="809568"/>
            </a:xfrm>
            <a:prstGeom prst="rect">
              <a:avLst/>
            </a:prstGeom>
          </p:spPr>
        </p:pic>
        <p:sp>
          <p:nvSpPr>
            <p:cNvPr id="43" name="TextBox 42">
              <a:extLst>
                <a:ext uri="{FF2B5EF4-FFF2-40B4-BE49-F238E27FC236}">
                  <a16:creationId xmlns:a16="http://schemas.microsoft.com/office/drawing/2014/main" id="{61B32471-8766-5EDA-16E3-1AA8B53F39C9}"/>
                </a:ext>
              </a:extLst>
            </p:cNvPr>
            <p:cNvSpPr txBox="1"/>
            <p:nvPr/>
          </p:nvSpPr>
          <p:spPr>
            <a:xfrm>
              <a:off x="4095055" y="1996350"/>
              <a:ext cx="2419343" cy="584775"/>
            </a:xfrm>
            <a:prstGeom prst="rect">
              <a:avLst/>
            </a:prstGeom>
            <a:noFill/>
          </p:spPr>
          <p:txBody>
            <a:bodyPr wrap="square" rtlCol="0">
              <a:spAutoFit/>
              <a:scene3d>
                <a:camera prst="orthographicFront"/>
                <a:lightRig rig="threePt" dir="t">
                  <a:rot lat="0" lon="0" rev="1200000"/>
                </a:lightRig>
              </a:scene3d>
              <a:sp3d>
                <a:bevelT w="25400" h="254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3175">
                    <a:noFill/>
                    <a:prstDash val="solid"/>
                  </a:ln>
                  <a:blipFill dpi="0" rotWithShape="1">
                    <a:blip r:embed="rId4">
                      <a:extLst>
                        <a:ext uri="{28A0092B-C50C-407E-A947-70E740481C1C}">
                          <a14:useLocalDpi xmlns:a14="http://schemas.microsoft.com/office/drawing/2010/main" val="0"/>
                        </a:ext>
                      </a:extLst>
                    </a:blip>
                    <a:srcRect/>
                    <a:stretch>
                      <a:fillRect/>
                    </a:stretch>
                  </a:blipFill>
                  <a:effectLst>
                    <a:glow rad="152400">
                      <a:prstClr val="white"/>
                    </a:glow>
                    <a:innerShdw>
                      <a:prstClr val="black"/>
                    </a:innerShdw>
                  </a:effectLst>
                  <a:uLnTx/>
                  <a:uFillTx/>
                  <a:latin typeface="Cambria" panose="02040503050406030204" pitchFamily="18" charset="0"/>
                  <a:ea typeface="Cambria" panose="02040503050406030204" pitchFamily="18" charset="0"/>
                </a:rPr>
                <a:t>TIẾNG VIỆT</a:t>
              </a:r>
            </a:p>
          </p:txBody>
        </p:sp>
      </p:grpSp>
    </p:spTree>
    <p:extLst>
      <p:ext uri="{BB962C8B-B14F-4D97-AF65-F5344CB8AC3E}">
        <p14:creationId xmlns:p14="http://schemas.microsoft.com/office/powerpoint/2010/main" val="29643890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25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39"/>
                                        </p:tgtEl>
                                        <p:attrNameLst>
                                          <p:attrName>style.visibility</p:attrName>
                                        </p:attrNameLst>
                                      </p:cBhvr>
                                      <p:to>
                                        <p:strVal val="visible"/>
                                      </p:to>
                                    </p:set>
                                    <p:anim calcmode="lin" valueType="num">
                                      <p:cBhvr>
                                        <p:cTn id="13" dur="500" fill="hold"/>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39"/>
                                        </p:tgtEl>
                                        <p:attrNameLst>
                                          <p:attrName>ppt_y</p:attrName>
                                        </p:attrNameLst>
                                      </p:cBhvr>
                                      <p:tavLst>
                                        <p:tav tm="0">
                                          <p:val>
                                            <p:strVal val="#ppt_y"/>
                                          </p:val>
                                        </p:tav>
                                        <p:tav tm="100000">
                                          <p:val>
                                            <p:strVal val="#ppt_y"/>
                                          </p:val>
                                        </p:tav>
                                      </p:tavLst>
                                    </p:anim>
                                    <p:anim calcmode="lin" valueType="num">
                                      <p:cBhvr>
                                        <p:cTn id="15" dur="500" fill="hold"/>
                                        <p:tgtEl>
                                          <p:spTgt spid="39"/>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39"/>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39"/>
                                        </p:tgtEl>
                                      </p:cBhvr>
                                    </p:animEffect>
                                  </p:childTnLst>
                                  <p:subTnLst>
                                    <p:audio>
                                      <p:cMediaNode>
                                        <p:cTn display="0" masterRel="sameClick">
                                          <p:stCondLst>
                                            <p:cond evt="begin" delay="0">
                                              <p:tn val="11"/>
                                            </p:cond>
                                          </p:stCondLst>
                                          <p:endCondLst>
                                            <p:cond evt="onStopAudio" delay="0">
                                              <p:tgtEl>
                                                <p:sldTgt/>
                                              </p:tgtEl>
                                            </p:cond>
                                          </p:endCondLst>
                                        </p:cTn>
                                        <p:tgtEl>
                                          <p:sndTgt r:embed="rId2" name="giai-điệu-thần-tiên.wav"/>
                                        </p:tgtEl>
                                      </p:cMediaNode>
                                    </p:audio>
                                  </p:subTnLst>
                                </p:cTn>
                              </p:par>
                            </p:childTnLst>
                          </p:cTn>
                        </p:par>
                        <p:par>
                          <p:cTn id="18" fill="hold">
                            <p:stCondLst>
                              <p:cond delay="2150"/>
                            </p:stCondLst>
                            <p:childTnLst>
                              <p:par>
                                <p:cTn id="19" presetID="12" presetClass="entr" presetSubtype="2" fill="hold" nodeType="after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additive="base">
                                        <p:cTn id="21" dur="750"/>
                                        <p:tgtEl>
                                          <p:spTgt spid="41"/>
                                        </p:tgtEl>
                                        <p:attrNameLst>
                                          <p:attrName>ppt_x</p:attrName>
                                        </p:attrNameLst>
                                      </p:cBhvr>
                                      <p:tavLst>
                                        <p:tav tm="0">
                                          <p:val>
                                            <p:strVal val="#ppt_x+#ppt_w*1.125000"/>
                                          </p:val>
                                        </p:tav>
                                        <p:tav tm="100000">
                                          <p:val>
                                            <p:strVal val="#ppt_x"/>
                                          </p:val>
                                        </p:tav>
                                      </p:tavLst>
                                    </p:anim>
                                    <p:animEffect transition="in" filter="wipe(left)">
                                      <p:cBhvr>
                                        <p:cTn id="22" dur="750"/>
                                        <p:tgtEl>
                                          <p:spTgt spid="41"/>
                                        </p:tgtEl>
                                      </p:cBhvr>
                                    </p:animEffect>
                                  </p:childTnLst>
                                </p:cTn>
                              </p:par>
                            </p:childTnLst>
                          </p:cTn>
                        </p:par>
                        <p:par>
                          <p:cTn id="23" fill="hold">
                            <p:stCondLst>
                              <p:cond delay="2900"/>
                            </p:stCondLst>
                            <p:childTnLst>
                              <p:par>
                                <p:cTn id="24" presetID="20" presetClass="entr" presetSubtype="0"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edge">
                                      <p:cBhvr>
                                        <p:cTn id="26" dur="75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X hoa">
            <a:hlinkClick r:id="" action="ppaction://media"/>
            <a:extLst>
              <a:ext uri="{FF2B5EF4-FFF2-40B4-BE49-F238E27FC236}">
                <a16:creationId xmlns:a16="http://schemas.microsoft.com/office/drawing/2014/main" id="{851B0501-B1E4-42A6-815E-81DC5C0BF82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8448237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2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icon&#10;&#10;Description automatically generated">
            <a:extLst>
              <a:ext uri="{FF2B5EF4-FFF2-40B4-BE49-F238E27FC236}">
                <a16:creationId xmlns:a16="http://schemas.microsoft.com/office/drawing/2014/main" id="{BF8A5213-2BF0-3153-412E-B1DD02EFD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7811" y="209550"/>
            <a:ext cx="5940000" cy="5940000"/>
          </a:xfrm>
          <a:prstGeom prst="rect">
            <a:avLst/>
          </a:prstGeom>
        </p:spPr>
      </p:pic>
      <p:sp>
        <p:nvSpPr>
          <p:cNvPr id="16" name="TextBox 15">
            <a:extLst>
              <a:ext uri="{FF2B5EF4-FFF2-40B4-BE49-F238E27FC236}">
                <a16:creationId xmlns:a16="http://schemas.microsoft.com/office/drawing/2014/main" id="{5CAF9E64-0B42-40B3-A472-0E9041B47ED3}"/>
              </a:ext>
            </a:extLst>
          </p:cNvPr>
          <p:cNvSpPr txBox="1"/>
          <p:nvPr/>
        </p:nvSpPr>
        <p:spPr>
          <a:xfrm>
            <a:off x="3147237" y="1358638"/>
            <a:ext cx="5146430" cy="1998176"/>
          </a:xfrm>
          <a:prstGeom prst="rect">
            <a:avLst/>
          </a:prstGeom>
          <a:noFill/>
          <a:effectLst/>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4400" b="0" i="0" u="none" strike="noStrike" kern="0" cap="none" spc="0" normalizeH="0" baseline="0" noProof="0">
                <a:ln>
                  <a:noFill/>
                </a:ln>
                <a:solidFill>
                  <a:srgbClr val="FF5252"/>
                </a:solidFill>
                <a:effectLst>
                  <a:glow>
                    <a:srgbClr val="4472C4">
                      <a:alpha val="40000"/>
                    </a:srgbClr>
                  </a:glow>
                </a:effectLst>
                <a:uLnTx/>
                <a:uFillTx/>
                <a:latin typeface="Arial" panose="020B0604020202020204" pitchFamily="34" charset="0"/>
                <a:ea typeface="LNTH-LuoLuoNotangYuanTi 1" pitchFamily="2" charset="-128"/>
                <a:cs typeface="Arial" panose="020B0604020202020204" pitchFamily="34" charset="0"/>
                <a:sym typeface="Arial"/>
              </a:rPr>
              <a:t>LUYỆN VIẾT TỪ ỨNG DỤNG</a:t>
            </a:r>
            <a:endParaRPr kumimoji="0" lang="en-US" sz="4800" b="1" i="0" u="none" strike="noStrike" kern="0" cap="none" spc="0" normalizeH="0" baseline="0" noProof="0" dirty="0">
              <a:ln>
                <a:noFill/>
              </a:ln>
              <a:solidFill>
                <a:srgbClr val="FF5252"/>
              </a:solidFill>
              <a:effectLst>
                <a:glow>
                  <a:srgbClr val="4472C4">
                    <a:alpha val="40000"/>
                  </a:srgbClr>
                </a:glow>
              </a:effectLst>
              <a:uLnTx/>
              <a:uFillTx/>
              <a:latin typeface="Arial" panose="020B0604020202020204" pitchFamily="34" charset="0"/>
              <a:ea typeface="LNTH-LuoLuoNotangYuanTi 1" pitchFamily="2" charset="-128"/>
              <a:cs typeface="Arial" panose="020B0604020202020204" pitchFamily="34" charset="0"/>
              <a:sym typeface="Arial"/>
            </a:endParaRPr>
          </a:p>
        </p:txBody>
      </p:sp>
    </p:spTree>
    <p:extLst>
      <p:ext uri="{BB962C8B-B14F-4D97-AF65-F5344CB8AC3E}">
        <p14:creationId xmlns:p14="http://schemas.microsoft.com/office/powerpoint/2010/main" val="11419761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par>
                          <p:cTn id="8" fill="hold">
                            <p:stCondLst>
                              <p:cond delay="500"/>
                            </p:stCondLst>
                            <p:childTnLst>
                              <p:par>
                                <p:cTn id="9" presetID="21" presetClass="entr" presetSubtype="3"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heel(3)">
                                      <p:cBhvr>
                                        <p:cTn id="11" dur="750"/>
                                        <p:tgtEl>
                                          <p:spTgt spid="16"/>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7AFC78B-CB43-9435-9F0A-3C72D14989F8}"/>
              </a:ext>
            </a:extLst>
          </p:cNvPr>
          <p:cNvSpPr/>
          <p:nvPr/>
        </p:nvSpPr>
        <p:spPr>
          <a:xfrm>
            <a:off x="515999"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ysDash"/>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C26417E7-9356-EF31-A58E-3EB170E276C4}"/>
              </a:ext>
            </a:extLst>
          </p:cNvPr>
          <p:cNvGrpSpPr/>
          <p:nvPr/>
        </p:nvGrpSpPr>
        <p:grpSpPr>
          <a:xfrm>
            <a:off x="515999" y="0"/>
            <a:ext cx="5141851" cy="1044000"/>
            <a:chOff x="515999" y="0"/>
            <a:chExt cx="5141851" cy="1044000"/>
          </a:xfrm>
        </p:grpSpPr>
        <p:sp>
          <p:nvSpPr>
            <p:cNvPr id="11" name="Rectangle: Rounded Corners 10">
              <a:extLst>
                <a:ext uri="{FF2B5EF4-FFF2-40B4-BE49-F238E27FC236}">
                  <a16:creationId xmlns:a16="http://schemas.microsoft.com/office/drawing/2014/main" id="{F29DA3D4-ADC0-68E7-2FAE-F35059030CEA}"/>
                </a:ext>
              </a:extLst>
            </p:cNvPr>
            <p:cNvSpPr/>
            <p:nvPr/>
          </p:nvSpPr>
          <p:spPr>
            <a:xfrm>
              <a:off x="652586" y="458999"/>
              <a:ext cx="3816000" cy="574473"/>
            </a:xfrm>
            <a:custGeom>
              <a:avLst/>
              <a:gdLst>
                <a:gd name="connsiteX0" fmla="*/ 0 w 3816000"/>
                <a:gd name="connsiteY0" fmla="*/ 82942 h 574473"/>
                <a:gd name="connsiteX1" fmla="*/ 82942 w 3816000"/>
                <a:gd name="connsiteY1" fmla="*/ 0 h 574473"/>
                <a:gd name="connsiteX2" fmla="*/ 3733058 w 3816000"/>
                <a:gd name="connsiteY2" fmla="*/ 0 h 574473"/>
                <a:gd name="connsiteX3" fmla="*/ 3816000 w 3816000"/>
                <a:gd name="connsiteY3" fmla="*/ 82942 h 574473"/>
                <a:gd name="connsiteX4" fmla="*/ 3816000 w 3816000"/>
                <a:gd name="connsiteY4" fmla="*/ 491531 h 574473"/>
                <a:gd name="connsiteX5" fmla="*/ 3733058 w 3816000"/>
                <a:gd name="connsiteY5" fmla="*/ 574473 h 574473"/>
                <a:gd name="connsiteX6" fmla="*/ 82942 w 3816000"/>
                <a:gd name="connsiteY6" fmla="*/ 574473 h 574473"/>
                <a:gd name="connsiteX7" fmla="*/ 0 w 3816000"/>
                <a:gd name="connsiteY7" fmla="*/ 491531 h 574473"/>
                <a:gd name="connsiteX8" fmla="*/ 0 w 3816000"/>
                <a:gd name="connsiteY8" fmla="*/ 82942 h 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6000" h="574473" fill="none" extrusionOk="0">
                  <a:moveTo>
                    <a:pt x="0" y="82942"/>
                  </a:moveTo>
                  <a:cubicBezTo>
                    <a:pt x="-4220" y="31159"/>
                    <a:pt x="29000" y="2771"/>
                    <a:pt x="82942" y="0"/>
                  </a:cubicBezTo>
                  <a:cubicBezTo>
                    <a:pt x="1090189" y="-92351"/>
                    <a:pt x="3196886" y="104030"/>
                    <a:pt x="3733058" y="0"/>
                  </a:cubicBezTo>
                  <a:cubicBezTo>
                    <a:pt x="3777008" y="2172"/>
                    <a:pt x="3819811" y="29465"/>
                    <a:pt x="3816000" y="82942"/>
                  </a:cubicBezTo>
                  <a:cubicBezTo>
                    <a:pt x="3807915" y="244919"/>
                    <a:pt x="3802797" y="382450"/>
                    <a:pt x="3816000" y="491531"/>
                  </a:cubicBezTo>
                  <a:cubicBezTo>
                    <a:pt x="3815626" y="542904"/>
                    <a:pt x="3773905" y="567011"/>
                    <a:pt x="3733058" y="574473"/>
                  </a:cubicBezTo>
                  <a:cubicBezTo>
                    <a:pt x="3044412" y="437847"/>
                    <a:pt x="486423" y="565650"/>
                    <a:pt x="82942" y="574473"/>
                  </a:cubicBezTo>
                  <a:cubicBezTo>
                    <a:pt x="37508" y="567174"/>
                    <a:pt x="2781" y="542620"/>
                    <a:pt x="0" y="491531"/>
                  </a:cubicBezTo>
                  <a:cubicBezTo>
                    <a:pt x="24640" y="405180"/>
                    <a:pt x="-27775" y="183803"/>
                    <a:pt x="0" y="82942"/>
                  </a:cubicBezTo>
                  <a:close/>
                </a:path>
                <a:path w="3816000" h="574473" stroke="0" extrusionOk="0">
                  <a:moveTo>
                    <a:pt x="0" y="82942"/>
                  </a:moveTo>
                  <a:cubicBezTo>
                    <a:pt x="148" y="37911"/>
                    <a:pt x="32618" y="-6924"/>
                    <a:pt x="82942" y="0"/>
                  </a:cubicBezTo>
                  <a:cubicBezTo>
                    <a:pt x="1635438" y="-168373"/>
                    <a:pt x="2702039" y="-141978"/>
                    <a:pt x="3733058" y="0"/>
                  </a:cubicBezTo>
                  <a:cubicBezTo>
                    <a:pt x="3777402" y="1693"/>
                    <a:pt x="3818644" y="35760"/>
                    <a:pt x="3816000" y="82942"/>
                  </a:cubicBezTo>
                  <a:cubicBezTo>
                    <a:pt x="3802215" y="283589"/>
                    <a:pt x="3779465" y="429706"/>
                    <a:pt x="3816000" y="491531"/>
                  </a:cubicBezTo>
                  <a:cubicBezTo>
                    <a:pt x="3812089" y="543285"/>
                    <a:pt x="3783490" y="577198"/>
                    <a:pt x="3733058" y="574473"/>
                  </a:cubicBezTo>
                  <a:cubicBezTo>
                    <a:pt x="2154016" y="662374"/>
                    <a:pt x="1270334" y="678193"/>
                    <a:pt x="82942" y="574473"/>
                  </a:cubicBezTo>
                  <a:cubicBezTo>
                    <a:pt x="32558" y="580744"/>
                    <a:pt x="840" y="538531"/>
                    <a:pt x="0" y="491531"/>
                  </a:cubicBezTo>
                  <a:cubicBezTo>
                    <a:pt x="-15292" y="368118"/>
                    <a:pt x="-13927" y="252659"/>
                    <a:pt x="0" y="82942"/>
                  </a:cubicBezTo>
                  <a:close/>
                </a:path>
              </a:pathLst>
            </a:custGeom>
            <a:solidFill>
              <a:srgbClr val="F3E985"/>
            </a:solidFill>
            <a:ln>
              <a:solidFill>
                <a:schemeClr val="bg1"/>
              </a:solidFill>
              <a:extLst>
                <a:ext uri="{C807C97D-BFC1-408E-A445-0C87EB9F89A2}">
                  <ask:lineSketchStyleProps xmlns:ask="http://schemas.microsoft.com/office/drawing/2018/sketchyshapes" sd="1226581119">
                    <a:prstGeom prst="roundRect">
                      <a:avLst>
                        <a:gd name="adj" fmla="val 14438"/>
                      </a:avLst>
                    </a:prstGeom>
                    <ask:type>
                      <ask:lineSketchCurved/>
                    </ask:type>
                  </ask:lineSketchStyleProps>
                </a:ext>
              </a:extLst>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9AA"/>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C5CA4697-3EDD-A689-46D5-B9F3F3F8E0FD}"/>
                </a:ext>
              </a:extLst>
            </p:cNvPr>
            <p:cNvSpPr txBox="1"/>
            <p:nvPr/>
          </p:nvSpPr>
          <p:spPr>
            <a:xfrm>
              <a:off x="1613749" y="397669"/>
              <a:ext cx="4044101"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err="1">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Từ</a:t>
              </a:r>
              <a:r>
                <a:rPr kumimoji="0" lang="en-US" sz="33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 </a:t>
              </a:r>
              <a:r>
                <a:rPr kumimoji="0" lang="en-US" sz="3300" b="0" i="0" u="none" strike="noStrike" kern="1200" cap="none" spc="0" normalizeH="0" baseline="0" noProof="0" dirty="0" err="1">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ứng</a:t>
              </a:r>
              <a:r>
                <a:rPr kumimoji="0" lang="en-US" sz="33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 </a:t>
              </a:r>
              <a:r>
                <a:rPr kumimoji="0" lang="en-US" sz="3300" b="0" i="0" u="none" strike="noStrike" kern="1200" cap="none" spc="0" normalizeH="0" baseline="0" noProof="0" dirty="0" err="1">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dụng</a:t>
              </a:r>
              <a:endParaRPr kumimoji="0" lang="en-US" sz="33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endParaRPr>
            </a:p>
          </p:txBody>
        </p:sp>
        <p:pic>
          <p:nvPicPr>
            <p:cNvPr id="15" name="Picture 14" descr="A snail on a leaf&#10;&#10;Description automatically generated with low confidence">
              <a:extLst>
                <a:ext uri="{FF2B5EF4-FFF2-40B4-BE49-F238E27FC236}">
                  <a16:creationId xmlns:a16="http://schemas.microsoft.com/office/drawing/2014/main" id="{6A28A64E-0D80-5948-2ACA-BBD712EFDD2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920" t="27737" r="-1"/>
            <a:stretch/>
          </p:blipFill>
          <p:spPr>
            <a:xfrm flipH="1">
              <a:off x="515999" y="0"/>
              <a:ext cx="1402550" cy="1044000"/>
            </a:xfrm>
            <a:prstGeom prst="rect">
              <a:avLst/>
            </a:prstGeom>
          </p:spPr>
        </p:pic>
      </p:grpSp>
      <p:grpSp>
        <p:nvGrpSpPr>
          <p:cNvPr id="31" name="Group 30">
            <a:extLst>
              <a:ext uri="{FF2B5EF4-FFF2-40B4-BE49-F238E27FC236}">
                <a16:creationId xmlns:a16="http://schemas.microsoft.com/office/drawing/2014/main" id="{026769EA-1724-3D4C-8E36-78C926CD5EE1}"/>
              </a:ext>
            </a:extLst>
          </p:cNvPr>
          <p:cNvGrpSpPr/>
          <p:nvPr/>
        </p:nvGrpSpPr>
        <p:grpSpPr>
          <a:xfrm>
            <a:off x="0" y="-1900007"/>
            <a:ext cx="5070764" cy="1800000"/>
            <a:chOff x="1708727" y="2131472"/>
            <a:chExt cx="5070764" cy="1800000"/>
          </a:xfrm>
        </p:grpSpPr>
        <p:pic>
          <p:nvPicPr>
            <p:cNvPr id="32" name="Picture 31">
              <a:extLst>
                <a:ext uri="{FF2B5EF4-FFF2-40B4-BE49-F238E27FC236}">
                  <a16:creationId xmlns:a16="http://schemas.microsoft.com/office/drawing/2014/main" id="{F9AC92F6-CFD6-B564-4DB5-9FD442198120}"/>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900"/>
                      </a14:imgEffect>
                      <a14:imgEffect>
                        <a14:saturation sat="300000"/>
                      </a14:imgEffect>
                    </a14:imgLayer>
                  </a14:imgProps>
                </a:ext>
              </a:extLst>
            </a:blip>
            <a:srcRect l="143" t="398" r="45318" b="59701"/>
            <a:stretch/>
          </p:blipFill>
          <p:spPr>
            <a:xfrm>
              <a:off x="1708727" y="2131472"/>
              <a:ext cx="5070764" cy="1800000"/>
            </a:xfrm>
            <a:prstGeom prst="rect">
              <a:avLst/>
            </a:prstGeom>
          </p:spPr>
        </p:pic>
        <p:sp>
          <p:nvSpPr>
            <p:cNvPr id="33" name="TextBox 32">
              <a:extLst>
                <a:ext uri="{FF2B5EF4-FFF2-40B4-BE49-F238E27FC236}">
                  <a16:creationId xmlns:a16="http://schemas.microsoft.com/office/drawing/2014/main" id="{341CF040-B94E-768E-3A6D-356D61243529}"/>
                </a:ext>
              </a:extLst>
            </p:cNvPr>
            <p:cNvSpPr txBox="1"/>
            <p:nvPr/>
          </p:nvSpPr>
          <p:spPr>
            <a:xfrm>
              <a:off x="2449002" y="2513279"/>
              <a:ext cx="3482501"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CC0099"/>
                  </a:solidFill>
                  <a:effectLst/>
                  <a:uLnTx/>
                  <a:uFillTx/>
                  <a:latin typeface="HP001 5 hàng" panose="020B0603050302020204" pitchFamily="34" charset="0"/>
                  <a:ea typeface="+mn-ea"/>
                  <a:cs typeface="+mn-cs"/>
                </a:rPr>
                <a:t>Cần Giờ</a:t>
              </a:r>
            </a:p>
          </p:txBody>
        </p:sp>
      </p:grpSp>
      <p:pic>
        <p:nvPicPr>
          <p:cNvPr id="12" name="Picture 2" descr="Bảng Gỗ Học Sinh Hồng Hà 3447">
            <a:extLst>
              <a:ext uri="{FF2B5EF4-FFF2-40B4-BE49-F238E27FC236}">
                <a16:creationId xmlns:a16="http://schemas.microsoft.com/office/drawing/2014/main" id="{06F7B123-D3B6-4582-9863-CEC3D8AD9EF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0" r="100000"/>
                    </a14:imgEffect>
                  </a14:imgLayer>
                </a14:imgProps>
              </a:ext>
              <a:ext uri="{28A0092B-C50C-407E-A947-70E740481C1C}">
                <a14:useLocalDpi xmlns:a14="http://schemas.microsoft.com/office/drawing/2010/main" val="0"/>
              </a:ext>
            </a:extLst>
          </a:blip>
          <a:srcRect t="16444" b="15124"/>
          <a:stretch/>
        </p:blipFill>
        <p:spPr bwMode="auto">
          <a:xfrm>
            <a:off x="3526828" y="1475116"/>
            <a:ext cx="4975360" cy="340478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456C463-13AA-442C-B819-5D65EBCC5AA2}"/>
              </a:ext>
            </a:extLst>
          </p:cNvPr>
          <p:cNvSpPr txBox="1"/>
          <p:nvPr/>
        </p:nvSpPr>
        <p:spPr>
          <a:xfrm>
            <a:off x="4495800" y="3190875"/>
            <a:ext cx="4143376"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Calibri" panose="020F0502020204030204" pitchFamily="34" charset="0"/>
              </a:rPr>
              <a:t>Vạn</a:t>
            </a:r>
            <a:r>
              <a:rPr kumimoji="0" lang="en-US" sz="5200" b="1" i="0" u="none" strike="noStrike" kern="1200" cap="none" spc="0" normalizeH="0" noProof="0" dirty="0">
                <a:ln>
                  <a:noFill/>
                </a:ln>
                <a:solidFill>
                  <a:srgbClr val="FFFF00"/>
                </a:solidFill>
                <a:effectLst/>
                <a:uLnTx/>
                <a:uFillTx/>
                <a:latin typeface="HP001 4 hàng" panose="020B0603050302020204" pitchFamily="34" charset="0"/>
                <a:ea typeface="+mn-ea"/>
                <a:cs typeface="Calibri" panose="020F0502020204030204" pitchFamily="34" charset="0"/>
              </a:rPr>
              <a:t> </a:t>
            </a:r>
            <a:r>
              <a:rPr kumimoji="0" lang="en-US" sz="5200" b="1" i="0" u="none" strike="noStrike" kern="1200" cap="none" spc="0" normalizeH="0" noProof="0" dirty="0" err="1">
                <a:ln>
                  <a:noFill/>
                </a:ln>
                <a:solidFill>
                  <a:srgbClr val="FFFF00"/>
                </a:solidFill>
                <a:effectLst/>
                <a:uLnTx/>
                <a:uFillTx/>
                <a:latin typeface="HP001 4 hàng" panose="020B0603050302020204" pitchFamily="34" charset="0"/>
                <a:ea typeface="+mn-ea"/>
                <a:cs typeface="Calibri" panose="020F0502020204030204" pitchFamily="34" charset="0"/>
              </a:rPr>
              <a:t>Xuân</a:t>
            </a:r>
            <a:endParaRPr kumimoji="0" lang="en-US" sz="5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Calibri" panose="020F0502020204030204" pitchFamily="34" charset="0"/>
            </a:endParaRPr>
          </a:p>
        </p:txBody>
      </p:sp>
    </p:spTree>
    <p:extLst>
      <p:ext uri="{BB962C8B-B14F-4D97-AF65-F5344CB8AC3E}">
        <p14:creationId xmlns:p14="http://schemas.microsoft.com/office/powerpoint/2010/main" val="1654799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Right)">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barn(inVertical)">
                                      <p:cBhvr>
                                        <p:cTn id="1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7AFC78B-CB43-9435-9F0A-3C72D14989F8}"/>
              </a:ext>
            </a:extLst>
          </p:cNvPr>
          <p:cNvSpPr/>
          <p:nvPr/>
        </p:nvSpPr>
        <p:spPr>
          <a:xfrm>
            <a:off x="515999"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ysDash"/>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F8D40885-132A-432D-B1E9-16698AC313A7}"/>
              </a:ext>
            </a:extLst>
          </p:cNvPr>
          <p:cNvSpPr txBox="1"/>
          <p:nvPr/>
        </p:nvSpPr>
        <p:spPr>
          <a:xfrm>
            <a:off x="930699" y="2802770"/>
            <a:ext cx="10404051" cy="3045257"/>
          </a:xfrm>
          <a:prstGeom prst="rect">
            <a:avLst/>
          </a:prstGeom>
          <a:noFill/>
        </p:spPr>
        <p:txBody>
          <a:bodyPr wrap="square">
            <a:spAutoFit/>
          </a:bodyPr>
          <a:lstStyle/>
          <a:p>
            <a:pPr lvl="0" algn="just">
              <a:lnSpc>
                <a:spcPct val="150000"/>
              </a:lnSpc>
              <a:spcAft>
                <a:spcPts val="800"/>
              </a:spcAft>
              <a:defRPr/>
            </a:pPr>
            <a:r>
              <a:rPr lang="vi-VN" sz="3300" b="1" dirty="0">
                <a:solidFill>
                  <a:srgbClr val="000000"/>
                </a:solidFill>
                <a:ea typeface="Calibri" panose="020F0502020204030204" pitchFamily="34" charset="0"/>
                <a:cs typeface="Arial" panose="020B0604020202020204" pitchFamily="34" charset="0"/>
              </a:rPr>
              <a:t>Vạn Xuân là quốc hiệu của Việt Nam trong một thời kỳ độc lập ngắn ngủi dưới thời nhà Tiền Lý và Triệu Việt Vương, sau khi thoát khỏi chính quyền trung ương Trung Hoa. </a:t>
            </a:r>
            <a:endParaRPr kumimoji="0" lang="en-US" sz="33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A2F08C33-5186-4315-AC25-C10DC105CAA9}"/>
              </a:ext>
            </a:extLst>
          </p:cNvPr>
          <p:cNvPicPr>
            <a:picLocks noChangeAspect="1"/>
          </p:cNvPicPr>
          <p:nvPr/>
        </p:nvPicPr>
        <p:blipFill>
          <a:blip r:embed="rId2"/>
          <a:stretch>
            <a:fillRect/>
          </a:stretch>
        </p:blipFill>
        <p:spPr>
          <a:xfrm>
            <a:off x="4181475" y="675991"/>
            <a:ext cx="3268820" cy="2180513"/>
          </a:xfrm>
          <a:prstGeom prst="rect">
            <a:avLst/>
          </a:prstGeom>
        </p:spPr>
      </p:pic>
    </p:spTree>
    <p:extLst>
      <p:ext uri="{BB962C8B-B14F-4D97-AF65-F5344CB8AC3E}">
        <p14:creationId xmlns:p14="http://schemas.microsoft.com/office/powerpoint/2010/main" val="1729343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7AFC78B-CB43-9435-9F0A-3C72D14989F8}"/>
              </a:ext>
            </a:extLst>
          </p:cNvPr>
          <p:cNvSpPr/>
          <p:nvPr/>
        </p:nvSpPr>
        <p:spPr>
          <a:xfrm>
            <a:off x="515999"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olid"/>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C26417E7-9356-EF31-A58E-3EB170E276C4}"/>
              </a:ext>
            </a:extLst>
          </p:cNvPr>
          <p:cNvGrpSpPr/>
          <p:nvPr/>
        </p:nvGrpSpPr>
        <p:grpSpPr>
          <a:xfrm>
            <a:off x="515999" y="0"/>
            <a:ext cx="4672587" cy="1044000"/>
            <a:chOff x="515999" y="0"/>
            <a:chExt cx="4672587" cy="1044000"/>
          </a:xfrm>
        </p:grpSpPr>
        <p:sp>
          <p:nvSpPr>
            <p:cNvPr id="11" name="Rectangle: Rounded Corners 10">
              <a:extLst>
                <a:ext uri="{FF2B5EF4-FFF2-40B4-BE49-F238E27FC236}">
                  <a16:creationId xmlns:a16="http://schemas.microsoft.com/office/drawing/2014/main" id="{F29DA3D4-ADC0-68E7-2FAE-F35059030CEA}"/>
                </a:ext>
              </a:extLst>
            </p:cNvPr>
            <p:cNvSpPr/>
            <p:nvPr/>
          </p:nvSpPr>
          <p:spPr>
            <a:xfrm>
              <a:off x="652586" y="458999"/>
              <a:ext cx="4536000" cy="574473"/>
            </a:xfrm>
            <a:custGeom>
              <a:avLst/>
              <a:gdLst>
                <a:gd name="connsiteX0" fmla="*/ 0 w 4536000"/>
                <a:gd name="connsiteY0" fmla="*/ 82942 h 574473"/>
                <a:gd name="connsiteX1" fmla="*/ 82942 w 4536000"/>
                <a:gd name="connsiteY1" fmla="*/ 0 h 574473"/>
                <a:gd name="connsiteX2" fmla="*/ 4453058 w 4536000"/>
                <a:gd name="connsiteY2" fmla="*/ 0 h 574473"/>
                <a:gd name="connsiteX3" fmla="*/ 4536000 w 4536000"/>
                <a:gd name="connsiteY3" fmla="*/ 82942 h 574473"/>
                <a:gd name="connsiteX4" fmla="*/ 4536000 w 4536000"/>
                <a:gd name="connsiteY4" fmla="*/ 491531 h 574473"/>
                <a:gd name="connsiteX5" fmla="*/ 4453058 w 4536000"/>
                <a:gd name="connsiteY5" fmla="*/ 574473 h 574473"/>
                <a:gd name="connsiteX6" fmla="*/ 82942 w 4536000"/>
                <a:gd name="connsiteY6" fmla="*/ 574473 h 574473"/>
                <a:gd name="connsiteX7" fmla="*/ 0 w 4536000"/>
                <a:gd name="connsiteY7" fmla="*/ 491531 h 574473"/>
                <a:gd name="connsiteX8" fmla="*/ 0 w 4536000"/>
                <a:gd name="connsiteY8" fmla="*/ 82942 h 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00" h="574473" fill="none" extrusionOk="0">
                  <a:moveTo>
                    <a:pt x="0" y="82942"/>
                  </a:moveTo>
                  <a:cubicBezTo>
                    <a:pt x="-4220" y="31159"/>
                    <a:pt x="29000" y="2771"/>
                    <a:pt x="82942" y="0"/>
                  </a:cubicBezTo>
                  <a:cubicBezTo>
                    <a:pt x="1987034" y="-92351"/>
                    <a:pt x="3503569" y="104030"/>
                    <a:pt x="4453058" y="0"/>
                  </a:cubicBezTo>
                  <a:cubicBezTo>
                    <a:pt x="4497008" y="2172"/>
                    <a:pt x="4539811" y="29465"/>
                    <a:pt x="4536000" y="82942"/>
                  </a:cubicBezTo>
                  <a:cubicBezTo>
                    <a:pt x="4527915" y="244919"/>
                    <a:pt x="4522797" y="382450"/>
                    <a:pt x="4536000" y="491531"/>
                  </a:cubicBezTo>
                  <a:cubicBezTo>
                    <a:pt x="4535626" y="542904"/>
                    <a:pt x="4493905" y="567011"/>
                    <a:pt x="4453058" y="574473"/>
                  </a:cubicBezTo>
                  <a:cubicBezTo>
                    <a:pt x="2530174" y="437847"/>
                    <a:pt x="1715368" y="565650"/>
                    <a:pt x="82942" y="574473"/>
                  </a:cubicBezTo>
                  <a:cubicBezTo>
                    <a:pt x="37508" y="567174"/>
                    <a:pt x="2781" y="542620"/>
                    <a:pt x="0" y="491531"/>
                  </a:cubicBezTo>
                  <a:cubicBezTo>
                    <a:pt x="24640" y="405180"/>
                    <a:pt x="-27775" y="183803"/>
                    <a:pt x="0" y="82942"/>
                  </a:cubicBezTo>
                  <a:close/>
                </a:path>
                <a:path w="4536000" h="574473" stroke="0" extrusionOk="0">
                  <a:moveTo>
                    <a:pt x="0" y="82942"/>
                  </a:moveTo>
                  <a:cubicBezTo>
                    <a:pt x="148" y="37911"/>
                    <a:pt x="32618" y="-6924"/>
                    <a:pt x="82942" y="0"/>
                  </a:cubicBezTo>
                  <a:cubicBezTo>
                    <a:pt x="2029137" y="-168373"/>
                    <a:pt x="2705538" y="-141978"/>
                    <a:pt x="4453058" y="0"/>
                  </a:cubicBezTo>
                  <a:cubicBezTo>
                    <a:pt x="4497402" y="1693"/>
                    <a:pt x="4538644" y="35760"/>
                    <a:pt x="4536000" y="82942"/>
                  </a:cubicBezTo>
                  <a:cubicBezTo>
                    <a:pt x="4522215" y="283589"/>
                    <a:pt x="4499465" y="429706"/>
                    <a:pt x="4536000" y="491531"/>
                  </a:cubicBezTo>
                  <a:cubicBezTo>
                    <a:pt x="4532089" y="543285"/>
                    <a:pt x="4503490" y="577198"/>
                    <a:pt x="4453058" y="574473"/>
                  </a:cubicBezTo>
                  <a:cubicBezTo>
                    <a:pt x="3187862" y="662374"/>
                    <a:pt x="1567289" y="678193"/>
                    <a:pt x="82942" y="574473"/>
                  </a:cubicBezTo>
                  <a:cubicBezTo>
                    <a:pt x="32558" y="580744"/>
                    <a:pt x="840" y="538531"/>
                    <a:pt x="0" y="491531"/>
                  </a:cubicBezTo>
                  <a:cubicBezTo>
                    <a:pt x="-15292" y="368118"/>
                    <a:pt x="-13927" y="252659"/>
                    <a:pt x="0" y="82942"/>
                  </a:cubicBezTo>
                  <a:close/>
                </a:path>
              </a:pathLst>
            </a:custGeom>
            <a:solidFill>
              <a:srgbClr val="F3E985"/>
            </a:solidFill>
            <a:ln>
              <a:solidFill>
                <a:schemeClr val="bg1"/>
              </a:solidFill>
              <a:extLst>
                <a:ext uri="{C807C97D-BFC1-408E-A445-0C87EB9F89A2}">
                  <ask:lineSketchStyleProps xmlns:ask="http://schemas.microsoft.com/office/drawing/2018/sketchyshapes" sd="1226581119">
                    <a:prstGeom prst="roundRect">
                      <a:avLst>
                        <a:gd name="adj" fmla="val 14438"/>
                      </a:avLst>
                    </a:prstGeom>
                    <ask:type>
                      <ask:lineSketchCurved/>
                    </ask:type>
                  </ask:lineSketchStyleProps>
                </a:ext>
              </a:extLst>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9AA"/>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C5CA4697-3EDD-A689-46D5-B9F3F3F8E0FD}"/>
                </a:ext>
              </a:extLst>
            </p:cNvPr>
            <p:cNvSpPr txBox="1"/>
            <p:nvPr/>
          </p:nvSpPr>
          <p:spPr>
            <a:xfrm>
              <a:off x="1918549" y="397669"/>
              <a:ext cx="30493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Viết từ ứng dụng</a:t>
              </a:r>
              <a:endParaRPr kumimoji="0" lang="en-US" sz="28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endParaRPr>
            </a:p>
          </p:txBody>
        </p:sp>
        <p:pic>
          <p:nvPicPr>
            <p:cNvPr id="15" name="Picture 14" descr="A snail on a leaf&#10;&#10;Description automatically generated with low confidence">
              <a:extLst>
                <a:ext uri="{FF2B5EF4-FFF2-40B4-BE49-F238E27FC236}">
                  <a16:creationId xmlns:a16="http://schemas.microsoft.com/office/drawing/2014/main" id="{6A28A64E-0D80-5948-2ACA-BBD712EFDD2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20" t="27737" r="-1"/>
            <a:stretch/>
          </p:blipFill>
          <p:spPr>
            <a:xfrm flipH="1">
              <a:off x="515999" y="0"/>
              <a:ext cx="1402550" cy="1044000"/>
            </a:xfrm>
            <a:prstGeom prst="rect">
              <a:avLst/>
            </a:prstGeom>
          </p:spPr>
        </p:pic>
      </p:grpSp>
      <p:grpSp>
        <p:nvGrpSpPr>
          <p:cNvPr id="19" name="Group 18">
            <a:extLst>
              <a:ext uri="{FF2B5EF4-FFF2-40B4-BE49-F238E27FC236}">
                <a16:creationId xmlns:a16="http://schemas.microsoft.com/office/drawing/2014/main" id="{1ABE7B79-8BFE-0EC0-D35D-FBC088A742BC}"/>
              </a:ext>
            </a:extLst>
          </p:cNvPr>
          <p:cNvGrpSpPr/>
          <p:nvPr/>
        </p:nvGrpSpPr>
        <p:grpSpPr>
          <a:xfrm>
            <a:off x="7033067" y="-135000"/>
            <a:ext cx="3420000" cy="3420000"/>
            <a:chOff x="7809698" y="585143"/>
            <a:chExt cx="3420000" cy="3420000"/>
          </a:xfrm>
        </p:grpSpPr>
        <p:pic>
          <p:nvPicPr>
            <p:cNvPr id="20" name="Picture 19">
              <a:extLst>
                <a:ext uri="{FF2B5EF4-FFF2-40B4-BE49-F238E27FC236}">
                  <a16:creationId xmlns:a16="http://schemas.microsoft.com/office/drawing/2014/main" id="{976574D7-364B-49A1-5FF8-7DFFD7EDC81E}"/>
                </a:ext>
              </a:extLst>
            </p:cNvPr>
            <p:cNvPicPr>
              <a:picLocks noChangeAspect="1"/>
            </p:cNvPicPr>
            <p:nvPr/>
          </p:nvPicPr>
          <p:blipFill>
            <a:blip r:embed="rId4"/>
            <a:stretch>
              <a:fillRect/>
            </a:stretch>
          </p:blipFill>
          <p:spPr>
            <a:xfrm>
              <a:off x="7809698" y="585143"/>
              <a:ext cx="3420000" cy="3420000"/>
            </a:xfrm>
            <a:prstGeom prst="rect">
              <a:avLst/>
            </a:prstGeom>
          </p:spPr>
        </p:pic>
        <p:sp>
          <p:nvSpPr>
            <p:cNvPr id="21" name="TextBox 20">
              <a:extLst>
                <a:ext uri="{FF2B5EF4-FFF2-40B4-BE49-F238E27FC236}">
                  <a16:creationId xmlns:a16="http://schemas.microsoft.com/office/drawing/2014/main" id="{80EDF332-6D75-F079-99C6-658152000415}"/>
                </a:ext>
              </a:extLst>
            </p:cNvPr>
            <p:cNvSpPr txBox="1"/>
            <p:nvPr/>
          </p:nvSpPr>
          <p:spPr>
            <a:xfrm>
              <a:off x="8488944" y="1806624"/>
              <a:ext cx="206150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ED2525"/>
                  </a:solidFill>
                  <a:effectLst/>
                  <a:uLnTx/>
                  <a:uFillTx/>
                  <a:latin typeface="Calibri" panose="020F0502020204030204"/>
                  <a:ea typeface="+mn-ea"/>
                  <a:cs typeface="+mn-cs"/>
                </a:rPr>
                <a:t>Viết vào vở tập viết</a:t>
              </a:r>
            </a:p>
          </p:txBody>
        </p:sp>
      </p:grpSp>
      <p:grpSp>
        <p:nvGrpSpPr>
          <p:cNvPr id="25" name="Group 24">
            <a:extLst>
              <a:ext uri="{FF2B5EF4-FFF2-40B4-BE49-F238E27FC236}">
                <a16:creationId xmlns:a16="http://schemas.microsoft.com/office/drawing/2014/main" id="{9CE02B37-C5F3-F791-F4C1-6EBBE46DE40B}"/>
              </a:ext>
            </a:extLst>
          </p:cNvPr>
          <p:cNvGrpSpPr/>
          <p:nvPr/>
        </p:nvGrpSpPr>
        <p:grpSpPr>
          <a:xfrm>
            <a:off x="1966394" y="3400331"/>
            <a:ext cx="2953684" cy="3060000"/>
            <a:chOff x="-1" y="3798000"/>
            <a:chExt cx="2953684" cy="3060000"/>
          </a:xfrm>
        </p:grpSpPr>
        <p:pic>
          <p:nvPicPr>
            <p:cNvPr id="26" name="Picture 25" descr="Graphical user interface, application&#10;&#10;Description automatically generated">
              <a:extLst>
                <a:ext uri="{FF2B5EF4-FFF2-40B4-BE49-F238E27FC236}">
                  <a16:creationId xmlns:a16="http://schemas.microsoft.com/office/drawing/2014/main" id="{9AAD555B-58FA-A895-230D-2A0F866C6029}"/>
                </a:ext>
              </a:extLst>
            </p:cNvPr>
            <p:cNvPicPr>
              <a:picLocks noChangeAspect="1"/>
            </p:cNvPicPr>
            <p:nvPr/>
          </p:nvPicPr>
          <p:blipFill rotWithShape="1">
            <a:blip r:embed="rId5">
              <a:extLst>
                <a:ext uri="{28A0092B-C50C-407E-A947-70E740481C1C}">
                  <a14:useLocalDpi xmlns:a14="http://schemas.microsoft.com/office/drawing/2010/main" val="0"/>
                </a:ext>
              </a:extLst>
            </a:blip>
            <a:srcRect l="56420" t="7809" r="5001" b="52222"/>
            <a:stretch/>
          </p:blipFill>
          <p:spPr>
            <a:xfrm>
              <a:off x="-1" y="3798000"/>
              <a:ext cx="2953684" cy="3060000"/>
            </a:xfrm>
            <a:prstGeom prst="rect">
              <a:avLst/>
            </a:prstGeom>
            <a:effectLst>
              <a:outerShdw blurRad="50800" dist="38100" dir="5400000" algn="t" rotWithShape="0">
                <a:prstClr val="black">
                  <a:alpha val="40000"/>
                </a:prstClr>
              </a:outerShdw>
            </a:effectLst>
          </p:spPr>
        </p:pic>
        <p:sp>
          <p:nvSpPr>
            <p:cNvPr id="27" name="TextBox 26">
              <a:extLst>
                <a:ext uri="{FF2B5EF4-FFF2-40B4-BE49-F238E27FC236}">
                  <a16:creationId xmlns:a16="http://schemas.microsoft.com/office/drawing/2014/main" id="{FF52B278-EDC2-9D09-E1C3-0FDAECB3439F}"/>
                </a:ext>
              </a:extLst>
            </p:cNvPr>
            <p:cNvSpPr txBox="1"/>
            <p:nvPr/>
          </p:nvSpPr>
          <p:spPr>
            <a:xfrm>
              <a:off x="214607" y="5535023"/>
              <a:ext cx="252446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Em</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chú</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ý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tư</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thế</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ngồi</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viết</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và</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cách</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cầm</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bút</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nhé</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t>
              </a:r>
            </a:p>
          </p:txBody>
        </p:sp>
      </p:grpSp>
      <p:pic>
        <p:nvPicPr>
          <p:cNvPr id="2" name="Picture 1">
            <a:extLst>
              <a:ext uri="{FF2B5EF4-FFF2-40B4-BE49-F238E27FC236}">
                <a16:creationId xmlns:a16="http://schemas.microsoft.com/office/drawing/2014/main" id="{B83CC254-0AA2-45E1-A3AF-DF270CF8B456}"/>
              </a:ext>
            </a:extLst>
          </p:cNvPr>
          <p:cNvPicPr>
            <a:picLocks noChangeAspect="1"/>
          </p:cNvPicPr>
          <p:nvPr/>
        </p:nvPicPr>
        <p:blipFill>
          <a:blip r:embed="rId6"/>
          <a:stretch>
            <a:fillRect/>
          </a:stretch>
        </p:blipFill>
        <p:spPr>
          <a:xfrm>
            <a:off x="8932850" y="2649942"/>
            <a:ext cx="2706859" cy="4176122"/>
          </a:xfrm>
          <a:prstGeom prst="rect">
            <a:avLst/>
          </a:prstGeom>
        </p:spPr>
      </p:pic>
      <p:pic>
        <p:nvPicPr>
          <p:cNvPr id="17" name="Picture 16">
            <a:extLst>
              <a:ext uri="{FF2B5EF4-FFF2-40B4-BE49-F238E27FC236}">
                <a16:creationId xmlns:a16="http://schemas.microsoft.com/office/drawing/2014/main" id="{9A2D2B94-4937-42BE-9197-AF901739C9E3}"/>
              </a:ext>
            </a:extLst>
          </p:cNvPr>
          <p:cNvPicPr>
            <a:picLocks noChangeAspect="1"/>
          </p:cNvPicPr>
          <p:nvPr/>
        </p:nvPicPr>
        <p:blipFill>
          <a:blip r:embed="rId7"/>
          <a:stretch>
            <a:fillRect/>
          </a:stretch>
        </p:blipFill>
        <p:spPr>
          <a:xfrm>
            <a:off x="3676650" y="1257016"/>
            <a:ext cx="3455940" cy="2305334"/>
          </a:xfrm>
          <a:prstGeom prst="rect">
            <a:avLst/>
          </a:prstGeom>
        </p:spPr>
      </p:pic>
    </p:spTree>
    <p:extLst>
      <p:ext uri="{BB962C8B-B14F-4D97-AF65-F5344CB8AC3E}">
        <p14:creationId xmlns:p14="http://schemas.microsoft.com/office/powerpoint/2010/main" val="2997407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Righ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14:presetBounceEnd="40000">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14:bounceEnd="40000">
                                          <p:cBhvr additive="base">
                                            <p:cTn id="16" dur="750" fill="hold"/>
                                            <p:tgtEl>
                                              <p:spTgt spid="25"/>
                                            </p:tgtEl>
                                            <p:attrNameLst>
                                              <p:attrName>ppt_x</p:attrName>
                                            </p:attrNameLst>
                                          </p:cBhvr>
                                          <p:tavLst>
                                            <p:tav tm="0">
                                              <p:val>
                                                <p:strVal val="#ppt_x"/>
                                              </p:val>
                                            </p:tav>
                                            <p:tav tm="100000">
                                              <p:val>
                                                <p:strVal val="#ppt_x"/>
                                              </p:val>
                                            </p:tav>
                                          </p:tavLst>
                                        </p:anim>
                                        <p:anim calcmode="lin" valueType="num" p14:bounceEnd="40000">
                                          <p:cBhvr additive="base">
                                            <p:cTn id="17" dur="750" fill="hold"/>
                                            <p:tgtEl>
                                              <p:spTgt spid="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Right)">
                                          <p:cBhvr>
                                            <p:cTn id="7" dur="500"/>
                                            <p:tgtEl>
                                              <p:spTgt spid="16"/>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p:tgtEl>
                                              <p:spTgt spid="24"/>
                                            </p:tgtEl>
                                            <p:attrNameLst>
                                              <p:attrName>ppt_y</p:attrName>
                                            </p:attrNameLst>
                                          </p:cBhvr>
                                          <p:tavLst>
                                            <p:tav tm="0">
                                              <p:val>
                                                <p:strVal val="#ppt_y+#ppt_h*1.125000"/>
                                              </p:val>
                                            </p:tav>
                                            <p:tav tm="100000">
                                              <p:val>
                                                <p:strVal val="#ppt_y"/>
                                              </p:val>
                                            </p:tav>
                                          </p:tavLst>
                                        </p:anim>
                                        <p:animEffect transition="in" filter="wipe(up)">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par>
                              <p:cTn id="23" fill="hold">
                                <p:stCondLst>
                                  <p:cond delay="1000"/>
                                </p:stCondLst>
                                <p:childTnLst>
                                  <p:par>
                                    <p:cTn id="24" presetID="42" presetClass="entr" presetSubtype="0"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anim calcmode="lin" valueType="num">
                                          <p:cBhvr>
                                            <p:cTn id="27" dur="500" fill="hold"/>
                                            <p:tgtEl>
                                              <p:spTgt spid="23"/>
                                            </p:tgtEl>
                                            <p:attrNameLst>
                                              <p:attrName>ppt_x</p:attrName>
                                            </p:attrNameLst>
                                          </p:cBhvr>
                                          <p:tavLst>
                                            <p:tav tm="0">
                                              <p:val>
                                                <p:strVal val="#ppt_x"/>
                                              </p:val>
                                            </p:tav>
                                            <p:tav tm="100000">
                                              <p:val>
                                                <p:strVal val="#ppt_x"/>
                                              </p:val>
                                            </p:tav>
                                          </p:tavLst>
                                        </p:anim>
                                        <p:anim calcmode="lin" valueType="num">
                                          <p:cBhvr>
                                            <p:cTn id="28" dur="5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11" name="Trò-chơi-ting.wav"/>
                                            </p:tgtEl>
                                          </p:cMediaNode>
                                        </p:audio>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750" fill="hold"/>
                                            <p:tgtEl>
                                              <p:spTgt spid="25"/>
                                            </p:tgtEl>
                                            <p:attrNameLst>
                                              <p:attrName>ppt_x</p:attrName>
                                            </p:attrNameLst>
                                          </p:cBhvr>
                                          <p:tavLst>
                                            <p:tav tm="0">
                                              <p:val>
                                                <p:strVal val="#ppt_x"/>
                                              </p:val>
                                            </p:tav>
                                            <p:tav tm="100000">
                                              <p:val>
                                                <p:strVal val="#ppt_x"/>
                                              </p:val>
                                            </p:tav>
                                          </p:tavLst>
                                        </p:anim>
                                        <p:anim calcmode="lin" valueType="num">
                                          <p:cBhvr additive="base">
                                            <p:cTn id="34" dur="750" fill="hold"/>
                                            <p:tgtEl>
                                              <p:spTgt spid="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1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7AFC78B-CB43-9435-9F0A-3C72D14989F8}"/>
              </a:ext>
            </a:extLst>
          </p:cNvPr>
          <p:cNvSpPr/>
          <p:nvPr/>
        </p:nvSpPr>
        <p:spPr>
          <a:xfrm>
            <a:off x="515999"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olid"/>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6F12B5E-89BE-4795-87CF-D470B79CAC9E}"/>
              </a:ext>
            </a:extLst>
          </p:cNvPr>
          <p:cNvPicPr>
            <a:picLocks noChangeAspect="1"/>
          </p:cNvPicPr>
          <p:nvPr/>
        </p:nvPicPr>
        <p:blipFill>
          <a:blip r:embed="rId2"/>
          <a:stretch>
            <a:fillRect/>
          </a:stretch>
        </p:blipFill>
        <p:spPr>
          <a:xfrm>
            <a:off x="515999" y="459000"/>
            <a:ext cx="4352921" cy="987638"/>
          </a:xfrm>
          <a:prstGeom prst="rect">
            <a:avLst/>
          </a:prstGeom>
        </p:spPr>
      </p:pic>
      <p:pic>
        <p:nvPicPr>
          <p:cNvPr id="4" name="Picture 3">
            <a:extLst>
              <a:ext uri="{FF2B5EF4-FFF2-40B4-BE49-F238E27FC236}">
                <a16:creationId xmlns:a16="http://schemas.microsoft.com/office/drawing/2014/main" id="{02B48965-B505-4B2E-9ABF-27D3C28127F2}"/>
              </a:ext>
            </a:extLst>
          </p:cNvPr>
          <p:cNvPicPr>
            <a:picLocks noChangeAspect="1"/>
          </p:cNvPicPr>
          <p:nvPr/>
        </p:nvPicPr>
        <p:blipFill>
          <a:blip r:embed="rId3"/>
          <a:stretch>
            <a:fillRect/>
          </a:stretch>
        </p:blipFill>
        <p:spPr>
          <a:xfrm>
            <a:off x="5104382" y="952819"/>
            <a:ext cx="5907536" cy="1767993"/>
          </a:xfrm>
          <a:prstGeom prst="rect">
            <a:avLst/>
          </a:prstGeom>
        </p:spPr>
      </p:pic>
      <p:pic>
        <p:nvPicPr>
          <p:cNvPr id="5" name="Picture 4">
            <a:extLst>
              <a:ext uri="{FF2B5EF4-FFF2-40B4-BE49-F238E27FC236}">
                <a16:creationId xmlns:a16="http://schemas.microsoft.com/office/drawing/2014/main" id="{A0F495BD-0BE7-401B-8E0C-997E322D4B39}"/>
              </a:ext>
            </a:extLst>
          </p:cNvPr>
          <p:cNvPicPr>
            <a:picLocks noChangeAspect="1"/>
          </p:cNvPicPr>
          <p:nvPr/>
        </p:nvPicPr>
        <p:blipFill>
          <a:blip r:embed="rId4"/>
          <a:stretch>
            <a:fillRect/>
          </a:stretch>
        </p:blipFill>
        <p:spPr>
          <a:xfrm>
            <a:off x="862714" y="2720812"/>
            <a:ext cx="5822185" cy="1767993"/>
          </a:xfrm>
          <a:prstGeom prst="rect">
            <a:avLst/>
          </a:prstGeom>
        </p:spPr>
      </p:pic>
      <p:pic>
        <p:nvPicPr>
          <p:cNvPr id="6" name="Picture 5">
            <a:extLst>
              <a:ext uri="{FF2B5EF4-FFF2-40B4-BE49-F238E27FC236}">
                <a16:creationId xmlns:a16="http://schemas.microsoft.com/office/drawing/2014/main" id="{F4350F9E-0952-46C0-B147-AEC3B6F261BF}"/>
              </a:ext>
            </a:extLst>
          </p:cNvPr>
          <p:cNvPicPr>
            <a:picLocks noChangeAspect="1"/>
          </p:cNvPicPr>
          <p:nvPr/>
        </p:nvPicPr>
        <p:blipFill>
          <a:blip r:embed="rId5"/>
          <a:stretch>
            <a:fillRect/>
          </a:stretch>
        </p:blipFill>
        <p:spPr>
          <a:xfrm>
            <a:off x="4016880" y="4488805"/>
            <a:ext cx="6029467" cy="1731414"/>
          </a:xfrm>
          <a:prstGeom prst="rect">
            <a:avLst/>
          </a:prstGeom>
        </p:spPr>
      </p:pic>
    </p:spTree>
    <p:extLst>
      <p:ext uri="{BB962C8B-B14F-4D97-AF65-F5344CB8AC3E}">
        <p14:creationId xmlns:p14="http://schemas.microsoft.com/office/powerpoint/2010/main" val="2625613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icon&#10;&#10;Description automatically generated">
            <a:extLst>
              <a:ext uri="{FF2B5EF4-FFF2-40B4-BE49-F238E27FC236}">
                <a16:creationId xmlns:a16="http://schemas.microsoft.com/office/drawing/2014/main" id="{050597A0-FF02-BCED-05F6-2707DB48A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4238" y="459000"/>
            <a:ext cx="5940000" cy="5940000"/>
          </a:xfrm>
          <a:prstGeom prst="rect">
            <a:avLst/>
          </a:prstGeom>
        </p:spPr>
      </p:pic>
      <p:sp>
        <p:nvSpPr>
          <p:cNvPr id="13" name="TextBox 12">
            <a:extLst>
              <a:ext uri="{FF2B5EF4-FFF2-40B4-BE49-F238E27FC236}">
                <a16:creationId xmlns:a16="http://schemas.microsoft.com/office/drawing/2014/main" id="{62463850-8AD0-F7CC-F421-684868B4A530}"/>
              </a:ext>
            </a:extLst>
          </p:cNvPr>
          <p:cNvSpPr txBox="1"/>
          <p:nvPr/>
        </p:nvSpPr>
        <p:spPr>
          <a:xfrm>
            <a:off x="2915399" y="1826214"/>
            <a:ext cx="5146430" cy="2171428"/>
          </a:xfrm>
          <a:prstGeom prst="rect">
            <a:avLst/>
          </a:prstGeom>
          <a:noFill/>
          <a:effectLst/>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4800" b="0" i="0" u="none" strike="noStrike" kern="0" cap="none" spc="0" normalizeH="0" baseline="0" noProof="0">
                <a:ln>
                  <a:noFill/>
                </a:ln>
                <a:solidFill>
                  <a:srgbClr val="FF5252"/>
                </a:solidFill>
                <a:effectLst>
                  <a:glow>
                    <a:srgbClr val="4472C4">
                      <a:alpha val="40000"/>
                    </a:srgbClr>
                  </a:glow>
                </a:effectLst>
                <a:uLnTx/>
                <a:uFillTx/>
                <a:latin typeface="Arial" panose="020B0604020202020204" pitchFamily="34" charset="0"/>
                <a:ea typeface="LNTH-LuoLuoNotangYuanTi 1" pitchFamily="2" charset="-128"/>
                <a:cs typeface="Arial" panose="020B0604020202020204" pitchFamily="34" charset="0"/>
                <a:sym typeface="Arial"/>
              </a:rPr>
              <a:t>LUYỆN VIẾT CÂU ỨNG DỤNG</a:t>
            </a:r>
            <a:endParaRPr kumimoji="0" lang="en-US" sz="5400" b="1" i="0" u="none" strike="noStrike" kern="0" cap="none" spc="0" normalizeH="0" baseline="0" noProof="0" dirty="0">
              <a:ln>
                <a:noFill/>
              </a:ln>
              <a:solidFill>
                <a:srgbClr val="FF5252"/>
              </a:solidFill>
              <a:effectLst>
                <a:glow>
                  <a:srgbClr val="4472C4">
                    <a:alpha val="40000"/>
                  </a:srgbClr>
                </a:glow>
              </a:effectLst>
              <a:uLnTx/>
              <a:uFillTx/>
              <a:latin typeface="Arial" panose="020B0604020202020204" pitchFamily="34" charset="0"/>
              <a:ea typeface="LNTH-LuoLuoNotangYuanTi 1" pitchFamily="2" charset="-128"/>
              <a:cs typeface="Arial" panose="020B0604020202020204" pitchFamily="34" charset="0"/>
              <a:sym typeface="Arial"/>
            </a:endParaRPr>
          </a:p>
        </p:txBody>
      </p:sp>
      <p:sp>
        <p:nvSpPr>
          <p:cNvPr id="14" name="TextBox 13">
            <a:extLst>
              <a:ext uri="{FF2B5EF4-FFF2-40B4-BE49-F238E27FC236}">
                <a16:creationId xmlns:a16="http://schemas.microsoft.com/office/drawing/2014/main" id="{247473E8-FDB7-AC7C-6623-BFCCE150DB51}"/>
              </a:ext>
            </a:extLst>
          </p:cNvPr>
          <p:cNvSpPr txBox="1"/>
          <p:nvPr/>
        </p:nvSpPr>
        <p:spPr>
          <a:xfrm>
            <a:off x="2918944" y="1826214"/>
            <a:ext cx="5142885" cy="2171428"/>
          </a:xfrm>
          <a:prstGeom prst="rect">
            <a:avLst/>
          </a:prstGeom>
          <a:noFill/>
          <a:effectLst/>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4800" b="0" i="0" u="none" strike="noStrike" kern="0" cap="none" spc="0" normalizeH="0" baseline="0" noProof="0">
                <a:ln>
                  <a:solidFill>
                    <a:prstClr val="white"/>
                  </a:solidFill>
                </a:ln>
                <a:noFill/>
                <a:effectLst>
                  <a:glow>
                    <a:srgbClr val="4472C4">
                      <a:alpha val="40000"/>
                    </a:srgbClr>
                  </a:glow>
                  <a:outerShdw blurRad="38100" dist="38100" dir="2700000" algn="tl">
                    <a:srgbClr val="000000">
                      <a:alpha val="43137"/>
                    </a:srgbClr>
                  </a:outerShdw>
                </a:effectLst>
                <a:uLnTx/>
                <a:uFillTx/>
                <a:latin typeface="Arial" panose="020B0604020202020204" pitchFamily="34" charset="0"/>
                <a:ea typeface="LNTH-LuoLuoNotangYuanTi 1" pitchFamily="2" charset="-128"/>
                <a:cs typeface="Arial" panose="020B0604020202020204" pitchFamily="34" charset="0"/>
                <a:sym typeface="Arial"/>
              </a:rPr>
              <a:t>LUYỆN VIẾT CÂU ỨNG DỤNG</a:t>
            </a:r>
            <a:endParaRPr kumimoji="0" lang="en-US" sz="5400" b="1" i="0" u="none" strike="noStrike" kern="0" cap="none" spc="0" normalizeH="0" baseline="0" noProof="0" dirty="0">
              <a:ln>
                <a:solidFill>
                  <a:prstClr val="white"/>
                </a:solidFill>
              </a:ln>
              <a:noFill/>
              <a:effectLst>
                <a:glow>
                  <a:srgbClr val="4472C4">
                    <a:alpha val="40000"/>
                  </a:srgbClr>
                </a:glow>
                <a:outerShdw blurRad="38100" dist="38100" dir="2700000" algn="tl">
                  <a:srgbClr val="000000">
                    <a:alpha val="43137"/>
                  </a:srgbClr>
                </a:outerShdw>
              </a:effectLst>
              <a:uLnTx/>
              <a:uFillTx/>
              <a:latin typeface="Arial" panose="020B0604020202020204" pitchFamily="34" charset="0"/>
              <a:ea typeface="LNTH-LuoLuoNotangYuanTi 1" pitchFamily="2" charset="-128"/>
              <a:cs typeface="Arial" panose="020B0604020202020204" pitchFamily="34" charset="0"/>
              <a:sym typeface="Arial"/>
            </a:endParaRPr>
          </a:p>
        </p:txBody>
      </p:sp>
    </p:spTree>
    <p:extLst>
      <p:ext uri="{BB962C8B-B14F-4D97-AF65-F5344CB8AC3E}">
        <p14:creationId xmlns:p14="http://schemas.microsoft.com/office/powerpoint/2010/main" val="9344012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par>
                          <p:cTn id="8" fill="hold">
                            <p:stCondLst>
                              <p:cond delay="500"/>
                            </p:stCondLst>
                            <p:childTnLst>
                              <p:par>
                                <p:cTn id="9" presetID="21" presetClass="entr" presetSubtype="3"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heel(3)">
                                      <p:cBhvr>
                                        <p:cTn id="11" dur="750"/>
                                        <p:tgtEl>
                                          <p:spTgt spid="13"/>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par>
                                <p:cTn id="12" presetID="21" presetClass="entr" presetSubtype="3"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heel(3)">
                                      <p:cBhvr>
                                        <p:cTn id="14" dur="750"/>
                                        <p:tgtEl>
                                          <p:spTgt spid="14"/>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C8F3E494-07C1-B345-5E71-342E87CBD035}"/>
              </a:ext>
            </a:extLst>
          </p:cNvPr>
          <p:cNvSpPr/>
          <p:nvPr/>
        </p:nvSpPr>
        <p:spPr>
          <a:xfrm>
            <a:off x="457263" y="397669"/>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ysDash"/>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029DB5A1-4B85-0318-6285-BB9C4E855C92}"/>
              </a:ext>
            </a:extLst>
          </p:cNvPr>
          <p:cNvGrpSpPr/>
          <p:nvPr/>
        </p:nvGrpSpPr>
        <p:grpSpPr>
          <a:xfrm>
            <a:off x="515999" y="0"/>
            <a:ext cx="4539401" cy="1044000"/>
            <a:chOff x="515999" y="0"/>
            <a:chExt cx="4539401" cy="1044000"/>
          </a:xfrm>
        </p:grpSpPr>
        <p:sp>
          <p:nvSpPr>
            <p:cNvPr id="6" name="Rectangle: Rounded Corners 5">
              <a:extLst>
                <a:ext uri="{FF2B5EF4-FFF2-40B4-BE49-F238E27FC236}">
                  <a16:creationId xmlns:a16="http://schemas.microsoft.com/office/drawing/2014/main" id="{A4CE5AA5-AC17-E959-B5BE-19B854F9D69B}"/>
                </a:ext>
              </a:extLst>
            </p:cNvPr>
            <p:cNvSpPr/>
            <p:nvPr/>
          </p:nvSpPr>
          <p:spPr>
            <a:xfrm>
              <a:off x="652586" y="458999"/>
              <a:ext cx="4176000" cy="574473"/>
            </a:xfrm>
            <a:custGeom>
              <a:avLst/>
              <a:gdLst>
                <a:gd name="connsiteX0" fmla="*/ 0 w 4176000"/>
                <a:gd name="connsiteY0" fmla="*/ 82942 h 574473"/>
                <a:gd name="connsiteX1" fmla="*/ 82942 w 4176000"/>
                <a:gd name="connsiteY1" fmla="*/ 0 h 574473"/>
                <a:gd name="connsiteX2" fmla="*/ 4093058 w 4176000"/>
                <a:gd name="connsiteY2" fmla="*/ 0 h 574473"/>
                <a:gd name="connsiteX3" fmla="*/ 4176000 w 4176000"/>
                <a:gd name="connsiteY3" fmla="*/ 82942 h 574473"/>
                <a:gd name="connsiteX4" fmla="*/ 4176000 w 4176000"/>
                <a:gd name="connsiteY4" fmla="*/ 491531 h 574473"/>
                <a:gd name="connsiteX5" fmla="*/ 4093058 w 4176000"/>
                <a:gd name="connsiteY5" fmla="*/ 574473 h 574473"/>
                <a:gd name="connsiteX6" fmla="*/ 82942 w 4176000"/>
                <a:gd name="connsiteY6" fmla="*/ 574473 h 574473"/>
                <a:gd name="connsiteX7" fmla="*/ 0 w 4176000"/>
                <a:gd name="connsiteY7" fmla="*/ 491531 h 574473"/>
                <a:gd name="connsiteX8" fmla="*/ 0 w 4176000"/>
                <a:gd name="connsiteY8" fmla="*/ 82942 h 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6000" h="574473" fill="none" extrusionOk="0">
                  <a:moveTo>
                    <a:pt x="0" y="82942"/>
                  </a:moveTo>
                  <a:cubicBezTo>
                    <a:pt x="-4220" y="31159"/>
                    <a:pt x="29000" y="2771"/>
                    <a:pt x="82942" y="0"/>
                  </a:cubicBezTo>
                  <a:cubicBezTo>
                    <a:pt x="2077204" y="-92351"/>
                    <a:pt x="3624535" y="104030"/>
                    <a:pt x="4093058" y="0"/>
                  </a:cubicBezTo>
                  <a:cubicBezTo>
                    <a:pt x="4137008" y="2172"/>
                    <a:pt x="4179811" y="29465"/>
                    <a:pt x="4176000" y="82942"/>
                  </a:cubicBezTo>
                  <a:cubicBezTo>
                    <a:pt x="4167915" y="244919"/>
                    <a:pt x="4162797" y="382450"/>
                    <a:pt x="4176000" y="491531"/>
                  </a:cubicBezTo>
                  <a:cubicBezTo>
                    <a:pt x="4175626" y="542904"/>
                    <a:pt x="4133905" y="567011"/>
                    <a:pt x="4093058" y="574473"/>
                  </a:cubicBezTo>
                  <a:cubicBezTo>
                    <a:pt x="2298819" y="437847"/>
                    <a:pt x="1172043" y="565650"/>
                    <a:pt x="82942" y="574473"/>
                  </a:cubicBezTo>
                  <a:cubicBezTo>
                    <a:pt x="37508" y="567174"/>
                    <a:pt x="2781" y="542620"/>
                    <a:pt x="0" y="491531"/>
                  </a:cubicBezTo>
                  <a:cubicBezTo>
                    <a:pt x="24640" y="405180"/>
                    <a:pt x="-27775" y="183803"/>
                    <a:pt x="0" y="82942"/>
                  </a:cubicBezTo>
                  <a:close/>
                </a:path>
                <a:path w="4176000" h="574473" stroke="0" extrusionOk="0">
                  <a:moveTo>
                    <a:pt x="0" y="82942"/>
                  </a:moveTo>
                  <a:cubicBezTo>
                    <a:pt x="148" y="37911"/>
                    <a:pt x="32618" y="-6924"/>
                    <a:pt x="82942" y="0"/>
                  </a:cubicBezTo>
                  <a:cubicBezTo>
                    <a:pt x="1074880" y="-168373"/>
                    <a:pt x="2418476" y="-141978"/>
                    <a:pt x="4093058" y="0"/>
                  </a:cubicBezTo>
                  <a:cubicBezTo>
                    <a:pt x="4137402" y="1693"/>
                    <a:pt x="4178644" y="35760"/>
                    <a:pt x="4176000" y="82942"/>
                  </a:cubicBezTo>
                  <a:cubicBezTo>
                    <a:pt x="4162215" y="283589"/>
                    <a:pt x="4139465" y="429706"/>
                    <a:pt x="4176000" y="491531"/>
                  </a:cubicBezTo>
                  <a:cubicBezTo>
                    <a:pt x="4172089" y="543285"/>
                    <a:pt x="4143490" y="577198"/>
                    <a:pt x="4093058" y="574473"/>
                  </a:cubicBezTo>
                  <a:cubicBezTo>
                    <a:pt x="2176109" y="662374"/>
                    <a:pt x="1352314" y="678193"/>
                    <a:pt x="82942" y="574473"/>
                  </a:cubicBezTo>
                  <a:cubicBezTo>
                    <a:pt x="32558" y="580744"/>
                    <a:pt x="840" y="538531"/>
                    <a:pt x="0" y="491531"/>
                  </a:cubicBezTo>
                  <a:cubicBezTo>
                    <a:pt x="-15292" y="368118"/>
                    <a:pt x="-13927" y="252659"/>
                    <a:pt x="0" y="82942"/>
                  </a:cubicBezTo>
                  <a:close/>
                </a:path>
              </a:pathLst>
            </a:custGeom>
            <a:solidFill>
              <a:srgbClr val="F3E985"/>
            </a:solidFill>
            <a:ln>
              <a:solidFill>
                <a:schemeClr val="bg1"/>
              </a:solidFill>
              <a:extLst>
                <a:ext uri="{C807C97D-BFC1-408E-A445-0C87EB9F89A2}">
                  <ask:lineSketchStyleProps xmlns:ask="http://schemas.microsoft.com/office/drawing/2018/sketchyshapes" sd="1226581119">
                    <a:prstGeom prst="roundRect">
                      <a:avLst>
                        <a:gd name="adj" fmla="val 14438"/>
                      </a:avLst>
                    </a:prstGeom>
                    <ask:type>
                      <ask:lineSketchCurved/>
                    </ask:type>
                  </ask:lineSketchStyleProps>
                </a:ext>
              </a:extLst>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9AA"/>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302ECD1-4BD5-62AF-3760-6B6E8BE563B7}"/>
                </a:ext>
              </a:extLst>
            </p:cNvPr>
            <p:cNvSpPr txBox="1"/>
            <p:nvPr/>
          </p:nvSpPr>
          <p:spPr>
            <a:xfrm>
              <a:off x="1792349" y="397669"/>
              <a:ext cx="326305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Câu ứng dụng</a:t>
              </a:r>
              <a:endParaRPr kumimoji="0" lang="en-US" sz="36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endParaRPr>
            </a:p>
          </p:txBody>
        </p:sp>
        <p:pic>
          <p:nvPicPr>
            <p:cNvPr id="8" name="Picture 7" descr="A snail on a leaf&#10;&#10;Description automatically generated with low confidence">
              <a:extLst>
                <a:ext uri="{FF2B5EF4-FFF2-40B4-BE49-F238E27FC236}">
                  <a16:creationId xmlns:a16="http://schemas.microsoft.com/office/drawing/2014/main" id="{26A63B7E-FA9A-E81D-917F-661DC09708C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920" t="27737" r="-1"/>
            <a:stretch/>
          </p:blipFill>
          <p:spPr>
            <a:xfrm flipH="1">
              <a:off x="515999" y="0"/>
              <a:ext cx="1402550" cy="1044000"/>
            </a:xfrm>
            <a:prstGeom prst="rect">
              <a:avLst/>
            </a:prstGeom>
          </p:spPr>
        </p:pic>
      </p:grpSp>
      <p:sp>
        <p:nvSpPr>
          <p:cNvPr id="11" name="TextBox 10">
            <a:extLst>
              <a:ext uri="{FF2B5EF4-FFF2-40B4-BE49-F238E27FC236}">
                <a16:creationId xmlns:a16="http://schemas.microsoft.com/office/drawing/2014/main" id="{2A83A7CA-8004-5074-2534-4A11B30AD63C}"/>
              </a:ext>
            </a:extLst>
          </p:cNvPr>
          <p:cNvSpPr txBox="1"/>
          <p:nvPr/>
        </p:nvSpPr>
        <p:spPr>
          <a:xfrm>
            <a:off x="171451" y="-3046720"/>
            <a:ext cx="6572249"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 BɂȰ Ǉa</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Ἣ </a:t>
            </a: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Ǉa ẚɂʎ </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Ζ</a:t>
            </a: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ên Ǉất cả,      </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 </a:t>
            </a:r>
            <a:endPar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endParaRPr>
          </a:p>
        </p:txBody>
      </p:sp>
      <p:sp>
        <p:nvSpPr>
          <p:cNvPr id="13" name="TextBox 12">
            <a:extLst>
              <a:ext uri="{FF2B5EF4-FFF2-40B4-BE49-F238E27FC236}">
                <a16:creationId xmlns:a16="http://schemas.microsoft.com/office/drawing/2014/main" id="{2592B952-FA15-07A0-2B01-F88CA271138D}"/>
              </a:ext>
            </a:extLst>
          </p:cNvPr>
          <p:cNvSpPr txBox="1"/>
          <p:nvPr/>
        </p:nvSpPr>
        <p:spPr>
          <a:xfrm>
            <a:off x="4444392" y="-1594372"/>
            <a:ext cx="5725114"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 Ho</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Ο</a:t>
            </a: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ɂȰḑ TǟɶȰḑ TȆô</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Ϊ</a:t>
            </a: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ḑ </a:t>
            </a:r>
          </a:p>
        </p:txBody>
      </p:sp>
      <p:sp>
        <p:nvSpPr>
          <p:cNvPr id="34" name="TextBox 33">
            <a:extLst>
              <a:ext uri="{FF2B5EF4-FFF2-40B4-BE49-F238E27FC236}">
                <a16:creationId xmlns:a16="http://schemas.microsoft.com/office/drawing/2014/main" id="{0DBC595B-77F5-A520-E230-CDEEE0D82B0D}"/>
              </a:ext>
            </a:extLst>
          </p:cNvPr>
          <p:cNvSpPr txBox="1"/>
          <p:nvPr/>
        </p:nvSpPr>
        <p:spPr>
          <a:xfrm>
            <a:off x="1028700" y="3612356"/>
            <a:ext cx="10420350" cy="1754326"/>
          </a:xfrm>
          <a:prstGeom prst="rect">
            <a:avLst/>
          </a:prstGeom>
          <a:noFill/>
        </p:spPr>
        <p:txBody>
          <a:bodyPr wrap="square" rtlCol="0">
            <a:spAutoFit/>
          </a:bodyPr>
          <a:lstStyle/>
          <a:p>
            <a:pPr lvl="0" algn="just">
              <a:defRPr/>
            </a:pPr>
            <a:r>
              <a:rPr lang="vi-VN" sz="3600" dirty="0">
                <a:solidFill>
                  <a:srgbClr val="003399"/>
                </a:solidFill>
                <a:ea typeface="LNTH-LuoLuoNotangYuanTi 1" pitchFamily="2" charset="-128"/>
                <a:cs typeface="LNTH-LuoLuoNotangYuanTi 1" pitchFamily="2" charset="-128"/>
              </a:rPr>
              <a:t>Câu ca dao tả phong cảnh hữu tình, thơ mộng của miền sông Hương núi Ngự vào một buổi sớm tinh mơ khi gà vừa gáy sáng chuyển canh</a:t>
            </a:r>
            <a:r>
              <a:rPr lang="en-US" sz="3600" dirty="0">
                <a:solidFill>
                  <a:srgbClr val="003399"/>
                </a:solidFill>
                <a:ea typeface="LNTH-LuoLuoNotangYuanTi 1" pitchFamily="2" charset="-128"/>
                <a:cs typeface="LNTH-LuoLuoNotangYuanTi 1" pitchFamily="2" charset="-128"/>
              </a:rPr>
              <a:t>.</a:t>
            </a:r>
            <a:endParaRPr kumimoji="0" lang="en-US" sz="3600" b="0" i="0" u="none" strike="noStrike" kern="1200" cap="none" spc="0" normalizeH="0" baseline="0" noProof="0" dirty="0">
              <a:ln>
                <a:noFill/>
              </a:ln>
              <a:solidFill>
                <a:srgbClr val="003399"/>
              </a:solidFill>
              <a:effectLst/>
              <a:uLnTx/>
              <a:uFillTx/>
              <a:latin typeface="Calibri" panose="020F0502020204030204"/>
              <a:ea typeface="LNTH-LuoLuoNotangYuanTi 1" pitchFamily="2" charset="-128"/>
              <a:cs typeface="LNTH-LuoLuoNotangYuanTi 1" pitchFamily="2" charset="-128"/>
            </a:endParaRPr>
          </a:p>
        </p:txBody>
      </p:sp>
      <p:sp>
        <p:nvSpPr>
          <p:cNvPr id="14" name="TextBox 13">
            <a:extLst>
              <a:ext uri="{FF2B5EF4-FFF2-40B4-BE49-F238E27FC236}">
                <a16:creationId xmlns:a16="http://schemas.microsoft.com/office/drawing/2014/main" id="{ECE1D2C5-A4BA-4CF4-83C2-B20D4514228E}"/>
              </a:ext>
            </a:extLst>
          </p:cNvPr>
          <p:cNvSpPr txBox="1"/>
          <p:nvPr/>
        </p:nvSpPr>
        <p:spPr>
          <a:xfrm>
            <a:off x="-498233" y="-2370448"/>
            <a:ext cx="1064895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Có Ȩẁɖ ǻgườ</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Τ΅ </a:t>
            </a: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Ȥỏ</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Τ΅ </a:t>
            </a: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đá cɺȰḑ </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κ</a:t>
            </a:r>
            <a:r>
              <a:rPr kumimoji="0" lang="vi-VN"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ɂʏ cơ</a:t>
            </a:r>
            <a:r>
              <a:rPr kumimoji="0" lang="el-GR" sz="3700" b="1" i="0" u="none" strike="noStrike" kern="1200" cap="none" spc="0" normalizeH="0" baseline="0" noProof="0">
                <a:ln>
                  <a:noFill/>
                </a:ln>
                <a:solidFill>
                  <a:srgbClr val="CC0099"/>
                </a:solidFill>
                <a:effectLst/>
                <a:uLnTx/>
                <a:uFillTx/>
                <a:latin typeface="HP001" panose="020B0603050302020204" pitchFamily="34" charset="0"/>
                <a:ea typeface="HP001" panose="020B0603050302020204" pitchFamily="34" charset="0"/>
                <a:cs typeface="+mn-cs"/>
              </a:rPr>
              <a:t>Ψ.</a:t>
            </a:r>
          </a:p>
        </p:txBody>
      </p:sp>
      <p:sp>
        <p:nvSpPr>
          <p:cNvPr id="3" name="TextBox 2">
            <a:extLst>
              <a:ext uri="{FF2B5EF4-FFF2-40B4-BE49-F238E27FC236}">
                <a16:creationId xmlns:a16="http://schemas.microsoft.com/office/drawing/2014/main" id="{EFE09567-25A1-4C72-8AE9-FFCA143BA3F2}"/>
              </a:ext>
            </a:extLst>
          </p:cNvPr>
          <p:cNvSpPr txBox="1"/>
          <p:nvPr/>
        </p:nvSpPr>
        <p:spPr>
          <a:xfrm>
            <a:off x="695325" y="1362075"/>
            <a:ext cx="10306049" cy="1754326"/>
          </a:xfrm>
          <a:prstGeom prst="rect">
            <a:avLst/>
          </a:prstGeom>
          <a:noFill/>
        </p:spPr>
        <p:txBody>
          <a:bodyPr wrap="square" rtlCol="0">
            <a:spAutoFit/>
          </a:bodyPr>
          <a:lstStyle/>
          <a:p>
            <a:pPr algn="ctr">
              <a:lnSpc>
                <a:spcPct val="150000"/>
              </a:lnSpc>
            </a:pPr>
            <a:r>
              <a:rPr lang="vi-VN" sz="3600" b="1" dirty="0">
                <a:solidFill>
                  <a:srgbClr val="7030A0"/>
                </a:solidFill>
                <a:latin typeface="HP001 4 hàng" panose="020B0603050302020204" pitchFamily="34" charset="0"/>
              </a:rPr>
              <a:t>Gió đưa cành trúc la đà</a:t>
            </a:r>
          </a:p>
          <a:p>
            <a:pPr algn="ctr">
              <a:lnSpc>
                <a:spcPct val="150000"/>
              </a:lnSpc>
            </a:pPr>
            <a:r>
              <a:rPr lang="vi-VN" sz="3600" b="1" dirty="0">
                <a:solidFill>
                  <a:srgbClr val="7030A0"/>
                </a:solidFill>
                <a:latin typeface="HP001 4 hàng" panose="020B0603050302020204" pitchFamily="34" charset="0"/>
              </a:rPr>
              <a:t>Tiếng chuông T</a:t>
            </a:r>
            <a:r>
              <a:rPr lang="el-GR" sz="3600" b="1" dirty="0">
                <a:solidFill>
                  <a:srgbClr val="7030A0"/>
                </a:solidFill>
                <a:latin typeface="HP001 4 hàng" panose="020B0603050302020204" pitchFamily="34" charset="0"/>
              </a:rPr>
              <a:t>ς</a:t>
            </a:r>
            <a:r>
              <a:rPr lang="vi-VN" sz="3600" b="1" dirty="0">
                <a:solidFill>
                  <a:srgbClr val="7030A0"/>
                </a:solidFill>
                <a:latin typeface="HP001 4 hàng" panose="020B0603050302020204" pitchFamily="34" charset="0"/>
              </a:rPr>
              <a:t>ấn Vũ, canh gà Thọ Xương.</a:t>
            </a:r>
          </a:p>
        </p:txBody>
      </p:sp>
    </p:spTree>
    <p:extLst>
      <p:ext uri="{BB962C8B-B14F-4D97-AF65-F5344CB8AC3E}">
        <p14:creationId xmlns:p14="http://schemas.microsoft.com/office/powerpoint/2010/main" val="2376441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794"/>
        <p:cNvGrpSpPr/>
        <p:nvPr/>
      </p:nvGrpSpPr>
      <p:grpSpPr>
        <a:xfrm>
          <a:off x="0" y="0"/>
          <a:ext cx="0" cy="0"/>
          <a:chOff x="0" y="0"/>
          <a:chExt cx="0" cy="0"/>
        </a:xfrm>
      </p:grpSpPr>
      <p:sp>
        <p:nvSpPr>
          <p:cNvPr id="2" name="Google Shape;1019;p19">
            <a:extLst>
              <a:ext uri="{FF2B5EF4-FFF2-40B4-BE49-F238E27FC236}">
                <a16:creationId xmlns:a16="http://schemas.microsoft.com/office/drawing/2014/main" id="{4ACBB020-69CA-52C8-ABB5-19DDF348AC07}"/>
              </a:ext>
            </a:extLst>
          </p:cNvPr>
          <p:cNvSpPr/>
          <p:nvPr/>
        </p:nvSpPr>
        <p:spPr>
          <a:xfrm>
            <a:off x="439208" y="452362"/>
            <a:ext cx="11313583" cy="5953275"/>
          </a:xfrm>
          <a:prstGeom prst="roundRect">
            <a:avLst>
              <a:gd name="adj" fmla="val 12616"/>
            </a:avLst>
          </a:prstGeom>
          <a:solidFill>
            <a:schemeClr val="lt1"/>
          </a:solidFill>
          <a:ln w="38100" cap="flat" cmpd="sng">
            <a:solidFill>
              <a:srgbClr val="E36C09"/>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60950" tIns="30467" rIns="60950" bIns="30467" anchor="ctr" anchorCtr="0">
            <a:noAutofit/>
          </a:bodyPr>
          <a:lstStyle/>
          <a:p>
            <a:pPr marL="0" marR="0" lvl="0" indent="0" algn="ctr" defTabSz="609630" rtl="0" eaLnBrk="1" fontAlgn="auto" latinLnBrk="0" hangingPunct="1">
              <a:lnSpc>
                <a:spcPct val="100000"/>
              </a:lnSpc>
              <a:spcBef>
                <a:spcPts val="0"/>
              </a:spcBef>
              <a:spcAft>
                <a:spcPts val="0"/>
              </a:spcAft>
              <a:buClr>
                <a:srgbClr val="000000"/>
              </a:buClr>
              <a:buSzPts val="1800"/>
              <a:buFontTx/>
              <a:buNone/>
              <a:tabLst/>
              <a:defRPr/>
            </a:pP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a:extLst>
              <a:ext uri="{FF2B5EF4-FFF2-40B4-BE49-F238E27FC236}">
                <a16:creationId xmlns:a16="http://schemas.microsoft.com/office/drawing/2014/main" id="{103BD74E-C31A-8F29-16C1-2FFB774E25FA}"/>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400000"/>
                    </a14:imgEffect>
                  </a14:imgLayer>
                </a14:imgProps>
              </a:ext>
            </a:extLst>
          </a:blip>
          <a:srcRect l="30" t="116" r="12497" b="59776"/>
          <a:stretch/>
        </p:blipFill>
        <p:spPr>
          <a:xfrm>
            <a:off x="970953" y="1544453"/>
            <a:ext cx="10250093" cy="2943516"/>
          </a:xfrm>
          <a:prstGeom prst="rect">
            <a:avLst/>
          </a:prstGeom>
        </p:spPr>
      </p:pic>
      <p:sp>
        <p:nvSpPr>
          <p:cNvPr id="11" name="TextBox 10">
            <a:extLst>
              <a:ext uri="{FF2B5EF4-FFF2-40B4-BE49-F238E27FC236}">
                <a16:creationId xmlns:a16="http://schemas.microsoft.com/office/drawing/2014/main" id="{BA655645-6222-EF16-7087-F01D61EE0E0C}"/>
              </a:ext>
            </a:extLst>
          </p:cNvPr>
          <p:cNvSpPr txBox="1"/>
          <p:nvPr/>
        </p:nvSpPr>
        <p:spPr>
          <a:xfrm>
            <a:off x="2184360" y="1823385"/>
            <a:ext cx="773688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Gió đưa cành trúc la đà</a:t>
            </a:r>
          </a:p>
        </p:txBody>
      </p:sp>
      <p:sp>
        <p:nvSpPr>
          <p:cNvPr id="12" name="TextBox 11">
            <a:extLst>
              <a:ext uri="{FF2B5EF4-FFF2-40B4-BE49-F238E27FC236}">
                <a16:creationId xmlns:a16="http://schemas.microsoft.com/office/drawing/2014/main" id="{31E96115-16BF-1A28-E1E3-F1FCEB75AC91}"/>
              </a:ext>
            </a:extLst>
          </p:cNvPr>
          <p:cNvSpPr txBox="1"/>
          <p:nvPr/>
        </p:nvSpPr>
        <p:spPr>
          <a:xfrm>
            <a:off x="1613623" y="2581332"/>
            <a:ext cx="10206902"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Tiếng chuông T</a:t>
            </a:r>
            <a:r>
              <a:rPr kumimoji="0" lang="el-GR"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ς</a:t>
            </a: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ấn Vũ, canh gà Thọ Xương.</a:t>
            </a:r>
          </a:p>
        </p:txBody>
      </p:sp>
      <p:sp>
        <p:nvSpPr>
          <p:cNvPr id="13" name="TextBox 12">
            <a:extLst>
              <a:ext uri="{FF2B5EF4-FFF2-40B4-BE49-F238E27FC236}">
                <a16:creationId xmlns:a16="http://schemas.microsoft.com/office/drawing/2014/main" id="{9075704E-9D09-4B94-D28D-8D69ACDD1C88}"/>
              </a:ext>
            </a:extLst>
          </p:cNvPr>
          <p:cNvSpPr txBox="1"/>
          <p:nvPr/>
        </p:nvSpPr>
        <p:spPr>
          <a:xfrm>
            <a:off x="9210676" y="3283858"/>
            <a:ext cx="211455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a:t>
            </a:r>
            <a:r>
              <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Ca dao</a:t>
            </a:r>
            <a:r>
              <a:rPr kumimoji="0" lang="en-US"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rPr>
              <a:t>)</a:t>
            </a:r>
            <a:endParaRPr kumimoji="0" lang="vi-VN" sz="3700" b="1" i="0" u="none" strike="noStrike" kern="1200" cap="none" spc="0" normalizeH="0" baseline="0" noProof="0" dirty="0">
              <a:ln>
                <a:noFill/>
              </a:ln>
              <a:solidFill>
                <a:srgbClr val="CC0099"/>
              </a:solidFill>
              <a:effectLst/>
              <a:uLnTx/>
              <a:uFillTx/>
              <a:latin typeface="HP001 5 hàng" panose="020B0603050302020204" pitchFamily="34" charset="0"/>
              <a:ea typeface="+mn-ea"/>
              <a:cs typeface="+mn-cs"/>
            </a:endParaRPr>
          </a:p>
        </p:txBody>
      </p:sp>
      <p:grpSp>
        <p:nvGrpSpPr>
          <p:cNvPr id="14" name="Group 13">
            <a:extLst>
              <a:ext uri="{FF2B5EF4-FFF2-40B4-BE49-F238E27FC236}">
                <a16:creationId xmlns:a16="http://schemas.microsoft.com/office/drawing/2014/main" id="{7DED571E-9B16-ADE3-B1A0-A3001F22A8C1}"/>
              </a:ext>
            </a:extLst>
          </p:cNvPr>
          <p:cNvGrpSpPr/>
          <p:nvPr/>
        </p:nvGrpSpPr>
        <p:grpSpPr>
          <a:xfrm>
            <a:off x="439208" y="452362"/>
            <a:ext cx="4140260" cy="911675"/>
            <a:chOff x="154297" y="195325"/>
            <a:chExt cx="4140260" cy="911675"/>
          </a:xfrm>
        </p:grpSpPr>
        <p:grpSp>
          <p:nvGrpSpPr>
            <p:cNvPr id="15" name="Group 14">
              <a:extLst>
                <a:ext uri="{FF2B5EF4-FFF2-40B4-BE49-F238E27FC236}">
                  <a16:creationId xmlns:a16="http://schemas.microsoft.com/office/drawing/2014/main" id="{A9254876-0D87-BEAF-AC27-8192C9019CA8}"/>
                </a:ext>
              </a:extLst>
            </p:cNvPr>
            <p:cNvGrpSpPr/>
            <p:nvPr/>
          </p:nvGrpSpPr>
          <p:grpSpPr>
            <a:xfrm>
              <a:off x="154297" y="195325"/>
              <a:ext cx="3786761" cy="911675"/>
              <a:chOff x="154297" y="195325"/>
              <a:chExt cx="3786761" cy="911675"/>
            </a:xfrm>
          </p:grpSpPr>
          <p:sp>
            <p:nvSpPr>
              <p:cNvPr id="17" name="Rectangle: Rounded Corners 3">
                <a:extLst>
                  <a:ext uri="{FF2B5EF4-FFF2-40B4-BE49-F238E27FC236}">
                    <a16:creationId xmlns:a16="http://schemas.microsoft.com/office/drawing/2014/main" id="{3D6F423F-731C-2B67-2484-E9CAF8578307}"/>
                  </a:ext>
                </a:extLst>
              </p:cNvPr>
              <p:cNvSpPr/>
              <p:nvPr/>
            </p:nvSpPr>
            <p:spPr>
              <a:xfrm>
                <a:off x="701058" y="459000"/>
                <a:ext cx="3240000" cy="648000"/>
              </a:xfrm>
              <a:custGeom>
                <a:avLst/>
                <a:gdLst>
                  <a:gd name="connsiteX0" fmla="*/ 0 w 3240000"/>
                  <a:gd name="connsiteY0" fmla="*/ 108002 h 648000"/>
                  <a:gd name="connsiteX1" fmla="*/ 108002 w 3240000"/>
                  <a:gd name="connsiteY1" fmla="*/ 0 h 648000"/>
                  <a:gd name="connsiteX2" fmla="*/ 3131998 w 3240000"/>
                  <a:gd name="connsiteY2" fmla="*/ 0 h 648000"/>
                  <a:gd name="connsiteX3" fmla="*/ 3240000 w 3240000"/>
                  <a:gd name="connsiteY3" fmla="*/ 108002 h 648000"/>
                  <a:gd name="connsiteX4" fmla="*/ 3240000 w 3240000"/>
                  <a:gd name="connsiteY4" fmla="*/ 539998 h 648000"/>
                  <a:gd name="connsiteX5" fmla="*/ 3131998 w 3240000"/>
                  <a:gd name="connsiteY5" fmla="*/ 648000 h 648000"/>
                  <a:gd name="connsiteX6" fmla="*/ 108002 w 3240000"/>
                  <a:gd name="connsiteY6" fmla="*/ 648000 h 648000"/>
                  <a:gd name="connsiteX7" fmla="*/ 0 w 3240000"/>
                  <a:gd name="connsiteY7" fmla="*/ 539998 h 648000"/>
                  <a:gd name="connsiteX8" fmla="*/ 0 w 3240000"/>
                  <a:gd name="connsiteY8" fmla="*/ 108002 h 6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0000" h="648000" fill="none" extrusionOk="0">
                    <a:moveTo>
                      <a:pt x="0" y="108002"/>
                    </a:moveTo>
                    <a:cubicBezTo>
                      <a:pt x="-1802" y="45803"/>
                      <a:pt x="37825" y="3587"/>
                      <a:pt x="108002" y="0"/>
                    </a:cubicBezTo>
                    <a:cubicBezTo>
                      <a:pt x="1024457" y="-92351"/>
                      <a:pt x="1983680" y="104030"/>
                      <a:pt x="3131998" y="0"/>
                    </a:cubicBezTo>
                    <a:cubicBezTo>
                      <a:pt x="3184752" y="8059"/>
                      <a:pt x="3244366" y="39568"/>
                      <a:pt x="3240000" y="108002"/>
                    </a:cubicBezTo>
                    <a:cubicBezTo>
                      <a:pt x="3273137" y="218953"/>
                      <a:pt x="3206833" y="463525"/>
                      <a:pt x="3240000" y="539998"/>
                    </a:cubicBezTo>
                    <a:cubicBezTo>
                      <a:pt x="3239628" y="605181"/>
                      <a:pt x="3189744" y="645138"/>
                      <a:pt x="3131998" y="648000"/>
                    </a:cubicBezTo>
                    <a:cubicBezTo>
                      <a:pt x="1762266" y="511374"/>
                      <a:pt x="411256" y="639177"/>
                      <a:pt x="108002" y="648000"/>
                    </a:cubicBezTo>
                    <a:cubicBezTo>
                      <a:pt x="48657" y="642086"/>
                      <a:pt x="1297" y="602110"/>
                      <a:pt x="0" y="539998"/>
                    </a:cubicBezTo>
                    <a:cubicBezTo>
                      <a:pt x="15329" y="390535"/>
                      <a:pt x="15581" y="177117"/>
                      <a:pt x="0" y="108002"/>
                    </a:cubicBezTo>
                    <a:close/>
                  </a:path>
                  <a:path w="3240000" h="648000" stroke="0" extrusionOk="0">
                    <a:moveTo>
                      <a:pt x="0" y="108002"/>
                    </a:moveTo>
                    <a:cubicBezTo>
                      <a:pt x="906" y="53130"/>
                      <a:pt x="47723" y="-968"/>
                      <a:pt x="108002" y="0"/>
                    </a:cubicBezTo>
                    <a:cubicBezTo>
                      <a:pt x="1548648" y="-168373"/>
                      <a:pt x="2658413" y="-141978"/>
                      <a:pt x="3131998" y="0"/>
                    </a:cubicBezTo>
                    <a:cubicBezTo>
                      <a:pt x="3186992" y="5380"/>
                      <a:pt x="3240699" y="47991"/>
                      <a:pt x="3240000" y="108002"/>
                    </a:cubicBezTo>
                    <a:cubicBezTo>
                      <a:pt x="3204548" y="323289"/>
                      <a:pt x="3227027" y="436722"/>
                      <a:pt x="3240000" y="539998"/>
                    </a:cubicBezTo>
                    <a:cubicBezTo>
                      <a:pt x="3237759" y="603052"/>
                      <a:pt x="3199625" y="652702"/>
                      <a:pt x="3131998" y="648000"/>
                    </a:cubicBezTo>
                    <a:cubicBezTo>
                      <a:pt x="2100431" y="735901"/>
                      <a:pt x="1261486" y="751720"/>
                      <a:pt x="108002" y="648000"/>
                    </a:cubicBezTo>
                    <a:cubicBezTo>
                      <a:pt x="42555" y="655947"/>
                      <a:pt x="5357" y="607247"/>
                      <a:pt x="0" y="539998"/>
                    </a:cubicBezTo>
                    <a:cubicBezTo>
                      <a:pt x="23919" y="349993"/>
                      <a:pt x="-7106" y="230383"/>
                      <a:pt x="0" y="108002"/>
                    </a:cubicBezTo>
                    <a:close/>
                  </a:path>
                </a:pathLst>
              </a:custGeom>
              <a:solidFill>
                <a:schemeClr val="accent5">
                  <a:lumMod val="20000"/>
                  <a:lumOff val="80000"/>
                </a:schemeClr>
              </a:solidFill>
              <a:ln>
                <a:solidFill>
                  <a:srgbClr val="C00000"/>
                </a:solidFill>
                <a:extLst>
                  <a:ext uri="{C807C97D-BFC1-408E-A445-0C87EB9F89A2}">
                    <ask:lineSketchStyleProps xmlns:ask="http://schemas.microsoft.com/office/drawing/2018/sketchyshapes" sd="122658111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18" name="Picture 17" descr="A picture containing icon&#10;&#10;Description automatically generated">
                <a:extLst>
                  <a:ext uri="{FF2B5EF4-FFF2-40B4-BE49-F238E27FC236}">
                    <a16:creationId xmlns:a16="http://schemas.microsoft.com/office/drawing/2014/main" id="{B9EA8C6C-EC99-BBF3-2493-441EF0C859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4297" y="195325"/>
                <a:ext cx="838638" cy="900000"/>
              </a:xfrm>
              <a:prstGeom prst="rect">
                <a:avLst/>
              </a:prstGeom>
              <a:effectLst>
                <a:innerShdw blurRad="63500" dist="50800" dir="8100000">
                  <a:schemeClr val="bg1">
                    <a:lumMod val="65000"/>
                    <a:alpha val="50000"/>
                  </a:schemeClr>
                </a:innerShdw>
              </a:effectLst>
            </p:spPr>
          </p:pic>
        </p:grpSp>
        <p:sp>
          <p:nvSpPr>
            <p:cNvPr id="16" name="TextBox 15">
              <a:extLst>
                <a:ext uri="{FF2B5EF4-FFF2-40B4-BE49-F238E27FC236}">
                  <a16:creationId xmlns:a16="http://schemas.microsoft.com/office/drawing/2014/main" id="{0A7EBF87-6DF4-FA5B-1022-5C33AE2E05DB}"/>
                </a:ext>
              </a:extLst>
            </p:cNvPr>
            <p:cNvSpPr txBox="1"/>
            <p:nvPr/>
          </p:nvSpPr>
          <p:spPr>
            <a:xfrm>
              <a:off x="1054557" y="460669"/>
              <a:ext cx="324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0"/>
                  <a:solidFill>
                    <a:srgbClr val="FF6438"/>
                  </a:solidFill>
                  <a:effectLst/>
                  <a:uLnTx/>
                  <a:uFillTx/>
                  <a:latin typeface="Calibri" panose="020F0502020204030204" pitchFamily="34" charset="0"/>
                  <a:ea typeface="+mn-ea"/>
                  <a:cs typeface="Calibri" panose="020F0502020204030204" pitchFamily="34" charset="0"/>
                </a:rPr>
                <a:t>CÂU ỨNG DỤNG</a:t>
              </a:r>
            </a:p>
          </p:txBody>
        </p:sp>
      </p:grpSp>
      <p:grpSp>
        <p:nvGrpSpPr>
          <p:cNvPr id="19" name="Group 18">
            <a:extLst>
              <a:ext uri="{FF2B5EF4-FFF2-40B4-BE49-F238E27FC236}">
                <a16:creationId xmlns:a16="http://schemas.microsoft.com/office/drawing/2014/main" id="{07EB8D1F-30E1-C276-0D44-052DF4744399}"/>
              </a:ext>
            </a:extLst>
          </p:cNvPr>
          <p:cNvGrpSpPr/>
          <p:nvPr/>
        </p:nvGrpSpPr>
        <p:grpSpPr>
          <a:xfrm>
            <a:off x="2513283" y="4244351"/>
            <a:ext cx="7165419" cy="2124000"/>
            <a:chOff x="2511839" y="1033472"/>
            <a:chExt cx="7165419" cy="2124000"/>
          </a:xfrm>
        </p:grpSpPr>
        <p:pic>
          <p:nvPicPr>
            <p:cNvPr id="20" name="Picture 19">
              <a:extLst>
                <a:ext uri="{FF2B5EF4-FFF2-40B4-BE49-F238E27FC236}">
                  <a16:creationId xmlns:a16="http://schemas.microsoft.com/office/drawing/2014/main" id="{07F186DB-A3E2-749A-C7A7-A340C98DF86A}"/>
                </a:ext>
              </a:extLst>
            </p:cNvPr>
            <p:cNvPicPr>
              <a:picLocks noChangeAspect="1"/>
            </p:cNvPicPr>
            <p:nvPr/>
          </p:nvPicPr>
          <p:blipFill>
            <a:blip r:embed="rId9"/>
            <a:stretch>
              <a:fillRect/>
            </a:stretch>
          </p:blipFill>
          <p:spPr>
            <a:xfrm>
              <a:off x="2511839" y="1033472"/>
              <a:ext cx="7165419" cy="2124000"/>
            </a:xfrm>
            <a:prstGeom prst="rect">
              <a:avLst/>
            </a:prstGeom>
          </p:spPr>
        </p:pic>
        <p:sp>
          <p:nvSpPr>
            <p:cNvPr id="21" name="TextBox 20">
              <a:extLst>
                <a:ext uri="{FF2B5EF4-FFF2-40B4-BE49-F238E27FC236}">
                  <a16:creationId xmlns:a16="http://schemas.microsoft.com/office/drawing/2014/main" id="{6C339CE5-EAD2-B660-2145-7525DB5883F4}"/>
                </a:ext>
              </a:extLst>
            </p:cNvPr>
            <p:cNvSpPr txBox="1"/>
            <p:nvPr/>
          </p:nvSpPr>
          <p:spPr>
            <a:xfrm>
              <a:off x="2810960" y="1771145"/>
              <a:ext cx="603900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Arial"/>
                  <a:ea typeface="+mn-ea"/>
                  <a:cs typeface="+mn-cs"/>
                </a:rPr>
                <a:t>Trong câu ứng dụng trên, chữ nào được viết hoa? Vì sao?</a:t>
              </a:r>
            </a:p>
          </p:txBody>
        </p:sp>
      </p:grpSp>
      <p:pic>
        <p:nvPicPr>
          <p:cNvPr id="24" name="Picture 2" descr="Thống kê XSMT 5/1/2020 - Thống kê xổ số miền Trung chủ nhật ngày 05/01">
            <a:extLst>
              <a:ext uri="{FF2B5EF4-FFF2-40B4-BE49-F238E27FC236}">
                <a16:creationId xmlns:a16="http://schemas.microsoft.com/office/drawing/2014/main" id="{D0528460-D228-1431-1572-B120C775551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6246" y="4401884"/>
            <a:ext cx="1080000" cy="1080000"/>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93495F5-33DD-EC30-2421-449AC41B42FC}"/>
              </a:ext>
            </a:extLst>
          </p:cNvPr>
          <p:cNvSpPr txBox="1"/>
          <p:nvPr/>
        </p:nvSpPr>
        <p:spPr>
          <a:xfrm>
            <a:off x="-157912" y="4187521"/>
            <a:ext cx="13094346"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V</a:t>
            </a:r>
            <a:r>
              <a:rPr kumimoji="0" lang="el-GR"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Η</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Ğt</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h</a:t>
            </a:r>
            <a:r>
              <a:rPr kumimoji="0" lang="el-GR"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Ξ </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c</a:t>
            </a:r>
            <a:r>
              <a:rPr kumimoji="0" lang="el-GR"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Ϊ ε</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ữ G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Gió</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Tiếng</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ν</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Ű </a:t>
            </a:r>
            <a:r>
              <a:rPr kumimoji="0" lang="el-GR"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ε</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úng</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đứng</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ở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đầu</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câu</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Viết</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hoa</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các</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từ</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T</a:t>
            </a:r>
            <a:r>
              <a:rPr kumimoji="0" lang="el-GR" sz="3600" b="1" i="0" u="none" strike="noStrike" kern="1200" cap="none" spc="0" normalizeH="0" baseline="0" noProof="0" dirty="0">
                <a:ln>
                  <a:noFill/>
                </a:ln>
                <a:solidFill>
                  <a:srgbClr val="000000"/>
                </a:solidFill>
                <a:effectLst/>
                <a:uLnTx/>
                <a:uFillTx/>
                <a:latin typeface="HP001 4 hàng" panose="020B0603050302020204" pitchFamily="34" charset="0"/>
              </a:rPr>
              <a:t>ς</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ấn</a:t>
            </a:r>
            <a:r>
              <a:rPr kumimoji="0" lang="en-US" sz="3600" b="1" i="0" u="none" strike="noStrike" kern="1200" cap="none" spc="0" normalizeH="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noProof="0" dirty="0" err="1">
                <a:ln>
                  <a:noFill/>
                </a:ln>
                <a:solidFill>
                  <a:srgbClr val="000000"/>
                </a:solidFill>
                <a:effectLst/>
                <a:uLnTx/>
                <a:uFillTx/>
                <a:latin typeface="HP001 5 hàng" panose="020B0603050302020204" pitchFamily="34" charset="0"/>
                <a:ea typeface="+mn-ea"/>
                <a:cs typeface="+mn-cs"/>
              </a:rPr>
              <a:t>Vũ</a:t>
            </a:r>
            <a:r>
              <a:rPr kumimoji="0" lang="en-US" sz="3600" b="1" i="0" u="none" strike="noStrike" kern="1200" cap="none" spc="0" normalizeH="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noProof="0" dirty="0" err="1">
                <a:ln>
                  <a:noFill/>
                </a:ln>
                <a:solidFill>
                  <a:srgbClr val="000000"/>
                </a:solidFill>
                <a:effectLst/>
                <a:uLnTx/>
                <a:uFillTx/>
                <a:latin typeface="HP001 5 hàng" panose="020B0603050302020204" pitchFamily="34" charset="0"/>
                <a:ea typeface="+mn-ea"/>
                <a:cs typeface="+mn-cs"/>
              </a:rPr>
              <a:t>Thọ</a:t>
            </a:r>
            <a:r>
              <a:rPr kumimoji="0" lang="en-US" sz="3600" b="1" i="0" u="none" strike="noStrike" kern="1200" cap="none" spc="0" normalizeH="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noProof="0" dirty="0" err="1">
                <a:ln>
                  <a:noFill/>
                </a:ln>
                <a:solidFill>
                  <a:srgbClr val="000000"/>
                </a:solidFill>
                <a:effectLst/>
                <a:uLnTx/>
                <a:uFillTx/>
                <a:latin typeface="HP001 5 hàng" panose="020B0603050302020204" pitchFamily="34" charset="0"/>
                <a:ea typeface="+mn-ea"/>
                <a:cs typeface="+mn-cs"/>
              </a:rPr>
              <a:t>Xương</a:t>
            </a:r>
            <a:endPar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vì</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chúng</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là</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tên</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 </a:t>
            </a:r>
            <a:r>
              <a:rPr kumimoji="0" lang="en-US" sz="3600" b="1" i="0" u="none" strike="noStrike" kern="1200" cap="none" spc="0" normalizeH="0" baseline="0" noProof="0" dirty="0" err="1">
                <a:ln>
                  <a:noFill/>
                </a:ln>
                <a:solidFill>
                  <a:srgbClr val="000000"/>
                </a:solidFill>
                <a:effectLst/>
                <a:uLnTx/>
                <a:uFillTx/>
                <a:latin typeface="HP001 5 hàng" panose="020B0603050302020204" pitchFamily="34" charset="0"/>
                <a:ea typeface="+mn-ea"/>
                <a:cs typeface="+mn-cs"/>
              </a:rPr>
              <a:t>riêng</a:t>
            </a:r>
            <a:r>
              <a:rPr kumimoji="0" lang="en-US" sz="3600" b="1" i="0" u="none" strike="noStrike" kern="1200" cap="none" spc="0" normalizeH="0" baseline="0" noProof="0" dirty="0">
                <a:ln>
                  <a:noFill/>
                </a:ln>
                <a:solidFill>
                  <a:srgbClr val="000000"/>
                </a:solidFill>
                <a:effectLst/>
                <a:uLnTx/>
                <a:uFillTx/>
                <a:latin typeface="HP001 5 hàng" panose="020B0603050302020204" pitchFamily="34" charset="0"/>
                <a:ea typeface="+mn-ea"/>
                <a:cs typeface="+mn-cs"/>
              </a:rPr>
              <a:t>.</a:t>
            </a:r>
          </a:p>
        </p:txBody>
      </p:sp>
    </p:spTree>
    <p:extLst>
      <p:ext uri="{BB962C8B-B14F-4D97-AF65-F5344CB8AC3E}">
        <p14:creationId xmlns:p14="http://schemas.microsoft.com/office/powerpoint/2010/main" val="3693349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Scale>
                                      <p:cBhvr>
                                        <p:cTn id="7"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9"/>
                                        </p:tgtEl>
                                        <p:attrNameLst>
                                          <p:attrName>ppt_x</p:attrName>
                                          <p:attrName>ppt_y</p:attrName>
                                        </p:attrNameLst>
                                      </p:cBhvr>
                                    </p:animMotion>
                                    <p:animEffect transition="in" filter="fade">
                                      <p:cBhvr>
                                        <p:cTn id="9" dur="10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4" presetClass="exit" presetSubtype="10" fill="hold" nodeType="clickEffect">
                                  <p:stCondLst>
                                    <p:cond delay="0"/>
                                  </p:stCondLst>
                                  <p:childTnLst>
                                    <p:animEffect transition="out" filter="randombar(horizontal)">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par>
                                <p:cTn id="15" presetID="2" presetClass="entr" presetSubtype="8"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0-#ppt_w/2"/>
                                          </p:val>
                                        </p:tav>
                                        <p:tav tm="100000">
                                          <p:val>
                                            <p:strVal val="#ppt_x"/>
                                          </p:val>
                                        </p:tav>
                                      </p:tavLst>
                                    </p:anim>
                                    <p:anim calcmode="lin" valueType="num">
                                      <p:cBhvr additive="base">
                                        <p:cTn id="18" dur="500" fill="hold"/>
                                        <p:tgtEl>
                                          <p:spTgt spid="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Trò-chơi-ting.wav"/>
                                        </p:tgtEl>
                                      </p:cMediaNode>
                                    </p:audio>
                                  </p:subTnLst>
                                </p:cTn>
                              </p:par>
                              <p:par>
                                <p:cTn id="19" presetID="22" presetClass="entr" presetSubtype="1" fill="hold" grpId="0" nodeType="withEffect">
                                  <p:stCondLst>
                                    <p:cond delay="0"/>
                                  </p:stCondLst>
                                  <p:iterate type="wd">
                                    <p:tmPct val="10000"/>
                                  </p:iterate>
                                  <p:childTnLst>
                                    <p:set>
                                      <p:cBhvr>
                                        <p:cTn id="20" dur="1" fill="hold">
                                          <p:stCondLst>
                                            <p:cond delay="0"/>
                                          </p:stCondLst>
                                        </p:cTn>
                                        <p:tgtEl>
                                          <p:spTgt spid="25"/>
                                        </p:tgtEl>
                                        <p:attrNameLst>
                                          <p:attrName>style.visibility</p:attrName>
                                        </p:attrNameLst>
                                      </p:cBhvr>
                                      <p:to>
                                        <p:strVal val="visible"/>
                                      </p:to>
                                    </p:set>
                                    <p:animEffect transition="in" filter="wipe(up)">
                                      <p:cBhvr>
                                        <p:cTn id="2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7AFC78B-CB43-9435-9F0A-3C72D14989F8}"/>
              </a:ext>
            </a:extLst>
          </p:cNvPr>
          <p:cNvSpPr/>
          <p:nvPr/>
        </p:nvSpPr>
        <p:spPr>
          <a:xfrm>
            <a:off x="515999"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olid"/>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C26417E7-9356-EF31-A58E-3EB170E276C4}"/>
              </a:ext>
            </a:extLst>
          </p:cNvPr>
          <p:cNvGrpSpPr/>
          <p:nvPr/>
        </p:nvGrpSpPr>
        <p:grpSpPr>
          <a:xfrm>
            <a:off x="515999" y="0"/>
            <a:ext cx="4672587" cy="1044000"/>
            <a:chOff x="515999" y="0"/>
            <a:chExt cx="4672587" cy="1044000"/>
          </a:xfrm>
        </p:grpSpPr>
        <p:sp>
          <p:nvSpPr>
            <p:cNvPr id="11" name="Rectangle: Rounded Corners 10">
              <a:extLst>
                <a:ext uri="{FF2B5EF4-FFF2-40B4-BE49-F238E27FC236}">
                  <a16:creationId xmlns:a16="http://schemas.microsoft.com/office/drawing/2014/main" id="{F29DA3D4-ADC0-68E7-2FAE-F35059030CEA}"/>
                </a:ext>
              </a:extLst>
            </p:cNvPr>
            <p:cNvSpPr/>
            <p:nvPr/>
          </p:nvSpPr>
          <p:spPr>
            <a:xfrm>
              <a:off x="652586" y="458999"/>
              <a:ext cx="4536000" cy="574473"/>
            </a:xfrm>
            <a:custGeom>
              <a:avLst/>
              <a:gdLst>
                <a:gd name="connsiteX0" fmla="*/ 0 w 4536000"/>
                <a:gd name="connsiteY0" fmla="*/ 82942 h 574473"/>
                <a:gd name="connsiteX1" fmla="*/ 82942 w 4536000"/>
                <a:gd name="connsiteY1" fmla="*/ 0 h 574473"/>
                <a:gd name="connsiteX2" fmla="*/ 4453058 w 4536000"/>
                <a:gd name="connsiteY2" fmla="*/ 0 h 574473"/>
                <a:gd name="connsiteX3" fmla="*/ 4536000 w 4536000"/>
                <a:gd name="connsiteY3" fmla="*/ 82942 h 574473"/>
                <a:gd name="connsiteX4" fmla="*/ 4536000 w 4536000"/>
                <a:gd name="connsiteY4" fmla="*/ 491531 h 574473"/>
                <a:gd name="connsiteX5" fmla="*/ 4453058 w 4536000"/>
                <a:gd name="connsiteY5" fmla="*/ 574473 h 574473"/>
                <a:gd name="connsiteX6" fmla="*/ 82942 w 4536000"/>
                <a:gd name="connsiteY6" fmla="*/ 574473 h 574473"/>
                <a:gd name="connsiteX7" fmla="*/ 0 w 4536000"/>
                <a:gd name="connsiteY7" fmla="*/ 491531 h 574473"/>
                <a:gd name="connsiteX8" fmla="*/ 0 w 4536000"/>
                <a:gd name="connsiteY8" fmla="*/ 82942 h 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00" h="574473" fill="none" extrusionOk="0">
                  <a:moveTo>
                    <a:pt x="0" y="82942"/>
                  </a:moveTo>
                  <a:cubicBezTo>
                    <a:pt x="-4220" y="31159"/>
                    <a:pt x="29000" y="2771"/>
                    <a:pt x="82942" y="0"/>
                  </a:cubicBezTo>
                  <a:cubicBezTo>
                    <a:pt x="1987034" y="-92351"/>
                    <a:pt x="3503569" y="104030"/>
                    <a:pt x="4453058" y="0"/>
                  </a:cubicBezTo>
                  <a:cubicBezTo>
                    <a:pt x="4497008" y="2172"/>
                    <a:pt x="4539811" y="29465"/>
                    <a:pt x="4536000" y="82942"/>
                  </a:cubicBezTo>
                  <a:cubicBezTo>
                    <a:pt x="4527915" y="244919"/>
                    <a:pt x="4522797" y="382450"/>
                    <a:pt x="4536000" y="491531"/>
                  </a:cubicBezTo>
                  <a:cubicBezTo>
                    <a:pt x="4535626" y="542904"/>
                    <a:pt x="4493905" y="567011"/>
                    <a:pt x="4453058" y="574473"/>
                  </a:cubicBezTo>
                  <a:cubicBezTo>
                    <a:pt x="2530174" y="437847"/>
                    <a:pt x="1715368" y="565650"/>
                    <a:pt x="82942" y="574473"/>
                  </a:cubicBezTo>
                  <a:cubicBezTo>
                    <a:pt x="37508" y="567174"/>
                    <a:pt x="2781" y="542620"/>
                    <a:pt x="0" y="491531"/>
                  </a:cubicBezTo>
                  <a:cubicBezTo>
                    <a:pt x="24640" y="405180"/>
                    <a:pt x="-27775" y="183803"/>
                    <a:pt x="0" y="82942"/>
                  </a:cubicBezTo>
                  <a:close/>
                </a:path>
                <a:path w="4536000" h="574473" stroke="0" extrusionOk="0">
                  <a:moveTo>
                    <a:pt x="0" y="82942"/>
                  </a:moveTo>
                  <a:cubicBezTo>
                    <a:pt x="148" y="37911"/>
                    <a:pt x="32618" y="-6924"/>
                    <a:pt x="82942" y="0"/>
                  </a:cubicBezTo>
                  <a:cubicBezTo>
                    <a:pt x="2029137" y="-168373"/>
                    <a:pt x="2705538" y="-141978"/>
                    <a:pt x="4453058" y="0"/>
                  </a:cubicBezTo>
                  <a:cubicBezTo>
                    <a:pt x="4497402" y="1693"/>
                    <a:pt x="4538644" y="35760"/>
                    <a:pt x="4536000" y="82942"/>
                  </a:cubicBezTo>
                  <a:cubicBezTo>
                    <a:pt x="4522215" y="283589"/>
                    <a:pt x="4499465" y="429706"/>
                    <a:pt x="4536000" y="491531"/>
                  </a:cubicBezTo>
                  <a:cubicBezTo>
                    <a:pt x="4532089" y="543285"/>
                    <a:pt x="4503490" y="577198"/>
                    <a:pt x="4453058" y="574473"/>
                  </a:cubicBezTo>
                  <a:cubicBezTo>
                    <a:pt x="3187862" y="662374"/>
                    <a:pt x="1567289" y="678193"/>
                    <a:pt x="82942" y="574473"/>
                  </a:cubicBezTo>
                  <a:cubicBezTo>
                    <a:pt x="32558" y="580744"/>
                    <a:pt x="840" y="538531"/>
                    <a:pt x="0" y="491531"/>
                  </a:cubicBezTo>
                  <a:cubicBezTo>
                    <a:pt x="-15292" y="368118"/>
                    <a:pt x="-13927" y="252659"/>
                    <a:pt x="0" y="82942"/>
                  </a:cubicBezTo>
                  <a:close/>
                </a:path>
              </a:pathLst>
            </a:custGeom>
            <a:solidFill>
              <a:srgbClr val="F3E985"/>
            </a:solidFill>
            <a:ln>
              <a:solidFill>
                <a:schemeClr val="bg1"/>
              </a:solidFill>
              <a:extLst>
                <a:ext uri="{C807C97D-BFC1-408E-A445-0C87EB9F89A2}">
                  <ask:lineSketchStyleProps xmlns:ask="http://schemas.microsoft.com/office/drawing/2018/sketchyshapes" sd="1226581119">
                    <a:prstGeom prst="roundRect">
                      <a:avLst>
                        <a:gd name="adj" fmla="val 14438"/>
                      </a:avLst>
                    </a:prstGeom>
                    <ask:type>
                      <ask:lineSketchCurved/>
                    </ask:type>
                  </ask:lineSketchStyleProps>
                </a:ext>
              </a:extLst>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9AA"/>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C5CA4697-3EDD-A689-46D5-B9F3F3F8E0FD}"/>
                </a:ext>
              </a:extLst>
            </p:cNvPr>
            <p:cNvSpPr txBox="1"/>
            <p:nvPr/>
          </p:nvSpPr>
          <p:spPr>
            <a:xfrm>
              <a:off x="1695451" y="397669"/>
              <a:ext cx="327247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Viết</a:t>
              </a:r>
              <a:r>
                <a:rPr kumimoji="0" lang="en-US" sz="28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 </a:t>
              </a:r>
              <a:r>
                <a:rPr kumimoji="0" lang="en-US" sz="2800" b="0" i="0" u="none" strike="noStrike" kern="1200" cap="none" spc="0" normalizeH="0" baseline="0" noProof="0" dirty="0" err="1">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câu</a:t>
              </a:r>
              <a:r>
                <a:rPr kumimoji="0" lang="en-US" sz="28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 </a:t>
              </a:r>
              <a:r>
                <a:rPr kumimoji="0" lang="en-US" sz="2800" b="0" i="0" u="none" strike="noStrike" kern="1200" cap="none" spc="0" normalizeH="0" baseline="0" noProof="0" dirty="0" err="1">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ứng</a:t>
              </a:r>
              <a:r>
                <a:rPr kumimoji="0" lang="en-US" sz="28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 </a:t>
              </a:r>
              <a:r>
                <a:rPr kumimoji="0" lang="en-US" sz="2800" b="0" i="0" u="none" strike="noStrike" kern="1200" cap="none" spc="0" normalizeH="0" baseline="0" noProof="0" dirty="0" err="1">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dụng</a:t>
              </a:r>
              <a:endParaRPr kumimoji="0" lang="en-US" sz="28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endParaRPr>
            </a:p>
          </p:txBody>
        </p:sp>
        <p:pic>
          <p:nvPicPr>
            <p:cNvPr id="15" name="Picture 14" descr="A snail on a leaf&#10;&#10;Description automatically generated with low confidence">
              <a:extLst>
                <a:ext uri="{FF2B5EF4-FFF2-40B4-BE49-F238E27FC236}">
                  <a16:creationId xmlns:a16="http://schemas.microsoft.com/office/drawing/2014/main" id="{6A28A64E-0D80-5948-2ACA-BBD712EFDD2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20" t="27737" r="-1"/>
            <a:stretch/>
          </p:blipFill>
          <p:spPr>
            <a:xfrm flipH="1">
              <a:off x="515999" y="0"/>
              <a:ext cx="1402550" cy="1044000"/>
            </a:xfrm>
            <a:prstGeom prst="rect">
              <a:avLst/>
            </a:prstGeom>
          </p:spPr>
        </p:pic>
      </p:grpSp>
      <p:grpSp>
        <p:nvGrpSpPr>
          <p:cNvPr id="19" name="Group 18">
            <a:extLst>
              <a:ext uri="{FF2B5EF4-FFF2-40B4-BE49-F238E27FC236}">
                <a16:creationId xmlns:a16="http://schemas.microsoft.com/office/drawing/2014/main" id="{1ABE7B79-8BFE-0EC0-D35D-FBC088A742BC}"/>
              </a:ext>
            </a:extLst>
          </p:cNvPr>
          <p:cNvGrpSpPr/>
          <p:nvPr/>
        </p:nvGrpSpPr>
        <p:grpSpPr>
          <a:xfrm>
            <a:off x="7033067" y="-135000"/>
            <a:ext cx="3420000" cy="3420000"/>
            <a:chOff x="7809698" y="585143"/>
            <a:chExt cx="3420000" cy="3420000"/>
          </a:xfrm>
        </p:grpSpPr>
        <p:pic>
          <p:nvPicPr>
            <p:cNvPr id="20" name="Picture 19">
              <a:extLst>
                <a:ext uri="{FF2B5EF4-FFF2-40B4-BE49-F238E27FC236}">
                  <a16:creationId xmlns:a16="http://schemas.microsoft.com/office/drawing/2014/main" id="{976574D7-364B-49A1-5FF8-7DFFD7EDC81E}"/>
                </a:ext>
              </a:extLst>
            </p:cNvPr>
            <p:cNvPicPr>
              <a:picLocks noChangeAspect="1"/>
            </p:cNvPicPr>
            <p:nvPr/>
          </p:nvPicPr>
          <p:blipFill>
            <a:blip r:embed="rId4"/>
            <a:stretch>
              <a:fillRect/>
            </a:stretch>
          </p:blipFill>
          <p:spPr>
            <a:xfrm>
              <a:off x="7809698" y="585143"/>
              <a:ext cx="3420000" cy="3420000"/>
            </a:xfrm>
            <a:prstGeom prst="rect">
              <a:avLst/>
            </a:prstGeom>
          </p:spPr>
        </p:pic>
        <p:sp>
          <p:nvSpPr>
            <p:cNvPr id="21" name="TextBox 20">
              <a:extLst>
                <a:ext uri="{FF2B5EF4-FFF2-40B4-BE49-F238E27FC236}">
                  <a16:creationId xmlns:a16="http://schemas.microsoft.com/office/drawing/2014/main" id="{80EDF332-6D75-F079-99C6-658152000415}"/>
                </a:ext>
              </a:extLst>
            </p:cNvPr>
            <p:cNvSpPr txBox="1"/>
            <p:nvPr/>
          </p:nvSpPr>
          <p:spPr>
            <a:xfrm>
              <a:off x="8488944" y="1806624"/>
              <a:ext cx="206150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ED2525"/>
                  </a:solidFill>
                  <a:effectLst/>
                  <a:uLnTx/>
                  <a:uFillTx/>
                  <a:latin typeface="Calibri" panose="020F0502020204030204"/>
                  <a:ea typeface="+mn-ea"/>
                  <a:cs typeface="+mn-cs"/>
                </a:rPr>
                <a:t>Viết vào vở tập viết</a:t>
              </a:r>
            </a:p>
          </p:txBody>
        </p:sp>
      </p:grpSp>
      <p:grpSp>
        <p:nvGrpSpPr>
          <p:cNvPr id="25" name="Group 24">
            <a:extLst>
              <a:ext uri="{FF2B5EF4-FFF2-40B4-BE49-F238E27FC236}">
                <a16:creationId xmlns:a16="http://schemas.microsoft.com/office/drawing/2014/main" id="{9CE02B37-C5F3-F791-F4C1-6EBBE46DE40B}"/>
              </a:ext>
            </a:extLst>
          </p:cNvPr>
          <p:cNvGrpSpPr/>
          <p:nvPr/>
        </p:nvGrpSpPr>
        <p:grpSpPr>
          <a:xfrm>
            <a:off x="1966394" y="3400331"/>
            <a:ext cx="2953684" cy="3060000"/>
            <a:chOff x="-1" y="3798000"/>
            <a:chExt cx="2953684" cy="3060000"/>
          </a:xfrm>
        </p:grpSpPr>
        <p:pic>
          <p:nvPicPr>
            <p:cNvPr id="26" name="Picture 25" descr="Graphical user interface, application&#10;&#10;Description automatically generated">
              <a:extLst>
                <a:ext uri="{FF2B5EF4-FFF2-40B4-BE49-F238E27FC236}">
                  <a16:creationId xmlns:a16="http://schemas.microsoft.com/office/drawing/2014/main" id="{9AAD555B-58FA-A895-230D-2A0F866C6029}"/>
                </a:ext>
              </a:extLst>
            </p:cNvPr>
            <p:cNvPicPr>
              <a:picLocks noChangeAspect="1"/>
            </p:cNvPicPr>
            <p:nvPr/>
          </p:nvPicPr>
          <p:blipFill rotWithShape="1">
            <a:blip r:embed="rId5">
              <a:extLst>
                <a:ext uri="{28A0092B-C50C-407E-A947-70E740481C1C}">
                  <a14:useLocalDpi xmlns:a14="http://schemas.microsoft.com/office/drawing/2010/main" val="0"/>
                </a:ext>
              </a:extLst>
            </a:blip>
            <a:srcRect l="56420" t="7809" r="5001" b="52222"/>
            <a:stretch/>
          </p:blipFill>
          <p:spPr>
            <a:xfrm>
              <a:off x="-1" y="3798000"/>
              <a:ext cx="2953684" cy="3060000"/>
            </a:xfrm>
            <a:prstGeom prst="rect">
              <a:avLst/>
            </a:prstGeom>
            <a:effectLst>
              <a:outerShdw blurRad="50800" dist="38100" dir="5400000" algn="t" rotWithShape="0">
                <a:prstClr val="black">
                  <a:alpha val="40000"/>
                </a:prstClr>
              </a:outerShdw>
            </a:effectLst>
          </p:spPr>
        </p:pic>
        <p:sp>
          <p:nvSpPr>
            <p:cNvPr id="27" name="TextBox 26">
              <a:extLst>
                <a:ext uri="{FF2B5EF4-FFF2-40B4-BE49-F238E27FC236}">
                  <a16:creationId xmlns:a16="http://schemas.microsoft.com/office/drawing/2014/main" id="{FF52B278-EDC2-9D09-E1C3-0FDAECB3439F}"/>
                </a:ext>
              </a:extLst>
            </p:cNvPr>
            <p:cNvSpPr txBox="1"/>
            <p:nvPr/>
          </p:nvSpPr>
          <p:spPr>
            <a:xfrm>
              <a:off x="214607" y="5535023"/>
              <a:ext cx="252446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Em</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chú</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ý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tư</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thế</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ngồi</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viết</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và</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cách</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cầm</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bút</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nhé</a:t>
              </a:r>
              <a:r>
                <a:rPr kumimoji="0" lang="en-US" sz="2400" b="0" i="0" u="none" strike="noStrike" kern="1200" cap="none" spc="0" normalizeH="0" baseline="0" noProof="0" dirty="0">
                  <a:ln>
                    <a:noFill/>
                  </a:ln>
                  <a:solidFill>
                    <a:srgbClr val="FF0066"/>
                  </a:solidFill>
                  <a:effectLst>
                    <a:glow rad="127000">
                      <a:prstClr val="white"/>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a:t>
              </a:r>
            </a:p>
          </p:txBody>
        </p:sp>
      </p:grpSp>
      <p:pic>
        <p:nvPicPr>
          <p:cNvPr id="2" name="Picture 1">
            <a:extLst>
              <a:ext uri="{FF2B5EF4-FFF2-40B4-BE49-F238E27FC236}">
                <a16:creationId xmlns:a16="http://schemas.microsoft.com/office/drawing/2014/main" id="{B83CC254-0AA2-45E1-A3AF-DF270CF8B456}"/>
              </a:ext>
            </a:extLst>
          </p:cNvPr>
          <p:cNvPicPr>
            <a:picLocks noChangeAspect="1"/>
          </p:cNvPicPr>
          <p:nvPr/>
        </p:nvPicPr>
        <p:blipFill>
          <a:blip r:embed="rId6"/>
          <a:stretch>
            <a:fillRect/>
          </a:stretch>
        </p:blipFill>
        <p:spPr>
          <a:xfrm>
            <a:off x="8932850" y="2649942"/>
            <a:ext cx="2706859" cy="4176122"/>
          </a:xfrm>
          <a:prstGeom prst="rect">
            <a:avLst/>
          </a:prstGeom>
        </p:spPr>
      </p:pic>
      <p:pic>
        <p:nvPicPr>
          <p:cNvPr id="4" name="Picture 3">
            <a:extLst>
              <a:ext uri="{FF2B5EF4-FFF2-40B4-BE49-F238E27FC236}">
                <a16:creationId xmlns:a16="http://schemas.microsoft.com/office/drawing/2014/main" id="{C72CEDC6-5F45-4CB3-B0BB-5A64587CBD79}"/>
              </a:ext>
            </a:extLst>
          </p:cNvPr>
          <p:cNvPicPr>
            <a:picLocks noChangeAspect="1"/>
          </p:cNvPicPr>
          <p:nvPr/>
        </p:nvPicPr>
        <p:blipFill>
          <a:blip r:embed="rId7"/>
          <a:stretch>
            <a:fillRect/>
          </a:stretch>
        </p:blipFill>
        <p:spPr>
          <a:xfrm>
            <a:off x="600075" y="1466288"/>
            <a:ext cx="6902285" cy="1872923"/>
          </a:xfrm>
          <a:prstGeom prst="rect">
            <a:avLst/>
          </a:prstGeom>
        </p:spPr>
      </p:pic>
    </p:spTree>
    <p:extLst>
      <p:ext uri="{BB962C8B-B14F-4D97-AF65-F5344CB8AC3E}">
        <p14:creationId xmlns:p14="http://schemas.microsoft.com/office/powerpoint/2010/main" val="590310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Righ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14:presetBounceEnd="40000">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14:bounceEnd="40000">
                                          <p:cBhvr additive="base">
                                            <p:cTn id="16" dur="750" fill="hold"/>
                                            <p:tgtEl>
                                              <p:spTgt spid="25"/>
                                            </p:tgtEl>
                                            <p:attrNameLst>
                                              <p:attrName>ppt_x</p:attrName>
                                            </p:attrNameLst>
                                          </p:cBhvr>
                                          <p:tavLst>
                                            <p:tav tm="0">
                                              <p:val>
                                                <p:strVal val="#ppt_x"/>
                                              </p:val>
                                            </p:tav>
                                            <p:tav tm="100000">
                                              <p:val>
                                                <p:strVal val="#ppt_x"/>
                                              </p:val>
                                            </p:tav>
                                          </p:tavLst>
                                        </p:anim>
                                        <p:anim calcmode="lin" valueType="num" p14:bounceEnd="40000">
                                          <p:cBhvr additive="base">
                                            <p:cTn id="17" dur="750" fill="hold"/>
                                            <p:tgtEl>
                                              <p:spTgt spid="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Right)">
                                          <p:cBhvr>
                                            <p:cTn id="7" dur="500"/>
                                            <p:tgtEl>
                                              <p:spTgt spid="16"/>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p:tgtEl>
                                              <p:spTgt spid="24"/>
                                            </p:tgtEl>
                                            <p:attrNameLst>
                                              <p:attrName>ppt_y</p:attrName>
                                            </p:attrNameLst>
                                          </p:cBhvr>
                                          <p:tavLst>
                                            <p:tav tm="0">
                                              <p:val>
                                                <p:strVal val="#ppt_y+#ppt_h*1.125000"/>
                                              </p:val>
                                            </p:tav>
                                            <p:tav tm="100000">
                                              <p:val>
                                                <p:strVal val="#ppt_y"/>
                                              </p:val>
                                            </p:tav>
                                          </p:tavLst>
                                        </p:anim>
                                        <p:animEffect transition="in" filter="wipe(up)">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par>
                              <p:cTn id="23" fill="hold">
                                <p:stCondLst>
                                  <p:cond delay="1000"/>
                                </p:stCondLst>
                                <p:childTnLst>
                                  <p:par>
                                    <p:cTn id="24" presetID="42" presetClass="entr" presetSubtype="0"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anim calcmode="lin" valueType="num">
                                          <p:cBhvr>
                                            <p:cTn id="27" dur="500" fill="hold"/>
                                            <p:tgtEl>
                                              <p:spTgt spid="23"/>
                                            </p:tgtEl>
                                            <p:attrNameLst>
                                              <p:attrName>ppt_x</p:attrName>
                                            </p:attrNameLst>
                                          </p:cBhvr>
                                          <p:tavLst>
                                            <p:tav tm="0">
                                              <p:val>
                                                <p:strVal val="#ppt_x"/>
                                              </p:val>
                                            </p:tav>
                                            <p:tav tm="100000">
                                              <p:val>
                                                <p:strVal val="#ppt_x"/>
                                              </p:val>
                                            </p:tav>
                                          </p:tavLst>
                                        </p:anim>
                                        <p:anim calcmode="lin" valueType="num">
                                          <p:cBhvr>
                                            <p:cTn id="28" dur="5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11" name="Trò-chơi-ting.wav"/>
                                            </p:tgtEl>
                                          </p:cMediaNode>
                                        </p:audio>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750" fill="hold"/>
                                            <p:tgtEl>
                                              <p:spTgt spid="25"/>
                                            </p:tgtEl>
                                            <p:attrNameLst>
                                              <p:attrName>ppt_x</p:attrName>
                                            </p:attrNameLst>
                                          </p:cBhvr>
                                          <p:tavLst>
                                            <p:tav tm="0">
                                              <p:val>
                                                <p:strVal val="#ppt_x"/>
                                              </p:val>
                                            </p:tav>
                                            <p:tav tm="100000">
                                              <p:val>
                                                <p:strVal val="#ppt_x"/>
                                              </p:val>
                                            </p:tav>
                                          </p:tavLst>
                                        </p:anim>
                                        <p:anim calcmode="lin" valueType="num">
                                          <p:cBhvr additive="base">
                                            <p:cTn id="34" dur="750" fill="hold"/>
                                            <p:tgtEl>
                                              <p:spTgt spid="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1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icon&#10;&#10;Description automatically generated">
            <a:extLst>
              <a:ext uri="{FF2B5EF4-FFF2-40B4-BE49-F238E27FC236}">
                <a16:creationId xmlns:a16="http://schemas.microsoft.com/office/drawing/2014/main" id="{3775D578-7257-E78B-5EB7-2ADB4A6DF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1683" y="458999"/>
            <a:ext cx="5940000" cy="5940000"/>
          </a:xfrm>
          <a:prstGeom prst="rect">
            <a:avLst/>
          </a:prstGeom>
        </p:spPr>
      </p:pic>
      <p:sp>
        <p:nvSpPr>
          <p:cNvPr id="21" name="TextBox 20">
            <a:extLst>
              <a:ext uri="{FF2B5EF4-FFF2-40B4-BE49-F238E27FC236}">
                <a16:creationId xmlns:a16="http://schemas.microsoft.com/office/drawing/2014/main" id="{1516971F-D635-9217-39C3-19D1F1A52276}"/>
              </a:ext>
            </a:extLst>
          </p:cNvPr>
          <p:cNvSpPr txBox="1"/>
          <p:nvPr/>
        </p:nvSpPr>
        <p:spPr>
          <a:xfrm>
            <a:off x="3074668" y="1857538"/>
            <a:ext cx="5146430" cy="1107996"/>
          </a:xfrm>
          <a:prstGeom prst="rect">
            <a:avLst/>
          </a:prstGeom>
          <a:noFill/>
          <a:effectLst/>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FF5252"/>
                </a:solidFill>
                <a:effectLst>
                  <a:glow>
                    <a:srgbClr val="4472C4">
                      <a:alpha val="40000"/>
                    </a:srgbClr>
                  </a:glow>
                </a:effectLst>
                <a:uLnTx/>
                <a:uFillTx/>
                <a:latin typeface="Arial" panose="020B0604020202020204" pitchFamily="34" charset="0"/>
                <a:ea typeface="LNTH-LuoLuoNotangYuanTi 1" pitchFamily="2" charset="-128"/>
                <a:cs typeface="Arial" panose="020B0604020202020204" pitchFamily="34" charset="0"/>
                <a:sym typeface="Arial"/>
              </a:rPr>
              <a:t>KHỞI ĐỘNG</a:t>
            </a:r>
            <a:endParaRPr kumimoji="0" lang="en-US" sz="7200" b="1" i="0" u="none" strike="noStrike" kern="0" cap="none" spc="0" normalizeH="0" baseline="0" noProof="0" dirty="0">
              <a:ln>
                <a:noFill/>
              </a:ln>
              <a:solidFill>
                <a:srgbClr val="FF5252"/>
              </a:solidFill>
              <a:effectLst>
                <a:glow>
                  <a:srgbClr val="4472C4">
                    <a:alpha val="40000"/>
                  </a:srgbClr>
                </a:glow>
              </a:effectLst>
              <a:uLnTx/>
              <a:uFillTx/>
              <a:latin typeface="HP001 4 hàng" panose="020B0603050302020204" pitchFamily="34" charset="0"/>
              <a:ea typeface="LNTH-LuoLuoNotangYuanTi 1" pitchFamily="2" charset="-128"/>
              <a:cs typeface="LNTH-LuoLuoNotangYuanTi 1" pitchFamily="2" charset="-128"/>
              <a:sym typeface="Arial"/>
            </a:endParaRPr>
          </a:p>
        </p:txBody>
      </p:sp>
    </p:spTree>
    <p:extLst>
      <p:ext uri="{BB962C8B-B14F-4D97-AF65-F5344CB8AC3E}">
        <p14:creationId xmlns:p14="http://schemas.microsoft.com/office/powerpoint/2010/main" val="2992433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21" presetClass="entr" presetSubtype="3"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heel(3)">
                                      <p:cBhvr>
                                        <p:cTn id="11" dur="750"/>
                                        <p:tgtEl>
                                          <p:spTgt spid="21"/>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Icon&#10;&#10;Description automatically generated with medium confidence">
            <a:extLst>
              <a:ext uri="{FF2B5EF4-FFF2-40B4-BE49-F238E27FC236}">
                <a16:creationId xmlns:a16="http://schemas.microsoft.com/office/drawing/2014/main" id="{45AAA7E3-82F0-8A46-C512-31A868AD2AB8}"/>
              </a:ext>
            </a:extLst>
          </p:cNvPr>
          <p:cNvPicPr>
            <a:picLocks noChangeAspect="1"/>
          </p:cNvPicPr>
          <p:nvPr/>
        </p:nvPicPr>
        <p:blipFill rotWithShape="1">
          <a:blip r:embed="rId4">
            <a:extLst>
              <a:ext uri="{28A0092B-C50C-407E-A947-70E740481C1C}">
                <a14:useLocalDpi xmlns:a14="http://schemas.microsoft.com/office/drawing/2010/main" val="0"/>
              </a:ext>
            </a:extLst>
          </a:blip>
          <a:srcRect l="5373" t="24369" r="5373" b="24369"/>
          <a:stretch/>
        </p:blipFill>
        <p:spPr>
          <a:xfrm>
            <a:off x="2476739" y="639000"/>
            <a:ext cx="9715261" cy="5580000"/>
          </a:xfrm>
          <a:prstGeom prst="rect">
            <a:avLst/>
          </a:prstGeom>
        </p:spPr>
      </p:pic>
      <p:sp>
        <p:nvSpPr>
          <p:cNvPr id="18" name="TextBox 17">
            <a:extLst>
              <a:ext uri="{FF2B5EF4-FFF2-40B4-BE49-F238E27FC236}">
                <a16:creationId xmlns:a16="http://schemas.microsoft.com/office/drawing/2014/main" id="{E8388BED-869E-5E75-06FC-F79425219CE7}"/>
              </a:ext>
            </a:extLst>
          </p:cNvPr>
          <p:cNvSpPr txBox="1"/>
          <p:nvPr/>
        </p:nvSpPr>
        <p:spPr>
          <a:xfrm>
            <a:off x="6545594" y="997242"/>
            <a:ext cx="23317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LNTH-Dinomiko" panose="02000500000000000000" pitchFamily="2" charset="0"/>
                <a:ea typeface="+mn-ea"/>
                <a:cs typeface="+mn-cs"/>
              </a:rPr>
              <a:t>Dặn</a:t>
            </a:r>
            <a:r>
              <a:rPr kumimoji="0" lang="en-US" sz="4000" b="0" i="0" u="none" strike="noStrike" kern="1200" cap="none" spc="0" normalizeH="0" baseline="0" noProof="0" dirty="0">
                <a:ln>
                  <a:noFill/>
                </a:ln>
                <a:solidFill>
                  <a:srgbClr val="FF0000"/>
                </a:solidFill>
                <a:effectLst/>
                <a:uLnTx/>
                <a:uFillTx/>
                <a:latin typeface="LNTH-Dinomiko" panose="02000500000000000000" pitchFamily="2" charset="0"/>
                <a:ea typeface="+mn-ea"/>
                <a:cs typeface="+mn-cs"/>
              </a:rPr>
              <a:t> </a:t>
            </a:r>
            <a:r>
              <a:rPr kumimoji="0" lang="en-US" sz="4000" b="0" i="0" u="none" strike="noStrike" kern="1200" cap="none" spc="0" normalizeH="0" baseline="0" noProof="0" dirty="0" err="1">
                <a:ln>
                  <a:noFill/>
                </a:ln>
                <a:solidFill>
                  <a:srgbClr val="FF0000"/>
                </a:solidFill>
                <a:effectLst/>
                <a:uLnTx/>
                <a:uFillTx/>
                <a:latin typeface="LNTH-Dinomiko" panose="02000500000000000000" pitchFamily="2" charset="0"/>
                <a:ea typeface="+mn-ea"/>
                <a:cs typeface="+mn-cs"/>
              </a:rPr>
              <a:t>dò</a:t>
            </a:r>
            <a:endParaRPr kumimoji="0" lang="en-US" sz="4000" b="0" i="0" u="none" strike="noStrike" kern="1200" cap="none" spc="0" normalizeH="0" baseline="0" noProof="0" dirty="0">
              <a:ln>
                <a:noFill/>
              </a:ln>
              <a:solidFill>
                <a:srgbClr val="FF0000"/>
              </a:solidFill>
              <a:effectLst/>
              <a:uLnTx/>
              <a:uFillTx/>
              <a:latin typeface="LNTH-Dinomiko" panose="02000500000000000000" pitchFamily="2" charset="0"/>
              <a:ea typeface="+mn-ea"/>
              <a:cs typeface="+mn-cs"/>
            </a:endParaRPr>
          </a:p>
        </p:txBody>
      </p:sp>
      <p:sp>
        <p:nvSpPr>
          <p:cNvPr id="19" name="TextBox 18">
            <a:extLst>
              <a:ext uri="{FF2B5EF4-FFF2-40B4-BE49-F238E27FC236}">
                <a16:creationId xmlns:a16="http://schemas.microsoft.com/office/drawing/2014/main" id="{FAD79EC6-7074-637B-81EC-14F0E6C7DE12}"/>
              </a:ext>
            </a:extLst>
          </p:cNvPr>
          <p:cNvSpPr txBox="1"/>
          <p:nvPr/>
        </p:nvSpPr>
        <p:spPr>
          <a:xfrm>
            <a:off x="3405066" y="1705128"/>
            <a:ext cx="73587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3399"/>
                </a:solidFill>
                <a:effectLst/>
                <a:uLnTx/>
                <a:uFillTx/>
                <a:latin typeface="Calibri" panose="020F0502020204030204"/>
                <a:ea typeface="+mn-ea"/>
                <a:cs typeface="+mn-cs"/>
              </a:rPr>
              <a:t>- Luyện viết các chữ hoa đã học trong bài.</a:t>
            </a:r>
          </a:p>
        </p:txBody>
      </p:sp>
      <p:sp>
        <p:nvSpPr>
          <p:cNvPr id="20" name="TextBox 19">
            <a:extLst>
              <a:ext uri="{FF2B5EF4-FFF2-40B4-BE49-F238E27FC236}">
                <a16:creationId xmlns:a16="http://schemas.microsoft.com/office/drawing/2014/main" id="{B5CB6574-4FF5-CCF2-A162-91EF6E3E2F82}"/>
              </a:ext>
            </a:extLst>
          </p:cNvPr>
          <p:cNvSpPr txBox="1"/>
          <p:nvPr/>
        </p:nvSpPr>
        <p:spPr>
          <a:xfrm>
            <a:off x="3405066" y="3167065"/>
            <a:ext cx="73587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3399"/>
                </a:solidFill>
                <a:effectLst/>
                <a:uLnTx/>
                <a:uFillTx/>
                <a:latin typeface="Calibri" panose="020F0502020204030204"/>
                <a:ea typeface="+mn-ea"/>
                <a:cs typeface="+mn-cs"/>
              </a:rPr>
              <a:t>- Chuẩn bị bài học sau:…</a:t>
            </a:r>
          </a:p>
        </p:txBody>
      </p:sp>
      <p:sp>
        <p:nvSpPr>
          <p:cNvPr id="21" name="TextBox 20">
            <a:extLst>
              <a:ext uri="{FF2B5EF4-FFF2-40B4-BE49-F238E27FC236}">
                <a16:creationId xmlns:a16="http://schemas.microsoft.com/office/drawing/2014/main" id="{5A7D3A4C-4389-BED3-37AC-B5A167D37BE4}"/>
              </a:ext>
            </a:extLst>
          </p:cNvPr>
          <p:cNvSpPr txBox="1"/>
          <p:nvPr/>
        </p:nvSpPr>
        <p:spPr>
          <a:xfrm>
            <a:off x="3405066" y="2436097"/>
            <a:ext cx="83384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3399"/>
                </a:solidFill>
                <a:effectLst/>
                <a:uLnTx/>
                <a:uFillTx/>
                <a:latin typeface="Calibri" panose="020F0502020204030204"/>
                <a:ea typeface="+mn-ea"/>
                <a:cs typeface="+mn-cs"/>
              </a:rPr>
              <a:t>- Thực hiện các phần viết ở nhà trong vở Tập viết.</a:t>
            </a:r>
          </a:p>
        </p:txBody>
      </p:sp>
      <p:sp>
        <p:nvSpPr>
          <p:cNvPr id="22" name="TextBox 21">
            <a:extLst>
              <a:ext uri="{FF2B5EF4-FFF2-40B4-BE49-F238E27FC236}">
                <a16:creationId xmlns:a16="http://schemas.microsoft.com/office/drawing/2014/main" id="{E0B09DC9-E345-C691-015F-BFB35C9FF101}"/>
              </a:ext>
            </a:extLst>
          </p:cNvPr>
          <p:cNvSpPr txBox="1"/>
          <p:nvPr/>
        </p:nvSpPr>
        <p:spPr>
          <a:xfrm>
            <a:off x="3405066" y="3898033"/>
            <a:ext cx="73587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3399"/>
                </a:solidFill>
                <a:effectLst/>
                <a:uLnTx/>
                <a:uFillTx/>
                <a:latin typeface="Calibri" panose="020F0502020204030204"/>
                <a:ea typeface="+mn-ea"/>
                <a:cs typeface="+mn-cs"/>
              </a:rPr>
              <a:t>- ……….</a:t>
            </a:r>
          </a:p>
        </p:txBody>
      </p:sp>
      <p:pic>
        <p:nvPicPr>
          <p:cNvPr id="23" name="Picture 22">
            <a:extLst>
              <a:ext uri="{FF2B5EF4-FFF2-40B4-BE49-F238E27FC236}">
                <a16:creationId xmlns:a16="http://schemas.microsoft.com/office/drawing/2014/main" id="{97B5B133-B12B-7414-E12D-24ACA3949F25}"/>
              </a:ext>
            </a:extLst>
          </p:cNvPr>
          <p:cNvPicPr>
            <a:picLocks noChangeAspect="1"/>
          </p:cNvPicPr>
          <p:nvPr/>
        </p:nvPicPr>
        <p:blipFill>
          <a:blip r:embed="rId5"/>
          <a:stretch>
            <a:fillRect/>
          </a:stretch>
        </p:blipFill>
        <p:spPr>
          <a:xfrm flipH="1">
            <a:off x="130402" y="1594033"/>
            <a:ext cx="2215936" cy="4608000"/>
          </a:xfrm>
          <a:prstGeom prst="rect">
            <a:avLst/>
          </a:prstGeom>
        </p:spPr>
      </p:pic>
    </p:spTree>
    <p:extLst>
      <p:ext uri="{BB962C8B-B14F-4D97-AF65-F5344CB8AC3E}">
        <p14:creationId xmlns:p14="http://schemas.microsoft.com/office/powerpoint/2010/main" val="3563577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40000">
                                          <p:cBhvr additive="base">
                                            <p:cTn id="7"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childTnLst>
                              </p:cTn>
                            </p:par>
                            <p:par>
                              <p:cTn id="9" fill="hold">
                                <p:stCondLst>
                                  <p:cond delay="750"/>
                                </p:stCondLst>
                                <p:childTnLst>
                                  <p:par>
                                    <p:cTn id="10" presetID="21" presetClass="entr" presetSubtype="1"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1)">
                                          <p:cBhvr>
                                            <p:cTn id="12" dur="750"/>
                                            <p:tgtEl>
                                              <p:spTgt spid="17"/>
                                            </p:tgtEl>
                                          </p:cBhvr>
                                        </p:animEffect>
                                      </p:childTnLst>
                                    </p:cTn>
                                  </p:par>
                                </p:childTnLst>
                              </p:cTn>
                            </p:par>
                            <p:par>
                              <p:cTn id="13" fill="hold">
                                <p:stCondLst>
                                  <p:cond delay="15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8"/>
                                            </p:tgtEl>
                                            <p:attrNameLst>
                                              <p:attrName>style.visibility</p:attrName>
                                            </p:attrNameLst>
                                          </p:cBhvr>
                                          <p:to>
                                            <p:strVal val="visible"/>
                                          </p:to>
                                        </p:set>
                                        <p:anim calcmode="lin" valueType="num">
                                          <p:cBhvr>
                                            <p:cTn id="16"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8"/>
                                            </p:tgtEl>
                                            <p:attrNameLst>
                                              <p:attrName>ppt_y</p:attrName>
                                            </p:attrNameLst>
                                          </p:cBhvr>
                                          <p:tavLst>
                                            <p:tav tm="0">
                                              <p:val>
                                                <p:strVal val="#ppt_y"/>
                                              </p:val>
                                            </p:tav>
                                            <p:tav tm="100000">
                                              <p:val>
                                                <p:strVal val="#ppt_y"/>
                                              </p:val>
                                            </p:tav>
                                          </p:tavLst>
                                        </p:anim>
                                        <p:anim calcmode="lin" valueType="num">
                                          <p:cBhvr>
                                            <p:cTn id="18"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500"/>
                                            <p:tgtEl>
                                              <p:spTgt spid="19"/>
                                            </p:tgtEl>
                                          </p:cBhvr>
                                        </p:animEffect>
                                      </p:childTnLst>
                                      <p:subTnLst>
                                        <p:audio>
                                          <p:cMediaNode>
                                            <p:cTn display="0" masterRel="sameClick">
                                              <p:stCondLst>
                                                <p:cond evt="begin" delay="0">
                                                  <p:tn val="23"/>
                                                </p:cond>
                                              </p:stCondLst>
                                              <p:endCondLst>
                                                <p:cond evt="onStopAudio" delay="0">
                                                  <p:tgtEl>
                                                    <p:sldTgt/>
                                                  </p:tgtEl>
                                                </p:cond>
                                              </p:endCondLst>
                                            </p:cTn>
                                            <p:tgtEl>
                                              <p:sndTgt r:embed="rId3" name="click.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subTnLst>
                                        <p:audio>
                                          <p:cMediaNode>
                                            <p:cTn display="0" masterRel="sameClick">
                                              <p:stCondLst>
                                                <p:cond evt="begin" delay="0">
                                                  <p:tn val="38"/>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uỷn.wav"/>
                                            </p:tgtEl>
                                          </p:cMediaNode>
                                        </p:audio>
                                      </p:subTnLst>
                                    </p:cTn>
                                  </p:par>
                                </p:childTnLst>
                              </p:cTn>
                            </p:par>
                            <p:par>
                              <p:cTn id="9" fill="hold">
                                <p:stCondLst>
                                  <p:cond delay="750"/>
                                </p:stCondLst>
                                <p:childTnLst>
                                  <p:par>
                                    <p:cTn id="10" presetID="21" presetClass="entr" presetSubtype="1"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1)">
                                          <p:cBhvr>
                                            <p:cTn id="12" dur="750"/>
                                            <p:tgtEl>
                                              <p:spTgt spid="17"/>
                                            </p:tgtEl>
                                          </p:cBhvr>
                                        </p:animEffect>
                                      </p:childTnLst>
                                    </p:cTn>
                                  </p:par>
                                </p:childTnLst>
                              </p:cTn>
                            </p:par>
                            <p:par>
                              <p:cTn id="13" fill="hold">
                                <p:stCondLst>
                                  <p:cond delay="15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18"/>
                                            </p:tgtEl>
                                            <p:attrNameLst>
                                              <p:attrName>style.visibility</p:attrName>
                                            </p:attrNameLst>
                                          </p:cBhvr>
                                          <p:to>
                                            <p:strVal val="visible"/>
                                          </p:to>
                                        </p:set>
                                        <p:anim calcmode="lin" valueType="num">
                                          <p:cBhvr>
                                            <p:cTn id="16"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8"/>
                                            </p:tgtEl>
                                            <p:attrNameLst>
                                              <p:attrName>ppt_y</p:attrName>
                                            </p:attrNameLst>
                                          </p:cBhvr>
                                          <p:tavLst>
                                            <p:tav tm="0">
                                              <p:val>
                                                <p:strVal val="#ppt_y"/>
                                              </p:val>
                                            </p:tav>
                                            <p:tav tm="100000">
                                              <p:val>
                                                <p:strVal val="#ppt_y"/>
                                              </p:val>
                                            </p:tav>
                                          </p:tavLst>
                                        </p:anim>
                                        <p:anim calcmode="lin" valueType="num">
                                          <p:cBhvr>
                                            <p:cTn id="18"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500"/>
                                            <p:tgtEl>
                                              <p:spTgt spid="19"/>
                                            </p:tgtEl>
                                          </p:cBhvr>
                                        </p:animEffect>
                                      </p:childTnLst>
                                      <p:subTnLst>
                                        <p:audio>
                                          <p:cMediaNode>
                                            <p:cTn display="0" masterRel="sameClick">
                                              <p:stCondLst>
                                                <p:cond evt="begin" delay="0">
                                                  <p:tn val="23"/>
                                                </p:cond>
                                              </p:stCondLst>
                                              <p:endCondLst>
                                                <p:cond evt="onStopAudio" delay="0">
                                                  <p:tgtEl>
                                                    <p:sldTgt/>
                                                  </p:tgtEl>
                                                </p:cond>
                                              </p:endCondLst>
                                            </p:cTn>
                                            <p:tgtEl>
                                              <p:sndTgt r:embed="rId8" name="click.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subTnLst>
                                        <p:audio>
                                          <p:cMediaNode>
                                            <p:cTn display="0" masterRel="sameClick">
                                              <p:stCondLst>
                                                <p:cond evt="begin" delay="0">
                                                  <p:tn val="28"/>
                                                </p:cond>
                                              </p:stCondLst>
                                              <p:endCondLst>
                                                <p:cond evt="onStopAudio" delay="0">
                                                  <p:tgtEl>
                                                    <p:sldTgt/>
                                                  </p:tgtEl>
                                                </p:cond>
                                              </p:endCondLst>
                                            </p:cTn>
                                            <p:tgtEl>
                                              <p:sndTgt r:embed="rId8" name="click.wav"/>
                                            </p:tgtEl>
                                          </p:cMediaNode>
                                        </p:audio>
                                      </p:sub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subTnLst>
                                        <p:audio>
                                          <p:cMediaNode>
                                            <p:cTn display="0" masterRel="sameClick">
                                              <p:stCondLst>
                                                <p:cond evt="begin" delay="0">
                                                  <p:tn val="33"/>
                                                </p:cond>
                                              </p:stCondLst>
                                              <p:endCondLst>
                                                <p:cond evt="onStopAudio" delay="0">
                                                  <p:tgtEl>
                                                    <p:sldTgt/>
                                                  </p:tgtEl>
                                                </p:cond>
                                              </p:endCondLst>
                                            </p:cTn>
                                            <p:tgtEl>
                                              <p:sndTgt r:embed="rId8" name="click.wav"/>
                                            </p:tgtEl>
                                          </p:cMediaNode>
                                        </p:audio>
                                      </p:sub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subTnLst>
                                        <p:audio>
                                          <p:cMediaNode>
                                            <p:cTn display="0" masterRel="sameClick">
                                              <p:stCondLst>
                                                <p:cond evt="begin" delay="0">
                                                  <p:tn val="38"/>
                                                </p:cond>
                                              </p:stCondLst>
                                              <p:endCondLst>
                                                <p:cond evt="onStopAudio" delay="0">
                                                  <p:tgtEl>
                                                    <p:sldTgt/>
                                                  </p:tgtEl>
                                                </p:cond>
                                              </p:endCondLst>
                                            </p:cTn>
                                            <p:tgtEl>
                                              <p:sndTgt r:embed="rId8"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CA14B3C-87C3-2122-95F1-9B89E7B57F4B}"/>
              </a:ext>
            </a:extLst>
          </p:cNvPr>
          <p:cNvGrpSpPr/>
          <p:nvPr/>
        </p:nvGrpSpPr>
        <p:grpSpPr>
          <a:xfrm>
            <a:off x="2630616" y="495000"/>
            <a:ext cx="6930768" cy="5868000"/>
            <a:chOff x="4227089" y="495000"/>
            <a:chExt cx="6930768" cy="5868000"/>
          </a:xfrm>
        </p:grpSpPr>
        <p:pic>
          <p:nvPicPr>
            <p:cNvPr id="29" name="Picture 28">
              <a:extLst>
                <a:ext uri="{FF2B5EF4-FFF2-40B4-BE49-F238E27FC236}">
                  <a16:creationId xmlns:a16="http://schemas.microsoft.com/office/drawing/2014/main" id="{584775D6-7834-05FD-48EF-4856B0B072FD}"/>
                </a:ext>
              </a:extLst>
            </p:cNvPr>
            <p:cNvPicPr>
              <a:picLocks noChangeAspect="1"/>
            </p:cNvPicPr>
            <p:nvPr/>
          </p:nvPicPr>
          <p:blipFill rotWithShape="1">
            <a:blip r:embed="rId2"/>
            <a:srcRect l="6254" t="15789" r="5161" b="9210"/>
            <a:stretch/>
          </p:blipFill>
          <p:spPr>
            <a:xfrm>
              <a:off x="4227089" y="495000"/>
              <a:ext cx="6930768" cy="5868000"/>
            </a:xfrm>
            <a:prstGeom prst="rect">
              <a:avLst/>
            </a:prstGeom>
          </p:spPr>
        </p:pic>
        <p:sp>
          <p:nvSpPr>
            <p:cNvPr id="44" name="TextBox 43">
              <a:extLst>
                <a:ext uri="{FF2B5EF4-FFF2-40B4-BE49-F238E27FC236}">
                  <a16:creationId xmlns:a16="http://schemas.microsoft.com/office/drawing/2014/main" id="{97568BE0-D9F0-DB91-B015-21D685AE745B}"/>
                </a:ext>
              </a:extLst>
            </p:cNvPr>
            <p:cNvSpPr txBox="1"/>
            <p:nvPr/>
          </p:nvSpPr>
          <p:spPr>
            <a:xfrm>
              <a:off x="8579379" y="4967866"/>
              <a:ext cx="1651731" cy="584775"/>
            </a:xfrm>
            <a:prstGeom prst="rect">
              <a:avLst/>
            </a:prstGeom>
            <a:noFill/>
          </p:spPr>
          <p:txBody>
            <a:bodyPr wrap="square" rtlCol="0">
              <a:spAutoFit/>
              <a:scene3d>
                <a:camera prst="orthographicFront"/>
                <a:lightRig rig="threePt" dir="t">
                  <a:rot lat="0" lon="0" rev="1200000"/>
                </a:lightRig>
              </a:scene3d>
              <a:sp3d>
                <a:bevelT w="25400" h="254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w="3175">
                    <a:noFill/>
                    <a:prstDash val="solid"/>
                  </a:ln>
                  <a:blipFill dpi="0" rotWithShape="1">
                    <a:blip r:embed="rId3">
                      <a:extLst>
                        <a:ext uri="{28A0092B-C50C-407E-A947-70E740481C1C}">
                          <a14:useLocalDpi xmlns:a14="http://schemas.microsoft.com/office/drawing/2010/main" val="0"/>
                        </a:ext>
                      </a:extLst>
                    </a:blip>
                    <a:srcRect/>
                    <a:stretch>
                      <a:fillRect/>
                    </a:stretch>
                  </a:blipFill>
                  <a:effectLst>
                    <a:glow rad="152400">
                      <a:prstClr val="white"/>
                    </a:glow>
                    <a:innerShdw>
                      <a:prstClr val="black"/>
                    </a:innerShdw>
                  </a:effectLst>
                  <a:uLnTx/>
                  <a:uFillTx/>
                  <a:latin typeface="LNTH-Dinomiko" panose="02000500000000000000" pitchFamily="2" charset="0"/>
                  <a:ea typeface="+mn-ea"/>
                  <a:cs typeface="+mn-cs"/>
                </a:rPr>
                <a:t>TẬP VIẾT</a:t>
              </a:r>
            </a:p>
          </p:txBody>
        </p:sp>
      </p:grpSp>
      <p:pic>
        <p:nvPicPr>
          <p:cNvPr id="2" name="Picture 1">
            <a:extLst>
              <a:ext uri="{FF2B5EF4-FFF2-40B4-BE49-F238E27FC236}">
                <a16:creationId xmlns:a16="http://schemas.microsoft.com/office/drawing/2014/main" id="{751BBBF2-F805-4909-A708-72D1D6088404}"/>
              </a:ext>
            </a:extLst>
          </p:cNvPr>
          <p:cNvPicPr>
            <a:picLocks noChangeAspect="1"/>
          </p:cNvPicPr>
          <p:nvPr/>
        </p:nvPicPr>
        <p:blipFill>
          <a:blip r:embed="rId4"/>
          <a:stretch>
            <a:fillRect/>
          </a:stretch>
        </p:blipFill>
        <p:spPr>
          <a:xfrm>
            <a:off x="2959729" y="1905281"/>
            <a:ext cx="5986791" cy="2304488"/>
          </a:xfrm>
          <a:prstGeom prst="rect">
            <a:avLst/>
          </a:prstGeom>
        </p:spPr>
      </p:pic>
    </p:spTree>
    <p:extLst>
      <p:ext uri="{BB962C8B-B14F-4D97-AF65-F5344CB8AC3E}">
        <p14:creationId xmlns:p14="http://schemas.microsoft.com/office/powerpoint/2010/main" val="1066052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25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ạc thiếu nhi vui nhộn cho bé- Tập thể dục buổi sáng">
            <a:hlinkClick r:id="" action="ppaction://media"/>
            <a:extLst>
              <a:ext uri="{FF2B5EF4-FFF2-40B4-BE49-F238E27FC236}">
                <a16:creationId xmlns:a16="http://schemas.microsoft.com/office/drawing/2014/main" id="{5BFD03F7-3C66-4F6C-A988-22E387A487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480893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icon&#10;&#10;Description automatically generated">
            <a:extLst>
              <a:ext uri="{FF2B5EF4-FFF2-40B4-BE49-F238E27FC236}">
                <a16:creationId xmlns:a16="http://schemas.microsoft.com/office/drawing/2014/main" id="{3775D578-7257-E78B-5EB7-2ADB4A6DF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1683" y="458999"/>
            <a:ext cx="5940000" cy="5940000"/>
          </a:xfrm>
          <a:prstGeom prst="rect">
            <a:avLst/>
          </a:prstGeom>
        </p:spPr>
      </p:pic>
      <p:sp>
        <p:nvSpPr>
          <p:cNvPr id="21" name="TextBox 20">
            <a:extLst>
              <a:ext uri="{FF2B5EF4-FFF2-40B4-BE49-F238E27FC236}">
                <a16:creationId xmlns:a16="http://schemas.microsoft.com/office/drawing/2014/main" id="{1516971F-D635-9217-39C3-19D1F1A52276}"/>
              </a:ext>
            </a:extLst>
          </p:cNvPr>
          <p:cNvSpPr txBox="1"/>
          <p:nvPr/>
        </p:nvSpPr>
        <p:spPr>
          <a:xfrm>
            <a:off x="3074668" y="1857538"/>
            <a:ext cx="5146430" cy="2400657"/>
          </a:xfrm>
          <a:prstGeom prst="rect">
            <a:avLst/>
          </a:prstGeom>
          <a:noFill/>
          <a:effectLst/>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FF5252"/>
                </a:solidFill>
                <a:effectLst>
                  <a:glow>
                    <a:srgbClr val="4472C4">
                      <a:alpha val="40000"/>
                    </a:srgbClr>
                  </a:glow>
                </a:effectLst>
                <a:uLnTx/>
                <a:uFillTx/>
                <a:latin typeface="Arial" panose="020B0604020202020204" pitchFamily="34" charset="0"/>
                <a:ea typeface="LNTH-LuoLuoNotangYuanTi 1" pitchFamily="2" charset="-128"/>
                <a:cs typeface="Arial" panose="020B0604020202020204" pitchFamily="34" charset="0"/>
                <a:sym typeface="Arial"/>
              </a:rPr>
              <a:t>ÔN VIẾT CHỮ HOA </a:t>
            </a: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sz="6000" b="1" kern="0" dirty="0">
                <a:solidFill>
                  <a:srgbClr val="FF5252"/>
                </a:solidFill>
                <a:effectLst>
                  <a:glow>
                    <a:srgbClr val="4472C4">
                      <a:alpha val="40000"/>
                    </a:srgbClr>
                  </a:glow>
                </a:effectLst>
                <a:latin typeface="HP001 4 hàng" panose="020B0603050302020204" pitchFamily="34" charset="0"/>
                <a:ea typeface="LNTH-LuoLuoNotangYuanTi 1" pitchFamily="2" charset="-128"/>
                <a:cs typeface="LNTH-LuoLuoNotangYuanTi 1" pitchFamily="2" charset="-128"/>
                <a:sym typeface="Arial"/>
              </a:rPr>
              <a:t>V, X</a:t>
            </a:r>
            <a:endParaRPr kumimoji="0" lang="en-US" sz="6000" b="1" i="0" u="none" strike="noStrike" kern="0" cap="none" spc="0" normalizeH="0" baseline="0" noProof="0" dirty="0">
              <a:ln>
                <a:noFill/>
              </a:ln>
              <a:solidFill>
                <a:srgbClr val="FF5252"/>
              </a:solidFill>
              <a:effectLst>
                <a:glow>
                  <a:srgbClr val="4472C4">
                    <a:alpha val="40000"/>
                  </a:srgbClr>
                </a:glow>
              </a:effectLst>
              <a:uLnTx/>
              <a:uFillTx/>
              <a:latin typeface="HP001 4 hàng" panose="020B0603050302020204" pitchFamily="34" charset="0"/>
              <a:ea typeface="LNTH-LuoLuoNotangYuanTi 1" pitchFamily="2" charset="-128"/>
              <a:cs typeface="LNTH-LuoLuoNotangYuanTi 1" pitchFamily="2" charset="-128"/>
              <a:sym typeface="Arial"/>
            </a:endParaRPr>
          </a:p>
        </p:txBody>
      </p:sp>
    </p:spTree>
    <p:extLst>
      <p:ext uri="{BB962C8B-B14F-4D97-AF65-F5344CB8AC3E}">
        <p14:creationId xmlns:p14="http://schemas.microsoft.com/office/powerpoint/2010/main" val="3286481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21" presetClass="entr" presetSubtype="3"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heel(3)">
                                      <p:cBhvr>
                                        <p:cTn id="11" dur="750"/>
                                        <p:tgtEl>
                                          <p:spTgt spid="21"/>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80E4C05-6D5E-2761-542F-E6BA24A9533D}"/>
              </a:ext>
            </a:extLst>
          </p:cNvPr>
          <p:cNvSpPr/>
          <p:nvPr/>
        </p:nvSpPr>
        <p:spPr>
          <a:xfrm>
            <a:off x="516000"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ysDash"/>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6C119320-D2A0-92C4-81CC-A0D97C9E617E}"/>
              </a:ext>
            </a:extLst>
          </p:cNvPr>
          <p:cNvGrpSpPr/>
          <p:nvPr/>
        </p:nvGrpSpPr>
        <p:grpSpPr>
          <a:xfrm>
            <a:off x="515999" y="0"/>
            <a:ext cx="3952587" cy="1044000"/>
            <a:chOff x="515999" y="0"/>
            <a:chExt cx="3952587" cy="1044000"/>
          </a:xfrm>
        </p:grpSpPr>
        <p:sp>
          <p:nvSpPr>
            <p:cNvPr id="17" name="Rectangle: Rounded Corners 16">
              <a:extLst>
                <a:ext uri="{FF2B5EF4-FFF2-40B4-BE49-F238E27FC236}">
                  <a16:creationId xmlns:a16="http://schemas.microsoft.com/office/drawing/2014/main" id="{CBBE2349-EC40-C228-40A2-3AF88EBD5A74}"/>
                </a:ext>
              </a:extLst>
            </p:cNvPr>
            <p:cNvSpPr/>
            <p:nvPr/>
          </p:nvSpPr>
          <p:spPr>
            <a:xfrm>
              <a:off x="652586" y="458999"/>
              <a:ext cx="3816000" cy="574473"/>
            </a:xfrm>
            <a:custGeom>
              <a:avLst/>
              <a:gdLst>
                <a:gd name="connsiteX0" fmla="*/ 0 w 3816000"/>
                <a:gd name="connsiteY0" fmla="*/ 82942 h 574473"/>
                <a:gd name="connsiteX1" fmla="*/ 82942 w 3816000"/>
                <a:gd name="connsiteY1" fmla="*/ 0 h 574473"/>
                <a:gd name="connsiteX2" fmla="*/ 3733058 w 3816000"/>
                <a:gd name="connsiteY2" fmla="*/ 0 h 574473"/>
                <a:gd name="connsiteX3" fmla="*/ 3816000 w 3816000"/>
                <a:gd name="connsiteY3" fmla="*/ 82942 h 574473"/>
                <a:gd name="connsiteX4" fmla="*/ 3816000 w 3816000"/>
                <a:gd name="connsiteY4" fmla="*/ 491531 h 574473"/>
                <a:gd name="connsiteX5" fmla="*/ 3733058 w 3816000"/>
                <a:gd name="connsiteY5" fmla="*/ 574473 h 574473"/>
                <a:gd name="connsiteX6" fmla="*/ 82942 w 3816000"/>
                <a:gd name="connsiteY6" fmla="*/ 574473 h 574473"/>
                <a:gd name="connsiteX7" fmla="*/ 0 w 3816000"/>
                <a:gd name="connsiteY7" fmla="*/ 491531 h 574473"/>
                <a:gd name="connsiteX8" fmla="*/ 0 w 3816000"/>
                <a:gd name="connsiteY8" fmla="*/ 82942 h 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6000" h="574473" fill="none" extrusionOk="0">
                  <a:moveTo>
                    <a:pt x="0" y="82942"/>
                  </a:moveTo>
                  <a:cubicBezTo>
                    <a:pt x="-4220" y="31159"/>
                    <a:pt x="29000" y="2771"/>
                    <a:pt x="82942" y="0"/>
                  </a:cubicBezTo>
                  <a:cubicBezTo>
                    <a:pt x="1090189" y="-92351"/>
                    <a:pt x="3196886" y="104030"/>
                    <a:pt x="3733058" y="0"/>
                  </a:cubicBezTo>
                  <a:cubicBezTo>
                    <a:pt x="3777008" y="2172"/>
                    <a:pt x="3819811" y="29465"/>
                    <a:pt x="3816000" y="82942"/>
                  </a:cubicBezTo>
                  <a:cubicBezTo>
                    <a:pt x="3807915" y="244919"/>
                    <a:pt x="3802797" y="382450"/>
                    <a:pt x="3816000" y="491531"/>
                  </a:cubicBezTo>
                  <a:cubicBezTo>
                    <a:pt x="3815626" y="542904"/>
                    <a:pt x="3773905" y="567011"/>
                    <a:pt x="3733058" y="574473"/>
                  </a:cubicBezTo>
                  <a:cubicBezTo>
                    <a:pt x="3044412" y="437847"/>
                    <a:pt x="486423" y="565650"/>
                    <a:pt x="82942" y="574473"/>
                  </a:cubicBezTo>
                  <a:cubicBezTo>
                    <a:pt x="37508" y="567174"/>
                    <a:pt x="2781" y="542620"/>
                    <a:pt x="0" y="491531"/>
                  </a:cubicBezTo>
                  <a:cubicBezTo>
                    <a:pt x="24640" y="405180"/>
                    <a:pt x="-27775" y="183803"/>
                    <a:pt x="0" y="82942"/>
                  </a:cubicBezTo>
                  <a:close/>
                </a:path>
                <a:path w="3816000" h="574473" stroke="0" extrusionOk="0">
                  <a:moveTo>
                    <a:pt x="0" y="82942"/>
                  </a:moveTo>
                  <a:cubicBezTo>
                    <a:pt x="148" y="37911"/>
                    <a:pt x="32618" y="-6924"/>
                    <a:pt x="82942" y="0"/>
                  </a:cubicBezTo>
                  <a:cubicBezTo>
                    <a:pt x="1635438" y="-168373"/>
                    <a:pt x="2702039" y="-141978"/>
                    <a:pt x="3733058" y="0"/>
                  </a:cubicBezTo>
                  <a:cubicBezTo>
                    <a:pt x="3777402" y="1693"/>
                    <a:pt x="3818644" y="35760"/>
                    <a:pt x="3816000" y="82942"/>
                  </a:cubicBezTo>
                  <a:cubicBezTo>
                    <a:pt x="3802215" y="283589"/>
                    <a:pt x="3779465" y="429706"/>
                    <a:pt x="3816000" y="491531"/>
                  </a:cubicBezTo>
                  <a:cubicBezTo>
                    <a:pt x="3812089" y="543285"/>
                    <a:pt x="3783490" y="577198"/>
                    <a:pt x="3733058" y="574473"/>
                  </a:cubicBezTo>
                  <a:cubicBezTo>
                    <a:pt x="2154016" y="662374"/>
                    <a:pt x="1270334" y="678193"/>
                    <a:pt x="82942" y="574473"/>
                  </a:cubicBezTo>
                  <a:cubicBezTo>
                    <a:pt x="32558" y="580744"/>
                    <a:pt x="840" y="538531"/>
                    <a:pt x="0" y="491531"/>
                  </a:cubicBezTo>
                  <a:cubicBezTo>
                    <a:pt x="-15292" y="368118"/>
                    <a:pt x="-13927" y="252659"/>
                    <a:pt x="0" y="82942"/>
                  </a:cubicBezTo>
                  <a:close/>
                </a:path>
              </a:pathLst>
            </a:custGeom>
            <a:solidFill>
              <a:srgbClr val="F3E985"/>
            </a:solidFill>
            <a:ln>
              <a:solidFill>
                <a:schemeClr val="bg1"/>
              </a:solidFill>
              <a:extLst>
                <a:ext uri="{C807C97D-BFC1-408E-A445-0C87EB9F89A2}">
                  <ask:lineSketchStyleProps xmlns:ask="http://schemas.microsoft.com/office/drawing/2018/sketchyshapes" sd="1226581119">
                    <a:prstGeom prst="roundRect">
                      <a:avLst>
                        <a:gd name="adj" fmla="val 14438"/>
                      </a:avLst>
                    </a:prstGeom>
                    <ask:type>
                      <ask:lineSketchCurved/>
                    </ask:type>
                  </ask:lineSketchStyleProps>
                </a:ext>
              </a:extLst>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9AA"/>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3B1EF6AC-2D05-A0D1-15EA-F715632B85BE}"/>
                </a:ext>
              </a:extLst>
            </p:cNvPr>
            <p:cNvSpPr txBox="1"/>
            <p:nvPr/>
          </p:nvSpPr>
          <p:spPr>
            <a:xfrm>
              <a:off x="1918549" y="397669"/>
              <a:ext cx="242485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Cùng ôn tập</a:t>
              </a:r>
              <a:endParaRPr kumimoji="0" lang="en-US" sz="32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endParaRPr>
            </a:p>
          </p:txBody>
        </p:sp>
        <p:pic>
          <p:nvPicPr>
            <p:cNvPr id="19" name="Picture 18" descr="A snail on a leaf&#10;&#10;Description automatically generated with low confidence">
              <a:extLst>
                <a:ext uri="{FF2B5EF4-FFF2-40B4-BE49-F238E27FC236}">
                  <a16:creationId xmlns:a16="http://schemas.microsoft.com/office/drawing/2014/main" id="{BBE27DFE-774E-2B03-493D-641B4514131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20" t="27737" r="-1"/>
            <a:stretch/>
          </p:blipFill>
          <p:spPr>
            <a:xfrm flipH="1">
              <a:off x="515999" y="0"/>
              <a:ext cx="1402550" cy="1044000"/>
            </a:xfrm>
            <a:prstGeom prst="rect">
              <a:avLst/>
            </a:prstGeom>
          </p:spPr>
        </p:pic>
      </p:grpSp>
      <p:grpSp>
        <p:nvGrpSpPr>
          <p:cNvPr id="37" name="Group 36">
            <a:extLst>
              <a:ext uri="{FF2B5EF4-FFF2-40B4-BE49-F238E27FC236}">
                <a16:creationId xmlns:a16="http://schemas.microsoft.com/office/drawing/2014/main" id="{9838C62E-C30E-D7A0-BCC5-16A23771FCDC}"/>
              </a:ext>
            </a:extLst>
          </p:cNvPr>
          <p:cNvGrpSpPr/>
          <p:nvPr/>
        </p:nvGrpSpPr>
        <p:grpSpPr>
          <a:xfrm rot="20810244">
            <a:off x="5533227" y="106810"/>
            <a:ext cx="3044096" cy="3312000"/>
            <a:chOff x="6135169" y="458999"/>
            <a:chExt cx="3044096" cy="3312000"/>
          </a:xfrm>
        </p:grpSpPr>
        <p:pic>
          <p:nvPicPr>
            <p:cNvPr id="35" name="Picture 34">
              <a:extLst>
                <a:ext uri="{FF2B5EF4-FFF2-40B4-BE49-F238E27FC236}">
                  <a16:creationId xmlns:a16="http://schemas.microsoft.com/office/drawing/2014/main" id="{64E3BD0E-9201-1ACB-CCBA-35F6EBF7233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6135169" y="458999"/>
              <a:ext cx="3044096" cy="3312000"/>
            </a:xfrm>
            <a:prstGeom prst="rect">
              <a:avLst/>
            </a:prstGeom>
          </p:spPr>
        </p:pic>
        <p:sp>
          <p:nvSpPr>
            <p:cNvPr id="36" name="TextBox 35">
              <a:extLst>
                <a:ext uri="{FF2B5EF4-FFF2-40B4-BE49-F238E27FC236}">
                  <a16:creationId xmlns:a16="http://schemas.microsoft.com/office/drawing/2014/main" id="{0193A50C-9959-88F3-D879-7BEFF423EBFC}"/>
                </a:ext>
              </a:extLst>
            </p:cNvPr>
            <p:cNvSpPr txBox="1"/>
            <p:nvPr/>
          </p:nvSpPr>
          <p:spPr>
            <a:xfrm rot="789756">
              <a:off x="6281765" y="1082915"/>
              <a:ext cx="2750904"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Nhắc</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lại</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chiều</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cao</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độ</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rộng</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và</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cấu</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tạo</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nét</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chữ</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P001 5 hàng" panose="020B0603050302020204" pitchFamily="34" charset="0"/>
                  <a:ea typeface="+mn-ea"/>
                  <a:cs typeface="+mn-cs"/>
                </a:rPr>
                <a:t> V </a:t>
              </a:r>
            </a:p>
          </p:txBody>
        </p:sp>
      </p:grpSp>
      <p:pic>
        <p:nvPicPr>
          <p:cNvPr id="23" name="Picture 22">
            <a:extLst>
              <a:ext uri="{FF2B5EF4-FFF2-40B4-BE49-F238E27FC236}">
                <a16:creationId xmlns:a16="http://schemas.microsoft.com/office/drawing/2014/main" id="{9F240775-87A1-05D8-0AFF-6E0C7B59679E}"/>
              </a:ext>
            </a:extLst>
          </p:cNvPr>
          <p:cNvPicPr>
            <a:picLocks noChangeAspect="1"/>
          </p:cNvPicPr>
          <p:nvPr/>
        </p:nvPicPr>
        <p:blipFill>
          <a:blip r:embed="rId6"/>
          <a:stretch>
            <a:fillRect/>
          </a:stretch>
        </p:blipFill>
        <p:spPr>
          <a:xfrm>
            <a:off x="8420024" y="1791000"/>
            <a:ext cx="2215936" cy="4608000"/>
          </a:xfrm>
          <a:prstGeom prst="rect">
            <a:avLst/>
          </a:prstGeom>
        </p:spPr>
      </p:pic>
      <p:pic>
        <p:nvPicPr>
          <p:cNvPr id="12" name="Picture 11">
            <a:extLst>
              <a:ext uri="{FF2B5EF4-FFF2-40B4-BE49-F238E27FC236}">
                <a16:creationId xmlns:a16="http://schemas.microsoft.com/office/drawing/2014/main" id="{7576CDD8-6254-47D6-B7BA-3F2B86D632B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367501" y="1994667"/>
            <a:ext cx="3711297" cy="3944997"/>
          </a:xfrm>
          <a:prstGeom prst="rect">
            <a:avLst/>
          </a:prstGeom>
        </p:spPr>
      </p:pic>
    </p:spTree>
    <p:extLst>
      <p:ext uri="{BB962C8B-B14F-4D97-AF65-F5344CB8AC3E}">
        <p14:creationId xmlns:p14="http://schemas.microsoft.com/office/powerpoint/2010/main" val="2910870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Right)">
                                          <p:cBhvr>
                                            <p:cTn id="7" dur="500"/>
                                            <p:tgtEl>
                                              <p:spTgt spid="16"/>
                                            </p:tgtEl>
                                          </p:cBhvr>
                                        </p:animEffect>
                                      </p:childTnLst>
                                    </p:cTn>
                                  </p:par>
                                </p:childTnLst>
                              </p:cTn>
                            </p:par>
                            <p:par>
                              <p:cTn id="8" fill="hold">
                                <p:stCondLst>
                                  <p:cond delay="500"/>
                                </p:stCondLst>
                                <p:childTnLst>
                                  <p:par>
                                    <p:cTn id="9" presetID="2" presetClass="entr" presetSubtype="4" fill="hold" nodeType="afterEffect" p14:presetBounceEnd="40000">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14:bounceEnd="40000">
                                          <p:cBhvr additive="base">
                                            <p:cTn id="11"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12"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uỷn.wav"/>
                                            </p:tgtEl>
                                          </p:cMediaNode>
                                        </p:audio>
                                      </p:sub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down)">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Right)">
                                          <p:cBhvr>
                                            <p:cTn id="7" dur="500"/>
                                            <p:tgtEl>
                                              <p:spTgt spid="16"/>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750" fill="hold"/>
                                            <p:tgtEl>
                                              <p:spTgt spid="23"/>
                                            </p:tgtEl>
                                            <p:attrNameLst>
                                              <p:attrName>ppt_x</p:attrName>
                                            </p:attrNameLst>
                                          </p:cBhvr>
                                          <p:tavLst>
                                            <p:tav tm="0">
                                              <p:val>
                                                <p:strVal val="#ppt_x"/>
                                              </p:val>
                                            </p:tav>
                                            <p:tav tm="100000">
                                              <p:val>
                                                <p:strVal val="#ppt_x"/>
                                              </p:val>
                                            </p:tav>
                                          </p:tavLst>
                                        </p:anim>
                                        <p:anim calcmode="lin" valueType="num">
                                          <p:cBhvr additive="base">
                                            <p:cTn id="12"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uỷn.wav"/>
                                            </p:tgtEl>
                                          </p:cMediaNode>
                                        </p:audio>
                                      </p:sub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down)">
                                          <p:cBhvr>
                                            <p:cTn id="16" dur="500"/>
                                            <p:tgtEl>
                                              <p:spTgt spid="3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barn(inVertical)">
                                          <p:cBhvr>
                                            <p:cTn id="21" dur="500"/>
                                            <p:tgtEl>
                                              <p:spTgt spid="1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4">
                                                <p:txEl>
                                                  <p:pRg st="1" end="1"/>
                                                </p:txEl>
                                              </p:spTgt>
                                            </p:tgtEl>
                                            <p:attrNameLst>
                                              <p:attrName>style.visibility</p:attrName>
                                            </p:attrNameLst>
                                          </p:cBhvr>
                                          <p:to>
                                            <p:strVal val="visible"/>
                                          </p:to>
                                        </p:set>
                                        <p:animEffect transition="in" filter="barn(inVertical)">
                                          <p:cBhvr>
                                            <p:cTn id="26"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80E4C05-6D5E-2761-542F-E6BA24A9533D}"/>
              </a:ext>
            </a:extLst>
          </p:cNvPr>
          <p:cNvSpPr/>
          <p:nvPr/>
        </p:nvSpPr>
        <p:spPr>
          <a:xfrm>
            <a:off x="516000"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ysDash"/>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ea typeface="+mn-ea"/>
              <a:cs typeface="+mn-cs"/>
            </a:endParaRPr>
          </a:p>
        </p:txBody>
      </p:sp>
      <p:grpSp>
        <p:nvGrpSpPr>
          <p:cNvPr id="16" name="Group 15">
            <a:extLst>
              <a:ext uri="{FF2B5EF4-FFF2-40B4-BE49-F238E27FC236}">
                <a16:creationId xmlns:a16="http://schemas.microsoft.com/office/drawing/2014/main" id="{6C119320-D2A0-92C4-81CC-A0D97C9E617E}"/>
              </a:ext>
            </a:extLst>
          </p:cNvPr>
          <p:cNvGrpSpPr/>
          <p:nvPr/>
        </p:nvGrpSpPr>
        <p:grpSpPr>
          <a:xfrm>
            <a:off x="515999" y="0"/>
            <a:ext cx="4513200" cy="1044000"/>
            <a:chOff x="515999" y="0"/>
            <a:chExt cx="4513200" cy="1044000"/>
          </a:xfrm>
        </p:grpSpPr>
        <p:sp>
          <p:nvSpPr>
            <p:cNvPr id="17" name="Rectangle: Rounded Corners 16">
              <a:extLst>
                <a:ext uri="{FF2B5EF4-FFF2-40B4-BE49-F238E27FC236}">
                  <a16:creationId xmlns:a16="http://schemas.microsoft.com/office/drawing/2014/main" id="{CBBE2349-EC40-C228-40A2-3AF88EBD5A74}"/>
                </a:ext>
              </a:extLst>
            </p:cNvPr>
            <p:cNvSpPr/>
            <p:nvPr/>
          </p:nvSpPr>
          <p:spPr>
            <a:xfrm>
              <a:off x="652586" y="458999"/>
              <a:ext cx="4176000" cy="574473"/>
            </a:xfrm>
            <a:custGeom>
              <a:avLst/>
              <a:gdLst>
                <a:gd name="connsiteX0" fmla="*/ 0 w 4176000"/>
                <a:gd name="connsiteY0" fmla="*/ 82942 h 574473"/>
                <a:gd name="connsiteX1" fmla="*/ 82942 w 4176000"/>
                <a:gd name="connsiteY1" fmla="*/ 0 h 574473"/>
                <a:gd name="connsiteX2" fmla="*/ 4093058 w 4176000"/>
                <a:gd name="connsiteY2" fmla="*/ 0 h 574473"/>
                <a:gd name="connsiteX3" fmla="*/ 4176000 w 4176000"/>
                <a:gd name="connsiteY3" fmla="*/ 82942 h 574473"/>
                <a:gd name="connsiteX4" fmla="*/ 4176000 w 4176000"/>
                <a:gd name="connsiteY4" fmla="*/ 491531 h 574473"/>
                <a:gd name="connsiteX5" fmla="*/ 4093058 w 4176000"/>
                <a:gd name="connsiteY5" fmla="*/ 574473 h 574473"/>
                <a:gd name="connsiteX6" fmla="*/ 82942 w 4176000"/>
                <a:gd name="connsiteY6" fmla="*/ 574473 h 574473"/>
                <a:gd name="connsiteX7" fmla="*/ 0 w 4176000"/>
                <a:gd name="connsiteY7" fmla="*/ 491531 h 574473"/>
                <a:gd name="connsiteX8" fmla="*/ 0 w 4176000"/>
                <a:gd name="connsiteY8" fmla="*/ 82942 h 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6000" h="574473" fill="none" extrusionOk="0">
                  <a:moveTo>
                    <a:pt x="0" y="82942"/>
                  </a:moveTo>
                  <a:cubicBezTo>
                    <a:pt x="-4220" y="31159"/>
                    <a:pt x="29000" y="2771"/>
                    <a:pt x="82942" y="0"/>
                  </a:cubicBezTo>
                  <a:cubicBezTo>
                    <a:pt x="2077204" y="-92351"/>
                    <a:pt x="3624535" y="104030"/>
                    <a:pt x="4093058" y="0"/>
                  </a:cubicBezTo>
                  <a:cubicBezTo>
                    <a:pt x="4137008" y="2172"/>
                    <a:pt x="4179811" y="29465"/>
                    <a:pt x="4176000" y="82942"/>
                  </a:cubicBezTo>
                  <a:cubicBezTo>
                    <a:pt x="4167915" y="244919"/>
                    <a:pt x="4162797" y="382450"/>
                    <a:pt x="4176000" y="491531"/>
                  </a:cubicBezTo>
                  <a:cubicBezTo>
                    <a:pt x="4175626" y="542904"/>
                    <a:pt x="4133905" y="567011"/>
                    <a:pt x="4093058" y="574473"/>
                  </a:cubicBezTo>
                  <a:cubicBezTo>
                    <a:pt x="2298819" y="437847"/>
                    <a:pt x="1172043" y="565650"/>
                    <a:pt x="82942" y="574473"/>
                  </a:cubicBezTo>
                  <a:cubicBezTo>
                    <a:pt x="37508" y="567174"/>
                    <a:pt x="2781" y="542620"/>
                    <a:pt x="0" y="491531"/>
                  </a:cubicBezTo>
                  <a:cubicBezTo>
                    <a:pt x="24640" y="405180"/>
                    <a:pt x="-27775" y="183803"/>
                    <a:pt x="0" y="82942"/>
                  </a:cubicBezTo>
                  <a:close/>
                </a:path>
                <a:path w="4176000" h="574473" stroke="0" extrusionOk="0">
                  <a:moveTo>
                    <a:pt x="0" y="82942"/>
                  </a:moveTo>
                  <a:cubicBezTo>
                    <a:pt x="148" y="37911"/>
                    <a:pt x="32618" y="-6924"/>
                    <a:pt x="82942" y="0"/>
                  </a:cubicBezTo>
                  <a:cubicBezTo>
                    <a:pt x="1074880" y="-168373"/>
                    <a:pt x="2418476" y="-141978"/>
                    <a:pt x="4093058" y="0"/>
                  </a:cubicBezTo>
                  <a:cubicBezTo>
                    <a:pt x="4137402" y="1693"/>
                    <a:pt x="4178644" y="35760"/>
                    <a:pt x="4176000" y="82942"/>
                  </a:cubicBezTo>
                  <a:cubicBezTo>
                    <a:pt x="4162215" y="283589"/>
                    <a:pt x="4139465" y="429706"/>
                    <a:pt x="4176000" y="491531"/>
                  </a:cubicBezTo>
                  <a:cubicBezTo>
                    <a:pt x="4172089" y="543285"/>
                    <a:pt x="4143490" y="577198"/>
                    <a:pt x="4093058" y="574473"/>
                  </a:cubicBezTo>
                  <a:cubicBezTo>
                    <a:pt x="2176109" y="662374"/>
                    <a:pt x="1352314" y="678193"/>
                    <a:pt x="82942" y="574473"/>
                  </a:cubicBezTo>
                  <a:cubicBezTo>
                    <a:pt x="32558" y="580744"/>
                    <a:pt x="840" y="538531"/>
                    <a:pt x="0" y="491531"/>
                  </a:cubicBezTo>
                  <a:cubicBezTo>
                    <a:pt x="-15292" y="368118"/>
                    <a:pt x="-13927" y="252659"/>
                    <a:pt x="0" y="82942"/>
                  </a:cubicBezTo>
                  <a:close/>
                </a:path>
              </a:pathLst>
            </a:custGeom>
            <a:solidFill>
              <a:srgbClr val="F3E985"/>
            </a:solidFill>
            <a:ln>
              <a:solidFill>
                <a:schemeClr val="bg1"/>
              </a:solidFill>
              <a:extLst>
                <a:ext uri="{C807C97D-BFC1-408E-A445-0C87EB9F89A2}">
                  <ask:lineSketchStyleProps xmlns:ask="http://schemas.microsoft.com/office/drawing/2018/sketchyshapes" sd="1226581119">
                    <a:prstGeom prst="roundRect">
                      <a:avLst>
                        <a:gd name="adj" fmla="val 14438"/>
                      </a:avLst>
                    </a:prstGeom>
                    <ask:type>
                      <ask:lineSketchCurved/>
                    </ask:type>
                  </ask:lineSketchStyleProps>
                </a:ext>
              </a:extLst>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9AA"/>
                </a:solidFill>
                <a:effectLst/>
                <a:uLnTx/>
                <a:uFillTx/>
                <a:ea typeface="+mn-ea"/>
                <a:cs typeface="Arial" panose="020B0604020202020204" pitchFamily="34" charset="0"/>
              </a:endParaRPr>
            </a:p>
          </p:txBody>
        </p:sp>
        <p:sp>
          <p:nvSpPr>
            <p:cNvPr id="18" name="TextBox 17">
              <a:extLst>
                <a:ext uri="{FF2B5EF4-FFF2-40B4-BE49-F238E27FC236}">
                  <a16:creationId xmlns:a16="http://schemas.microsoft.com/office/drawing/2014/main" id="{3B1EF6AC-2D05-A0D1-15EA-F715632B85BE}"/>
                </a:ext>
              </a:extLst>
            </p:cNvPr>
            <p:cNvSpPr txBox="1"/>
            <p:nvPr/>
          </p:nvSpPr>
          <p:spPr>
            <a:xfrm>
              <a:off x="1918548" y="397669"/>
              <a:ext cx="311065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w="0"/>
                  <a:solidFill>
                    <a:srgbClr val="4C7716"/>
                  </a:solidFill>
                  <a:effectLst/>
                  <a:uLnTx/>
                  <a:uFillTx/>
                  <a:ea typeface="LNTH-LuoLuoNotangYuanTi 1" pitchFamily="2" charset="-128"/>
                  <a:cs typeface="Arial" panose="020B0604020202020204" pitchFamily="34" charset="0"/>
                </a:rPr>
                <a:t>Cùng</a:t>
              </a:r>
              <a:r>
                <a:rPr kumimoji="0" lang="en-US" sz="3600" b="0" i="0" u="none" strike="noStrike" kern="1200" cap="none" spc="0" normalizeH="0" baseline="0" noProof="0" dirty="0">
                  <a:ln w="0"/>
                  <a:solidFill>
                    <a:srgbClr val="4C7716"/>
                  </a:solidFill>
                  <a:effectLst/>
                  <a:uLnTx/>
                  <a:uFillTx/>
                  <a:ea typeface="LNTH-LuoLuoNotangYuanTi 1" pitchFamily="2" charset="-128"/>
                  <a:cs typeface="Arial" panose="020B0604020202020204" pitchFamily="34" charset="0"/>
                </a:rPr>
                <a:t> </a:t>
              </a:r>
              <a:r>
                <a:rPr kumimoji="0" lang="en-US" sz="3600" b="0" i="0" u="none" strike="noStrike" kern="1200" cap="none" spc="0" normalizeH="0" baseline="0" noProof="0" dirty="0" err="1">
                  <a:ln w="0"/>
                  <a:solidFill>
                    <a:srgbClr val="4C7716"/>
                  </a:solidFill>
                  <a:effectLst/>
                  <a:uLnTx/>
                  <a:uFillTx/>
                  <a:ea typeface="LNTH-LuoLuoNotangYuanTi 1" pitchFamily="2" charset="-128"/>
                  <a:cs typeface="Arial" panose="020B0604020202020204" pitchFamily="34" charset="0"/>
                </a:rPr>
                <a:t>quan</a:t>
              </a:r>
              <a:r>
                <a:rPr kumimoji="0" lang="en-US" sz="3600" b="0" i="0" u="none" strike="noStrike" kern="1200" cap="none" spc="0" normalizeH="0" baseline="0" noProof="0" dirty="0">
                  <a:ln w="0"/>
                  <a:solidFill>
                    <a:srgbClr val="4C7716"/>
                  </a:solidFill>
                  <a:effectLst/>
                  <a:uLnTx/>
                  <a:uFillTx/>
                  <a:ea typeface="LNTH-LuoLuoNotangYuanTi 1" pitchFamily="2" charset="-128"/>
                  <a:cs typeface="Arial" panose="020B0604020202020204" pitchFamily="34" charset="0"/>
                </a:rPr>
                <a:t> </a:t>
              </a:r>
              <a:r>
                <a:rPr kumimoji="0" lang="en-US" sz="3600" b="0" i="0" u="none" strike="noStrike" kern="1200" cap="none" spc="0" normalizeH="0" baseline="0" noProof="0" dirty="0" err="1">
                  <a:ln w="0"/>
                  <a:solidFill>
                    <a:srgbClr val="4C7716"/>
                  </a:solidFill>
                  <a:effectLst/>
                  <a:uLnTx/>
                  <a:uFillTx/>
                  <a:ea typeface="LNTH-LuoLuoNotangYuanTi 1" pitchFamily="2" charset="-128"/>
                  <a:cs typeface="Arial" panose="020B0604020202020204" pitchFamily="34" charset="0"/>
                </a:rPr>
                <a:t>sát</a:t>
              </a:r>
              <a:endParaRPr kumimoji="0" lang="en-US" sz="3600" b="0" i="0" u="none" strike="noStrike" kern="1200" cap="none" spc="0" normalizeH="0" baseline="0" noProof="0" dirty="0">
                <a:ln w="0"/>
                <a:solidFill>
                  <a:srgbClr val="4C7716"/>
                </a:solidFill>
                <a:effectLst/>
                <a:uLnTx/>
                <a:uFillTx/>
                <a:ea typeface="LNTH-LuoLuoNotangYuanTi 1" pitchFamily="2" charset="-128"/>
                <a:cs typeface="Arial" panose="020B0604020202020204" pitchFamily="34" charset="0"/>
              </a:endParaRPr>
            </a:p>
          </p:txBody>
        </p:sp>
        <p:pic>
          <p:nvPicPr>
            <p:cNvPr id="19" name="Picture 18" descr="A snail on a leaf&#10;&#10;Description automatically generated with low confidence">
              <a:extLst>
                <a:ext uri="{FF2B5EF4-FFF2-40B4-BE49-F238E27FC236}">
                  <a16:creationId xmlns:a16="http://schemas.microsoft.com/office/drawing/2014/main" id="{BBE27DFE-774E-2B03-493D-641B4514131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920" t="27737" r="-1"/>
            <a:stretch/>
          </p:blipFill>
          <p:spPr>
            <a:xfrm flipH="1">
              <a:off x="515999" y="0"/>
              <a:ext cx="1402550" cy="1044000"/>
            </a:xfrm>
            <a:prstGeom prst="rect">
              <a:avLst/>
            </a:prstGeom>
          </p:spPr>
        </p:pic>
      </p:grpSp>
      <p:pic>
        <p:nvPicPr>
          <p:cNvPr id="7" name="Picture 6">
            <a:extLst>
              <a:ext uri="{FF2B5EF4-FFF2-40B4-BE49-F238E27FC236}">
                <a16:creationId xmlns:a16="http://schemas.microsoft.com/office/drawing/2014/main" id="{BC27EAA6-DE7B-4D51-AA6B-2F8E468B636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128151" y="1390650"/>
            <a:ext cx="3508285" cy="3729201"/>
          </a:xfrm>
          <a:prstGeom prst="rect">
            <a:avLst/>
          </a:prstGeom>
        </p:spPr>
      </p:pic>
      <p:cxnSp>
        <p:nvCxnSpPr>
          <p:cNvPr id="9" name="Straight Arrow Connector 8">
            <a:extLst>
              <a:ext uri="{FF2B5EF4-FFF2-40B4-BE49-F238E27FC236}">
                <a16:creationId xmlns:a16="http://schemas.microsoft.com/office/drawing/2014/main" id="{A2058889-4DD3-43F7-BAAD-DEF38E3BD4CF}"/>
              </a:ext>
            </a:extLst>
          </p:cNvPr>
          <p:cNvCxnSpPr>
            <a:cxnSpLocks/>
          </p:cNvCxnSpPr>
          <p:nvPr/>
        </p:nvCxnSpPr>
        <p:spPr>
          <a:xfrm>
            <a:off x="6527236" y="2914197"/>
            <a:ext cx="0" cy="1703066"/>
          </a:xfrm>
          <a:prstGeom prst="straightConnector1">
            <a:avLst/>
          </a:prstGeom>
          <a:noFill/>
          <a:ln w="19050" cap="flat" cmpd="sng" algn="ctr">
            <a:solidFill>
              <a:srgbClr val="434343"/>
            </a:solidFill>
            <a:prstDash val="solid"/>
            <a:headEnd type="triangle"/>
            <a:tailEnd type="triangle"/>
          </a:ln>
          <a:effectLst/>
        </p:spPr>
      </p:cxnSp>
      <p:sp>
        <p:nvSpPr>
          <p:cNvPr id="10" name="Rectangle 9">
            <a:extLst>
              <a:ext uri="{FF2B5EF4-FFF2-40B4-BE49-F238E27FC236}">
                <a16:creationId xmlns:a16="http://schemas.microsoft.com/office/drawing/2014/main" id="{CD77EA30-D8EF-4BDD-ACC4-5FDBA92B5D1C}"/>
              </a:ext>
            </a:extLst>
          </p:cNvPr>
          <p:cNvSpPr/>
          <p:nvPr/>
        </p:nvSpPr>
        <p:spPr>
          <a:xfrm>
            <a:off x="4509434" y="4710183"/>
            <a:ext cx="2215215"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95858">
                    <a:lumMod val="75000"/>
                  </a:srgbClr>
                </a:solidFill>
                <a:effectLst/>
                <a:uLnTx/>
                <a:uFillTx/>
                <a:latin typeface="Arial" panose="020B0604020202020204" pitchFamily="34" charset="0"/>
                <a:cs typeface="Arial" panose="020B0604020202020204" pitchFamily="34" charset="0"/>
                <a:sym typeface="Arial"/>
              </a:rPr>
              <a:t>2 ô </a:t>
            </a:r>
            <a:r>
              <a:rPr kumimoji="0" lang="en-US" sz="2400" b="1" i="0" u="none" strike="noStrike" kern="0" cap="none" spc="0" normalizeH="0" baseline="0" noProof="0" dirty="0" err="1">
                <a:ln>
                  <a:noFill/>
                </a:ln>
                <a:solidFill>
                  <a:srgbClr val="F95858">
                    <a:lumMod val="75000"/>
                  </a:srgbClr>
                </a:solidFill>
                <a:effectLst/>
                <a:uLnTx/>
                <a:uFillTx/>
                <a:latin typeface="Arial" panose="020B0604020202020204" pitchFamily="34" charset="0"/>
                <a:cs typeface="Arial" panose="020B0604020202020204" pitchFamily="34" charset="0"/>
                <a:sym typeface="Arial"/>
              </a:rPr>
              <a:t>ly</a:t>
            </a:r>
            <a:r>
              <a:rPr kumimoji="0" lang="en-US" sz="2400" b="1" i="0" u="none" strike="noStrike" kern="0" cap="none" spc="0" normalizeH="0" baseline="0" noProof="0" dirty="0">
                <a:ln>
                  <a:noFill/>
                </a:ln>
                <a:solidFill>
                  <a:srgbClr val="F95858">
                    <a:lumMod val="75000"/>
                  </a:srgbClr>
                </a:solidFill>
                <a:effectLst/>
                <a:uLnTx/>
                <a:uFillTx/>
                <a:latin typeface="Arial" panose="020B0604020202020204" pitchFamily="34" charset="0"/>
                <a:cs typeface="Arial" panose="020B0604020202020204" pitchFamily="34" charset="0"/>
                <a:sym typeface="Arial"/>
              </a:rPr>
              <a:t> </a:t>
            </a:r>
            <a:r>
              <a:rPr kumimoji="0" lang="en-US" sz="2400" b="1" i="0" u="none" strike="noStrike" kern="0" cap="none" spc="0" normalizeH="0" baseline="0" noProof="0" dirty="0" err="1">
                <a:ln>
                  <a:noFill/>
                </a:ln>
                <a:solidFill>
                  <a:srgbClr val="F95858">
                    <a:lumMod val="75000"/>
                  </a:srgbClr>
                </a:solidFill>
                <a:effectLst/>
                <a:uLnTx/>
                <a:uFillTx/>
                <a:latin typeface="Arial" panose="020B0604020202020204" pitchFamily="34" charset="0"/>
                <a:cs typeface="Arial" panose="020B0604020202020204" pitchFamily="34" charset="0"/>
                <a:sym typeface="Arial"/>
              </a:rPr>
              <a:t>rưỡi</a:t>
            </a:r>
            <a:endParaRPr kumimoji="0" lang="en-US" sz="2400" b="1" i="0" u="none" strike="noStrike" kern="0" cap="none" spc="0" normalizeH="0" baseline="0" noProof="0" dirty="0">
              <a:ln>
                <a:noFill/>
              </a:ln>
              <a:solidFill>
                <a:srgbClr val="F95858">
                  <a:lumMod val="75000"/>
                </a:srgbClr>
              </a:solidFill>
              <a:effectLst/>
              <a:uLnTx/>
              <a:uFillTx/>
              <a:latin typeface="Arial" panose="020B0604020202020204" pitchFamily="34" charset="0"/>
              <a:cs typeface="Arial" panose="020B0604020202020204" pitchFamily="34" charset="0"/>
              <a:sym typeface="Arial"/>
            </a:endParaRPr>
          </a:p>
        </p:txBody>
      </p:sp>
      <p:cxnSp>
        <p:nvCxnSpPr>
          <p:cNvPr id="11" name="Straight Arrow Connector 10">
            <a:extLst>
              <a:ext uri="{FF2B5EF4-FFF2-40B4-BE49-F238E27FC236}">
                <a16:creationId xmlns:a16="http://schemas.microsoft.com/office/drawing/2014/main" id="{7900EDAF-31B9-4341-B9DA-E5F2C8D6B649}"/>
              </a:ext>
            </a:extLst>
          </p:cNvPr>
          <p:cNvCxnSpPr>
            <a:cxnSpLocks/>
          </p:cNvCxnSpPr>
          <p:nvPr/>
        </p:nvCxnSpPr>
        <p:spPr>
          <a:xfrm flipH="1">
            <a:off x="4625979" y="4790972"/>
            <a:ext cx="1908171" cy="0"/>
          </a:xfrm>
          <a:prstGeom prst="straightConnector1">
            <a:avLst/>
          </a:prstGeom>
          <a:noFill/>
          <a:ln w="19050" cap="flat" cmpd="sng" algn="ctr">
            <a:solidFill>
              <a:srgbClr val="434343"/>
            </a:solidFill>
            <a:prstDash val="solid"/>
            <a:headEnd type="triangle"/>
            <a:tailEnd type="triangle"/>
          </a:ln>
          <a:effectLst/>
        </p:spPr>
      </p:cxnSp>
      <p:sp>
        <p:nvSpPr>
          <p:cNvPr id="12" name="Rectangle 11">
            <a:extLst>
              <a:ext uri="{FF2B5EF4-FFF2-40B4-BE49-F238E27FC236}">
                <a16:creationId xmlns:a16="http://schemas.microsoft.com/office/drawing/2014/main" id="{D58FD508-5C67-4678-9533-D23CF02EF578}"/>
              </a:ext>
            </a:extLst>
          </p:cNvPr>
          <p:cNvSpPr/>
          <p:nvPr/>
        </p:nvSpPr>
        <p:spPr>
          <a:xfrm>
            <a:off x="6485617" y="3518906"/>
            <a:ext cx="909224"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F95858">
                    <a:lumMod val="75000"/>
                  </a:srgbClr>
                </a:solidFill>
                <a:effectLst/>
                <a:uLnTx/>
                <a:uFillTx/>
                <a:latin typeface="Arial" panose="020B0604020202020204" pitchFamily="34" charset="0"/>
                <a:cs typeface="Arial" panose="020B0604020202020204" pitchFamily="34" charset="0"/>
                <a:sym typeface="Arial"/>
              </a:rPr>
              <a:t>2 ô </a:t>
            </a:r>
            <a:r>
              <a:rPr kumimoji="0" lang="en-US" sz="2000" b="1" i="0" u="none" strike="noStrike" kern="0" cap="none" spc="0" normalizeH="0" baseline="0" noProof="0" dirty="0" err="1">
                <a:ln>
                  <a:noFill/>
                </a:ln>
                <a:solidFill>
                  <a:srgbClr val="F95858">
                    <a:lumMod val="75000"/>
                  </a:srgbClr>
                </a:solidFill>
                <a:effectLst/>
                <a:uLnTx/>
                <a:uFillTx/>
                <a:latin typeface="Arial" panose="020B0604020202020204" pitchFamily="34" charset="0"/>
                <a:cs typeface="Arial" panose="020B0604020202020204" pitchFamily="34" charset="0"/>
                <a:sym typeface="Arial"/>
              </a:rPr>
              <a:t>ly</a:t>
            </a:r>
            <a:r>
              <a:rPr kumimoji="0" lang="en-US" sz="2000" b="1" i="0" u="none" strike="noStrike" kern="0" cap="none" spc="0" normalizeH="0" baseline="0" noProof="0" dirty="0">
                <a:ln>
                  <a:noFill/>
                </a:ln>
                <a:solidFill>
                  <a:srgbClr val="F95858">
                    <a:lumMod val="75000"/>
                  </a:srgbClr>
                </a:solidFill>
                <a:effectLst/>
                <a:uLnTx/>
                <a:uFillTx/>
                <a:latin typeface="Arial" panose="020B0604020202020204" pitchFamily="34" charset="0"/>
                <a:cs typeface="Arial" panose="020B060402020202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F95858">
                    <a:lumMod val="75000"/>
                  </a:srgbClr>
                </a:solidFill>
                <a:effectLst/>
                <a:uLnTx/>
                <a:uFillTx/>
                <a:latin typeface="Arial" panose="020B0604020202020204" pitchFamily="34" charset="0"/>
                <a:cs typeface="Arial" panose="020B0604020202020204" pitchFamily="34" charset="0"/>
                <a:sym typeface="Arial"/>
              </a:rPr>
              <a:t>rưỡi</a:t>
            </a:r>
            <a:endParaRPr kumimoji="0" lang="en-US" sz="2000" b="1" i="0" u="none" strike="noStrike" kern="0" cap="none" spc="0" normalizeH="0" baseline="0" noProof="0" dirty="0">
              <a:ln>
                <a:noFill/>
              </a:ln>
              <a:solidFill>
                <a:srgbClr val="F95858">
                  <a:lumMod val="75000"/>
                </a:srgbClr>
              </a:solidFill>
              <a:effectLst/>
              <a:uLnTx/>
              <a:uFillTx/>
              <a:latin typeface="Arial" panose="020B0604020202020204" pitchFamily="34" charset="0"/>
              <a:cs typeface="Arial" panose="020B0604020202020204" pitchFamily="34" charset="0"/>
              <a:sym typeface="Arial"/>
            </a:endParaRPr>
          </a:p>
        </p:txBody>
      </p:sp>
      <p:grpSp>
        <p:nvGrpSpPr>
          <p:cNvPr id="13" name="Group 12">
            <a:extLst>
              <a:ext uri="{FF2B5EF4-FFF2-40B4-BE49-F238E27FC236}">
                <a16:creationId xmlns:a16="http://schemas.microsoft.com/office/drawing/2014/main" id="{937E3299-6E67-4CD4-9E9D-AC3655FADF69}"/>
              </a:ext>
            </a:extLst>
          </p:cNvPr>
          <p:cNvGrpSpPr/>
          <p:nvPr/>
        </p:nvGrpSpPr>
        <p:grpSpPr>
          <a:xfrm>
            <a:off x="619125" y="2252007"/>
            <a:ext cx="4267200" cy="954107"/>
            <a:chOff x="-1017979" y="2197159"/>
            <a:chExt cx="4267200" cy="954107"/>
          </a:xfrm>
        </p:grpSpPr>
        <p:sp>
          <p:nvSpPr>
            <p:cNvPr id="14" name="Rectangle 13">
              <a:extLst>
                <a:ext uri="{FF2B5EF4-FFF2-40B4-BE49-F238E27FC236}">
                  <a16:creationId xmlns:a16="http://schemas.microsoft.com/office/drawing/2014/main" id="{D6A71F89-EE13-419E-B780-36BBDE23886A}"/>
                </a:ext>
              </a:extLst>
            </p:cNvPr>
            <p:cNvSpPr/>
            <p:nvPr/>
          </p:nvSpPr>
          <p:spPr>
            <a:xfrm>
              <a:off x="-1017979" y="2197159"/>
              <a:ext cx="3574741"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800" b="1" dirty="0">
                  <a:solidFill>
                    <a:srgbClr val="202124"/>
                  </a:solidFill>
                  <a:latin typeface="Arial" panose="020B0604020202020204" pitchFamily="34" charset="0"/>
                  <a:cs typeface="Arial" panose="020B0604020202020204" pitchFamily="34" charset="0"/>
                </a:rPr>
                <a:t>K</a:t>
              </a:r>
              <a:r>
                <a:rPr lang="vi-VN" sz="2800" b="1" i="0" dirty="0">
                  <a:solidFill>
                    <a:srgbClr val="202124"/>
                  </a:solidFill>
                  <a:effectLst/>
                  <a:latin typeface="Arial" panose="020B0604020202020204" pitchFamily="34" charset="0"/>
                  <a:cs typeface="Arial" panose="020B0604020202020204" pitchFamily="34" charset="0"/>
                </a:rPr>
                <a:t>ết hợp nét cong trái và lượn ngang</a:t>
              </a:r>
              <a:endParaRPr kumimoji="0" lang="en-US" sz="2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sym typeface="Arial"/>
              </a:endParaRPr>
            </a:p>
          </p:txBody>
        </p:sp>
        <p:cxnSp>
          <p:nvCxnSpPr>
            <p:cNvPr id="15" name="Straight Arrow Connector 14">
              <a:extLst>
                <a:ext uri="{FF2B5EF4-FFF2-40B4-BE49-F238E27FC236}">
                  <a16:creationId xmlns:a16="http://schemas.microsoft.com/office/drawing/2014/main" id="{A3C37F0A-A8E2-4150-B102-B2576067A361}"/>
                </a:ext>
              </a:extLst>
            </p:cNvPr>
            <p:cNvCxnSpPr>
              <a:cxnSpLocks/>
              <a:stCxn id="14" idx="3"/>
            </p:cNvCxnSpPr>
            <p:nvPr/>
          </p:nvCxnSpPr>
          <p:spPr>
            <a:xfrm>
              <a:off x="2556762" y="2674213"/>
              <a:ext cx="692459" cy="157014"/>
            </a:xfrm>
            <a:prstGeom prst="straightConnector1">
              <a:avLst/>
            </a:prstGeom>
            <a:noFill/>
            <a:ln w="9525" cap="flat" cmpd="sng" algn="ctr">
              <a:solidFill>
                <a:srgbClr val="FF0000"/>
              </a:solidFill>
              <a:prstDash val="lgDash"/>
              <a:tailEnd type="triangle"/>
            </a:ln>
            <a:effectLst/>
          </p:spPr>
        </p:cxnSp>
      </p:grpSp>
      <p:grpSp>
        <p:nvGrpSpPr>
          <p:cNvPr id="21" name="Group 20">
            <a:extLst>
              <a:ext uri="{FF2B5EF4-FFF2-40B4-BE49-F238E27FC236}">
                <a16:creationId xmlns:a16="http://schemas.microsoft.com/office/drawing/2014/main" id="{FDB936A7-0AE4-4867-A09B-1660992899A8}"/>
              </a:ext>
            </a:extLst>
          </p:cNvPr>
          <p:cNvGrpSpPr/>
          <p:nvPr/>
        </p:nvGrpSpPr>
        <p:grpSpPr>
          <a:xfrm>
            <a:off x="5276850" y="2288721"/>
            <a:ext cx="6215649" cy="1416504"/>
            <a:chOff x="3639746" y="2233873"/>
            <a:chExt cx="6215649" cy="1416504"/>
          </a:xfrm>
        </p:grpSpPr>
        <p:sp>
          <p:nvSpPr>
            <p:cNvPr id="22" name="Rectangle 21">
              <a:extLst>
                <a:ext uri="{FF2B5EF4-FFF2-40B4-BE49-F238E27FC236}">
                  <a16:creationId xmlns:a16="http://schemas.microsoft.com/office/drawing/2014/main" id="{CE070222-A265-449D-8C1C-08F3CB248260}"/>
                </a:ext>
              </a:extLst>
            </p:cNvPr>
            <p:cNvSpPr/>
            <p:nvPr/>
          </p:nvSpPr>
          <p:spPr>
            <a:xfrm>
              <a:off x="6049570" y="2233873"/>
              <a:ext cx="3805825" cy="138499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800" b="1" dirty="0">
                  <a:solidFill>
                    <a:srgbClr val="202124"/>
                  </a:solidFill>
                  <a:latin typeface="Arial" panose="020B0604020202020204" pitchFamily="34" charset="0"/>
                  <a:cs typeface="Arial" panose="020B0604020202020204" pitchFamily="34" charset="0"/>
                </a:rPr>
                <a:t>N</a:t>
              </a:r>
              <a:r>
                <a:rPr lang="vi-VN" sz="2800" b="1" i="0" dirty="0">
                  <a:solidFill>
                    <a:srgbClr val="202124"/>
                  </a:solidFill>
                  <a:effectLst/>
                  <a:latin typeface="Arial" panose="020B0604020202020204" pitchFamily="34" charset="0"/>
                  <a:cs typeface="Arial" panose="020B0604020202020204" pitchFamily="34" charset="0"/>
                </a:rPr>
                <a:t>ét thẳng đứng, hơi lượn ở hai đầu nét lượn dọc</a:t>
              </a:r>
              <a:endParaRPr kumimoji="0" lang="en-US" sz="2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sym typeface="Arial"/>
              </a:endParaRPr>
            </a:p>
          </p:txBody>
        </p:sp>
        <p:cxnSp>
          <p:nvCxnSpPr>
            <p:cNvPr id="23" name="Straight Arrow Connector 22">
              <a:extLst>
                <a:ext uri="{FF2B5EF4-FFF2-40B4-BE49-F238E27FC236}">
                  <a16:creationId xmlns:a16="http://schemas.microsoft.com/office/drawing/2014/main" id="{54628D3A-5F70-4088-9A18-37154FCC1B6A}"/>
                </a:ext>
              </a:extLst>
            </p:cNvPr>
            <p:cNvCxnSpPr>
              <a:cxnSpLocks/>
            </p:cNvCxnSpPr>
            <p:nvPr/>
          </p:nvCxnSpPr>
          <p:spPr>
            <a:xfrm flipH="1">
              <a:off x="3639746" y="2966361"/>
              <a:ext cx="2253691" cy="684016"/>
            </a:xfrm>
            <a:prstGeom prst="straightConnector1">
              <a:avLst/>
            </a:prstGeom>
            <a:noFill/>
            <a:ln w="9525" cap="flat" cmpd="sng" algn="ctr">
              <a:solidFill>
                <a:srgbClr val="FF0000"/>
              </a:solidFill>
              <a:prstDash val="lgDash"/>
              <a:tailEnd type="triangle"/>
            </a:ln>
            <a:effectLst/>
          </p:spPr>
        </p:cxnSp>
      </p:grpSp>
      <p:grpSp>
        <p:nvGrpSpPr>
          <p:cNvPr id="24" name="Group 23">
            <a:extLst>
              <a:ext uri="{FF2B5EF4-FFF2-40B4-BE49-F238E27FC236}">
                <a16:creationId xmlns:a16="http://schemas.microsoft.com/office/drawing/2014/main" id="{CEB01ED4-265C-449E-B0AC-35165C28B9BA}"/>
              </a:ext>
            </a:extLst>
          </p:cNvPr>
          <p:cNvGrpSpPr/>
          <p:nvPr/>
        </p:nvGrpSpPr>
        <p:grpSpPr>
          <a:xfrm>
            <a:off x="5772150" y="3924300"/>
            <a:ext cx="6110875" cy="1271153"/>
            <a:chOff x="3744521" y="1916827"/>
            <a:chExt cx="6110875" cy="1271153"/>
          </a:xfrm>
        </p:grpSpPr>
        <p:sp>
          <p:nvSpPr>
            <p:cNvPr id="25" name="Rectangle 24">
              <a:extLst>
                <a:ext uri="{FF2B5EF4-FFF2-40B4-BE49-F238E27FC236}">
                  <a16:creationId xmlns:a16="http://schemas.microsoft.com/office/drawing/2014/main" id="{07422239-0DD9-45BE-B8B0-242BA17B7D5A}"/>
                </a:ext>
              </a:extLst>
            </p:cNvPr>
            <p:cNvSpPr/>
            <p:nvPr/>
          </p:nvSpPr>
          <p:spPr>
            <a:xfrm>
              <a:off x="5735246" y="2233873"/>
              <a:ext cx="4120150"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800" b="1" i="0" dirty="0">
                  <a:solidFill>
                    <a:srgbClr val="202124"/>
                  </a:solidFill>
                  <a:effectLst/>
                  <a:latin typeface="Arial" panose="020B0604020202020204" pitchFamily="34" charset="0"/>
                  <a:cs typeface="Arial" panose="020B0604020202020204" pitchFamily="34" charset="0"/>
                </a:rPr>
                <a:t>N</a:t>
              </a:r>
              <a:r>
                <a:rPr lang="vi-VN" sz="2800" b="1" i="0" dirty="0">
                  <a:solidFill>
                    <a:srgbClr val="202124"/>
                  </a:solidFill>
                  <a:effectLst/>
                  <a:latin typeface="Arial" panose="020B0604020202020204" pitchFamily="34" charset="0"/>
                  <a:cs typeface="Arial" panose="020B0604020202020204" pitchFamily="34" charset="0"/>
                </a:rPr>
                <a:t>ét móc xuôi phải, lượn ở phía dưới</a:t>
              </a:r>
              <a:endParaRPr kumimoji="0" lang="en-US" sz="2800" b="1"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sym typeface="Arial"/>
              </a:endParaRPr>
            </a:p>
          </p:txBody>
        </p:sp>
        <p:cxnSp>
          <p:nvCxnSpPr>
            <p:cNvPr id="26" name="Straight Arrow Connector 25">
              <a:extLst>
                <a:ext uri="{FF2B5EF4-FFF2-40B4-BE49-F238E27FC236}">
                  <a16:creationId xmlns:a16="http://schemas.microsoft.com/office/drawing/2014/main" id="{89A8D159-3454-4017-9421-2F7640D9809A}"/>
                </a:ext>
              </a:extLst>
            </p:cNvPr>
            <p:cNvCxnSpPr>
              <a:cxnSpLocks/>
            </p:cNvCxnSpPr>
            <p:nvPr/>
          </p:nvCxnSpPr>
          <p:spPr>
            <a:xfrm flipH="1" flipV="1">
              <a:off x="3744521" y="1916827"/>
              <a:ext cx="2148916" cy="1049534"/>
            </a:xfrm>
            <a:prstGeom prst="straightConnector1">
              <a:avLst/>
            </a:prstGeom>
            <a:noFill/>
            <a:ln w="9525" cap="flat" cmpd="sng" algn="ctr">
              <a:solidFill>
                <a:srgbClr val="FF0000"/>
              </a:solidFill>
              <a:prstDash val="lgDash"/>
              <a:tailEnd type="triangle"/>
            </a:ln>
            <a:effectLst/>
          </p:spPr>
        </p:cxnSp>
      </p:grpSp>
    </p:spTree>
    <p:extLst>
      <p:ext uri="{BB962C8B-B14F-4D97-AF65-F5344CB8AC3E}">
        <p14:creationId xmlns:p14="http://schemas.microsoft.com/office/powerpoint/2010/main" val="49656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 hoa">
            <a:hlinkClick r:id="" action="ppaction://media"/>
            <a:extLst>
              <a:ext uri="{FF2B5EF4-FFF2-40B4-BE49-F238E27FC236}">
                <a16:creationId xmlns:a16="http://schemas.microsoft.com/office/drawing/2014/main" id="{08C787AB-9AC8-47EE-91BE-264DD15CD09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2339213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80E4C05-6D5E-2761-542F-E6BA24A9533D}"/>
              </a:ext>
            </a:extLst>
          </p:cNvPr>
          <p:cNvSpPr/>
          <p:nvPr/>
        </p:nvSpPr>
        <p:spPr>
          <a:xfrm>
            <a:off x="516000"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ysDash"/>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6C119320-D2A0-92C4-81CC-A0D97C9E617E}"/>
              </a:ext>
            </a:extLst>
          </p:cNvPr>
          <p:cNvGrpSpPr/>
          <p:nvPr/>
        </p:nvGrpSpPr>
        <p:grpSpPr>
          <a:xfrm>
            <a:off x="516000" y="22901"/>
            <a:ext cx="3952586" cy="1044000"/>
            <a:chOff x="516000" y="22901"/>
            <a:chExt cx="3952586" cy="1044000"/>
          </a:xfrm>
        </p:grpSpPr>
        <p:sp>
          <p:nvSpPr>
            <p:cNvPr id="17" name="Rectangle: Rounded Corners 16">
              <a:extLst>
                <a:ext uri="{FF2B5EF4-FFF2-40B4-BE49-F238E27FC236}">
                  <a16:creationId xmlns:a16="http://schemas.microsoft.com/office/drawing/2014/main" id="{CBBE2349-EC40-C228-40A2-3AF88EBD5A74}"/>
                </a:ext>
              </a:extLst>
            </p:cNvPr>
            <p:cNvSpPr/>
            <p:nvPr/>
          </p:nvSpPr>
          <p:spPr>
            <a:xfrm>
              <a:off x="652586" y="458999"/>
              <a:ext cx="3816000" cy="574473"/>
            </a:xfrm>
            <a:custGeom>
              <a:avLst/>
              <a:gdLst>
                <a:gd name="connsiteX0" fmla="*/ 0 w 3816000"/>
                <a:gd name="connsiteY0" fmla="*/ 82942 h 574473"/>
                <a:gd name="connsiteX1" fmla="*/ 82942 w 3816000"/>
                <a:gd name="connsiteY1" fmla="*/ 0 h 574473"/>
                <a:gd name="connsiteX2" fmla="*/ 3733058 w 3816000"/>
                <a:gd name="connsiteY2" fmla="*/ 0 h 574473"/>
                <a:gd name="connsiteX3" fmla="*/ 3816000 w 3816000"/>
                <a:gd name="connsiteY3" fmla="*/ 82942 h 574473"/>
                <a:gd name="connsiteX4" fmla="*/ 3816000 w 3816000"/>
                <a:gd name="connsiteY4" fmla="*/ 491531 h 574473"/>
                <a:gd name="connsiteX5" fmla="*/ 3733058 w 3816000"/>
                <a:gd name="connsiteY5" fmla="*/ 574473 h 574473"/>
                <a:gd name="connsiteX6" fmla="*/ 82942 w 3816000"/>
                <a:gd name="connsiteY6" fmla="*/ 574473 h 574473"/>
                <a:gd name="connsiteX7" fmla="*/ 0 w 3816000"/>
                <a:gd name="connsiteY7" fmla="*/ 491531 h 574473"/>
                <a:gd name="connsiteX8" fmla="*/ 0 w 3816000"/>
                <a:gd name="connsiteY8" fmla="*/ 82942 h 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6000" h="574473" fill="none" extrusionOk="0">
                  <a:moveTo>
                    <a:pt x="0" y="82942"/>
                  </a:moveTo>
                  <a:cubicBezTo>
                    <a:pt x="-4220" y="31159"/>
                    <a:pt x="29000" y="2771"/>
                    <a:pt x="82942" y="0"/>
                  </a:cubicBezTo>
                  <a:cubicBezTo>
                    <a:pt x="1090189" y="-92351"/>
                    <a:pt x="3196886" y="104030"/>
                    <a:pt x="3733058" y="0"/>
                  </a:cubicBezTo>
                  <a:cubicBezTo>
                    <a:pt x="3777008" y="2172"/>
                    <a:pt x="3819811" y="29465"/>
                    <a:pt x="3816000" y="82942"/>
                  </a:cubicBezTo>
                  <a:cubicBezTo>
                    <a:pt x="3807915" y="244919"/>
                    <a:pt x="3802797" y="382450"/>
                    <a:pt x="3816000" y="491531"/>
                  </a:cubicBezTo>
                  <a:cubicBezTo>
                    <a:pt x="3815626" y="542904"/>
                    <a:pt x="3773905" y="567011"/>
                    <a:pt x="3733058" y="574473"/>
                  </a:cubicBezTo>
                  <a:cubicBezTo>
                    <a:pt x="3044412" y="437847"/>
                    <a:pt x="486423" y="565650"/>
                    <a:pt x="82942" y="574473"/>
                  </a:cubicBezTo>
                  <a:cubicBezTo>
                    <a:pt x="37508" y="567174"/>
                    <a:pt x="2781" y="542620"/>
                    <a:pt x="0" y="491531"/>
                  </a:cubicBezTo>
                  <a:cubicBezTo>
                    <a:pt x="24640" y="405180"/>
                    <a:pt x="-27775" y="183803"/>
                    <a:pt x="0" y="82942"/>
                  </a:cubicBezTo>
                  <a:close/>
                </a:path>
                <a:path w="3816000" h="574473" stroke="0" extrusionOk="0">
                  <a:moveTo>
                    <a:pt x="0" y="82942"/>
                  </a:moveTo>
                  <a:cubicBezTo>
                    <a:pt x="148" y="37911"/>
                    <a:pt x="32618" y="-6924"/>
                    <a:pt x="82942" y="0"/>
                  </a:cubicBezTo>
                  <a:cubicBezTo>
                    <a:pt x="1635438" y="-168373"/>
                    <a:pt x="2702039" y="-141978"/>
                    <a:pt x="3733058" y="0"/>
                  </a:cubicBezTo>
                  <a:cubicBezTo>
                    <a:pt x="3777402" y="1693"/>
                    <a:pt x="3818644" y="35760"/>
                    <a:pt x="3816000" y="82942"/>
                  </a:cubicBezTo>
                  <a:cubicBezTo>
                    <a:pt x="3802215" y="283589"/>
                    <a:pt x="3779465" y="429706"/>
                    <a:pt x="3816000" y="491531"/>
                  </a:cubicBezTo>
                  <a:cubicBezTo>
                    <a:pt x="3812089" y="543285"/>
                    <a:pt x="3783490" y="577198"/>
                    <a:pt x="3733058" y="574473"/>
                  </a:cubicBezTo>
                  <a:cubicBezTo>
                    <a:pt x="2154016" y="662374"/>
                    <a:pt x="1270334" y="678193"/>
                    <a:pt x="82942" y="574473"/>
                  </a:cubicBezTo>
                  <a:cubicBezTo>
                    <a:pt x="32558" y="580744"/>
                    <a:pt x="840" y="538531"/>
                    <a:pt x="0" y="491531"/>
                  </a:cubicBezTo>
                  <a:cubicBezTo>
                    <a:pt x="-15292" y="368118"/>
                    <a:pt x="-13927" y="252659"/>
                    <a:pt x="0" y="82942"/>
                  </a:cubicBezTo>
                  <a:close/>
                </a:path>
              </a:pathLst>
            </a:custGeom>
            <a:solidFill>
              <a:srgbClr val="F3E985"/>
            </a:solidFill>
            <a:ln>
              <a:solidFill>
                <a:schemeClr val="bg1"/>
              </a:solidFill>
              <a:extLst>
                <a:ext uri="{C807C97D-BFC1-408E-A445-0C87EB9F89A2}">
                  <ask:lineSketchStyleProps xmlns:ask="http://schemas.microsoft.com/office/drawing/2018/sketchyshapes" sd="1226581119">
                    <a:prstGeom prst="roundRect">
                      <a:avLst>
                        <a:gd name="adj" fmla="val 14438"/>
                      </a:avLst>
                    </a:prstGeom>
                    <ask:type>
                      <ask:lineSketchCurved/>
                    </ask:type>
                  </ask:lineSketchStyleProps>
                </a:ext>
              </a:extLst>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9AA"/>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3B1EF6AC-2D05-A0D1-15EA-F715632B85BE}"/>
                </a:ext>
              </a:extLst>
            </p:cNvPr>
            <p:cNvSpPr txBox="1"/>
            <p:nvPr/>
          </p:nvSpPr>
          <p:spPr>
            <a:xfrm>
              <a:off x="1918549" y="397669"/>
              <a:ext cx="242485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w="0"/>
                  <a:solidFill>
                    <a:srgbClr val="4C7716"/>
                  </a:solidFill>
                  <a:effectLst/>
                  <a:uLnTx/>
                  <a:uFillTx/>
                  <a:latin typeface="Arial" panose="020B0604020202020204" pitchFamily="34" charset="0"/>
                  <a:ea typeface="LNTH-LuoLuoNotangYuanTi 1" pitchFamily="2" charset="-128"/>
                  <a:cs typeface="Arial" panose="020B0604020202020204" pitchFamily="34" charset="0"/>
                </a:rPr>
                <a:t>Cùng ôn tập</a:t>
              </a:r>
              <a:endParaRPr kumimoji="0" lang="en-US" sz="2800" b="0" i="0" u="none" strike="noStrike" kern="1200" cap="none" spc="0" normalizeH="0" baseline="0" noProof="0" dirty="0">
                <a:ln w="0"/>
                <a:solidFill>
                  <a:srgbClr val="4C7716"/>
                </a:solidFill>
                <a:effectLst/>
                <a:uLnTx/>
                <a:uFillTx/>
                <a:latin typeface="Arial" panose="020B0604020202020204" pitchFamily="34" charset="0"/>
                <a:ea typeface="LNTH-LuoLuoNotangYuanTi 1" pitchFamily="2" charset="-128"/>
                <a:cs typeface="Arial" panose="020B0604020202020204" pitchFamily="34" charset="0"/>
              </a:endParaRPr>
            </a:p>
          </p:txBody>
        </p:sp>
        <p:pic>
          <p:nvPicPr>
            <p:cNvPr id="19" name="Picture 18" descr="A snail on a leaf&#10;&#10;Description automatically generated with low confidence">
              <a:extLst>
                <a:ext uri="{FF2B5EF4-FFF2-40B4-BE49-F238E27FC236}">
                  <a16:creationId xmlns:a16="http://schemas.microsoft.com/office/drawing/2014/main" id="{BBE27DFE-774E-2B03-493D-641B4514131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20" t="27737" r="-1"/>
            <a:stretch/>
          </p:blipFill>
          <p:spPr>
            <a:xfrm flipH="1">
              <a:off x="516000" y="22901"/>
              <a:ext cx="1402550" cy="1044000"/>
            </a:xfrm>
            <a:prstGeom prst="rect">
              <a:avLst/>
            </a:prstGeom>
          </p:spPr>
        </p:pic>
      </p:grpSp>
      <p:grpSp>
        <p:nvGrpSpPr>
          <p:cNvPr id="37" name="Group 36">
            <a:extLst>
              <a:ext uri="{FF2B5EF4-FFF2-40B4-BE49-F238E27FC236}">
                <a16:creationId xmlns:a16="http://schemas.microsoft.com/office/drawing/2014/main" id="{9838C62E-C30E-D7A0-BCC5-16A23771FCDC}"/>
              </a:ext>
            </a:extLst>
          </p:cNvPr>
          <p:cNvGrpSpPr/>
          <p:nvPr/>
        </p:nvGrpSpPr>
        <p:grpSpPr>
          <a:xfrm rot="20810244">
            <a:off x="5561788" y="105804"/>
            <a:ext cx="3044096" cy="3312000"/>
            <a:chOff x="6163209" y="464523"/>
            <a:chExt cx="3044096" cy="3312000"/>
          </a:xfrm>
        </p:grpSpPr>
        <p:pic>
          <p:nvPicPr>
            <p:cNvPr id="35" name="Picture 34">
              <a:extLst>
                <a:ext uri="{FF2B5EF4-FFF2-40B4-BE49-F238E27FC236}">
                  <a16:creationId xmlns:a16="http://schemas.microsoft.com/office/drawing/2014/main" id="{64E3BD0E-9201-1ACB-CCBA-35F6EBF72339}"/>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6163209" y="464523"/>
              <a:ext cx="3044096" cy="3312000"/>
            </a:xfrm>
            <a:prstGeom prst="rect">
              <a:avLst/>
            </a:prstGeom>
          </p:spPr>
        </p:pic>
        <p:sp>
          <p:nvSpPr>
            <p:cNvPr id="36" name="TextBox 35">
              <a:extLst>
                <a:ext uri="{FF2B5EF4-FFF2-40B4-BE49-F238E27FC236}">
                  <a16:creationId xmlns:a16="http://schemas.microsoft.com/office/drawing/2014/main" id="{0193A50C-9959-88F3-D879-7BEFF423EBFC}"/>
                </a:ext>
              </a:extLst>
            </p:cNvPr>
            <p:cNvSpPr txBox="1"/>
            <p:nvPr/>
          </p:nvSpPr>
          <p:spPr>
            <a:xfrm rot="789756">
              <a:off x="6281765" y="1082915"/>
              <a:ext cx="2750904"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Nhắc</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lại</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chiều</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cao</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độ</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rộng</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và</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cấu</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tạo</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nét</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chữ</a:t>
              </a: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P001 5 hàng" panose="020B0603050302020204" pitchFamily="34" charset="0"/>
                  <a:ea typeface="+mn-ea"/>
                  <a:cs typeface="+mn-cs"/>
                </a:rPr>
                <a:t> X</a:t>
              </a:r>
            </a:p>
          </p:txBody>
        </p:sp>
      </p:grpSp>
      <p:pic>
        <p:nvPicPr>
          <p:cNvPr id="23" name="Picture 22">
            <a:extLst>
              <a:ext uri="{FF2B5EF4-FFF2-40B4-BE49-F238E27FC236}">
                <a16:creationId xmlns:a16="http://schemas.microsoft.com/office/drawing/2014/main" id="{9F240775-87A1-05D8-0AFF-6E0C7B59679E}"/>
              </a:ext>
            </a:extLst>
          </p:cNvPr>
          <p:cNvPicPr>
            <a:picLocks noChangeAspect="1"/>
          </p:cNvPicPr>
          <p:nvPr/>
        </p:nvPicPr>
        <p:blipFill>
          <a:blip r:embed="rId6"/>
          <a:stretch>
            <a:fillRect/>
          </a:stretch>
        </p:blipFill>
        <p:spPr>
          <a:xfrm>
            <a:off x="8420024" y="1791000"/>
            <a:ext cx="2215936" cy="4608000"/>
          </a:xfrm>
          <a:prstGeom prst="rect">
            <a:avLst/>
          </a:prstGeom>
        </p:spPr>
      </p:pic>
      <p:pic>
        <p:nvPicPr>
          <p:cNvPr id="11" name="Picture 10">
            <a:extLst>
              <a:ext uri="{FF2B5EF4-FFF2-40B4-BE49-F238E27FC236}">
                <a16:creationId xmlns:a16="http://schemas.microsoft.com/office/drawing/2014/main" id="{EBB89B5F-9A01-44EE-AB4C-158FB6860A2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91593" y="1573755"/>
            <a:ext cx="3804282" cy="4040260"/>
          </a:xfrm>
          <a:prstGeom prst="rect">
            <a:avLst/>
          </a:prstGeom>
        </p:spPr>
      </p:pic>
    </p:spTree>
    <p:extLst>
      <p:ext uri="{BB962C8B-B14F-4D97-AF65-F5344CB8AC3E}">
        <p14:creationId xmlns:p14="http://schemas.microsoft.com/office/powerpoint/2010/main" val="2968685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40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40000">
                                          <p:cBhvr additive="base">
                                            <p:cTn id="7"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down)">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down)">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80E4C05-6D5E-2761-542F-E6BA24A9533D}"/>
              </a:ext>
            </a:extLst>
          </p:cNvPr>
          <p:cNvSpPr/>
          <p:nvPr/>
        </p:nvSpPr>
        <p:spPr>
          <a:xfrm>
            <a:off x="516000" y="459000"/>
            <a:ext cx="11160000" cy="5940000"/>
          </a:xfrm>
          <a:custGeom>
            <a:avLst/>
            <a:gdLst>
              <a:gd name="connsiteX0" fmla="*/ 0 w 11160000"/>
              <a:gd name="connsiteY0" fmla="*/ 303118 h 5940000"/>
              <a:gd name="connsiteX1" fmla="*/ 303118 w 11160000"/>
              <a:gd name="connsiteY1" fmla="*/ 0 h 5940000"/>
              <a:gd name="connsiteX2" fmla="*/ 962728 w 11160000"/>
              <a:gd name="connsiteY2" fmla="*/ 0 h 5940000"/>
              <a:gd name="connsiteX3" fmla="*/ 1305726 w 11160000"/>
              <a:gd name="connsiteY3" fmla="*/ 0 h 5940000"/>
              <a:gd name="connsiteX4" fmla="*/ 1859798 w 11160000"/>
              <a:gd name="connsiteY4" fmla="*/ 0 h 5940000"/>
              <a:gd name="connsiteX5" fmla="*/ 2730484 w 11160000"/>
              <a:gd name="connsiteY5" fmla="*/ 0 h 5940000"/>
              <a:gd name="connsiteX6" fmla="*/ 3073481 w 11160000"/>
              <a:gd name="connsiteY6" fmla="*/ 0 h 5940000"/>
              <a:gd name="connsiteX7" fmla="*/ 3416478 w 11160000"/>
              <a:gd name="connsiteY7" fmla="*/ 0 h 5940000"/>
              <a:gd name="connsiteX8" fmla="*/ 3865013 w 11160000"/>
              <a:gd name="connsiteY8" fmla="*/ 0 h 5940000"/>
              <a:gd name="connsiteX9" fmla="*/ 4524624 w 11160000"/>
              <a:gd name="connsiteY9" fmla="*/ 0 h 5940000"/>
              <a:gd name="connsiteX10" fmla="*/ 5078696 w 11160000"/>
              <a:gd name="connsiteY10" fmla="*/ 0 h 5940000"/>
              <a:gd name="connsiteX11" fmla="*/ 5738306 w 11160000"/>
              <a:gd name="connsiteY11" fmla="*/ 0 h 5940000"/>
              <a:gd name="connsiteX12" fmla="*/ 6503454 w 11160000"/>
              <a:gd name="connsiteY12" fmla="*/ 0 h 5940000"/>
              <a:gd name="connsiteX13" fmla="*/ 7268602 w 11160000"/>
              <a:gd name="connsiteY13" fmla="*/ 0 h 5940000"/>
              <a:gd name="connsiteX14" fmla="*/ 7822675 w 11160000"/>
              <a:gd name="connsiteY14" fmla="*/ 0 h 5940000"/>
              <a:gd name="connsiteX15" fmla="*/ 8587823 w 11160000"/>
              <a:gd name="connsiteY15" fmla="*/ 0 h 5940000"/>
              <a:gd name="connsiteX16" fmla="*/ 9458508 w 11160000"/>
              <a:gd name="connsiteY16" fmla="*/ 0 h 5940000"/>
              <a:gd name="connsiteX17" fmla="*/ 10856882 w 11160000"/>
              <a:gd name="connsiteY17" fmla="*/ 0 h 5940000"/>
              <a:gd name="connsiteX18" fmla="*/ 11160000 w 11160000"/>
              <a:gd name="connsiteY18" fmla="*/ 303118 h 5940000"/>
              <a:gd name="connsiteX19" fmla="*/ 11160000 w 11160000"/>
              <a:gd name="connsiteY19" fmla="*/ 916501 h 5940000"/>
              <a:gd name="connsiteX20" fmla="*/ 11160000 w 11160000"/>
              <a:gd name="connsiteY20" fmla="*/ 1476546 h 5940000"/>
              <a:gd name="connsiteX21" fmla="*/ 11160000 w 11160000"/>
              <a:gd name="connsiteY21" fmla="*/ 1983254 h 5940000"/>
              <a:gd name="connsiteX22" fmla="*/ 11160000 w 11160000"/>
              <a:gd name="connsiteY22" fmla="*/ 2756649 h 5940000"/>
              <a:gd name="connsiteX23" fmla="*/ 11160000 w 11160000"/>
              <a:gd name="connsiteY23" fmla="*/ 3530045 h 5940000"/>
              <a:gd name="connsiteX24" fmla="*/ 11160000 w 11160000"/>
              <a:gd name="connsiteY24" fmla="*/ 4303441 h 5940000"/>
              <a:gd name="connsiteX25" fmla="*/ 11160000 w 11160000"/>
              <a:gd name="connsiteY25" fmla="*/ 4863486 h 5940000"/>
              <a:gd name="connsiteX26" fmla="*/ 11160000 w 11160000"/>
              <a:gd name="connsiteY26" fmla="*/ 5636882 h 5940000"/>
              <a:gd name="connsiteX27" fmla="*/ 10856882 w 11160000"/>
              <a:gd name="connsiteY27" fmla="*/ 5940000 h 5940000"/>
              <a:gd name="connsiteX28" fmla="*/ 10197272 w 11160000"/>
              <a:gd name="connsiteY28" fmla="*/ 5940000 h 5940000"/>
              <a:gd name="connsiteX29" fmla="*/ 9854274 w 11160000"/>
              <a:gd name="connsiteY29" fmla="*/ 5940000 h 5940000"/>
              <a:gd name="connsiteX30" fmla="*/ 9300202 w 11160000"/>
              <a:gd name="connsiteY30" fmla="*/ 5940000 h 5940000"/>
              <a:gd name="connsiteX31" fmla="*/ 8535054 w 11160000"/>
              <a:gd name="connsiteY31" fmla="*/ 5940000 h 5940000"/>
              <a:gd name="connsiteX32" fmla="*/ 7875444 w 11160000"/>
              <a:gd name="connsiteY32" fmla="*/ 5940000 h 5940000"/>
              <a:gd name="connsiteX33" fmla="*/ 7110296 w 11160000"/>
              <a:gd name="connsiteY33" fmla="*/ 5940000 h 5940000"/>
              <a:gd name="connsiteX34" fmla="*/ 6345148 w 11160000"/>
              <a:gd name="connsiteY34" fmla="*/ 5940000 h 5940000"/>
              <a:gd name="connsiteX35" fmla="*/ 5474462 w 11160000"/>
              <a:gd name="connsiteY35" fmla="*/ 5940000 h 5940000"/>
              <a:gd name="connsiteX36" fmla="*/ 4603777 w 11160000"/>
              <a:gd name="connsiteY36" fmla="*/ 5940000 h 5940000"/>
              <a:gd name="connsiteX37" fmla="*/ 4049704 w 11160000"/>
              <a:gd name="connsiteY37" fmla="*/ 5940000 h 5940000"/>
              <a:gd name="connsiteX38" fmla="*/ 3179019 w 11160000"/>
              <a:gd name="connsiteY38" fmla="*/ 5940000 h 5940000"/>
              <a:gd name="connsiteX39" fmla="*/ 2624946 w 11160000"/>
              <a:gd name="connsiteY39" fmla="*/ 5940000 h 5940000"/>
              <a:gd name="connsiteX40" fmla="*/ 1859798 w 11160000"/>
              <a:gd name="connsiteY40" fmla="*/ 5940000 h 5940000"/>
              <a:gd name="connsiteX41" fmla="*/ 1200188 w 11160000"/>
              <a:gd name="connsiteY41" fmla="*/ 5940000 h 5940000"/>
              <a:gd name="connsiteX42" fmla="*/ 303118 w 11160000"/>
              <a:gd name="connsiteY42" fmla="*/ 5940000 h 5940000"/>
              <a:gd name="connsiteX43" fmla="*/ 0 w 11160000"/>
              <a:gd name="connsiteY43" fmla="*/ 5636882 h 5940000"/>
              <a:gd name="connsiteX44" fmla="*/ 0 w 11160000"/>
              <a:gd name="connsiteY44" fmla="*/ 4863486 h 5940000"/>
              <a:gd name="connsiteX45" fmla="*/ 0 w 11160000"/>
              <a:gd name="connsiteY45" fmla="*/ 4356779 h 5940000"/>
              <a:gd name="connsiteX46" fmla="*/ 0 w 11160000"/>
              <a:gd name="connsiteY46" fmla="*/ 3743396 h 5940000"/>
              <a:gd name="connsiteX47" fmla="*/ 0 w 11160000"/>
              <a:gd name="connsiteY47" fmla="*/ 3130013 h 5940000"/>
              <a:gd name="connsiteX48" fmla="*/ 0 w 11160000"/>
              <a:gd name="connsiteY48" fmla="*/ 2569968 h 5940000"/>
              <a:gd name="connsiteX49" fmla="*/ 0 w 11160000"/>
              <a:gd name="connsiteY49" fmla="*/ 1849910 h 5940000"/>
              <a:gd name="connsiteX50" fmla="*/ 0 w 11160000"/>
              <a:gd name="connsiteY50" fmla="*/ 1129851 h 5940000"/>
              <a:gd name="connsiteX51" fmla="*/ 0 w 11160000"/>
              <a:gd name="connsiteY51" fmla="*/ 303118 h 59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160000" h="5940000" fill="none" extrusionOk="0">
                <a:moveTo>
                  <a:pt x="0" y="303118"/>
                </a:moveTo>
                <a:cubicBezTo>
                  <a:pt x="-459" y="109024"/>
                  <a:pt x="129738" y="-35853"/>
                  <a:pt x="303118" y="0"/>
                </a:cubicBezTo>
                <a:cubicBezTo>
                  <a:pt x="594592" y="-4444"/>
                  <a:pt x="649950" y="-29171"/>
                  <a:pt x="962728" y="0"/>
                </a:cubicBezTo>
                <a:cubicBezTo>
                  <a:pt x="1275506" y="29171"/>
                  <a:pt x="1187107" y="-2207"/>
                  <a:pt x="1305726" y="0"/>
                </a:cubicBezTo>
                <a:cubicBezTo>
                  <a:pt x="1424345" y="2207"/>
                  <a:pt x="1635286" y="-1105"/>
                  <a:pt x="1859798" y="0"/>
                </a:cubicBezTo>
                <a:cubicBezTo>
                  <a:pt x="2084310" y="1105"/>
                  <a:pt x="2516684" y="35275"/>
                  <a:pt x="2730484" y="0"/>
                </a:cubicBezTo>
                <a:cubicBezTo>
                  <a:pt x="2944284" y="-35275"/>
                  <a:pt x="2925668" y="-9463"/>
                  <a:pt x="3073481" y="0"/>
                </a:cubicBezTo>
                <a:cubicBezTo>
                  <a:pt x="3221294" y="9463"/>
                  <a:pt x="3260137" y="-3620"/>
                  <a:pt x="3416478" y="0"/>
                </a:cubicBezTo>
                <a:cubicBezTo>
                  <a:pt x="3572819" y="3620"/>
                  <a:pt x="3658655" y="-15039"/>
                  <a:pt x="3865013" y="0"/>
                </a:cubicBezTo>
                <a:cubicBezTo>
                  <a:pt x="4071372" y="15039"/>
                  <a:pt x="4314059" y="10973"/>
                  <a:pt x="4524624" y="0"/>
                </a:cubicBezTo>
                <a:cubicBezTo>
                  <a:pt x="4735189" y="-10973"/>
                  <a:pt x="4825901" y="2072"/>
                  <a:pt x="5078696" y="0"/>
                </a:cubicBezTo>
                <a:cubicBezTo>
                  <a:pt x="5331491" y="-2072"/>
                  <a:pt x="5574403" y="5006"/>
                  <a:pt x="5738306" y="0"/>
                </a:cubicBezTo>
                <a:cubicBezTo>
                  <a:pt x="5902209" y="-5006"/>
                  <a:pt x="6272563" y="16404"/>
                  <a:pt x="6503454" y="0"/>
                </a:cubicBezTo>
                <a:cubicBezTo>
                  <a:pt x="6734345" y="-16404"/>
                  <a:pt x="6887240" y="27933"/>
                  <a:pt x="7268602" y="0"/>
                </a:cubicBezTo>
                <a:cubicBezTo>
                  <a:pt x="7649964" y="-27933"/>
                  <a:pt x="7694547" y="15980"/>
                  <a:pt x="7822675" y="0"/>
                </a:cubicBezTo>
                <a:cubicBezTo>
                  <a:pt x="7950803" y="-15980"/>
                  <a:pt x="8413412" y="2507"/>
                  <a:pt x="8587823" y="0"/>
                </a:cubicBezTo>
                <a:cubicBezTo>
                  <a:pt x="8762234" y="-2507"/>
                  <a:pt x="9170658" y="-21565"/>
                  <a:pt x="9458508" y="0"/>
                </a:cubicBezTo>
                <a:cubicBezTo>
                  <a:pt x="9746358" y="21565"/>
                  <a:pt x="10264976" y="33661"/>
                  <a:pt x="10856882" y="0"/>
                </a:cubicBezTo>
                <a:cubicBezTo>
                  <a:pt x="11015249" y="-4939"/>
                  <a:pt x="11157490" y="140142"/>
                  <a:pt x="11160000" y="303118"/>
                </a:cubicBezTo>
                <a:cubicBezTo>
                  <a:pt x="11183339" y="580109"/>
                  <a:pt x="11164493" y="716227"/>
                  <a:pt x="11160000" y="916501"/>
                </a:cubicBezTo>
                <a:cubicBezTo>
                  <a:pt x="11155507" y="1116775"/>
                  <a:pt x="11160184" y="1224573"/>
                  <a:pt x="11160000" y="1476546"/>
                </a:cubicBezTo>
                <a:cubicBezTo>
                  <a:pt x="11159816" y="1728519"/>
                  <a:pt x="11158104" y="1762362"/>
                  <a:pt x="11160000" y="1983254"/>
                </a:cubicBezTo>
                <a:cubicBezTo>
                  <a:pt x="11161896" y="2204146"/>
                  <a:pt x="11165617" y="2506599"/>
                  <a:pt x="11160000" y="2756649"/>
                </a:cubicBezTo>
                <a:cubicBezTo>
                  <a:pt x="11154383" y="3006699"/>
                  <a:pt x="11192214" y="3223193"/>
                  <a:pt x="11160000" y="3530045"/>
                </a:cubicBezTo>
                <a:cubicBezTo>
                  <a:pt x="11127786" y="3836897"/>
                  <a:pt x="11124016" y="4045414"/>
                  <a:pt x="11160000" y="4303441"/>
                </a:cubicBezTo>
                <a:cubicBezTo>
                  <a:pt x="11195984" y="4561468"/>
                  <a:pt x="11139606" y="4701152"/>
                  <a:pt x="11160000" y="4863486"/>
                </a:cubicBezTo>
                <a:cubicBezTo>
                  <a:pt x="11180394" y="5025820"/>
                  <a:pt x="11166231" y="5467040"/>
                  <a:pt x="11160000" y="5636882"/>
                </a:cubicBezTo>
                <a:cubicBezTo>
                  <a:pt x="11177700" y="5790838"/>
                  <a:pt x="11007162" y="5920042"/>
                  <a:pt x="10856882" y="5940000"/>
                </a:cubicBezTo>
                <a:cubicBezTo>
                  <a:pt x="10600635" y="5940495"/>
                  <a:pt x="10416771" y="5957384"/>
                  <a:pt x="10197272" y="5940000"/>
                </a:cubicBezTo>
                <a:cubicBezTo>
                  <a:pt x="9977773" y="5922617"/>
                  <a:pt x="9989195" y="5941285"/>
                  <a:pt x="9854274" y="5940000"/>
                </a:cubicBezTo>
                <a:cubicBezTo>
                  <a:pt x="9719353" y="5938715"/>
                  <a:pt x="9525505" y="5947647"/>
                  <a:pt x="9300202" y="5940000"/>
                </a:cubicBezTo>
                <a:cubicBezTo>
                  <a:pt x="9074899" y="5932353"/>
                  <a:pt x="8718964" y="5911680"/>
                  <a:pt x="8535054" y="5940000"/>
                </a:cubicBezTo>
                <a:cubicBezTo>
                  <a:pt x="8351144" y="5968320"/>
                  <a:pt x="8199815" y="5932571"/>
                  <a:pt x="7875444" y="5940000"/>
                </a:cubicBezTo>
                <a:cubicBezTo>
                  <a:pt x="7551073" y="5947430"/>
                  <a:pt x="7376334" y="5953185"/>
                  <a:pt x="7110296" y="5940000"/>
                </a:cubicBezTo>
                <a:cubicBezTo>
                  <a:pt x="6844258" y="5926815"/>
                  <a:pt x="6612628" y="5963800"/>
                  <a:pt x="6345148" y="5940000"/>
                </a:cubicBezTo>
                <a:cubicBezTo>
                  <a:pt x="6077668" y="5916200"/>
                  <a:pt x="5904826" y="5956229"/>
                  <a:pt x="5474462" y="5940000"/>
                </a:cubicBezTo>
                <a:cubicBezTo>
                  <a:pt x="5044098" y="5923771"/>
                  <a:pt x="4813248" y="5910087"/>
                  <a:pt x="4603777" y="5940000"/>
                </a:cubicBezTo>
                <a:cubicBezTo>
                  <a:pt x="4394307" y="5969913"/>
                  <a:pt x="4311810" y="5917763"/>
                  <a:pt x="4049704" y="5940000"/>
                </a:cubicBezTo>
                <a:cubicBezTo>
                  <a:pt x="3787598" y="5962237"/>
                  <a:pt x="3428068" y="5921596"/>
                  <a:pt x="3179019" y="5940000"/>
                </a:cubicBezTo>
                <a:cubicBezTo>
                  <a:pt x="2929970" y="5958404"/>
                  <a:pt x="2813997" y="5953987"/>
                  <a:pt x="2624946" y="5940000"/>
                </a:cubicBezTo>
                <a:cubicBezTo>
                  <a:pt x="2435895" y="5926013"/>
                  <a:pt x="2231907" y="5943139"/>
                  <a:pt x="1859798" y="5940000"/>
                </a:cubicBezTo>
                <a:cubicBezTo>
                  <a:pt x="1487689" y="5936861"/>
                  <a:pt x="1474488" y="5967208"/>
                  <a:pt x="1200188" y="5940000"/>
                </a:cubicBezTo>
                <a:cubicBezTo>
                  <a:pt x="925888" y="5912793"/>
                  <a:pt x="482917" y="5968406"/>
                  <a:pt x="303118" y="5940000"/>
                </a:cubicBezTo>
                <a:cubicBezTo>
                  <a:pt x="137311" y="5965872"/>
                  <a:pt x="-2854" y="5765274"/>
                  <a:pt x="0" y="5636882"/>
                </a:cubicBezTo>
                <a:cubicBezTo>
                  <a:pt x="8456" y="5346971"/>
                  <a:pt x="-2670" y="5157459"/>
                  <a:pt x="0" y="4863486"/>
                </a:cubicBezTo>
                <a:cubicBezTo>
                  <a:pt x="2670" y="4569513"/>
                  <a:pt x="-10421" y="4524644"/>
                  <a:pt x="0" y="4356779"/>
                </a:cubicBezTo>
                <a:cubicBezTo>
                  <a:pt x="10421" y="4188914"/>
                  <a:pt x="-13022" y="3992361"/>
                  <a:pt x="0" y="3743396"/>
                </a:cubicBezTo>
                <a:cubicBezTo>
                  <a:pt x="13022" y="3494431"/>
                  <a:pt x="-21464" y="3340994"/>
                  <a:pt x="0" y="3130013"/>
                </a:cubicBezTo>
                <a:cubicBezTo>
                  <a:pt x="21464" y="2919032"/>
                  <a:pt x="-12313" y="2777755"/>
                  <a:pt x="0" y="2569968"/>
                </a:cubicBezTo>
                <a:cubicBezTo>
                  <a:pt x="12313" y="2362182"/>
                  <a:pt x="14102" y="2132172"/>
                  <a:pt x="0" y="1849910"/>
                </a:cubicBezTo>
                <a:cubicBezTo>
                  <a:pt x="-14102" y="1567648"/>
                  <a:pt x="3688" y="1423008"/>
                  <a:pt x="0" y="1129851"/>
                </a:cubicBezTo>
                <a:cubicBezTo>
                  <a:pt x="-3688" y="836694"/>
                  <a:pt x="-30859" y="571141"/>
                  <a:pt x="0" y="303118"/>
                </a:cubicBezTo>
                <a:close/>
              </a:path>
              <a:path w="11160000" h="5940000" stroke="0" extrusionOk="0">
                <a:moveTo>
                  <a:pt x="0" y="303118"/>
                </a:moveTo>
                <a:cubicBezTo>
                  <a:pt x="-13170" y="163376"/>
                  <a:pt x="162397" y="6766"/>
                  <a:pt x="303118" y="0"/>
                </a:cubicBezTo>
                <a:cubicBezTo>
                  <a:pt x="480887" y="6829"/>
                  <a:pt x="659206" y="-8483"/>
                  <a:pt x="751653" y="0"/>
                </a:cubicBezTo>
                <a:cubicBezTo>
                  <a:pt x="844100" y="8483"/>
                  <a:pt x="1062568" y="-5446"/>
                  <a:pt x="1305726" y="0"/>
                </a:cubicBezTo>
                <a:cubicBezTo>
                  <a:pt x="1548884" y="5446"/>
                  <a:pt x="1755477" y="4658"/>
                  <a:pt x="2176411" y="0"/>
                </a:cubicBezTo>
                <a:cubicBezTo>
                  <a:pt x="2597346" y="-4658"/>
                  <a:pt x="2642372" y="22298"/>
                  <a:pt x="2941559" y="0"/>
                </a:cubicBezTo>
                <a:cubicBezTo>
                  <a:pt x="3240746" y="-22298"/>
                  <a:pt x="3555472" y="-24925"/>
                  <a:pt x="3812245" y="0"/>
                </a:cubicBezTo>
                <a:cubicBezTo>
                  <a:pt x="4069018" y="24925"/>
                  <a:pt x="4054404" y="3117"/>
                  <a:pt x="4260780" y="0"/>
                </a:cubicBezTo>
                <a:cubicBezTo>
                  <a:pt x="4467157" y="-3117"/>
                  <a:pt x="4691553" y="27116"/>
                  <a:pt x="4814852" y="0"/>
                </a:cubicBezTo>
                <a:cubicBezTo>
                  <a:pt x="4938151" y="-27116"/>
                  <a:pt x="5325669" y="-21516"/>
                  <a:pt x="5580000" y="0"/>
                </a:cubicBezTo>
                <a:cubicBezTo>
                  <a:pt x="5834331" y="21516"/>
                  <a:pt x="5805773" y="13446"/>
                  <a:pt x="5922997" y="0"/>
                </a:cubicBezTo>
                <a:cubicBezTo>
                  <a:pt x="6040221" y="-13446"/>
                  <a:pt x="6189488" y="5418"/>
                  <a:pt x="6371532" y="0"/>
                </a:cubicBezTo>
                <a:cubicBezTo>
                  <a:pt x="6553576" y="-5418"/>
                  <a:pt x="7001248" y="8733"/>
                  <a:pt x="7242218" y="0"/>
                </a:cubicBezTo>
                <a:cubicBezTo>
                  <a:pt x="7483188" y="-8733"/>
                  <a:pt x="7446722" y="-16834"/>
                  <a:pt x="7585215" y="0"/>
                </a:cubicBezTo>
                <a:cubicBezTo>
                  <a:pt x="7723708" y="16834"/>
                  <a:pt x="8025878" y="11261"/>
                  <a:pt x="8244825" y="0"/>
                </a:cubicBezTo>
                <a:cubicBezTo>
                  <a:pt x="8463772" y="-11261"/>
                  <a:pt x="8567271" y="-11362"/>
                  <a:pt x="8693360" y="0"/>
                </a:cubicBezTo>
                <a:cubicBezTo>
                  <a:pt x="8819449" y="11362"/>
                  <a:pt x="9281110" y="-33917"/>
                  <a:pt x="9458508" y="0"/>
                </a:cubicBezTo>
                <a:cubicBezTo>
                  <a:pt x="9635906" y="33917"/>
                  <a:pt x="10211970" y="-59527"/>
                  <a:pt x="10856882" y="0"/>
                </a:cubicBezTo>
                <a:cubicBezTo>
                  <a:pt x="11023641" y="23772"/>
                  <a:pt x="11163789" y="152892"/>
                  <a:pt x="11160000" y="303118"/>
                </a:cubicBezTo>
                <a:cubicBezTo>
                  <a:pt x="11194122" y="564935"/>
                  <a:pt x="11186927" y="822649"/>
                  <a:pt x="11160000" y="1023176"/>
                </a:cubicBezTo>
                <a:cubicBezTo>
                  <a:pt x="11133073" y="1223703"/>
                  <a:pt x="11187496" y="1394257"/>
                  <a:pt x="11160000" y="1636559"/>
                </a:cubicBezTo>
                <a:cubicBezTo>
                  <a:pt x="11132504" y="1878861"/>
                  <a:pt x="11168509" y="2079534"/>
                  <a:pt x="11160000" y="2196604"/>
                </a:cubicBezTo>
                <a:cubicBezTo>
                  <a:pt x="11151491" y="2313674"/>
                  <a:pt x="11146188" y="2633801"/>
                  <a:pt x="11160000" y="2756649"/>
                </a:cubicBezTo>
                <a:cubicBezTo>
                  <a:pt x="11173812" y="2879497"/>
                  <a:pt x="11132476" y="3142314"/>
                  <a:pt x="11160000" y="3316695"/>
                </a:cubicBezTo>
                <a:cubicBezTo>
                  <a:pt x="11187524" y="3491076"/>
                  <a:pt x="11153588" y="3702272"/>
                  <a:pt x="11160000" y="3930078"/>
                </a:cubicBezTo>
                <a:cubicBezTo>
                  <a:pt x="11166412" y="4157884"/>
                  <a:pt x="11185777" y="4341332"/>
                  <a:pt x="11160000" y="4543460"/>
                </a:cubicBezTo>
                <a:cubicBezTo>
                  <a:pt x="11134223" y="4745588"/>
                  <a:pt x="11125917" y="5415548"/>
                  <a:pt x="11160000" y="5636882"/>
                </a:cubicBezTo>
                <a:cubicBezTo>
                  <a:pt x="11132208" y="5810680"/>
                  <a:pt x="11049089" y="5938000"/>
                  <a:pt x="10856882" y="5940000"/>
                </a:cubicBezTo>
                <a:cubicBezTo>
                  <a:pt x="10538011" y="5913832"/>
                  <a:pt x="10248359" y="5953645"/>
                  <a:pt x="9986196" y="5940000"/>
                </a:cubicBezTo>
                <a:cubicBezTo>
                  <a:pt x="9724033" y="5926355"/>
                  <a:pt x="9486571" y="5973792"/>
                  <a:pt x="9221049" y="5940000"/>
                </a:cubicBezTo>
                <a:cubicBezTo>
                  <a:pt x="8955527" y="5906208"/>
                  <a:pt x="8598476" y="5914076"/>
                  <a:pt x="8350363" y="5940000"/>
                </a:cubicBezTo>
                <a:cubicBezTo>
                  <a:pt x="8102250" y="5965924"/>
                  <a:pt x="8088725" y="5952647"/>
                  <a:pt x="8007366" y="5940000"/>
                </a:cubicBezTo>
                <a:cubicBezTo>
                  <a:pt x="7926007" y="5927353"/>
                  <a:pt x="7622383" y="5953624"/>
                  <a:pt x="7242218" y="5940000"/>
                </a:cubicBezTo>
                <a:cubicBezTo>
                  <a:pt x="6862053" y="5926376"/>
                  <a:pt x="6739835" y="5913271"/>
                  <a:pt x="6477070" y="5940000"/>
                </a:cubicBezTo>
                <a:cubicBezTo>
                  <a:pt x="6214305" y="5966729"/>
                  <a:pt x="5870737" y="5904606"/>
                  <a:pt x="5711922" y="5940000"/>
                </a:cubicBezTo>
                <a:cubicBezTo>
                  <a:pt x="5553107" y="5975394"/>
                  <a:pt x="5409038" y="5920206"/>
                  <a:pt x="5157849" y="5940000"/>
                </a:cubicBezTo>
                <a:cubicBezTo>
                  <a:pt x="4906660" y="5959794"/>
                  <a:pt x="4634805" y="5911909"/>
                  <a:pt x="4498239" y="5940000"/>
                </a:cubicBezTo>
                <a:cubicBezTo>
                  <a:pt x="4361673" y="5968092"/>
                  <a:pt x="4238275" y="5936424"/>
                  <a:pt x="4155242" y="5940000"/>
                </a:cubicBezTo>
                <a:cubicBezTo>
                  <a:pt x="4072209" y="5943576"/>
                  <a:pt x="3901532" y="5956575"/>
                  <a:pt x="3812245" y="5940000"/>
                </a:cubicBezTo>
                <a:cubicBezTo>
                  <a:pt x="3722958" y="5923425"/>
                  <a:pt x="3354515" y="5945313"/>
                  <a:pt x="2941559" y="5940000"/>
                </a:cubicBezTo>
                <a:cubicBezTo>
                  <a:pt x="2528603" y="5934687"/>
                  <a:pt x="2613631" y="5934740"/>
                  <a:pt x="2387486" y="5940000"/>
                </a:cubicBezTo>
                <a:cubicBezTo>
                  <a:pt x="2161341" y="5945260"/>
                  <a:pt x="1938028" y="5983494"/>
                  <a:pt x="1516801" y="5940000"/>
                </a:cubicBezTo>
                <a:cubicBezTo>
                  <a:pt x="1095574" y="5896506"/>
                  <a:pt x="774011" y="5977315"/>
                  <a:pt x="303118" y="5940000"/>
                </a:cubicBezTo>
                <a:cubicBezTo>
                  <a:pt x="176541" y="5936160"/>
                  <a:pt x="15057" y="5833295"/>
                  <a:pt x="0" y="5636882"/>
                </a:cubicBezTo>
                <a:cubicBezTo>
                  <a:pt x="41" y="5475725"/>
                  <a:pt x="-7985" y="5287136"/>
                  <a:pt x="0" y="4970162"/>
                </a:cubicBezTo>
                <a:cubicBezTo>
                  <a:pt x="7985" y="4653188"/>
                  <a:pt x="31068" y="4544701"/>
                  <a:pt x="0" y="4250103"/>
                </a:cubicBezTo>
                <a:cubicBezTo>
                  <a:pt x="-31068" y="3955505"/>
                  <a:pt x="30403" y="3803275"/>
                  <a:pt x="0" y="3530045"/>
                </a:cubicBezTo>
                <a:cubicBezTo>
                  <a:pt x="-30403" y="3256815"/>
                  <a:pt x="17082" y="2962701"/>
                  <a:pt x="0" y="2809987"/>
                </a:cubicBezTo>
                <a:cubicBezTo>
                  <a:pt x="-17082" y="2657273"/>
                  <a:pt x="13201" y="2474315"/>
                  <a:pt x="0" y="2143267"/>
                </a:cubicBezTo>
                <a:cubicBezTo>
                  <a:pt x="-13201" y="1812219"/>
                  <a:pt x="-33271" y="1680821"/>
                  <a:pt x="0" y="1423208"/>
                </a:cubicBezTo>
                <a:cubicBezTo>
                  <a:pt x="33271" y="1165595"/>
                  <a:pt x="-41543" y="613062"/>
                  <a:pt x="0" y="303118"/>
                </a:cubicBezTo>
                <a:close/>
              </a:path>
            </a:pathLst>
          </a:custGeom>
          <a:solidFill>
            <a:schemeClr val="bg1">
              <a:alpha val="88000"/>
            </a:schemeClr>
          </a:solidFill>
          <a:ln w="19050" cap="rnd" cmpd="thinThick">
            <a:noFill/>
            <a:prstDash val="sysDash"/>
            <a:round/>
            <a:extLst>
              <a:ext uri="{C807C97D-BFC1-408E-A445-0C87EB9F89A2}">
                <ask:lineSketchStyleProps xmlns:ask="http://schemas.microsoft.com/office/drawing/2018/sketchyshapes" sd="3905381866">
                  <a:prstGeom prst="roundRect">
                    <a:avLst>
                      <a:gd name="adj" fmla="val 510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8E76"/>
              </a:solidFill>
              <a:effectLst/>
              <a:uLnTx/>
              <a:uFillTx/>
              <a:ea typeface="+mn-ea"/>
              <a:cs typeface="+mn-cs"/>
            </a:endParaRPr>
          </a:p>
        </p:txBody>
      </p:sp>
      <p:pic>
        <p:nvPicPr>
          <p:cNvPr id="24" name="Picture 23">
            <a:extLst>
              <a:ext uri="{FF2B5EF4-FFF2-40B4-BE49-F238E27FC236}">
                <a16:creationId xmlns:a16="http://schemas.microsoft.com/office/drawing/2014/main" id="{7E5418FE-2D04-4BEA-80CC-B6B78E8429C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98540" y="1228725"/>
            <a:ext cx="3800136" cy="4035857"/>
          </a:xfrm>
          <a:prstGeom prst="rect">
            <a:avLst/>
          </a:prstGeom>
        </p:spPr>
      </p:pic>
      <p:grpSp>
        <p:nvGrpSpPr>
          <p:cNvPr id="16" name="Group 15">
            <a:extLst>
              <a:ext uri="{FF2B5EF4-FFF2-40B4-BE49-F238E27FC236}">
                <a16:creationId xmlns:a16="http://schemas.microsoft.com/office/drawing/2014/main" id="{6C119320-D2A0-92C4-81CC-A0D97C9E617E}"/>
              </a:ext>
            </a:extLst>
          </p:cNvPr>
          <p:cNvGrpSpPr/>
          <p:nvPr/>
        </p:nvGrpSpPr>
        <p:grpSpPr>
          <a:xfrm>
            <a:off x="515999" y="0"/>
            <a:ext cx="4312587" cy="1044000"/>
            <a:chOff x="515999" y="0"/>
            <a:chExt cx="4312587" cy="1044000"/>
          </a:xfrm>
        </p:grpSpPr>
        <p:sp>
          <p:nvSpPr>
            <p:cNvPr id="17" name="Rectangle: Rounded Corners 16">
              <a:extLst>
                <a:ext uri="{FF2B5EF4-FFF2-40B4-BE49-F238E27FC236}">
                  <a16:creationId xmlns:a16="http://schemas.microsoft.com/office/drawing/2014/main" id="{CBBE2349-EC40-C228-40A2-3AF88EBD5A74}"/>
                </a:ext>
              </a:extLst>
            </p:cNvPr>
            <p:cNvSpPr/>
            <p:nvPr/>
          </p:nvSpPr>
          <p:spPr>
            <a:xfrm>
              <a:off x="652586" y="458999"/>
              <a:ext cx="4176000" cy="574473"/>
            </a:xfrm>
            <a:custGeom>
              <a:avLst/>
              <a:gdLst>
                <a:gd name="connsiteX0" fmla="*/ 0 w 4176000"/>
                <a:gd name="connsiteY0" fmla="*/ 82942 h 574473"/>
                <a:gd name="connsiteX1" fmla="*/ 82942 w 4176000"/>
                <a:gd name="connsiteY1" fmla="*/ 0 h 574473"/>
                <a:gd name="connsiteX2" fmla="*/ 4093058 w 4176000"/>
                <a:gd name="connsiteY2" fmla="*/ 0 h 574473"/>
                <a:gd name="connsiteX3" fmla="*/ 4176000 w 4176000"/>
                <a:gd name="connsiteY3" fmla="*/ 82942 h 574473"/>
                <a:gd name="connsiteX4" fmla="*/ 4176000 w 4176000"/>
                <a:gd name="connsiteY4" fmla="*/ 491531 h 574473"/>
                <a:gd name="connsiteX5" fmla="*/ 4093058 w 4176000"/>
                <a:gd name="connsiteY5" fmla="*/ 574473 h 574473"/>
                <a:gd name="connsiteX6" fmla="*/ 82942 w 4176000"/>
                <a:gd name="connsiteY6" fmla="*/ 574473 h 574473"/>
                <a:gd name="connsiteX7" fmla="*/ 0 w 4176000"/>
                <a:gd name="connsiteY7" fmla="*/ 491531 h 574473"/>
                <a:gd name="connsiteX8" fmla="*/ 0 w 4176000"/>
                <a:gd name="connsiteY8" fmla="*/ 82942 h 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6000" h="574473" fill="none" extrusionOk="0">
                  <a:moveTo>
                    <a:pt x="0" y="82942"/>
                  </a:moveTo>
                  <a:cubicBezTo>
                    <a:pt x="-4220" y="31159"/>
                    <a:pt x="29000" y="2771"/>
                    <a:pt x="82942" y="0"/>
                  </a:cubicBezTo>
                  <a:cubicBezTo>
                    <a:pt x="2077204" y="-92351"/>
                    <a:pt x="3624535" y="104030"/>
                    <a:pt x="4093058" y="0"/>
                  </a:cubicBezTo>
                  <a:cubicBezTo>
                    <a:pt x="4137008" y="2172"/>
                    <a:pt x="4179811" y="29465"/>
                    <a:pt x="4176000" y="82942"/>
                  </a:cubicBezTo>
                  <a:cubicBezTo>
                    <a:pt x="4167915" y="244919"/>
                    <a:pt x="4162797" y="382450"/>
                    <a:pt x="4176000" y="491531"/>
                  </a:cubicBezTo>
                  <a:cubicBezTo>
                    <a:pt x="4175626" y="542904"/>
                    <a:pt x="4133905" y="567011"/>
                    <a:pt x="4093058" y="574473"/>
                  </a:cubicBezTo>
                  <a:cubicBezTo>
                    <a:pt x="2298819" y="437847"/>
                    <a:pt x="1172043" y="565650"/>
                    <a:pt x="82942" y="574473"/>
                  </a:cubicBezTo>
                  <a:cubicBezTo>
                    <a:pt x="37508" y="567174"/>
                    <a:pt x="2781" y="542620"/>
                    <a:pt x="0" y="491531"/>
                  </a:cubicBezTo>
                  <a:cubicBezTo>
                    <a:pt x="24640" y="405180"/>
                    <a:pt x="-27775" y="183803"/>
                    <a:pt x="0" y="82942"/>
                  </a:cubicBezTo>
                  <a:close/>
                </a:path>
                <a:path w="4176000" h="574473" stroke="0" extrusionOk="0">
                  <a:moveTo>
                    <a:pt x="0" y="82942"/>
                  </a:moveTo>
                  <a:cubicBezTo>
                    <a:pt x="148" y="37911"/>
                    <a:pt x="32618" y="-6924"/>
                    <a:pt x="82942" y="0"/>
                  </a:cubicBezTo>
                  <a:cubicBezTo>
                    <a:pt x="1074880" y="-168373"/>
                    <a:pt x="2418476" y="-141978"/>
                    <a:pt x="4093058" y="0"/>
                  </a:cubicBezTo>
                  <a:cubicBezTo>
                    <a:pt x="4137402" y="1693"/>
                    <a:pt x="4178644" y="35760"/>
                    <a:pt x="4176000" y="82942"/>
                  </a:cubicBezTo>
                  <a:cubicBezTo>
                    <a:pt x="4162215" y="283589"/>
                    <a:pt x="4139465" y="429706"/>
                    <a:pt x="4176000" y="491531"/>
                  </a:cubicBezTo>
                  <a:cubicBezTo>
                    <a:pt x="4172089" y="543285"/>
                    <a:pt x="4143490" y="577198"/>
                    <a:pt x="4093058" y="574473"/>
                  </a:cubicBezTo>
                  <a:cubicBezTo>
                    <a:pt x="2176109" y="662374"/>
                    <a:pt x="1352314" y="678193"/>
                    <a:pt x="82942" y="574473"/>
                  </a:cubicBezTo>
                  <a:cubicBezTo>
                    <a:pt x="32558" y="580744"/>
                    <a:pt x="840" y="538531"/>
                    <a:pt x="0" y="491531"/>
                  </a:cubicBezTo>
                  <a:cubicBezTo>
                    <a:pt x="-15292" y="368118"/>
                    <a:pt x="-13927" y="252659"/>
                    <a:pt x="0" y="82942"/>
                  </a:cubicBezTo>
                  <a:close/>
                </a:path>
              </a:pathLst>
            </a:custGeom>
            <a:solidFill>
              <a:srgbClr val="F3E985"/>
            </a:solidFill>
            <a:ln>
              <a:solidFill>
                <a:schemeClr val="bg1"/>
              </a:solidFill>
              <a:extLst>
                <a:ext uri="{C807C97D-BFC1-408E-A445-0C87EB9F89A2}">
                  <ask:lineSketchStyleProps xmlns:ask="http://schemas.microsoft.com/office/drawing/2018/sketchyshapes" sd="1226581119">
                    <a:prstGeom prst="roundRect">
                      <a:avLst>
                        <a:gd name="adj" fmla="val 14438"/>
                      </a:avLst>
                    </a:prstGeom>
                    <ask:type>
                      <ask:lineSketchCurved/>
                    </ask:type>
                  </ask:lineSketchStyleProps>
                </a:ext>
              </a:extLst>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9AA"/>
                </a:solidFill>
                <a:effectLst/>
                <a:uLnTx/>
                <a:uFillTx/>
                <a:ea typeface="+mn-ea"/>
                <a:cs typeface="Arial" panose="020B0604020202020204" pitchFamily="34" charset="0"/>
              </a:endParaRPr>
            </a:p>
          </p:txBody>
        </p:sp>
        <p:sp>
          <p:nvSpPr>
            <p:cNvPr id="18" name="TextBox 17">
              <a:extLst>
                <a:ext uri="{FF2B5EF4-FFF2-40B4-BE49-F238E27FC236}">
                  <a16:creationId xmlns:a16="http://schemas.microsoft.com/office/drawing/2014/main" id="{3B1EF6AC-2D05-A0D1-15EA-F715632B85BE}"/>
                </a:ext>
              </a:extLst>
            </p:cNvPr>
            <p:cNvSpPr txBox="1"/>
            <p:nvPr/>
          </p:nvSpPr>
          <p:spPr>
            <a:xfrm>
              <a:off x="1918549" y="397669"/>
              <a:ext cx="27201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srgbClr val="4C7716"/>
                  </a:solidFill>
                  <a:effectLst/>
                  <a:uLnTx/>
                  <a:uFillTx/>
                  <a:ea typeface="LNTH-LuoLuoNotangYuanTi 1" pitchFamily="2" charset="-128"/>
                  <a:cs typeface="Arial" panose="020B0604020202020204" pitchFamily="34" charset="0"/>
                </a:rPr>
                <a:t>Cùng</a:t>
              </a:r>
              <a:r>
                <a:rPr kumimoji="0" lang="en-US" sz="3200" b="1" i="0" u="none" strike="noStrike" kern="1200" cap="none" spc="0" normalizeH="0" baseline="0" noProof="0" dirty="0">
                  <a:ln w="0"/>
                  <a:solidFill>
                    <a:srgbClr val="4C7716"/>
                  </a:solidFill>
                  <a:effectLst/>
                  <a:uLnTx/>
                  <a:uFillTx/>
                  <a:ea typeface="LNTH-LuoLuoNotangYuanTi 1" pitchFamily="2" charset="-128"/>
                  <a:cs typeface="Arial" panose="020B0604020202020204" pitchFamily="34" charset="0"/>
                </a:rPr>
                <a:t> </a:t>
              </a:r>
              <a:r>
                <a:rPr kumimoji="0" lang="en-US" sz="3200" b="1" i="0" u="none" strike="noStrike" kern="1200" cap="none" spc="0" normalizeH="0" baseline="0" noProof="0" dirty="0" err="1">
                  <a:ln w="0"/>
                  <a:solidFill>
                    <a:srgbClr val="4C7716"/>
                  </a:solidFill>
                  <a:effectLst/>
                  <a:uLnTx/>
                  <a:uFillTx/>
                  <a:ea typeface="LNTH-LuoLuoNotangYuanTi 1" pitchFamily="2" charset="-128"/>
                  <a:cs typeface="Arial" panose="020B0604020202020204" pitchFamily="34" charset="0"/>
                </a:rPr>
                <a:t>quan</a:t>
              </a:r>
              <a:r>
                <a:rPr kumimoji="0" lang="en-US" sz="3200" b="1" i="0" u="none" strike="noStrike" kern="1200" cap="none" spc="0" normalizeH="0" baseline="0" noProof="0" dirty="0">
                  <a:ln w="0"/>
                  <a:solidFill>
                    <a:srgbClr val="4C7716"/>
                  </a:solidFill>
                  <a:effectLst/>
                  <a:uLnTx/>
                  <a:uFillTx/>
                  <a:ea typeface="LNTH-LuoLuoNotangYuanTi 1" pitchFamily="2" charset="-128"/>
                  <a:cs typeface="Arial" panose="020B0604020202020204" pitchFamily="34" charset="0"/>
                </a:rPr>
                <a:t> </a:t>
              </a:r>
              <a:r>
                <a:rPr kumimoji="0" lang="en-US" sz="3200" b="1" i="0" u="none" strike="noStrike" kern="1200" cap="none" spc="0" normalizeH="0" baseline="0" noProof="0" dirty="0" err="1">
                  <a:ln w="0"/>
                  <a:solidFill>
                    <a:srgbClr val="4C7716"/>
                  </a:solidFill>
                  <a:effectLst/>
                  <a:uLnTx/>
                  <a:uFillTx/>
                  <a:ea typeface="LNTH-LuoLuoNotangYuanTi 1" pitchFamily="2" charset="-128"/>
                  <a:cs typeface="Arial" panose="020B0604020202020204" pitchFamily="34" charset="0"/>
                </a:rPr>
                <a:t>sát</a:t>
              </a:r>
              <a:endParaRPr kumimoji="0" lang="en-US" sz="3200" b="1" i="0" u="none" strike="noStrike" kern="1200" cap="none" spc="0" normalizeH="0" baseline="0" noProof="0" dirty="0">
                <a:ln w="0"/>
                <a:solidFill>
                  <a:srgbClr val="4C7716"/>
                </a:solidFill>
                <a:effectLst/>
                <a:uLnTx/>
                <a:uFillTx/>
                <a:ea typeface="LNTH-LuoLuoNotangYuanTi 1" pitchFamily="2" charset="-128"/>
                <a:cs typeface="Arial" panose="020B0604020202020204" pitchFamily="34" charset="0"/>
              </a:endParaRPr>
            </a:p>
          </p:txBody>
        </p:sp>
        <p:pic>
          <p:nvPicPr>
            <p:cNvPr id="19" name="Picture 18" descr="A snail on a leaf&#10;&#10;Description automatically generated with low confidence">
              <a:extLst>
                <a:ext uri="{FF2B5EF4-FFF2-40B4-BE49-F238E27FC236}">
                  <a16:creationId xmlns:a16="http://schemas.microsoft.com/office/drawing/2014/main" id="{BBE27DFE-774E-2B03-493D-641B4514131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920" t="27737" r="-1"/>
            <a:stretch/>
          </p:blipFill>
          <p:spPr>
            <a:xfrm flipH="1">
              <a:off x="515999" y="0"/>
              <a:ext cx="1402550" cy="1044000"/>
            </a:xfrm>
            <a:prstGeom prst="rect">
              <a:avLst/>
            </a:prstGeom>
          </p:spPr>
        </p:pic>
      </p:grpSp>
      <p:cxnSp>
        <p:nvCxnSpPr>
          <p:cNvPr id="8" name="Straight Arrow Connector 7">
            <a:extLst>
              <a:ext uri="{FF2B5EF4-FFF2-40B4-BE49-F238E27FC236}">
                <a16:creationId xmlns:a16="http://schemas.microsoft.com/office/drawing/2014/main" id="{FFD183D7-73D4-49FA-AEBA-43188FA5D917}"/>
              </a:ext>
            </a:extLst>
          </p:cNvPr>
          <p:cNvCxnSpPr>
            <a:cxnSpLocks/>
          </p:cNvCxnSpPr>
          <p:nvPr/>
        </p:nvCxnSpPr>
        <p:spPr>
          <a:xfrm>
            <a:off x="6065120" y="2809875"/>
            <a:ext cx="0" cy="1972677"/>
          </a:xfrm>
          <a:prstGeom prst="straightConnector1">
            <a:avLst/>
          </a:prstGeom>
          <a:ln w="28575">
            <a:solidFill>
              <a:schemeClr val="tx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1DC53A1-B632-4F74-8107-D47F8C8D9113}"/>
              </a:ext>
            </a:extLst>
          </p:cNvPr>
          <p:cNvSpPr/>
          <p:nvPr/>
        </p:nvSpPr>
        <p:spPr>
          <a:xfrm>
            <a:off x="6200657" y="3636720"/>
            <a:ext cx="1153647"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40909"/>
                </a:solidFill>
                <a:effectLst/>
                <a:uLnTx/>
                <a:uFillTx/>
                <a:ea typeface="+mn-ea"/>
                <a:cs typeface="Calibri" panose="020F0502020204030204" pitchFamily="34" charset="0"/>
              </a:rPr>
              <a:t>2 ô </a:t>
            </a:r>
            <a:r>
              <a:rPr kumimoji="0" lang="en-US" sz="2400" b="1" i="0" u="none" strike="noStrike" kern="1200" cap="none" spc="0" normalizeH="0" baseline="0" noProof="0" dirty="0" err="1">
                <a:ln>
                  <a:noFill/>
                </a:ln>
                <a:solidFill>
                  <a:srgbClr val="F40909"/>
                </a:solidFill>
                <a:effectLst/>
                <a:uLnTx/>
                <a:uFillTx/>
                <a:ea typeface="+mn-ea"/>
                <a:cs typeface="Calibri" panose="020F0502020204030204" pitchFamily="34" charset="0"/>
              </a:rPr>
              <a:t>ly</a:t>
            </a:r>
            <a:r>
              <a:rPr kumimoji="0" lang="en-US" sz="2400" b="1" i="0" u="none" strike="noStrike" kern="1200" cap="none" spc="0" normalizeH="0" baseline="0" noProof="0" dirty="0">
                <a:ln>
                  <a:noFill/>
                </a:ln>
                <a:solidFill>
                  <a:srgbClr val="F40909"/>
                </a:solidFill>
                <a:effectLst/>
                <a:uLnTx/>
                <a:uFillTx/>
                <a:ea typeface="+mn-ea"/>
                <a:cs typeface="Calibri" panose="020F0502020204030204" pitchFamily="34" charset="0"/>
              </a:rPr>
              <a:t> </a:t>
            </a:r>
            <a:r>
              <a:rPr kumimoji="0" lang="en-US" sz="2400" b="1" i="0" u="none" strike="noStrike" kern="1200" cap="none" spc="0" normalizeH="0" baseline="0" noProof="0" dirty="0" err="1">
                <a:ln>
                  <a:noFill/>
                </a:ln>
                <a:solidFill>
                  <a:srgbClr val="F40909"/>
                </a:solidFill>
                <a:effectLst/>
                <a:uLnTx/>
                <a:uFillTx/>
                <a:ea typeface="+mn-ea"/>
                <a:cs typeface="Calibri" panose="020F0502020204030204" pitchFamily="34" charset="0"/>
              </a:rPr>
              <a:t>rưỡi</a:t>
            </a:r>
            <a:endParaRPr kumimoji="0" lang="vi-VN" sz="2400" b="1" i="0" u="none" strike="noStrike" kern="1200" cap="none" spc="0" normalizeH="0" baseline="0" noProof="0" dirty="0">
              <a:ln>
                <a:noFill/>
              </a:ln>
              <a:solidFill>
                <a:srgbClr val="F40909"/>
              </a:solidFill>
              <a:effectLst/>
              <a:uLnTx/>
              <a:uFillTx/>
              <a:ea typeface="+mn-ea"/>
              <a:cs typeface="Calibri" panose="020F0502020204030204" pitchFamily="34" charset="0"/>
            </a:endParaRPr>
          </a:p>
        </p:txBody>
      </p:sp>
      <p:cxnSp>
        <p:nvCxnSpPr>
          <p:cNvPr id="11" name="Straight Arrow Connector 10">
            <a:extLst>
              <a:ext uri="{FF2B5EF4-FFF2-40B4-BE49-F238E27FC236}">
                <a16:creationId xmlns:a16="http://schemas.microsoft.com/office/drawing/2014/main" id="{49E46163-54C8-41D8-80AD-DF3EB1A4DB86}"/>
              </a:ext>
            </a:extLst>
          </p:cNvPr>
          <p:cNvCxnSpPr>
            <a:cxnSpLocks/>
          </p:cNvCxnSpPr>
          <p:nvPr/>
        </p:nvCxnSpPr>
        <p:spPr>
          <a:xfrm flipH="1">
            <a:off x="4322936" y="4839702"/>
            <a:ext cx="1649239" cy="0"/>
          </a:xfrm>
          <a:prstGeom prst="straightConnector1">
            <a:avLst/>
          </a:prstGeom>
          <a:ln w="28575">
            <a:solidFill>
              <a:schemeClr val="tx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26FC2D8-EA46-46A0-A0BB-3CAE7D8AA8FA}"/>
              </a:ext>
            </a:extLst>
          </p:cNvPr>
          <p:cNvSpPr/>
          <p:nvPr/>
        </p:nvSpPr>
        <p:spPr>
          <a:xfrm>
            <a:off x="2081781" y="2040178"/>
            <a:ext cx="1665744" cy="181588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0" i="0" dirty="0" err="1">
                <a:solidFill>
                  <a:srgbClr val="000000"/>
                </a:solidFill>
                <a:effectLst/>
              </a:rPr>
              <a:t>gồm</a:t>
            </a:r>
            <a:r>
              <a:rPr lang="en-US" sz="2800" b="0" i="0" dirty="0">
                <a:solidFill>
                  <a:srgbClr val="000000"/>
                </a:solidFill>
                <a:effectLst/>
              </a:rPr>
              <a:t> </a:t>
            </a:r>
            <a:r>
              <a:rPr lang="en-US" sz="2800" b="0" i="0" dirty="0" err="1">
                <a:solidFill>
                  <a:srgbClr val="000000"/>
                </a:solidFill>
                <a:effectLst/>
              </a:rPr>
              <a:t>nét</a:t>
            </a:r>
            <a:r>
              <a:rPr lang="en-US" sz="2800" b="0" i="0" dirty="0">
                <a:solidFill>
                  <a:srgbClr val="000000"/>
                </a:solidFill>
                <a:effectLst/>
              </a:rPr>
              <a:t> </a:t>
            </a:r>
            <a:r>
              <a:rPr lang="en-US" sz="2800" b="0" i="0" dirty="0" err="1">
                <a:solidFill>
                  <a:srgbClr val="000000"/>
                </a:solidFill>
                <a:effectLst/>
              </a:rPr>
              <a:t>cong</a:t>
            </a:r>
            <a:r>
              <a:rPr lang="en-US" sz="2800" b="0" i="0" dirty="0">
                <a:solidFill>
                  <a:srgbClr val="000000"/>
                </a:solidFill>
                <a:effectLst/>
              </a:rPr>
              <a:t> </a:t>
            </a:r>
            <a:r>
              <a:rPr lang="en-US" sz="2800" b="0" i="0" dirty="0" err="1">
                <a:solidFill>
                  <a:srgbClr val="000000"/>
                </a:solidFill>
                <a:effectLst/>
              </a:rPr>
              <a:t>phải</a:t>
            </a:r>
            <a:r>
              <a:rPr lang="en-US" sz="2800" b="0" i="0" dirty="0">
                <a:solidFill>
                  <a:srgbClr val="000000"/>
                </a:solidFill>
                <a:effectLst/>
              </a:rPr>
              <a:t> </a:t>
            </a:r>
            <a:r>
              <a:rPr lang="en-US" sz="2800" b="0" i="0" dirty="0" err="1">
                <a:solidFill>
                  <a:srgbClr val="000000"/>
                </a:solidFill>
                <a:effectLst/>
              </a:rPr>
              <a:t>và</a:t>
            </a:r>
            <a:r>
              <a:rPr lang="en-US" sz="2800" b="0" i="0" dirty="0">
                <a:solidFill>
                  <a:srgbClr val="000000"/>
                </a:solidFill>
                <a:effectLst/>
              </a:rPr>
              <a:t> </a:t>
            </a:r>
            <a:r>
              <a:rPr lang="en-US" sz="2800" b="0" i="0" dirty="0" err="1">
                <a:solidFill>
                  <a:srgbClr val="000000"/>
                </a:solidFill>
                <a:effectLst/>
              </a:rPr>
              <a:t>nét</a:t>
            </a:r>
            <a:r>
              <a:rPr lang="en-US" sz="2800" b="0" i="0" dirty="0">
                <a:solidFill>
                  <a:srgbClr val="000000"/>
                </a:solidFill>
                <a:effectLst/>
              </a:rPr>
              <a:t> </a:t>
            </a:r>
            <a:r>
              <a:rPr lang="en-US" sz="2800" b="0" i="0" dirty="0" err="1">
                <a:solidFill>
                  <a:srgbClr val="000000"/>
                </a:solidFill>
                <a:effectLst/>
              </a:rPr>
              <a:t>cong</a:t>
            </a:r>
            <a:r>
              <a:rPr lang="en-US" sz="2800" b="0" i="0" dirty="0">
                <a:solidFill>
                  <a:srgbClr val="000000"/>
                </a:solidFill>
                <a:effectLst/>
              </a:rPr>
              <a:t> </a:t>
            </a:r>
            <a:r>
              <a:rPr lang="en-US" sz="2800" b="0" i="0" dirty="0" err="1">
                <a:solidFill>
                  <a:srgbClr val="000000"/>
                </a:solidFill>
                <a:effectLst/>
              </a:rPr>
              <a:t>trái</a:t>
            </a:r>
            <a:r>
              <a:rPr lang="en-US" sz="2800" b="0" i="0" dirty="0">
                <a:solidFill>
                  <a:srgbClr val="000000"/>
                </a:solidFill>
                <a:effectLst/>
              </a:rPr>
              <a:t>.</a:t>
            </a:r>
            <a:endParaRPr kumimoji="0" lang="en-US" sz="2800" b="1" i="0" u="none" strike="noStrike" kern="1200" cap="none" spc="0" normalizeH="0" baseline="0" noProof="0" dirty="0">
              <a:ln>
                <a:noFill/>
              </a:ln>
              <a:solidFill>
                <a:srgbClr val="7030A0"/>
              </a:solidFill>
              <a:effectLst/>
              <a:uLnTx/>
              <a:uFillTx/>
              <a:ea typeface="+mn-ea"/>
              <a:cs typeface="Calibri" panose="020F0502020204030204" pitchFamily="34" charset="0"/>
            </a:endParaRPr>
          </a:p>
        </p:txBody>
      </p:sp>
      <p:cxnSp>
        <p:nvCxnSpPr>
          <p:cNvPr id="14" name="Straight Arrow Connector 13">
            <a:extLst>
              <a:ext uri="{FF2B5EF4-FFF2-40B4-BE49-F238E27FC236}">
                <a16:creationId xmlns:a16="http://schemas.microsoft.com/office/drawing/2014/main" id="{1BEE8B96-85C5-420F-AA70-D5E096BF719C}"/>
              </a:ext>
            </a:extLst>
          </p:cNvPr>
          <p:cNvCxnSpPr/>
          <p:nvPr/>
        </p:nvCxnSpPr>
        <p:spPr>
          <a:xfrm>
            <a:off x="3134949" y="2400104"/>
            <a:ext cx="1268115" cy="700386"/>
          </a:xfrm>
          <a:prstGeom prst="straightConnector1">
            <a:avLst/>
          </a:prstGeom>
          <a:ln w="12700">
            <a:solidFill>
              <a:schemeClr val="accent5">
                <a:lumMod val="50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7688252-37E4-A0B9-2F34-F383B7F21A04}"/>
              </a:ext>
            </a:extLst>
          </p:cNvPr>
          <p:cNvSpPr/>
          <p:nvPr/>
        </p:nvSpPr>
        <p:spPr>
          <a:xfrm>
            <a:off x="4686182" y="4989270"/>
            <a:ext cx="1153647"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40909"/>
                </a:solidFill>
                <a:effectLst/>
                <a:uLnTx/>
                <a:uFillTx/>
                <a:ea typeface="+mn-ea"/>
                <a:cs typeface="Calibri" panose="020F0502020204030204" pitchFamily="34" charset="0"/>
              </a:rPr>
              <a:t>2 ô </a:t>
            </a:r>
            <a:r>
              <a:rPr kumimoji="0" lang="en-US" sz="2400" b="1" i="0" u="none" strike="noStrike" kern="1200" cap="none" spc="0" normalizeH="0" baseline="0" noProof="0" dirty="0" err="1">
                <a:ln>
                  <a:noFill/>
                </a:ln>
                <a:solidFill>
                  <a:srgbClr val="F40909"/>
                </a:solidFill>
                <a:effectLst/>
                <a:uLnTx/>
                <a:uFillTx/>
                <a:ea typeface="+mn-ea"/>
                <a:cs typeface="Calibri" panose="020F0502020204030204" pitchFamily="34" charset="0"/>
              </a:rPr>
              <a:t>ly</a:t>
            </a:r>
            <a:endParaRPr kumimoji="0" lang="vi-VN" sz="2400" b="1" i="0" u="none" strike="noStrike" kern="1200" cap="none" spc="0" normalizeH="0" baseline="0" noProof="0" dirty="0">
              <a:ln>
                <a:noFill/>
              </a:ln>
              <a:solidFill>
                <a:srgbClr val="F40909"/>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424629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592</Words>
  <Application>Microsoft Office PowerPoint</Application>
  <PresentationFormat>Widescreen</PresentationFormat>
  <Paragraphs>65</Paragraphs>
  <Slides>22</Slides>
  <Notes>1</Notes>
  <HiddenSlides>0</HiddenSlides>
  <MMClips>3</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22</vt:i4>
      </vt:variant>
    </vt:vector>
  </HeadingPairs>
  <TitlesOfParts>
    <vt:vector size="36" baseType="lpstr">
      <vt:lpstr>LNTH-Dinomiko</vt:lpstr>
      <vt:lpstr>UTM French Vanilla</vt:lpstr>
      <vt:lpstr>Arial</vt:lpstr>
      <vt:lpstr>Calibri</vt:lpstr>
      <vt:lpstr>Calibri Light</vt:lpstr>
      <vt:lpstr>Cambria</vt:lpstr>
      <vt:lpstr>HP001</vt:lpstr>
      <vt:lpstr>HP001 4 hàng</vt:lpstr>
      <vt:lpstr>HP001 5 hàng</vt:lpstr>
      <vt:lpstr>Times New Roman</vt:lpstr>
      <vt:lpstr>Wingdings</vt:lpstr>
      <vt:lpstr>Custom Design</vt:lpstr>
      <vt:lpstr>1_Office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2023-01-08T06:39:11Z</dcterms:created>
  <dcterms:modified xsi:type="dcterms:W3CDTF">2023-02-04T13:21:26Z</dcterms:modified>
</cp:coreProperties>
</file>