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  <p:sldMasterId id="2147483690" r:id="rId3"/>
    <p:sldMasterId id="2147483727" r:id="rId4"/>
  </p:sldMasterIdLst>
  <p:notesMasterIdLst>
    <p:notesMasterId r:id="rId19"/>
  </p:notesMasterIdLst>
  <p:sldIdLst>
    <p:sldId id="257" r:id="rId5"/>
    <p:sldId id="3372" r:id="rId6"/>
    <p:sldId id="259" r:id="rId7"/>
    <p:sldId id="281" r:id="rId8"/>
    <p:sldId id="308" r:id="rId9"/>
    <p:sldId id="3374" r:id="rId10"/>
    <p:sldId id="3379" r:id="rId11"/>
    <p:sldId id="3380" r:id="rId12"/>
    <p:sldId id="311" r:id="rId13"/>
    <p:sldId id="312" r:id="rId14"/>
    <p:sldId id="3375" r:id="rId15"/>
    <p:sldId id="3376" r:id="rId16"/>
    <p:sldId id="3377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40C2E-B9CF-4326-8B38-F91FE8D06E78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89F53-C485-40C9-9694-68BD1861C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39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432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5064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8836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ga1242414e1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5" name="Google Shape;2275;ga1242414e1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4306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7608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3871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0512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5791200"/>
            <a:ext cx="12191996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05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F6E05B6-3A85-4A45-8725-F0F537167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362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4295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2969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95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25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054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988285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021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43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739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101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660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494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214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129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98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426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639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69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871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008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679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804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311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4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546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80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850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7893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85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06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519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06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08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02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24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90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37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040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17"/>
          <p:cNvGrpSpPr/>
          <p:nvPr/>
        </p:nvGrpSpPr>
        <p:grpSpPr>
          <a:xfrm>
            <a:off x="367" y="5717157"/>
            <a:ext cx="12223208" cy="1464784"/>
            <a:chOff x="271" y="2964551"/>
            <a:chExt cx="9167406" cy="2193229"/>
          </a:xfrm>
        </p:grpSpPr>
        <p:sp>
          <p:nvSpPr>
            <p:cNvPr id="496" name="Google Shape;496;p17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17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17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17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0" name="Google Shape;500;p17"/>
          <p:cNvSpPr/>
          <p:nvPr/>
        </p:nvSpPr>
        <p:spPr>
          <a:xfrm>
            <a:off x="8684265" y="-846866"/>
            <a:ext cx="4603027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1" name="Google Shape;501;p17"/>
          <p:cNvSpPr/>
          <p:nvPr/>
        </p:nvSpPr>
        <p:spPr>
          <a:xfrm>
            <a:off x="-503734" y="258867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2" name="Google Shape;502;p17"/>
          <p:cNvGrpSpPr/>
          <p:nvPr/>
        </p:nvGrpSpPr>
        <p:grpSpPr>
          <a:xfrm>
            <a:off x="240723" y="4640041"/>
            <a:ext cx="1756639" cy="1570331"/>
            <a:chOff x="3198025" y="2914625"/>
            <a:chExt cx="318925" cy="285100"/>
          </a:xfrm>
        </p:grpSpPr>
        <p:sp>
          <p:nvSpPr>
            <p:cNvPr id="503" name="Google Shape;503;p17"/>
            <p:cNvSpPr/>
            <p:nvPr/>
          </p:nvSpPr>
          <p:spPr>
            <a:xfrm>
              <a:off x="3294050" y="3126200"/>
              <a:ext cx="18050" cy="34000"/>
            </a:xfrm>
            <a:custGeom>
              <a:avLst/>
              <a:gdLst/>
              <a:ahLst/>
              <a:cxnLst/>
              <a:rect l="l" t="t" r="r" b="b"/>
              <a:pathLst>
                <a:path w="722" h="1360" extrusionOk="0">
                  <a:moveTo>
                    <a:pt x="407" y="0"/>
                  </a:moveTo>
                  <a:cubicBezTo>
                    <a:pt x="205" y="0"/>
                    <a:pt x="0" y="141"/>
                    <a:pt x="103" y="281"/>
                  </a:cubicBezTo>
                  <a:cubicBezTo>
                    <a:pt x="346" y="605"/>
                    <a:pt x="265" y="1360"/>
                    <a:pt x="265" y="1360"/>
                  </a:cubicBezTo>
                  <a:lnTo>
                    <a:pt x="573" y="1360"/>
                  </a:lnTo>
                  <a:cubicBezTo>
                    <a:pt x="508" y="563"/>
                    <a:pt x="722" y="281"/>
                    <a:pt x="722" y="281"/>
                  </a:cubicBezTo>
                  <a:cubicBezTo>
                    <a:pt x="700" y="76"/>
                    <a:pt x="554" y="0"/>
                    <a:pt x="40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17"/>
            <p:cNvSpPr/>
            <p:nvPr/>
          </p:nvSpPr>
          <p:spPr>
            <a:xfrm>
              <a:off x="3272300" y="2915825"/>
              <a:ext cx="63625" cy="229725"/>
            </a:xfrm>
            <a:custGeom>
              <a:avLst/>
              <a:gdLst/>
              <a:ahLst/>
              <a:cxnLst/>
              <a:rect l="l" t="t" r="r" b="b"/>
              <a:pathLst>
                <a:path w="2545" h="9189" extrusionOk="0">
                  <a:moveTo>
                    <a:pt x="1285" y="1"/>
                  </a:moveTo>
                  <a:cubicBezTo>
                    <a:pt x="1151" y="1"/>
                    <a:pt x="1017" y="277"/>
                    <a:pt x="892" y="933"/>
                  </a:cubicBezTo>
                  <a:cubicBezTo>
                    <a:pt x="892" y="933"/>
                    <a:pt x="1" y="8359"/>
                    <a:pt x="620" y="8910"/>
                  </a:cubicBezTo>
                  <a:cubicBezTo>
                    <a:pt x="804" y="9070"/>
                    <a:pt x="1072" y="9188"/>
                    <a:pt x="1347" y="9188"/>
                  </a:cubicBezTo>
                  <a:cubicBezTo>
                    <a:pt x="1860" y="9188"/>
                    <a:pt x="2396" y="8780"/>
                    <a:pt x="2457" y="7481"/>
                  </a:cubicBezTo>
                  <a:cubicBezTo>
                    <a:pt x="2545" y="5839"/>
                    <a:pt x="1905" y="1"/>
                    <a:pt x="1285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17"/>
            <p:cNvSpPr/>
            <p:nvPr/>
          </p:nvSpPr>
          <p:spPr>
            <a:xfrm>
              <a:off x="3269225" y="2914625"/>
              <a:ext cx="39150" cy="227675"/>
            </a:xfrm>
            <a:custGeom>
              <a:avLst/>
              <a:gdLst/>
              <a:ahLst/>
              <a:cxnLst/>
              <a:rect l="l" t="t" r="r" b="b"/>
              <a:pathLst>
                <a:path w="1566" h="9107" extrusionOk="0">
                  <a:moveTo>
                    <a:pt x="1387" y="1"/>
                  </a:moveTo>
                  <a:cubicBezTo>
                    <a:pt x="1238" y="1"/>
                    <a:pt x="1082" y="309"/>
                    <a:pt x="986" y="968"/>
                  </a:cubicBezTo>
                  <a:cubicBezTo>
                    <a:pt x="986" y="968"/>
                    <a:pt x="1" y="7934"/>
                    <a:pt x="743" y="8958"/>
                  </a:cubicBezTo>
                  <a:cubicBezTo>
                    <a:pt x="798" y="9026"/>
                    <a:pt x="892" y="9068"/>
                    <a:pt x="973" y="9107"/>
                  </a:cubicBezTo>
                  <a:cubicBezTo>
                    <a:pt x="594" y="7636"/>
                    <a:pt x="1216" y="955"/>
                    <a:pt x="1216" y="955"/>
                  </a:cubicBezTo>
                  <a:cubicBezTo>
                    <a:pt x="1283" y="257"/>
                    <a:pt x="1407" y="149"/>
                    <a:pt x="1508" y="149"/>
                  </a:cubicBezTo>
                  <a:cubicBezTo>
                    <a:pt x="1528" y="149"/>
                    <a:pt x="1548" y="153"/>
                    <a:pt x="1566" y="158"/>
                  </a:cubicBezTo>
                  <a:cubicBezTo>
                    <a:pt x="1510" y="54"/>
                    <a:pt x="1449" y="1"/>
                    <a:pt x="1387" y="1"/>
                  </a:cubicBezTo>
                  <a:close/>
                </a:path>
              </a:pathLst>
            </a:custGeom>
            <a:solidFill>
              <a:srgbClr val="969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17"/>
            <p:cNvSpPr/>
            <p:nvPr/>
          </p:nvSpPr>
          <p:spPr>
            <a:xfrm>
              <a:off x="3222800" y="3126200"/>
              <a:ext cx="18100" cy="34000"/>
            </a:xfrm>
            <a:custGeom>
              <a:avLst/>
              <a:gdLst/>
              <a:ahLst/>
              <a:cxnLst/>
              <a:rect l="l" t="t" r="r" b="b"/>
              <a:pathLst>
                <a:path w="724" h="1360" extrusionOk="0">
                  <a:moveTo>
                    <a:pt x="407" y="0"/>
                  </a:moveTo>
                  <a:cubicBezTo>
                    <a:pt x="205" y="0"/>
                    <a:pt x="1" y="141"/>
                    <a:pt x="102" y="281"/>
                  </a:cubicBezTo>
                  <a:cubicBezTo>
                    <a:pt x="345" y="605"/>
                    <a:pt x="280" y="1360"/>
                    <a:pt x="280" y="1360"/>
                  </a:cubicBezTo>
                  <a:lnTo>
                    <a:pt x="575" y="1360"/>
                  </a:lnTo>
                  <a:cubicBezTo>
                    <a:pt x="507" y="563"/>
                    <a:pt x="724" y="281"/>
                    <a:pt x="724" y="281"/>
                  </a:cubicBezTo>
                  <a:cubicBezTo>
                    <a:pt x="701" y="76"/>
                    <a:pt x="555" y="0"/>
                    <a:pt x="40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17"/>
            <p:cNvSpPr/>
            <p:nvPr/>
          </p:nvSpPr>
          <p:spPr>
            <a:xfrm>
              <a:off x="3201025" y="2915825"/>
              <a:ext cx="63775" cy="229725"/>
            </a:xfrm>
            <a:custGeom>
              <a:avLst/>
              <a:gdLst/>
              <a:ahLst/>
              <a:cxnLst/>
              <a:rect l="l" t="t" r="r" b="b"/>
              <a:pathLst>
                <a:path w="2551" h="9189" extrusionOk="0">
                  <a:moveTo>
                    <a:pt x="1300" y="1"/>
                  </a:moveTo>
                  <a:cubicBezTo>
                    <a:pt x="1166" y="1"/>
                    <a:pt x="1033" y="277"/>
                    <a:pt x="908" y="933"/>
                  </a:cubicBezTo>
                  <a:cubicBezTo>
                    <a:pt x="908" y="933"/>
                    <a:pt x="1" y="8359"/>
                    <a:pt x="636" y="8910"/>
                  </a:cubicBezTo>
                  <a:cubicBezTo>
                    <a:pt x="816" y="9070"/>
                    <a:pt x="1081" y="9188"/>
                    <a:pt x="1355" y="9188"/>
                  </a:cubicBezTo>
                  <a:cubicBezTo>
                    <a:pt x="1864" y="9188"/>
                    <a:pt x="2403" y="8780"/>
                    <a:pt x="2473" y="7481"/>
                  </a:cubicBezTo>
                  <a:cubicBezTo>
                    <a:pt x="2550" y="5839"/>
                    <a:pt x="1917" y="1"/>
                    <a:pt x="1300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17"/>
            <p:cNvSpPr/>
            <p:nvPr/>
          </p:nvSpPr>
          <p:spPr>
            <a:xfrm>
              <a:off x="3198025" y="2915125"/>
              <a:ext cx="39150" cy="227175"/>
            </a:xfrm>
            <a:custGeom>
              <a:avLst/>
              <a:gdLst/>
              <a:ahLst/>
              <a:cxnLst/>
              <a:rect l="l" t="t" r="r" b="b"/>
              <a:pathLst>
                <a:path w="1566" h="9087" extrusionOk="0">
                  <a:moveTo>
                    <a:pt x="1401" y="0"/>
                  </a:moveTo>
                  <a:cubicBezTo>
                    <a:pt x="1242" y="0"/>
                    <a:pt x="1064" y="326"/>
                    <a:pt x="986" y="974"/>
                  </a:cubicBezTo>
                  <a:cubicBezTo>
                    <a:pt x="986" y="974"/>
                    <a:pt x="1" y="7914"/>
                    <a:pt x="756" y="8938"/>
                  </a:cubicBezTo>
                  <a:cubicBezTo>
                    <a:pt x="811" y="9006"/>
                    <a:pt x="892" y="9048"/>
                    <a:pt x="986" y="9087"/>
                  </a:cubicBezTo>
                  <a:cubicBezTo>
                    <a:pt x="594" y="7616"/>
                    <a:pt x="1216" y="935"/>
                    <a:pt x="1216" y="935"/>
                  </a:cubicBezTo>
                  <a:cubicBezTo>
                    <a:pt x="1297" y="96"/>
                    <a:pt x="1485" y="164"/>
                    <a:pt x="1566" y="138"/>
                  </a:cubicBezTo>
                  <a:cubicBezTo>
                    <a:pt x="1518" y="46"/>
                    <a:pt x="1461" y="0"/>
                    <a:pt x="1401" y="0"/>
                  </a:cubicBezTo>
                  <a:close/>
                </a:path>
              </a:pathLst>
            </a:custGeom>
            <a:solidFill>
              <a:srgbClr val="969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17"/>
            <p:cNvSpPr/>
            <p:nvPr/>
          </p:nvSpPr>
          <p:spPr>
            <a:xfrm>
              <a:off x="3303325" y="3160175"/>
              <a:ext cx="213625" cy="37125"/>
            </a:xfrm>
            <a:custGeom>
              <a:avLst/>
              <a:gdLst/>
              <a:ahLst/>
              <a:cxnLst/>
              <a:rect l="l" t="t" r="r" b="b"/>
              <a:pathLst>
                <a:path w="8545" h="1485" extrusionOk="0">
                  <a:moveTo>
                    <a:pt x="1" y="1"/>
                  </a:moveTo>
                  <a:cubicBezTo>
                    <a:pt x="1054" y="973"/>
                    <a:pt x="5888" y="1485"/>
                    <a:pt x="7764" y="1485"/>
                  </a:cubicBezTo>
                  <a:cubicBezTo>
                    <a:pt x="8263" y="1485"/>
                    <a:pt x="8545" y="1446"/>
                    <a:pt x="8519" y="1378"/>
                  </a:cubicBezTo>
                  <a:cubicBezTo>
                    <a:pt x="8357" y="1041"/>
                    <a:pt x="299" y="1"/>
                    <a:pt x="299" y="1"/>
                  </a:cubicBezTo>
                  <a:close/>
                </a:path>
              </a:pathLst>
            </a:custGeom>
            <a:solidFill>
              <a:srgbClr val="3D7D40">
                <a:alpha val="566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17"/>
            <p:cNvSpPr/>
            <p:nvPr/>
          </p:nvSpPr>
          <p:spPr>
            <a:xfrm>
              <a:off x="3227350" y="3160175"/>
              <a:ext cx="169475" cy="39550"/>
            </a:xfrm>
            <a:custGeom>
              <a:avLst/>
              <a:gdLst/>
              <a:ahLst/>
              <a:cxnLst/>
              <a:rect l="l" t="t" r="r" b="b"/>
              <a:pathLst>
                <a:path w="6779" h="1582" extrusionOk="0">
                  <a:moveTo>
                    <a:pt x="1" y="1"/>
                  </a:moveTo>
                  <a:cubicBezTo>
                    <a:pt x="1083" y="999"/>
                    <a:pt x="4971" y="1582"/>
                    <a:pt x="6306" y="1582"/>
                  </a:cubicBezTo>
                  <a:cubicBezTo>
                    <a:pt x="6604" y="1582"/>
                    <a:pt x="6779" y="1553"/>
                    <a:pt x="6753" y="1485"/>
                  </a:cubicBezTo>
                  <a:cubicBezTo>
                    <a:pt x="6591" y="1148"/>
                    <a:pt x="312" y="1"/>
                    <a:pt x="312" y="1"/>
                  </a:cubicBezTo>
                  <a:close/>
                </a:path>
              </a:pathLst>
            </a:custGeom>
            <a:solidFill>
              <a:srgbClr val="3D7D40">
                <a:alpha val="566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11" name="Google Shape;511;p17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2" name="Google Shape;512;p17"/>
          <p:cNvSpPr txBox="1">
            <a:spLocks noGrp="1"/>
          </p:cNvSpPr>
          <p:nvPr>
            <p:ph type="subTitle" idx="1"/>
          </p:nvPr>
        </p:nvSpPr>
        <p:spPr>
          <a:xfrm>
            <a:off x="965567" y="2595909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3" name="Google Shape;513;p17"/>
          <p:cNvSpPr txBox="1">
            <a:spLocks noGrp="1"/>
          </p:cNvSpPr>
          <p:nvPr>
            <p:ph type="title" idx="2"/>
          </p:nvPr>
        </p:nvSpPr>
        <p:spPr>
          <a:xfrm>
            <a:off x="965567" y="1973233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4" name="Google Shape;514;p17"/>
          <p:cNvSpPr txBox="1">
            <a:spLocks noGrp="1"/>
          </p:cNvSpPr>
          <p:nvPr>
            <p:ph type="subTitle" idx="3"/>
          </p:nvPr>
        </p:nvSpPr>
        <p:spPr>
          <a:xfrm>
            <a:off x="4473600" y="2595909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5" name="Google Shape;515;p17"/>
          <p:cNvSpPr txBox="1">
            <a:spLocks noGrp="1"/>
          </p:cNvSpPr>
          <p:nvPr>
            <p:ph type="title" idx="4"/>
          </p:nvPr>
        </p:nvSpPr>
        <p:spPr>
          <a:xfrm>
            <a:off x="4473605" y="1973233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6" name="Google Shape;516;p17"/>
          <p:cNvSpPr txBox="1">
            <a:spLocks noGrp="1"/>
          </p:cNvSpPr>
          <p:nvPr>
            <p:ph type="subTitle" idx="5"/>
          </p:nvPr>
        </p:nvSpPr>
        <p:spPr>
          <a:xfrm>
            <a:off x="7981633" y="2595909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7" name="Google Shape;517;p17"/>
          <p:cNvSpPr txBox="1">
            <a:spLocks noGrp="1"/>
          </p:cNvSpPr>
          <p:nvPr>
            <p:ph type="title" idx="6"/>
          </p:nvPr>
        </p:nvSpPr>
        <p:spPr>
          <a:xfrm>
            <a:off x="7981644" y="1973233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8" name="Google Shape;518;p17"/>
          <p:cNvSpPr txBox="1">
            <a:spLocks noGrp="1"/>
          </p:cNvSpPr>
          <p:nvPr>
            <p:ph type="subTitle" idx="7"/>
          </p:nvPr>
        </p:nvSpPr>
        <p:spPr>
          <a:xfrm>
            <a:off x="965567" y="4677693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9" name="Google Shape;519;p17"/>
          <p:cNvSpPr txBox="1">
            <a:spLocks noGrp="1"/>
          </p:cNvSpPr>
          <p:nvPr>
            <p:ph type="title" idx="8"/>
          </p:nvPr>
        </p:nvSpPr>
        <p:spPr>
          <a:xfrm>
            <a:off x="965567" y="4054985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20" name="Google Shape;520;p17"/>
          <p:cNvSpPr txBox="1">
            <a:spLocks noGrp="1"/>
          </p:cNvSpPr>
          <p:nvPr>
            <p:ph type="subTitle" idx="9"/>
          </p:nvPr>
        </p:nvSpPr>
        <p:spPr>
          <a:xfrm>
            <a:off x="4473600" y="4677693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21" name="Google Shape;521;p17"/>
          <p:cNvSpPr txBox="1">
            <a:spLocks noGrp="1"/>
          </p:cNvSpPr>
          <p:nvPr>
            <p:ph type="title" idx="13"/>
          </p:nvPr>
        </p:nvSpPr>
        <p:spPr>
          <a:xfrm>
            <a:off x="4473605" y="4054985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22" name="Google Shape;522;p17"/>
          <p:cNvSpPr txBox="1">
            <a:spLocks noGrp="1"/>
          </p:cNvSpPr>
          <p:nvPr>
            <p:ph type="subTitle" idx="14"/>
          </p:nvPr>
        </p:nvSpPr>
        <p:spPr>
          <a:xfrm>
            <a:off x="7981633" y="4677693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23" name="Google Shape;523;p17"/>
          <p:cNvSpPr txBox="1">
            <a:spLocks noGrp="1"/>
          </p:cNvSpPr>
          <p:nvPr>
            <p:ph type="title" idx="15"/>
          </p:nvPr>
        </p:nvSpPr>
        <p:spPr>
          <a:xfrm>
            <a:off x="7981644" y="4054985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27302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206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900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:a16="http://schemas.microsoft.com/office/drawing/2014/main" id="{0E378DA4-B0E7-4F30-8358-FD934FF292EF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5421038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955786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54755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30466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17"/>
          <p:cNvGrpSpPr/>
          <p:nvPr/>
        </p:nvGrpSpPr>
        <p:grpSpPr>
          <a:xfrm>
            <a:off x="367" y="5717157"/>
            <a:ext cx="12223208" cy="1464784"/>
            <a:chOff x="271" y="2964551"/>
            <a:chExt cx="9167406" cy="2193229"/>
          </a:xfrm>
        </p:grpSpPr>
        <p:sp>
          <p:nvSpPr>
            <p:cNvPr id="496" name="Google Shape;496;p17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17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17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17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0" name="Google Shape;500;p17"/>
          <p:cNvSpPr/>
          <p:nvPr/>
        </p:nvSpPr>
        <p:spPr>
          <a:xfrm>
            <a:off x="8684265" y="-846866"/>
            <a:ext cx="4603027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1" name="Google Shape;501;p17"/>
          <p:cNvSpPr/>
          <p:nvPr/>
        </p:nvSpPr>
        <p:spPr>
          <a:xfrm>
            <a:off x="-503734" y="258867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2" name="Google Shape;502;p17"/>
          <p:cNvGrpSpPr/>
          <p:nvPr/>
        </p:nvGrpSpPr>
        <p:grpSpPr>
          <a:xfrm>
            <a:off x="240723" y="4640041"/>
            <a:ext cx="1756639" cy="1570331"/>
            <a:chOff x="3198025" y="2914625"/>
            <a:chExt cx="318925" cy="285100"/>
          </a:xfrm>
        </p:grpSpPr>
        <p:sp>
          <p:nvSpPr>
            <p:cNvPr id="503" name="Google Shape;503;p17"/>
            <p:cNvSpPr/>
            <p:nvPr/>
          </p:nvSpPr>
          <p:spPr>
            <a:xfrm>
              <a:off x="3294050" y="3126200"/>
              <a:ext cx="18050" cy="34000"/>
            </a:xfrm>
            <a:custGeom>
              <a:avLst/>
              <a:gdLst/>
              <a:ahLst/>
              <a:cxnLst/>
              <a:rect l="l" t="t" r="r" b="b"/>
              <a:pathLst>
                <a:path w="722" h="1360" extrusionOk="0">
                  <a:moveTo>
                    <a:pt x="407" y="0"/>
                  </a:moveTo>
                  <a:cubicBezTo>
                    <a:pt x="205" y="0"/>
                    <a:pt x="0" y="141"/>
                    <a:pt x="103" y="281"/>
                  </a:cubicBezTo>
                  <a:cubicBezTo>
                    <a:pt x="346" y="605"/>
                    <a:pt x="265" y="1360"/>
                    <a:pt x="265" y="1360"/>
                  </a:cubicBezTo>
                  <a:lnTo>
                    <a:pt x="573" y="1360"/>
                  </a:lnTo>
                  <a:cubicBezTo>
                    <a:pt x="508" y="563"/>
                    <a:pt x="722" y="281"/>
                    <a:pt x="722" y="281"/>
                  </a:cubicBezTo>
                  <a:cubicBezTo>
                    <a:pt x="700" y="76"/>
                    <a:pt x="554" y="0"/>
                    <a:pt x="40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17"/>
            <p:cNvSpPr/>
            <p:nvPr/>
          </p:nvSpPr>
          <p:spPr>
            <a:xfrm>
              <a:off x="3272300" y="2915825"/>
              <a:ext cx="63625" cy="229725"/>
            </a:xfrm>
            <a:custGeom>
              <a:avLst/>
              <a:gdLst/>
              <a:ahLst/>
              <a:cxnLst/>
              <a:rect l="l" t="t" r="r" b="b"/>
              <a:pathLst>
                <a:path w="2545" h="9189" extrusionOk="0">
                  <a:moveTo>
                    <a:pt x="1285" y="1"/>
                  </a:moveTo>
                  <a:cubicBezTo>
                    <a:pt x="1151" y="1"/>
                    <a:pt x="1017" y="277"/>
                    <a:pt x="892" y="933"/>
                  </a:cubicBezTo>
                  <a:cubicBezTo>
                    <a:pt x="892" y="933"/>
                    <a:pt x="1" y="8359"/>
                    <a:pt x="620" y="8910"/>
                  </a:cubicBezTo>
                  <a:cubicBezTo>
                    <a:pt x="804" y="9070"/>
                    <a:pt x="1072" y="9188"/>
                    <a:pt x="1347" y="9188"/>
                  </a:cubicBezTo>
                  <a:cubicBezTo>
                    <a:pt x="1860" y="9188"/>
                    <a:pt x="2396" y="8780"/>
                    <a:pt x="2457" y="7481"/>
                  </a:cubicBezTo>
                  <a:cubicBezTo>
                    <a:pt x="2545" y="5839"/>
                    <a:pt x="1905" y="1"/>
                    <a:pt x="1285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17"/>
            <p:cNvSpPr/>
            <p:nvPr/>
          </p:nvSpPr>
          <p:spPr>
            <a:xfrm>
              <a:off x="3269225" y="2914625"/>
              <a:ext cx="39150" cy="227675"/>
            </a:xfrm>
            <a:custGeom>
              <a:avLst/>
              <a:gdLst/>
              <a:ahLst/>
              <a:cxnLst/>
              <a:rect l="l" t="t" r="r" b="b"/>
              <a:pathLst>
                <a:path w="1566" h="9107" extrusionOk="0">
                  <a:moveTo>
                    <a:pt x="1387" y="1"/>
                  </a:moveTo>
                  <a:cubicBezTo>
                    <a:pt x="1238" y="1"/>
                    <a:pt x="1082" y="309"/>
                    <a:pt x="986" y="968"/>
                  </a:cubicBezTo>
                  <a:cubicBezTo>
                    <a:pt x="986" y="968"/>
                    <a:pt x="1" y="7934"/>
                    <a:pt x="743" y="8958"/>
                  </a:cubicBezTo>
                  <a:cubicBezTo>
                    <a:pt x="798" y="9026"/>
                    <a:pt x="892" y="9068"/>
                    <a:pt x="973" y="9107"/>
                  </a:cubicBezTo>
                  <a:cubicBezTo>
                    <a:pt x="594" y="7636"/>
                    <a:pt x="1216" y="955"/>
                    <a:pt x="1216" y="955"/>
                  </a:cubicBezTo>
                  <a:cubicBezTo>
                    <a:pt x="1283" y="257"/>
                    <a:pt x="1407" y="149"/>
                    <a:pt x="1508" y="149"/>
                  </a:cubicBezTo>
                  <a:cubicBezTo>
                    <a:pt x="1528" y="149"/>
                    <a:pt x="1548" y="153"/>
                    <a:pt x="1566" y="158"/>
                  </a:cubicBezTo>
                  <a:cubicBezTo>
                    <a:pt x="1510" y="54"/>
                    <a:pt x="1449" y="1"/>
                    <a:pt x="1387" y="1"/>
                  </a:cubicBezTo>
                  <a:close/>
                </a:path>
              </a:pathLst>
            </a:custGeom>
            <a:solidFill>
              <a:srgbClr val="969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17"/>
            <p:cNvSpPr/>
            <p:nvPr/>
          </p:nvSpPr>
          <p:spPr>
            <a:xfrm>
              <a:off x="3222800" y="3126200"/>
              <a:ext cx="18100" cy="34000"/>
            </a:xfrm>
            <a:custGeom>
              <a:avLst/>
              <a:gdLst/>
              <a:ahLst/>
              <a:cxnLst/>
              <a:rect l="l" t="t" r="r" b="b"/>
              <a:pathLst>
                <a:path w="724" h="1360" extrusionOk="0">
                  <a:moveTo>
                    <a:pt x="407" y="0"/>
                  </a:moveTo>
                  <a:cubicBezTo>
                    <a:pt x="205" y="0"/>
                    <a:pt x="1" y="141"/>
                    <a:pt x="102" y="281"/>
                  </a:cubicBezTo>
                  <a:cubicBezTo>
                    <a:pt x="345" y="605"/>
                    <a:pt x="280" y="1360"/>
                    <a:pt x="280" y="1360"/>
                  </a:cubicBezTo>
                  <a:lnTo>
                    <a:pt x="575" y="1360"/>
                  </a:lnTo>
                  <a:cubicBezTo>
                    <a:pt x="507" y="563"/>
                    <a:pt x="724" y="281"/>
                    <a:pt x="724" y="281"/>
                  </a:cubicBezTo>
                  <a:cubicBezTo>
                    <a:pt x="701" y="76"/>
                    <a:pt x="555" y="0"/>
                    <a:pt x="40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17"/>
            <p:cNvSpPr/>
            <p:nvPr/>
          </p:nvSpPr>
          <p:spPr>
            <a:xfrm>
              <a:off x="3201025" y="2915825"/>
              <a:ext cx="63775" cy="229725"/>
            </a:xfrm>
            <a:custGeom>
              <a:avLst/>
              <a:gdLst/>
              <a:ahLst/>
              <a:cxnLst/>
              <a:rect l="l" t="t" r="r" b="b"/>
              <a:pathLst>
                <a:path w="2551" h="9189" extrusionOk="0">
                  <a:moveTo>
                    <a:pt x="1300" y="1"/>
                  </a:moveTo>
                  <a:cubicBezTo>
                    <a:pt x="1166" y="1"/>
                    <a:pt x="1033" y="277"/>
                    <a:pt x="908" y="933"/>
                  </a:cubicBezTo>
                  <a:cubicBezTo>
                    <a:pt x="908" y="933"/>
                    <a:pt x="1" y="8359"/>
                    <a:pt x="636" y="8910"/>
                  </a:cubicBezTo>
                  <a:cubicBezTo>
                    <a:pt x="816" y="9070"/>
                    <a:pt x="1081" y="9188"/>
                    <a:pt x="1355" y="9188"/>
                  </a:cubicBezTo>
                  <a:cubicBezTo>
                    <a:pt x="1864" y="9188"/>
                    <a:pt x="2403" y="8780"/>
                    <a:pt x="2473" y="7481"/>
                  </a:cubicBezTo>
                  <a:cubicBezTo>
                    <a:pt x="2550" y="5839"/>
                    <a:pt x="1917" y="1"/>
                    <a:pt x="1300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17"/>
            <p:cNvSpPr/>
            <p:nvPr/>
          </p:nvSpPr>
          <p:spPr>
            <a:xfrm>
              <a:off x="3198025" y="2915125"/>
              <a:ext cx="39150" cy="227175"/>
            </a:xfrm>
            <a:custGeom>
              <a:avLst/>
              <a:gdLst/>
              <a:ahLst/>
              <a:cxnLst/>
              <a:rect l="l" t="t" r="r" b="b"/>
              <a:pathLst>
                <a:path w="1566" h="9087" extrusionOk="0">
                  <a:moveTo>
                    <a:pt x="1401" y="0"/>
                  </a:moveTo>
                  <a:cubicBezTo>
                    <a:pt x="1242" y="0"/>
                    <a:pt x="1064" y="326"/>
                    <a:pt x="986" y="974"/>
                  </a:cubicBezTo>
                  <a:cubicBezTo>
                    <a:pt x="986" y="974"/>
                    <a:pt x="1" y="7914"/>
                    <a:pt x="756" y="8938"/>
                  </a:cubicBezTo>
                  <a:cubicBezTo>
                    <a:pt x="811" y="9006"/>
                    <a:pt x="892" y="9048"/>
                    <a:pt x="986" y="9087"/>
                  </a:cubicBezTo>
                  <a:cubicBezTo>
                    <a:pt x="594" y="7616"/>
                    <a:pt x="1216" y="935"/>
                    <a:pt x="1216" y="935"/>
                  </a:cubicBezTo>
                  <a:cubicBezTo>
                    <a:pt x="1297" y="96"/>
                    <a:pt x="1485" y="164"/>
                    <a:pt x="1566" y="138"/>
                  </a:cubicBezTo>
                  <a:cubicBezTo>
                    <a:pt x="1518" y="46"/>
                    <a:pt x="1461" y="0"/>
                    <a:pt x="1401" y="0"/>
                  </a:cubicBezTo>
                  <a:close/>
                </a:path>
              </a:pathLst>
            </a:custGeom>
            <a:solidFill>
              <a:srgbClr val="969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17"/>
            <p:cNvSpPr/>
            <p:nvPr/>
          </p:nvSpPr>
          <p:spPr>
            <a:xfrm>
              <a:off x="3303325" y="3160175"/>
              <a:ext cx="213625" cy="37125"/>
            </a:xfrm>
            <a:custGeom>
              <a:avLst/>
              <a:gdLst/>
              <a:ahLst/>
              <a:cxnLst/>
              <a:rect l="l" t="t" r="r" b="b"/>
              <a:pathLst>
                <a:path w="8545" h="1485" extrusionOk="0">
                  <a:moveTo>
                    <a:pt x="1" y="1"/>
                  </a:moveTo>
                  <a:cubicBezTo>
                    <a:pt x="1054" y="973"/>
                    <a:pt x="5888" y="1485"/>
                    <a:pt x="7764" y="1485"/>
                  </a:cubicBezTo>
                  <a:cubicBezTo>
                    <a:pt x="8263" y="1485"/>
                    <a:pt x="8545" y="1446"/>
                    <a:pt x="8519" y="1378"/>
                  </a:cubicBezTo>
                  <a:cubicBezTo>
                    <a:pt x="8357" y="1041"/>
                    <a:pt x="299" y="1"/>
                    <a:pt x="299" y="1"/>
                  </a:cubicBezTo>
                  <a:close/>
                </a:path>
              </a:pathLst>
            </a:custGeom>
            <a:solidFill>
              <a:srgbClr val="3D7D40">
                <a:alpha val="566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17"/>
            <p:cNvSpPr/>
            <p:nvPr/>
          </p:nvSpPr>
          <p:spPr>
            <a:xfrm>
              <a:off x="3227350" y="3160175"/>
              <a:ext cx="169475" cy="39550"/>
            </a:xfrm>
            <a:custGeom>
              <a:avLst/>
              <a:gdLst/>
              <a:ahLst/>
              <a:cxnLst/>
              <a:rect l="l" t="t" r="r" b="b"/>
              <a:pathLst>
                <a:path w="6779" h="1582" extrusionOk="0">
                  <a:moveTo>
                    <a:pt x="1" y="1"/>
                  </a:moveTo>
                  <a:cubicBezTo>
                    <a:pt x="1083" y="999"/>
                    <a:pt x="4971" y="1582"/>
                    <a:pt x="6306" y="1582"/>
                  </a:cubicBezTo>
                  <a:cubicBezTo>
                    <a:pt x="6604" y="1582"/>
                    <a:pt x="6779" y="1553"/>
                    <a:pt x="6753" y="1485"/>
                  </a:cubicBezTo>
                  <a:cubicBezTo>
                    <a:pt x="6591" y="1148"/>
                    <a:pt x="312" y="1"/>
                    <a:pt x="312" y="1"/>
                  </a:cubicBezTo>
                  <a:close/>
                </a:path>
              </a:pathLst>
            </a:custGeom>
            <a:solidFill>
              <a:srgbClr val="3D7D40">
                <a:alpha val="566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11" name="Google Shape;511;p17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2" name="Google Shape;512;p17"/>
          <p:cNvSpPr txBox="1">
            <a:spLocks noGrp="1"/>
          </p:cNvSpPr>
          <p:nvPr>
            <p:ph type="subTitle" idx="1"/>
          </p:nvPr>
        </p:nvSpPr>
        <p:spPr>
          <a:xfrm>
            <a:off x="965567" y="2595909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3" name="Google Shape;513;p17"/>
          <p:cNvSpPr txBox="1">
            <a:spLocks noGrp="1"/>
          </p:cNvSpPr>
          <p:nvPr>
            <p:ph type="title" idx="2"/>
          </p:nvPr>
        </p:nvSpPr>
        <p:spPr>
          <a:xfrm>
            <a:off x="965567" y="1973233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4" name="Google Shape;514;p17"/>
          <p:cNvSpPr txBox="1">
            <a:spLocks noGrp="1"/>
          </p:cNvSpPr>
          <p:nvPr>
            <p:ph type="subTitle" idx="3"/>
          </p:nvPr>
        </p:nvSpPr>
        <p:spPr>
          <a:xfrm>
            <a:off x="4473600" y="2595909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5" name="Google Shape;515;p17"/>
          <p:cNvSpPr txBox="1">
            <a:spLocks noGrp="1"/>
          </p:cNvSpPr>
          <p:nvPr>
            <p:ph type="title" idx="4"/>
          </p:nvPr>
        </p:nvSpPr>
        <p:spPr>
          <a:xfrm>
            <a:off x="4473605" y="1973233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6" name="Google Shape;516;p17"/>
          <p:cNvSpPr txBox="1">
            <a:spLocks noGrp="1"/>
          </p:cNvSpPr>
          <p:nvPr>
            <p:ph type="subTitle" idx="5"/>
          </p:nvPr>
        </p:nvSpPr>
        <p:spPr>
          <a:xfrm>
            <a:off x="7981633" y="2595909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7" name="Google Shape;517;p17"/>
          <p:cNvSpPr txBox="1">
            <a:spLocks noGrp="1"/>
          </p:cNvSpPr>
          <p:nvPr>
            <p:ph type="title" idx="6"/>
          </p:nvPr>
        </p:nvSpPr>
        <p:spPr>
          <a:xfrm>
            <a:off x="7981644" y="1973233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8" name="Google Shape;518;p17"/>
          <p:cNvSpPr txBox="1">
            <a:spLocks noGrp="1"/>
          </p:cNvSpPr>
          <p:nvPr>
            <p:ph type="subTitle" idx="7"/>
          </p:nvPr>
        </p:nvSpPr>
        <p:spPr>
          <a:xfrm>
            <a:off x="965567" y="4677693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9" name="Google Shape;519;p17"/>
          <p:cNvSpPr txBox="1">
            <a:spLocks noGrp="1"/>
          </p:cNvSpPr>
          <p:nvPr>
            <p:ph type="title" idx="8"/>
          </p:nvPr>
        </p:nvSpPr>
        <p:spPr>
          <a:xfrm>
            <a:off x="965567" y="4054985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20" name="Google Shape;520;p17"/>
          <p:cNvSpPr txBox="1">
            <a:spLocks noGrp="1"/>
          </p:cNvSpPr>
          <p:nvPr>
            <p:ph type="subTitle" idx="9"/>
          </p:nvPr>
        </p:nvSpPr>
        <p:spPr>
          <a:xfrm>
            <a:off x="4473600" y="4677693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21" name="Google Shape;521;p17"/>
          <p:cNvSpPr txBox="1">
            <a:spLocks noGrp="1"/>
          </p:cNvSpPr>
          <p:nvPr>
            <p:ph type="title" idx="13"/>
          </p:nvPr>
        </p:nvSpPr>
        <p:spPr>
          <a:xfrm>
            <a:off x="4473605" y="4054985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22" name="Google Shape;522;p17"/>
          <p:cNvSpPr txBox="1">
            <a:spLocks noGrp="1"/>
          </p:cNvSpPr>
          <p:nvPr>
            <p:ph type="subTitle" idx="14"/>
          </p:nvPr>
        </p:nvSpPr>
        <p:spPr>
          <a:xfrm>
            <a:off x="7981633" y="4677693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23" name="Google Shape;523;p17"/>
          <p:cNvSpPr txBox="1">
            <a:spLocks noGrp="1"/>
          </p:cNvSpPr>
          <p:nvPr>
            <p:ph type="title" idx="15"/>
          </p:nvPr>
        </p:nvSpPr>
        <p:spPr>
          <a:xfrm>
            <a:off x="7981644" y="4054985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15204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25" y="4005630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454909" y="4005630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33" y="5041234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4" name="Google Shape;674;p27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14" y="5123540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00" y="357966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52447165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936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38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38"/>
          <p:cNvSpPr/>
          <p:nvPr/>
        </p:nvSpPr>
        <p:spPr>
          <a:xfrm>
            <a:off x="17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38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38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38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38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776280" y="5185306"/>
            <a:ext cx="3442029" cy="116904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61852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25" y="4005630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454909" y="4005630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33" y="5041234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4" name="Google Shape;674;p27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14" y="5123540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00" y="357966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8657775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91512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7134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38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38"/>
          <p:cNvSpPr/>
          <p:nvPr/>
        </p:nvSpPr>
        <p:spPr>
          <a:xfrm>
            <a:off x="17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38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38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38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38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776280" y="5185306"/>
            <a:ext cx="3442029" cy="116904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7767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9641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42.xml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34" Type="http://schemas.openxmlformats.org/officeDocument/2006/relationships/slideLayout" Target="../slideLayouts/slideLayout50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9.xml"/><Relationship Id="rId38" Type="http://schemas.openxmlformats.org/officeDocument/2006/relationships/image" Target="../media/image5.jpg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29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32" Type="http://schemas.openxmlformats.org/officeDocument/2006/relationships/slideLayout" Target="../slideLayouts/slideLayout48.xml"/><Relationship Id="rId37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44.xml"/><Relationship Id="rId36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31" Type="http://schemas.openxmlformats.org/officeDocument/2006/relationships/slideLayout" Target="../slideLayouts/slideLayout47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43.xml"/><Relationship Id="rId30" Type="http://schemas.openxmlformats.org/officeDocument/2006/relationships/slideLayout" Target="../slideLayouts/slideLayout46.xml"/><Relationship Id="rId35" Type="http://schemas.openxmlformats.org/officeDocument/2006/relationships/slideLayout" Target="../slideLayouts/slideLayout5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56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10478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B247318E-2F3F-4433-B1D4-680813EF7E53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DA6C97-B9C6-4ACA-876D-C8F74D7398E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65537" y="-2054302"/>
            <a:ext cx="3716356" cy="3716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704717-7196-46E8-85E2-6DD79BA3290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199" y="-31424417"/>
            <a:ext cx="3716356" cy="3716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070769-AB1F-4D7A-BC56-9506BF7BE5E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9263" y="-321545"/>
            <a:ext cx="3716356" cy="3716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CFE83B-96B4-4520-9E29-EE41EC5AD02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066" y="34127743"/>
            <a:ext cx="3716356" cy="3716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2769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C73327-E25C-C866-AEA5-74F25D90AB5B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447675"/>
            <a:ext cx="13525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25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  <p:sldLayoutId id="2147483717" r:id="rId27"/>
    <p:sldLayoutId id="2147483718" r:id="rId28"/>
    <p:sldLayoutId id="2147483719" r:id="rId29"/>
    <p:sldLayoutId id="2147483720" r:id="rId30"/>
    <p:sldLayoutId id="2147483721" r:id="rId31"/>
    <p:sldLayoutId id="2147483722" r:id="rId32"/>
    <p:sldLayoutId id="2147483723" r:id="rId33"/>
    <p:sldLayoutId id="2147483724" r:id="rId34"/>
    <p:sldLayoutId id="2147483725" r:id="rId35"/>
    <p:sldLayoutId id="2147483726" r:id="rId3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1CF72ADD-6523-4918-909B-EC295ABCC318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1CFC3C-29A1-42E8-93ED-E6892447FAC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65537" y="-2054302"/>
            <a:ext cx="3716356" cy="3716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CF3AF9-B3FF-4645-B39E-1B2A11260B9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199" y="-31424417"/>
            <a:ext cx="3716356" cy="3716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6143CB-5F50-4F43-B99E-40B12874553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9263" y="-321545"/>
            <a:ext cx="3716356" cy="3716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5BD034-09ED-4101-B2E0-D450B322C22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066" y="34127743"/>
            <a:ext cx="3716356" cy="3716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03080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2.png"/><Relationship Id="rId4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emf"/><Relationship Id="rId4" Type="http://schemas.openxmlformats.org/officeDocument/2006/relationships/image" Target="../media/image16.png"/><Relationship Id="rId9" Type="http://schemas.openxmlformats.org/officeDocument/2006/relationships/image" Target="../media/image2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13.png"/><Relationship Id="rId2" Type="http://schemas.microsoft.com/office/2007/relationships/media" Target="../media/media1.mp4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emf"/><Relationship Id="rId4" Type="http://schemas.openxmlformats.org/officeDocument/2006/relationships/image" Target="../media/image16.png"/><Relationship Id="rId9" Type="http://schemas.openxmlformats.org/officeDocument/2006/relationships/image" Target="../media/image2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6.jpeg"/><Relationship Id="rId5" Type="http://schemas.openxmlformats.org/officeDocument/2006/relationships/image" Target="../media/image12.png"/><Relationship Id="rId4" Type="http://schemas.openxmlformats.org/officeDocument/2006/relationships/image" Target="../media/image2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emf"/><Relationship Id="rId4" Type="http://schemas.openxmlformats.org/officeDocument/2006/relationships/image" Target="../media/image16.png"/><Relationship Id="rId9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矩形: 圆角 5">
            <a:extLst>
              <a:ext uri="{FF2B5EF4-FFF2-40B4-BE49-F238E27FC236}">
                <a16:creationId xmlns:a16="http://schemas.microsoft.com/office/drawing/2014/main" id="{FF8809C4-687C-4FCD-8DB4-9B5B4BEB6087}"/>
              </a:ext>
            </a:extLst>
          </p:cNvPr>
          <p:cNvSpPr/>
          <p:nvPr/>
        </p:nvSpPr>
        <p:spPr>
          <a:xfrm>
            <a:off x="1317766" y="162479"/>
            <a:ext cx="7936117" cy="4457512"/>
          </a:xfrm>
          <a:custGeom>
            <a:avLst/>
            <a:gdLst>
              <a:gd name="connsiteX0" fmla="*/ 0 w 10802778"/>
              <a:gd name="connsiteY0" fmla="*/ 544063 h 3264310"/>
              <a:gd name="connsiteX1" fmla="*/ 544063 w 10802778"/>
              <a:gd name="connsiteY1" fmla="*/ 0 h 3264310"/>
              <a:gd name="connsiteX2" fmla="*/ 10258715 w 10802778"/>
              <a:gd name="connsiteY2" fmla="*/ 0 h 3264310"/>
              <a:gd name="connsiteX3" fmla="*/ 10802778 w 10802778"/>
              <a:gd name="connsiteY3" fmla="*/ 544063 h 3264310"/>
              <a:gd name="connsiteX4" fmla="*/ 10802778 w 10802778"/>
              <a:gd name="connsiteY4" fmla="*/ 2720247 h 3264310"/>
              <a:gd name="connsiteX5" fmla="*/ 10258715 w 10802778"/>
              <a:gd name="connsiteY5" fmla="*/ 3264310 h 3264310"/>
              <a:gd name="connsiteX6" fmla="*/ 544063 w 10802778"/>
              <a:gd name="connsiteY6" fmla="*/ 3264310 h 3264310"/>
              <a:gd name="connsiteX7" fmla="*/ 0 w 10802778"/>
              <a:gd name="connsiteY7" fmla="*/ 2720247 h 3264310"/>
              <a:gd name="connsiteX8" fmla="*/ 0 w 10802778"/>
              <a:gd name="connsiteY8" fmla="*/ 544063 h 3264310"/>
              <a:gd name="connsiteX0" fmla="*/ 0 w 10802778"/>
              <a:gd name="connsiteY0" fmla="*/ 544063 h 3264310"/>
              <a:gd name="connsiteX1" fmla="*/ 544063 w 10802778"/>
              <a:gd name="connsiteY1" fmla="*/ 0 h 3264310"/>
              <a:gd name="connsiteX2" fmla="*/ 10258715 w 10802778"/>
              <a:gd name="connsiteY2" fmla="*/ 0 h 3264310"/>
              <a:gd name="connsiteX3" fmla="*/ 10802778 w 10802778"/>
              <a:gd name="connsiteY3" fmla="*/ 544063 h 3264310"/>
              <a:gd name="connsiteX4" fmla="*/ 10802778 w 10802778"/>
              <a:gd name="connsiteY4" fmla="*/ 2720247 h 3264310"/>
              <a:gd name="connsiteX5" fmla="*/ 10258715 w 10802778"/>
              <a:gd name="connsiteY5" fmla="*/ 3264310 h 3264310"/>
              <a:gd name="connsiteX6" fmla="*/ 1199536 w 10802778"/>
              <a:gd name="connsiteY6" fmla="*/ 3254478 h 3264310"/>
              <a:gd name="connsiteX7" fmla="*/ 544063 w 10802778"/>
              <a:gd name="connsiteY7" fmla="*/ 3264310 h 3264310"/>
              <a:gd name="connsiteX8" fmla="*/ 0 w 10802778"/>
              <a:gd name="connsiteY8" fmla="*/ 2720247 h 3264310"/>
              <a:gd name="connsiteX9" fmla="*/ 0 w 10802778"/>
              <a:gd name="connsiteY9" fmla="*/ 544063 h 3264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02778" h="3264310">
                <a:moveTo>
                  <a:pt x="0" y="544063"/>
                </a:moveTo>
                <a:cubicBezTo>
                  <a:pt x="0" y="243585"/>
                  <a:pt x="243585" y="0"/>
                  <a:pt x="544063" y="0"/>
                </a:cubicBezTo>
                <a:lnTo>
                  <a:pt x="10258715" y="0"/>
                </a:lnTo>
                <a:cubicBezTo>
                  <a:pt x="10559193" y="0"/>
                  <a:pt x="10802778" y="243585"/>
                  <a:pt x="10802778" y="544063"/>
                </a:cubicBezTo>
                <a:lnTo>
                  <a:pt x="10802778" y="2720247"/>
                </a:lnTo>
                <a:cubicBezTo>
                  <a:pt x="10802778" y="3020725"/>
                  <a:pt x="10559193" y="3264310"/>
                  <a:pt x="10258715" y="3264310"/>
                </a:cubicBezTo>
                <a:lnTo>
                  <a:pt x="1199536" y="3254478"/>
                </a:lnTo>
                <a:lnTo>
                  <a:pt x="544063" y="3264310"/>
                </a:lnTo>
                <a:cubicBezTo>
                  <a:pt x="243585" y="3264310"/>
                  <a:pt x="0" y="3020725"/>
                  <a:pt x="0" y="2720247"/>
                </a:cubicBezTo>
                <a:lnTo>
                  <a:pt x="0" y="544063"/>
                </a:lnTo>
                <a:close/>
              </a:path>
            </a:pathLst>
          </a:custGeom>
          <a:solidFill>
            <a:schemeClr val="bg1">
              <a:alpha val="64000"/>
            </a:schemeClr>
          </a:solidFill>
          <a:ln w="28575">
            <a:solidFill>
              <a:srgbClr val="4D272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zh-CN" altLang="en-US" sz="1867" kern="0">
              <a:solidFill>
                <a:srgbClr val="FFFFFF"/>
              </a:solidFill>
              <a:latin typeface="Arial"/>
              <a:ea typeface="宋体" panose="02010600030101010101" pitchFamily="2" charset="-122"/>
              <a:sym typeface="Arial"/>
            </a:endParaRPr>
          </a:p>
        </p:txBody>
      </p:sp>
      <p:sp>
        <p:nvSpPr>
          <p:cNvPr id="176" name="Google Shape;304;p20"/>
          <p:cNvSpPr txBox="1">
            <a:spLocks/>
          </p:cNvSpPr>
          <p:nvPr/>
        </p:nvSpPr>
        <p:spPr>
          <a:xfrm>
            <a:off x="1866539" y="214530"/>
            <a:ext cx="7152859" cy="76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33" tIns="162533" rIns="162533" bIns="162533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9170">
              <a:defRPr/>
            </a:pPr>
            <a:r>
              <a:rPr lang="en-US" sz="32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200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2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200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2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200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2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200" kern="0" dirty="0">
                <a:latin typeface="Calibri" panose="020F0502020204030204" pitchFamily="34" charset="0"/>
                <a:cs typeface="Calibri" panose="020F0502020204030204" pitchFamily="34" charset="0"/>
              </a:rPr>
              <a:t> 2023</a:t>
            </a:r>
          </a:p>
        </p:txBody>
      </p:sp>
      <p:pic>
        <p:nvPicPr>
          <p:cNvPr id="177" name="Picture 1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1947" y="920576"/>
            <a:ext cx="2642043" cy="690659"/>
          </a:xfrm>
          <a:prstGeom prst="rect">
            <a:avLst/>
          </a:prstGeom>
        </p:spPr>
      </p:pic>
      <p:grpSp>
        <p:nvGrpSpPr>
          <p:cNvPr id="181" name="Google Shape;1364;p42"/>
          <p:cNvGrpSpPr/>
          <p:nvPr/>
        </p:nvGrpSpPr>
        <p:grpSpPr>
          <a:xfrm>
            <a:off x="8982107" y="4217801"/>
            <a:ext cx="1771399" cy="2516968"/>
            <a:chOff x="4761425" y="5078500"/>
            <a:chExt cx="278475" cy="395675"/>
          </a:xfrm>
        </p:grpSpPr>
        <p:sp>
          <p:nvSpPr>
            <p:cNvPr id="182" name="Google Shape;1365;p42"/>
            <p:cNvSpPr/>
            <p:nvPr/>
          </p:nvSpPr>
          <p:spPr>
            <a:xfrm>
              <a:off x="4859500" y="5397800"/>
              <a:ext cx="35175" cy="56725"/>
            </a:xfrm>
            <a:custGeom>
              <a:avLst/>
              <a:gdLst/>
              <a:ahLst/>
              <a:cxnLst/>
              <a:rect l="l" t="t" r="r" b="b"/>
              <a:pathLst>
                <a:path w="1407" h="2269" extrusionOk="0">
                  <a:moveTo>
                    <a:pt x="1" y="1"/>
                  </a:moveTo>
                  <a:lnTo>
                    <a:pt x="30" y="257"/>
                  </a:lnTo>
                  <a:lnTo>
                    <a:pt x="98" y="756"/>
                  </a:lnTo>
                  <a:lnTo>
                    <a:pt x="150" y="1216"/>
                  </a:lnTo>
                  <a:lnTo>
                    <a:pt x="299" y="2269"/>
                  </a:lnTo>
                  <a:lnTo>
                    <a:pt x="1407" y="2269"/>
                  </a:lnTo>
                  <a:lnTo>
                    <a:pt x="1407" y="1216"/>
                  </a:lnTo>
                  <a:lnTo>
                    <a:pt x="1407" y="1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1366;p42"/>
            <p:cNvSpPr/>
            <p:nvPr/>
          </p:nvSpPr>
          <p:spPr>
            <a:xfrm>
              <a:off x="4859900" y="5399500"/>
              <a:ext cx="34775" cy="20600"/>
            </a:xfrm>
            <a:custGeom>
              <a:avLst/>
              <a:gdLst/>
              <a:ahLst/>
              <a:cxnLst/>
              <a:rect l="l" t="t" r="r" b="b"/>
              <a:pathLst>
                <a:path w="1391" h="824" extrusionOk="0">
                  <a:moveTo>
                    <a:pt x="1391" y="1"/>
                  </a:moveTo>
                  <a:lnTo>
                    <a:pt x="1362" y="163"/>
                  </a:lnTo>
                  <a:cubicBezTo>
                    <a:pt x="1216" y="176"/>
                    <a:pt x="1067" y="176"/>
                    <a:pt x="944" y="176"/>
                  </a:cubicBezTo>
                  <a:cubicBezTo>
                    <a:pt x="513" y="176"/>
                    <a:pt x="189" y="108"/>
                    <a:pt x="1" y="40"/>
                  </a:cubicBezTo>
                  <a:lnTo>
                    <a:pt x="1" y="40"/>
                  </a:lnTo>
                  <a:lnTo>
                    <a:pt x="14" y="189"/>
                  </a:lnTo>
                  <a:lnTo>
                    <a:pt x="1255" y="189"/>
                  </a:lnTo>
                  <a:lnTo>
                    <a:pt x="1255" y="688"/>
                  </a:lnTo>
                  <a:lnTo>
                    <a:pt x="82" y="688"/>
                  </a:lnTo>
                  <a:lnTo>
                    <a:pt x="95" y="824"/>
                  </a:lnTo>
                  <a:lnTo>
                    <a:pt x="1391" y="824"/>
                  </a:lnTo>
                  <a:lnTo>
                    <a:pt x="1391" y="1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1367;p42"/>
            <p:cNvSpPr/>
            <p:nvPr/>
          </p:nvSpPr>
          <p:spPr>
            <a:xfrm>
              <a:off x="4861525" y="5420075"/>
              <a:ext cx="34450" cy="41900"/>
            </a:xfrm>
            <a:custGeom>
              <a:avLst/>
              <a:gdLst/>
              <a:ahLst/>
              <a:cxnLst/>
              <a:rect l="l" t="t" r="r" b="b"/>
              <a:pathLst>
                <a:path w="1378" h="1676" extrusionOk="0">
                  <a:moveTo>
                    <a:pt x="1" y="1"/>
                  </a:moveTo>
                  <a:lnTo>
                    <a:pt x="137" y="1041"/>
                  </a:lnTo>
                  <a:lnTo>
                    <a:pt x="205" y="1501"/>
                  </a:lnTo>
                  <a:lnTo>
                    <a:pt x="1339" y="1676"/>
                  </a:lnTo>
                  <a:lnTo>
                    <a:pt x="1378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1368;p42"/>
            <p:cNvSpPr/>
            <p:nvPr/>
          </p:nvSpPr>
          <p:spPr>
            <a:xfrm>
              <a:off x="4834875" y="5449550"/>
              <a:ext cx="62475" cy="24625"/>
            </a:xfrm>
            <a:custGeom>
              <a:avLst/>
              <a:gdLst/>
              <a:ahLst/>
              <a:cxnLst/>
              <a:rect l="l" t="t" r="r" b="b"/>
              <a:pathLst>
                <a:path w="2499" h="985" extrusionOk="0">
                  <a:moveTo>
                    <a:pt x="1517" y="0"/>
                  </a:moveTo>
                  <a:cubicBezTo>
                    <a:pt x="1425" y="0"/>
                    <a:pt x="1311" y="27"/>
                    <a:pt x="1177" y="105"/>
                  </a:cubicBezTo>
                  <a:cubicBezTo>
                    <a:pt x="811" y="293"/>
                    <a:pt x="312" y="510"/>
                    <a:pt x="56" y="698"/>
                  </a:cubicBezTo>
                  <a:cubicBezTo>
                    <a:pt x="14" y="727"/>
                    <a:pt x="1" y="779"/>
                    <a:pt x="14" y="821"/>
                  </a:cubicBezTo>
                  <a:cubicBezTo>
                    <a:pt x="30" y="860"/>
                    <a:pt x="56" y="902"/>
                    <a:pt x="111" y="902"/>
                  </a:cubicBezTo>
                  <a:cubicBezTo>
                    <a:pt x="406" y="963"/>
                    <a:pt x="720" y="984"/>
                    <a:pt x="1018" y="984"/>
                  </a:cubicBezTo>
                  <a:cubicBezTo>
                    <a:pt x="1767" y="984"/>
                    <a:pt x="2418" y="847"/>
                    <a:pt x="2418" y="847"/>
                  </a:cubicBezTo>
                  <a:cubicBezTo>
                    <a:pt x="2499" y="497"/>
                    <a:pt x="2418" y="186"/>
                    <a:pt x="2418" y="186"/>
                  </a:cubicBezTo>
                  <a:cubicBezTo>
                    <a:pt x="2363" y="186"/>
                    <a:pt x="2324" y="212"/>
                    <a:pt x="2269" y="241"/>
                  </a:cubicBezTo>
                  <a:cubicBezTo>
                    <a:pt x="2217" y="280"/>
                    <a:pt x="2149" y="348"/>
                    <a:pt x="2055" y="361"/>
                  </a:cubicBezTo>
                  <a:cubicBezTo>
                    <a:pt x="2051" y="361"/>
                    <a:pt x="2047" y="361"/>
                    <a:pt x="2043" y="361"/>
                  </a:cubicBezTo>
                  <a:cubicBezTo>
                    <a:pt x="1889" y="361"/>
                    <a:pt x="1812" y="118"/>
                    <a:pt x="1812" y="118"/>
                  </a:cubicBezTo>
                  <a:cubicBezTo>
                    <a:pt x="1812" y="118"/>
                    <a:pt x="1712" y="0"/>
                    <a:pt x="15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1369;p42"/>
            <p:cNvSpPr/>
            <p:nvPr/>
          </p:nvSpPr>
          <p:spPr>
            <a:xfrm>
              <a:off x="4835200" y="5454175"/>
              <a:ext cx="61175" cy="19950"/>
            </a:xfrm>
            <a:custGeom>
              <a:avLst/>
              <a:gdLst/>
              <a:ahLst/>
              <a:cxnLst/>
              <a:rect l="l" t="t" r="r" b="b"/>
              <a:pathLst>
                <a:path w="2447" h="798" extrusionOk="0">
                  <a:moveTo>
                    <a:pt x="2379" y="1"/>
                  </a:moveTo>
                  <a:cubicBezTo>
                    <a:pt x="2337" y="1"/>
                    <a:pt x="2298" y="27"/>
                    <a:pt x="2256" y="56"/>
                  </a:cubicBezTo>
                  <a:cubicBezTo>
                    <a:pt x="2256" y="163"/>
                    <a:pt x="2243" y="257"/>
                    <a:pt x="2136" y="351"/>
                  </a:cubicBezTo>
                  <a:cubicBezTo>
                    <a:pt x="2042" y="432"/>
                    <a:pt x="1919" y="461"/>
                    <a:pt x="1799" y="487"/>
                  </a:cubicBezTo>
                  <a:cubicBezTo>
                    <a:pt x="1663" y="513"/>
                    <a:pt x="1514" y="542"/>
                    <a:pt x="1365" y="555"/>
                  </a:cubicBezTo>
                  <a:cubicBezTo>
                    <a:pt x="1054" y="594"/>
                    <a:pt x="746" y="594"/>
                    <a:pt x="435" y="594"/>
                  </a:cubicBezTo>
                  <a:cubicBezTo>
                    <a:pt x="354" y="607"/>
                    <a:pt x="260" y="607"/>
                    <a:pt x="179" y="607"/>
                  </a:cubicBezTo>
                  <a:cubicBezTo>
                    <a:pt x="124" y="607"/>
                    <a:pt x="56" y="607"/>
                    <a:pt x="1" y="636"/>
                  </a:cubicBezTo>
                  <a:cubicBezTo>
                    <a:pt x="17" y="675"/>
                    <a:pt x="43" y="717"/>
                    <a:pt x="98" y="717"/>
                  </a:cubicBezTo>
                  <a:cubicBezTo>
                    <a:pt x="393" y="785"/>
                    <a:pt x="704" y="798"/>
                    <a:pt x="1002" y="798"/>
                  </a:cubicBezTo>
                  <a:cubicBezTo>
                    <a:pt x="1757" y="798"/>
                    <a:pt x="2405" y="662"/>
                    <a:pt x="2405" y="662"/>
                  </a:cubicBezTo>
                  <a:cubicBezTo>
                    <a:pt x="2431" y="542"/>
                    <a:pt x="2447" y="419"/>
                    <a:pt x="2447" y="325"/>
                  </a:cubicBezTo>
                  <a:cubicBezTo>
                    <a:pt x="2447" y="137"/>
                    <a:pt x="2405" y="1"/>
                    <a:pt x="2405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1370;p42"/>
            <p:cNvSpPr/>
            <p:nvPr/>
          </p:nvSpPr>
          <p:spPr>
            <a:xfrm>
              <a:off x="4911175" y="5397800"/>
              <a:ext cx="35425" cy="56725"/>
            </a:xfrm>
            <a:custGeom>
              <a:avLst/>
              <a:gdLst/>
              <a:ahLst/>
              <a:cxnLst/>
              <a:rect l="l" t="t" r="r" b="b"/>
              <a:pathLst>
                <a:path w="1417" h="2269" extrusionOk="0">
                  <a:moveTo>
                    <a:pt x="1" y="1"/>
                  </a:moveTo>
                  <a:lnTo>
                    <a:pt x="1" y="1216"/>
                  </a:lnTo>
                  <a:lnTo>
                    <a:pt x="1" y="2269"/>
                  </a:lnTo>
                  <a:lnTo>
                    <a:pt x="1109" y="2269"/>
                  </a:lnTo>
                  <a:lnTo>
                    <a:pt x="1255" y="1216"/>
                  </a:lnTo>
                  <a:lnTo>
                    <a:pt x="1310" y="756"/>
                  </a:lnTo>
                  <a:lnTo>
                    <a:pt x="1378" y="257"/>
                  </a:lnTo>
                  <a:lnTo>
                    <a:pt x="1417" y="1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1371;p42"/>
            <p:cNvSpPr/>
            <p:nvPr/>
          </p:nvSpPr>
          <p:spPr>
            <a:xfrm>
              <a:off x="4911175" y="5399825"/>
              <a:ext cx="35100" cy="20275"/>
            </a:xfrm>
            <a:custGeom>
              <a:avLst/>
              <a:gdLst/>
              <a:ahLst/>
              <a:cxnLst/>
              <a:rect l="l" t="t" r="r" b="b"/>
              <a:pathLst>
                <a:path w="1404" h="811" extrusionOk="0">
                  <a:moveTo>
                    <a:pt x="1404" y="1"/>
                  </a:moveTo>
                  <a:cubicBezTo>
                    <a:pt x="1216" y="69"/>
                    <a:pt x="866" y="163"/>
                    <a:pt x="351" y="163"/>
                  </a:cubicBezTo>
                  <a:cubicBezTo>
                    <a:pt x="244" y="163"/>
                    <a:pt x="137" y="163"/>
                    <a:pt x="1" y="150"/>
                  </a:cubicBezTo>
                  <a:lnTo>
                    <a:pt x="1" y="811"/>
                  </a:lnTo>
                  <a:lnTo>
                    <a:pt x="1297" y="811"/>
                  </a:lnTo>
                  <a:lnTo>
                    <a:pt x="1310" y="675"/>
                  </a:lnTo>
                  <a:lnTo>
                    <a:pt x="150" y="675"/>
                  </a:lnTo>
                  <a:lnTo>
                    <a:pt x="150" y="176"/>
                  </a:lnTo>
                  <a:lnTo>
                    <a:pt x="1378" y="176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1372;p42"/>
            <p:cNvSpPr/>
            <p:nvPr/>
          </p:nvSpPr>
          <p:spPr>
            <a:xfrm>
              <a:off x="4909475" y="5420075"/>
              <a:ext cx="34450" cy="41900"/>
            </a:xfrm>
            <a:custGeom>
              <a:avLst/>
              <a:gdLst/>
              <a:ahLst/>
              <a:cxnLst/>
              <a:rect l="l" t="t" r="r" b="b"/>
              <a:pathLst>
                <a:path w="1378" h="1676" extrusionOk="0">
                  <a:moveTo>
                    <a:pt x="1" y="1"/>
                  </a:moveTo>
                  <a:lnTo>
                    <a:pt x="43" y="1676"/>
                  </a:lnTo>
                  <a:lnTo>
                    <a:pt x="1177" y="1501"/>
                  </a:lnTo>
                  <a:lnTo>
                    <a:pt x="1242" y="973"/>
                  </a:lnTo>
                  <a:lnTo>
                    <a:pt x="1378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1373;p42"/>
            <p:cNvSpPr/>
            <p:nvPr/>
          </p:nvSpPr>
          <p:spPr>
            <a:xfrm>
              <a:off x="4907775" y="5449550"/>
              <a:ext cx="62475" cy="24625"/>
            </a:xfrm>
            <a:custGeom>
              <a:avLst/>
              <a:gdLst/>
              <a:ahLst/>
              <a:cxnLst/>
              <a:rect l="l" t="t" r="r" b="b"/>
              <a:pathLst>
                <a:path w="2499" h="985" extrusionOk="0">
                  <a:moveTo>
                    <a:pt x="991" y="0"/>
                  </a:moveTo>
                  <a:cubicBezTo>
                    <a:pt x="796" y="0"/>
                    <a:pt x="704" y="118"/>
                    <a:pt x="704" y="118"/>
                  </a:cubicBezTo>
                  <a:cubicBezTo>
                    <a:pt x="704" y="118"/>
                    <a:pt x="614" y="361"/>
                    <a:pt x="460" y="361"/>
                  </a:cubicBezTo>
                  <a:cubicBezTo>
                    <a:pt x="456" y="361"/>
                    <a:pt x="452" y="361"/>
                    <a:pt x="448" y="361"/>
                  </a:cubicBezTo>
                  <a:cubicBezTo>
                    <a:pt x="354" y="348"/>
                    <a:pt x="286" y="280"/>
                    <a:pt x="231" y="241"/>
                  </a:cubicBezTo>
                  <a:cubicBezTo>
                    <a:pt x="176" y="212"/>
                    <a:pt x="137" y="186"/>
                    <a:pt x="82" y="186"/>
                  </a:cubicBezTo>
                  <a:cubicBezTo>
                    <a:pt x="82" y="186"/>
                    <a:pt x="1" y="497"/>
                    <a:pt x="95" y="847"/>
                  </a:cubicBezTo>
                  <a:cubicBezTo>
                    <a:pt x="95" y="847"/>
                    <a:pt x="738" y="984"/>
                    <a:pt x="1485" y="984"/>
                  </a:cubicBezTo>
                  <a:cubicBezTo>
                    <a:pt x="1782" y="984"/>
                    <a:pt x="2096" y="963"/>
                    <a:pt x="2392" y="902"/>
                  </a:cubicBezTo>
                  <a:cubicBezTo>
                    <a:pt x="2444" y="902"/>
                    <a:pt x="2473" y="860"/>
                    <a:pt x="2486" y="821"/>
                  </a:cubicBezTo>
                  <a:cubicBezTo>
                    <a:pt x="2499" y="779"/>
                    <a:pt x="2486" y="727"/>
                    <a:pt x="2444" y="698"/>
                  </a:cubicBezTo>
                  <a:cubicBezTo>
                    <a:pt x="2188" y="510"/>
                    <a:pt x="1689" y="293"/>
                    <a:pt x="1339" y="105"/>
                  </a:cubicBezTo>
                  <a:cubicBezTo>
                    <a:pt x="1199" y="27"/>
                    <a:pt x="1083" y="0"/>
                    <a:pt x="991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1374;p42"/>
            <p:cNvSpPr/>
            <p:nvPr/>
          </p:nvSpPr>
          <p:spPr>
            <a:xfrm>
              <a:off x="4909150" y="5454175"/>
              <a:ext cx="60775" cy="19950"/>
            </a:xfrm>
            <a:custGeom>
              <a:avLst/>
              <a:gdLst/>
              <a:ahLst/>
              <a:cxnLst/>
              <a:rect l="l" t="t" r="r" b="b"/>
              <a:pathLst>
                <a:path w="2431" h="798" extrusionOk="0">
                  <a:moveTo>
                    <a:pt x="27" y="1"/>
                  </a:moveTo>
                  <a:cubicBezTo>
                    <a:pt x="27" y="1"/>
                    <a:pt x="1" y="137"/>
                    <a:pt x="1" y="325"/>
                  </a:cubicBezTo>
                  <a:cubicBezTo>
                    <a:pt x="1" y="419"/>
                    <a:pt x="1" y="542"/>
                    <a:pt x="40" y="662"/>
                  </a:cubicBezTo>
                  <a:cubicBezTo>
                    <a:pt x="40" y="662"/>
                    <a:pt x="688" y="798"/>
                    <a:pt x="1433" y="798"/>
                  </a:cubicBezTo>
                  <a:cubicBezTo>
                    <a:pt x="1728" y="798"/>
                    <a:pt x="2039" y="785"/>
                    <a:pt x="2337" y="717"/>
                  </a:cubicBezTo>
                  <a:cubicBezTo>
                    <a:pt x="2389" y="717"/>
                    <a:pt x="2418" y="675"/>
                    <a:pt x="2431" y="636"/>
                  </a:cubicBezTo>
                  <a:cubicBezTo>
                    <a:pt x="2376" y="607"/>
                    <a:pt x="2324" y="607"/>
                    <a:pt x="2256" y="607"/>
                  </a:cubicBezTo>
                  <a:cubicBezTo>
                    <a:pt x="2175" y="607"/>
                    <a:pt x="2094" y="607"/>
                    <a:pt x="2000" y="594"/>
                  </a:cubicBezTo>
                  <a:cubicBezTo>
                    <a:pt x="1689" y="594"/>
                    <a:pt x="1378" y="594"/>
                    <a:pt x="1067" y="555"/>
                  </a:cubicBezTo>
                  <a:cubicBezTo>
                    <a:pt x="918" y="542"/>
                    <a:pt x="785" y="513"/>
                    <a:pt x="636" y="487"/>
                  </a:cubicBezTo>
                  <a:cubicBezTo>
                    <a:pt x="513" y="461"/>
                    <a:pt x="393" y="432"/>
                    <a:pt x="299" y="351"/>
                  </a:cubicBezTo>
                  <a:cubicBezTo>
                    <a:pt x="202" y="257"/>
                    <a:pt x="176" y="163"/>
                    <a:pt x="176" y="56"/>
                  </a:cubicBezTo>
                  <a:cubicBezTo>
                    <a:pt x="137" y="27"/>
                    <a:pt x="95" y="1"/>
                    <a:pt x="56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1375;p42"/>
            <p:cNvSpPr/>
            <p:nvPr/>
          </p:nvSpPr>
          <p:spPr>
            <a:xfrm>
              <a:off x="4964475" y="5202750"/>
              <a:ext cx="75425" cy="56725"/>
            </a:xfrm>
            <a:custGeom>
              <a:avLst/>
              <a:gdLst/>
              <a:ahLst/>
              <a:cxnLst/>
              <a:rect l="l" t="t" r="r" b="b"/>
              <a:pathLst>
                <a:path w="3017" h="2269" extrusionOk="0">
                  <a:moveTo>
                    <a:pt x="2266" y="1"/>
                  </a:moveTo>
                  <a:cubicBezTo>
                    <a:pt x="2193" y="1"/>
                    <a:pt x="1906" y="458"/>
                    <a:pt x="1906" y="458"/>
                  </a:cubicBezTo>
                  <a:lnTo>
                    <a:pt x="542" y="1054"/>
                  </a:lnTo>
                  <a:lnTo>
                    <a:pt x="1" y="1268"/>
                  </a:lnTo>
                  <a:cubicBezTo>
                    <a:pt x="82" y="1446"/>
                    <a:pt x="124" y="1621"/>
                    <a:pt x="176" y="1809"/>
                  </a:cubicBezTo>
                  <a:cubicBezTo>
                    <a:pt x="244" y="1958"/>
                    <a:pt x="325" y="2120"/>
                    <a:pt x="393" y="2269"/>
                  </a:cubicBezTo>
                  <a:cubicBezTo>
                    <a:pt x="435" y="2256"/>
                    <a:pt x="461" y="2227"/>
                    <a:pt x="487" y="2214"/>
                  </a:cubicBezTo>
                  <a:cubicBezTo>
                    <a:pt x="1028" y="1835"/>
                    <a:pt x="1540" y="1459"/>
                    <a:pt x="2068" y="1067"/>
                  </a:cubicBezTo>
                  <a:lnTo>
                    <a:pt x="2107" y="1025"/>
                  </a:lnTo>
                  <a:lnTo>
                    <a:pt x="2162" y="986"/>
                  </a:lnTo>
                  <a:cubicBezTo>
                    <a:pt x="2162" y="986"/>
                    <a:pt x="2729" y="879"/>
                    <a:pt x="2836" y="811"/>
                  </a:cubicBezTo>
                  <a:cubicBezTo>
                    <a:pt x="2930" y="743"/>
                    <a:pt x="2622" y="717"/>
                    <a:pt x="2622" y="717"/>
                  </a:cubicBezTo>
                  <a:cubicBezTo>
                    <a:pt x="2622" y="717"/>
                    <a:pt x="2972" y="594"/>
                    <a:pt x="2998" y="539"/>
                  </a:cubicBezTo>
                  <a:cubicBezTo>
                    <a:pt x="3017" y="513"/>
                    <a:pt x="2908" y="494"/>
                    <a:pt x="2793" y="494"/>
                  </a:cubicBezTo>
                  <a:cubicBezTo>
                    <a:pt x="2731" y="494"/>
                    <a:pt x="2668" y="499"/>
                    <a:pt x="2622" y="513"/>
                  </a:cubicBezTo>
                  <a:cubicBezTo>
                    <a:pt x="2622" y="513"/>
                    <a:pt x="2972" y="325"/>
                    <a:pt x="2959" y="257"/>
                  </a:cubicBezTo>
                  <a:cubicBezTo>
                    <a:pt x="2956" y="240"/>
                    <a:pt x="2931" y="234"/>
                    <a:pt x="2896" y="234"/>
                  </a:cubicBezTo>
                  <a:cubicBezTo>
                    <a:pt x="2785" y="234"/>
                    <a:pt x="2567" y="296"/>
                    <a:pt x="2567" y="296"/>
                  </a:cubicBezTo>
                  <a:cubicBezTo>
                    <a:pt x="2567" y="296"/>
                    <a:pt x="2836" y="95"/>
                    <a:pt x="2810" y="27"/>
                  </a:cubicBezTo>
                  <a:cubicBezTo>
                    <a:pt x="2805" y="18"/>
                    <a:pt x="2793" y="15"/>
                    <a:pt x="2778" y="15"/>
                  </a:cubicBezTo>
                  <a:cubicBezTo>
                    <a:pt x="2665" y="15"/>
                    <a:pt x="2324" y="202"/>
                    <a:pt x="2324" y="202"/>
                  </a:cubicBezTo>
                  <a:cubicBezTo>
                    <a:pt x="2324" y="202"/>
                    <a:pt x="2350" y="14"/>
                    <a:pt x="2269" y="1"/>
                  </a:cubicBezTo>
                  <a:cubicBezTo>
                    <a:pt x="2268" y="1"/>
                    <a:pt x="2267" y="1"/>
                    <a:pt x="2266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1376;p42"/>
            <p:cNvSpPr/>
            <p:nvPr/>
          </p:nvSpPr>
          <p:spPr>
            <a:xfrm>
              <a:off x="4970550" y="5229075"/>
              <a:ext cx="45625" cy="26675"/>
            </a:xfrm>
            <a:custGeom>
              <a:avLst/>
              <a:gdLst/>
              <a:ahLst/>
              <a:cxnLst/>
              <a:rect l="l" t="t" r="r" b="b"/>
              <a:pathLst>
                <a:path w="1825" h="1067" extrusionOk="0">
                  <a:moveTo>
                    <a:pt x="299" y="1"/>
                  </a:moveTo>
                  <a:lnTo>
                    <a:pt x="1" y="121"/>
                  </a:lnTo>
                  <a:lnTo>
                    <a:pt x="367" y="1041"/>
                  </a:lnTo>
                  <a:lnTo>
                    <a:pt x="367" y="1067"/>
                  </a:lnTo>
                  <a:cubicBezTo>
                    <a:pt x="866" y="730"/>
                    <a:pt x="1339" y="364"/>
                    <a:pt x="1825" y="14"/>
                  </a:cubicBezTo>
                  <a:lnTo>
                    <a:pt x="1825" y="14"/>
                  </a:lnTo>
                  <a:cubicBezTo>
                    <a:pt x="1634" y="82"/>
                    <a:pt x="1216" y="215"/>
                    <a:pt x="853" y="215"/>
                  </a:cubicBezTo>
                  <a:cubicBezTo>
                    <a:pt x="623" y="215"/>
                    <a:pt x="406" y="163"/>
                    <a:pt x="299" y="1"/>
                  </a:cubicBez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1377;p42"/>
            <p:cNvSpPr/>
            <p:nvPr/>
          </p:nvSpPr>
          <p:spPr>
            <a:xfrm>
              <a:off x="4761425" y="5217225"/>
              <a:ext cx="78250" cy="48650"/>
            </a:xfrm>
            <a:custGeom>
              <a:avLst/>
              <a:gdLst/>
              <a:ahLst/>
              <a:cxnLst/>
              <a:rect l="l" t="t" r="r" b="b"/>
              <a:pathLst>
                <a:path w="3130" h="1946" extrusionOk="0">
                  <a:moveTo>
                    <a:pt x="664" y="1"/>
                  </a:moveTo>
                  <a:cubicBezTo>
                    <a:pt x="662" y="1"/>
                    <a:pt x="660" y="1"/>
                    <a:pt x="658" y="2"/>
                  </a:cubicBezTo>
                  <a:cubicBezTo>
                    <a:pt x="590" y="28"/>
                    <a:pt x="645" y="219"/>
                    <a:pt x="645" y="219"/>
                  </a:cubicBezTo>
                  <a:cubicBezTo>
                    <a:pt x="645" y="219"/>
                    <a:pt x="322" y="101"/>
                    <a:pt x="196" y="101"/>
                  </a:cubicBezTo>
                  <a:cubicBezTo>
                    <a:pt x="167" y="101"/>
                    <a:pt x="148" y="107"/>
                    <a:pt x="146" y="122"/>
                  </a:cubicBezTo>
                  <a:cubicBezTo>
                    <a:pt x="117" y="190"/>
                    <a:pt x="415" y="352"/>
                    <a:pt x="415" y="352"/>
                  </a:cubicBezTo>
                  <a:cubicBezTo>
                    <a:pt x="415" y="352"/>
                    <a:pt x="271" y="332"/>
                    <a:pt x="158" y="332"/>
                  </a:cubicBezTo>
                  <a:cubicBezTo>
                    <a:pt x="87" y="332"/>
                    <a:pt x="28" y="340"/>
                    <a:pt x="23" y="365"/>
                  </a:cubicBezTo>
                  <a:cubicBezTo>
                    <a:pt x="23" y="433"/>
                    <a:pt x="389" y="569"/>
                    <a:pt x="389" y="569"/>
                  </a:cubicBezTo>
                  <a:cubicBezTo>
                    <a:pt x="374" y="567"/>
                    <a:pt x="359" y="567"/>
                    <a:pt x="342" y="567"/>
                  </a:cubicBezTo>
                  <a:cubicBezTo>
                    <a:pt x="202" y="567"/>
                    <a:pt x="1" y="613"/>
                    <a:pt x="36" y="663"/>
                  </a:cubicBezTo>
                  <a:cubicBezTo>
                    <a:pt x="65" y="718"/>
                    <a:pt x="428" y="770"/>
                    <a:pt x="428" y="770"/>
                  </a:cubicBezTo>
                  <a:cubicBezTo>
                    <a:pt x="428" y="770"/>
                    <a:pt x="133" y="851"/>
                    <a:pt x="240" y="906"/>
                  </a:cubicBezTo>
                  <a:cubicBezTo>
                    <a:pt x="347" y="948"/>
                    <a:pt x="927" y="961"/>
                    <a:pt x="927" y="961"/>
                  </a:cubicBezTo>
                  <a:lnTo>
                    <a:pt x="927" y="974"/>
                  </a:lnTo>
                  <a:cubicBezTo>
                    <a:pt x="943" y="974"/>
                    <a:pt x="982" y="1000"/>
                    <a:pt x="995" y="1000"/>
                  </a:cubicBezTo>
                  <a:cubicBezTo>
                    <a:pt x="1575" y="1311"/>
                    <a:pt x="2171" y="1622"/>
                    <a:pt x="2764" y="1904"/>
                  </a:cubicBezTo>
                  <a:cubicBezTo>
                    <a:pt x="2806" y="1920"/>
                    <a:pt x="2832" y="1933"/>
                    <a:pt x="2858" y="1946"/>
                  </a:cubicBezTo>
                  <a:cubicBezTo>
                    <a:pt x="2887" y="1823"/>
                    <a:pt x="2926" y="1703"/>
                    <a:pt x="2968" y="1580"/>
                  </a:cubicBezTo>
                  <a:cubicBezTo>
                    <a:pt x="3020" y="1353"/>
                    <a:pt x="3062" y="1136"/>
                    <a:pt x="3130" y="919"/>
                  </a:cubicBezTo>
                  <a:lnTo>
                    <a:pt x="2777" y="825"/>
                  </a:lnTo>
                  <a:lnTo>
                    <a:pt x="1089" y="407"/>
                  </a:lnTo>
                  <a:cubicBezTo>
                    <a:pt x="1089" y="407"/>
                    <a:pt x="747" y="1"/>
                    <a:pt x="664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1378;p42"/>
            <p:cNvSpPr/>
            <p:nvPr/>
          </p:nvSpPr>
          <p:spPr>
            <a:xfrm>
              <a:off x="4784575" y="5237825"/>
              <a:ext cx="49675" cy="22950"/>
            </a:xfrm>
            <a:custGeom>
              <a:avLst/>
              <a:gdLst/>
              <a:ahLst/>
              <a:cxnLst/>
              <a:rect l="l" t="t" r="r" b="b"/>
              <a:pathLst>
                <a:path w="1987" h="918" extrusionOk="0">
                  <a:moveTo>
                    <a:pt x="1851" y="1"/>
                  </a:moveTo>
                  <a:cubicBezTo>
                    <a:pt x="1757" y="176"/>
                    <a:pt x="1514" y="568"/>
                    <a:pt x="1245" y="568"/>
                  </a:cubicBezTo>
                  <a:lnTo>
                    <a:pt x="1216" y="568"/>
                  </a:lnTo>
                  <a:cubicBezTo>
                    <a:pt x="973" y="542"/>
                    <a:pt x="474" y="338"/>
                    <a:pt x="192" y="231"/>
                  </a:cubicBezTo>
                  <a:cubicBezTo>
                    <a:pt x="111" y="189"/>
                    <a:pt x="56" y="163"/>
                    <a:pt x="17" y="150"/>
                  </a:cubicBezTo>
                  <a:lnTo>
                    <a:pt x="1" y="150"/>
                  </a:lnTo>
                  <a:cubicBezTo>
                    <a:pt x="17" y="150"/>
                    <a:pt x="56" y="176"/>
                    <a:pt x="69" y="176"/>
                  </a:cubicBezTo>
                  <a:cubicBezTo>
                    <a:pt x="542" y="432"/>
                    <a:pt x="1028" y="675"/>
                    <a:pt x="1514" y="918"/>
                  </a:cubicBezTo>
                  <a:lnTo>
                    <a:pt x="1987" y="43"/>
                  </a:lnTo>
                  <a:lnTo>
                    <a:pt x="1851" y="1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1379;p42"/>
            <p:cNvSpPr/>
            <p:nvPr/>
          </p:nvSpPr>
          <p:spPr>
            <a:xfrm>
              <a:off x="4821750" y="5230775"/>
              <a:ext cx="158950" cy="102725"/>
            </a:xfrm>
            <a:custGeom>
              <a:avLst/>
              <a:gdLst/>
              <a:ahLst/>
              <a:cxnLst/>
              <a:rect l="l" t="t" r="r" b="b"/>
              <a:pathLst>
                <a:path w="6358" h="4109" extrusionOk="0">
                  <a:moveTo>
                    <a:pt x="5927" y="1"/>
                  </a:moveTo>
                  <a:lnTo>
                    <a:pt x="4563" y="607"/>
                  </a:lnTo>
                  <a:lnTo>
                    <a:pt x="4239" y="500"/>
                  </a:lnTo>
                  <a:cubicBezTo>
                    <a:pt x="4239" y="500"/>
                    <a:pt x="3821" y="1038"/>
                    <a:pt x="3293" y="1080"/>
                  </a:cubicBezTo>
                  <a:cubicBezTo>
                    <a:pt x="3276" y="1081"/>
                    <a:pt x="3259" y="1082"/>
                    <a:pt x="3242" y="1082"/>
                  </a:cubicBezTo>
                  <a:cubicBezTo>
                    <a:pt x="2738" y="1082"/>
                    <a:pt x="2308" y="539"/>
                    <a:pt x="2308" y="539"/>
                  </a:cubicBezTo>
                  <a:lnTo>
                    <a:pt x="2052" y="620"/>
                  </a:lnTo>
                  <a:lnTo>
                    <a:pt x="620" y="296"/>
                  </a:lnTo>
                  <a:lnTo>
                    <a:pt x="526" y="270"/>
                  </a:lnTo>
                  <a:lnTo>
                    <a:pt x="1" y="1255"/>
                  </a:lnTo>
                  <a:lnTo>
                    <a:pt x="1242" y="1848"/>
                  </a:lnTo>
                  <a:lnTo>
                    <a:pt x="1809" y="3779"/>
                  </a:lnTo>
                  <a:cubicBezTo>
                    <a:pt x="2434" y="4026"/>
                    <a:pt x="2950" y="4108"/>
                    <a:pt x="3360" y="4108"/>
                  </a:cubicBezTo>
                  <a:cubicBezTo>
                    <a:pt x="4180" y="4108"/>
                    <a:pt x="4576" y="3779"/>
                    <a:pt x="4576" y="3779"/>
                  </a:cubicBezTo>
                  <a:lnTo>
                    <a:pt x="5237" y="1890"/>
                  </a:lnTo>
                  <a:lnTo>
                    <a:pt x="6358" y="1093"/>
                  </a:lnTo>
                  <a:lnTo>
                    <a:pt x="6319" y="973"/>
                  </a:lnTo>
                  <a:lnTo>
                    <a:pt x="592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1380;p42"/>
            <p:cNvSpPr/>
            <p:nvPr/>
          </p:nvSpPr>
          <p:spPr>
            <a:xfrm>
              <a:off x="4873675" y="5245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08D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1381;p42"/>
            <p:cNvSpPr/>
            <p:nvPr/>
          </p:nvSpPr>
          <p:spPr>
            <a:xfrm>
              <a:off x="4873675" y="5245925"/>
              <a:ext cx="58425" cy="26025"/>
            </a:xfrm>
            <a:custGeom>
              <a:avLst/>
              <a:gdLst/>
              <a:ahLst/>
              <a:cxnLst/>
              <a:rect l="l" t="t" r="r" b="b"/>
              <a:pathLst>
                <a:path w="2337" h="1041" extrusionOk="0">
                  <a:moveTo>
                    <a:pt x="2337" y="1"/>
                  </a:moveTo>
                  <a:lnTo>
                    <a:pt x="1799" y="824"/>
                  </a:lnTo>
                  <a:lnTo>
                    <a:pt x="1459" y="461"/>
                  </a:lnTo>
                  <a:lnTo>
                    <a:pt x="1203" y="649"/>
                  </a:lnTo>
                  <a:lnTo>
                    <a:pt x="934" y="461"/>
                  </a:lnTo>
                  <a:lnTo>
                    <a:pt x="636" y="785"/>
                  </a:lnTo>
                  <a:cubicBezTo>
                    <a:pt x="435" y="610"/>
                    <a:pt x="17" y="27"/>
                    <a:pt x="1" y="1"/>
                  </a:cubicBezTo>
                  <a:lnTo>
                    <a:pt x="1" y="1"/>
                  </a:lnTo>
                  <a:lnTo>
                    <a:pt x="529" y="1028"/>
                  </a:lnTo>
                  <a:lnTo>
                    <a:pt x="921" y="594"/>
                  </a:lnTo>
                  <a:lnTo>
                    <a:pt x="1203" y="785"/>
                  </a:lnTo>
                  <a:lnTo>
                    <a:pt x="1433" y="649"/>
                  </a:lnTo>
                  <a:lnTo>
                    <a:pt x="1987" y="1041"/>
                  </a:lnTo>
                  <a:lnTo>
                    <a:pt x="2337" y="1"/>
                  </a:ln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1382;p42"/>
            <p:cNvSpPr/>
            <p:nvPr/>
          </p:nvSpPr>
          <p:spPr>
            <a:xfrm>
              <a:off x="4879750" y="5228750"/>
              <a:ext cx="47000" cy="32025"/>
            </a:xfrm>
            <a:custGeom>
              <a:avLst/>
              <a:gdLst/>
              <a:ahLst/>
              <a:cxnLst/>
              <a:rect l="l" t="t" r="r" b="b"/>
              <a:pathLst>
                <a:path w="1880" h="1281" extrusionOk="0">
                  <a:moveTo>
                    <a:pt x="56" y="1"/>
                  </a:moveTo>
                  <a:cubicBezTo>
                    <a:pt x="56" y="1"/>
                    <a:pt x="98" y="377"/>
                    <a:pt x="1" y="688"/>
                  </a:cubicBezTo>
                  <a:cubicBezTo>
                    <a:pt x="98" y="743"/>
                    <a:pt x="137" y="850"/>
                    <a:pt x="124" y="957"/>
                  </a:cubicBezTo>
                  <a:lnTo>
                    <a:pt x="367" y="1054"/>
                  </a:lnTo>
                  <a:cubicBezTo>
                    <a:pt x="393" y="957"/>
                    <a:pt x="474" y="892"/>
                    <a:pt x="597" y="892"/>
                  </a:cubicBezTo>
                  <a:cubicBezTo>
                    <a:pt x="798" y="892"/>
                    <a:pt x="892" y="1080"/>
                    <a:pt x="853" y="1242"/>
                  </a:cubicBezTo>
                  <a:lnTo>
                    <a:pt x="973" y="1281"/>
                  </a:lnTo>
                  <a:lnTo>
                    <a:pt x="1041" y="1255"/>
                  </a:lnTo>
                  <a:cubicBezTo>
                    <a:pt x="1015" y="1119"/>
                    <a:pt x="1109" y="957"/>
                    <a:pt x="1297" y="957"/>
                  </a:cubicBezTo>
                  <a:cubicBezTo>
                    <a:pt x="1394" y="957"/>
                    <a:pt x="1475" y="999"/>
                    <a:pt x="1514" y="1067"/>
                  </a:cubicBezTo>
                  <a:lnTo>
                    <a:pt x="1731" y="973"/>
                  </a:lnTo>
                  <a:cubicBezTo>
                    <a:pt x="1689" y="850"/>
                    <a:pt x="1744" y="675"/>
                    <a:pt x="1880" y="633"/>
                  </a:cubicBezTo>
                  <a:cubicBezTo>
                    <a:pt x="1812" y="338"/>
                    <a:pt x="1851" y="1"/>
                    <a:pt x="1851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1383;p42"/>
            <p:cNvSpPr/>
            <p:nvPr/>
          </p:nvSpPr>
          <p:spPr>
            <a:xfrm>
              <a:off x="4881125" y="5231100"/>
              <a:ext cx="44900" cy="11200"/>
            </a:xfrm>
            <a:custGeom>
              <a:avLst/>
              <a:gdLst/>
              <a:ahLst/>
              <a:cxnLst/>
              <a:rect l="l" t="t" r="r" b="b"/>
              <a:pathLst>
                <a:path w="1796" h="448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69"/>
                    <a:pt x="14" y="189"/>
                    <a:pt x="1" y="312"/>
                  </a:cubicBezTo>
                  <a:cubicBezTo>
                    <a:pt x="257" y="393"/>
                    <a:pt x="542" y="432"/>
                    <a:pt x="866" y="445"/>
                  </a:cubicBezTo>
                  <a:cubicBezTo>
                    <a:pt x="909" y="446"/>
                    <a:pt x="952" y="447"/>
                    <a:pt x="995" y="447"/>
                  </a:cubicBezTo>
                  <a:cubicBezTo>
                    <a:pt x="1292" y="447"/>
                    <a:pt x="1560" y="407"/>
                    <a:pt x="1796" y="325"/>
                  </a:cubicBezTo>
                  <a:cubicBezTo>
                    <a:pt x="1783" y="202"/>
                    <a:pt x="1783" y="95"/>
                    <a:pt x="1783" y="14"/>
                  </a:cubicBezTo>
                  <a:cubicBezTo>
                    <a:pt x="1514" y="95"/>
                    <a:pt x="1216" y="134"/>
                    <a:pt x="866" y="134"/>
                  </a:cubicBezTo>
                  <a:cubicBezTo>
                    <a:pt x="542" y="121"/>
                    <a:pt x="257" y="82"/>
                    <a:pt x="1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1384;p42"/>
            <p:cNvSpPr/>
            <p:nvPr/>
          </p:nvSpPr>
          <p:spPr>
            <a:xfrm>
              <a:off x="4876100" y="5236850"/>
              <a:ext cx="27650" cy="27325"/>
            </a:xfrm>
            <a:custGeom>
              <a:avLst/>
              <a:gdLst/>
              <a:ahLst/>
              <a:cxnLst/>
              <a:rect l="l" t="t" r="r" b="b"/>
              <a:pathLst>
                <a:path w="1106" h="1093" extrusionOk="0">
                  <a:moveTo>
                    <a:pt x="202" y="1"/>
                  </a:moveTo>
                  <a:lnTo>
                    <a:pt x="1" y="338"/>
                  </a:lnTo>
                  <a:cubicBezTo>
                    <a:pt x="1" y="338"/>
                    <a:pt x="202" y="986"/>
                    <a:pt x="526" y="1093"/>
                  </a:cubicBezTo>
                  <a:lnTo>
                    <a:pt x="837" y="824"/>
                  </a:lnTo>
                  <a:lnTo>
                    <a:pt x="931" y="905"/>
                  </a:lnTo>
                  <a:lnTo>
                    <a:pt x="1106" y="1012"/>
                  </a:lnTo>
                  <a:cubicBezTo>
                    <a:pt x="1106" y="999"/>
                    <a:pt x="1093" y="918"/>
                    <a:pt x="1093" y="824"/>
                  </a:cubicBezTo>
                  <a:cubicBezTo>
                    <a:pt x="1080" y="675"/>
                    <a:pt x="1054" y="500"/>
                    <a:pt x="1012" y="471"/>
                  </a:cubicBezTo>
                  <a:cubicBezTo>
                    <a:pt x="931" y="419"/>
                    <a:pt x="202" y="189"/>
                    <a:pt x="202" y="189"/>
                  </a:cubicBezTo>
                  <a:lnTo>
                    <a:pt x="202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1385;p42"/>
            <p:cNvSpPr/>
            <p:nvPr/>
          </p:nvSpPr>
          <p:spPr>
            <a:xfrm>
              <a:off x="4897000" y="5251025"/>
              <a:ext cx="6750" cy="11125"/>
            </a:xfrm>
            <a:custGeom>
              <a:avLst/>
              <a:gdLst/>
              <a:ahLst/>
              <a:cxnLst/>
              <a:rect l="l" t="t" r="r" b="b"/>
              <a:pathLst>
                <a:path w="270" h="445" extrusionOk="0">
                  <a:moveTo>
                    <a:pt x="108" y="1"/>
                  </a:moveTo>
                  <a:lnTo>
                    <a:pt x="1" y="257"/>
                  </a:lnTo>
                  <a:lnTo>
                    <a:pt x="270" y="445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3804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1386;p42"/>
            <p:cNvSpPr/>
            <p:nvPr/>
          </p:nvSpPr>
          <p:spPr>
            <a:xfrm>
              <a:off x="4903725" y="5237175"/>
              <a:ext cx="27075" cy="27000"/>
            </a:xfrm>
            <a:custGeom>
              <a:avLst/>
              <a:gdLst/>
              <a:ahLst/>
              <a:cxnLst/>
              <a:rect l="l" t="t" r="r" b="b"/>
              <a:pathLst>
                <a:path w="1083" h="1080" extrusionOk="0">
                  <a:moveTo>
                    <a:pt x="879" y="1"/>
                  </a:moveTo>
                  <a:lnTo>
                    <a:pt x="879" y="176"/>
                  </a:lnTo>
                  <a:cubicBezTo>
                    <a:pt x="879" y="176"/>
                    <a:pt x="150" y="406"/>
                    <a:pt x="69" y="458"/>
                  </a:cubicBezTo>
                  <a:cubicBezTo>
                    <a:pt x="30" y="487"/>
                    <a:pt x="14" y="662"/>
                    <a:pt x="1" y="811"/>
                  </a:cubicBezTo>
                  <a:lnTo>
                    <a:pt x="1" y="999"/>
                  </a:lnTo>
                  <a:lnTo>
                    <a:pt x="192" y="850"/>
                  </a:lnTo>
                  <a:lnTo>
                    <a:pt x="257" y="811"/>
                  </a:lnTo>
                  <a:lnTo>
                    <a:pt x="555" y="1080"/>
                  </a:lnTo>
                  <a:cubicBezTo>
                    <a:pt x="879" y="973"/>
                    <a:pt x="1083" y="325"/>
                    <a:pt x="1083" y="325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1387;p42"/>
            <p:cNvSpPr/>
            <p:nvPr/>
          </p:nvSpPr>
          <p:spPr>
            <a:xfrm>
              <a:off x="4903725" y="5251025"/>
              <a:ext cx="6425" cy="11125"/>
            </a:xfrm>
            <a:custGeom>
              <a:avLst/>
              <a:gdLst/>
              <a:ahLst/>
              <a:cxnLst/>
              <a:rect l="l" t="t" r="r" b="b"/>
              <a:pathLst>
                <a:path w="257" h="445" extrusionOk="0">
                  <a:moveTo>
                    <a:pt x="137" y="1"/>
                  </a:moveTo>
                  <a:lnTo>
                    <a:pt x="1" y="445"/>
                  </a:lnTo>
                  <a:lnTo>
                    <a:pt x="1" y="445"/>
                  </a:lnTo>
                  <a:lnTo>
                    <a:pt x="257" y="257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3804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1388;p42"/>
            <p:cNvSpPr/>
            <p:nvPr/>
          </p:nvSpPr>
          <p:spPr>
            <a:xfrm>
              <a:off x="4812550" y="5100775"/>
              <a:ext cx="181950" cy="133700"/>
            </a:xfrm>
            <a:custGeom>
              <a:avLst/>
              <a:gdLst/>
              <a:ahLst/>
              <a:cxnLst/>
              <a:rect l="l" t="t" r="r" b="b"/>
              <a:pathLst>
                <a:path w="7278" h="5348" extrusionOk="0">
                  <a:moveTo>
                    <a:pt x="3645" y="1"/>
                  </a:moveTo>
                  <a:cubicBezTo>
                    <a:pt x="3566" y="1"/>
                    <a:pt x="1336" y="13"/>
                    <a:pt x="1085" y="1420"/>
                  </a:cubicBezTo>
                  <a:cubicBezTo>
                    <a:pt x="1030" y="1718"/>
                    <a:pt x="988" y="2042"/>
                    <a:pt x="1004" y="2392"/>
                  </a:cubicBezTo>
                  <a:cubicBezTo>
                    <a:pt x="909" y="2318"/>
                    <a:pt x="796" y="2262"/>
                    <a:pt x="663" y="2262"/>
                  </a:cubicBezTo>
                  <a:cubicBezTo>
                    <a:pt x="605" y="2262"/>
                    <a:pt x="542" y="2273"/>
                    <a:pt x="476" y="2298"/>
                  </a:cubicBezTo>
                  <a:cubicBezTo>
                    <a:pt x="0" y="2482"/>
                    <a:pt x="108" y="3933"/>
                    <a:pt x="1234" y="3933"/>
                  </a:cubicBezTo>
                  <a:cubicBezTo>
                    <a:pt x="1259" y="3933"/>
                    <a:pt x="1285" y="3932"/>
                    <a:pt x="1312" y="3931"/>
                  </a:cubicBezTo>
                  <a:cubicBezTo>
                    <a:pt x="1678" y="4699"/>
                    <a:pt x="2365" y="5308"/>
                    <a:pt x="3609" y="5347"/>
                  </a:cubicBezTo>
                  <a:cubicBezTo>
                    <a:pt x="3636" y="5347"/>
                    <a:pt x="3663" y="5348"/>
                    <a:pt x="3690" y="5348"/>
                  </a:cubicBezTo>
                  <a:cubicBezTo>
                    <a:pt x="4869" y="5348"/>
                    <a:pt x="5574" y="4723"/>
                    <a:pt x="5945" y="3918"/>
                  </a:cubicBezTo>
                  <a:cubicBezTo>
                    <a:pt x="5981" y="3921"/>
                    <a:pt x="6016" y="3922"/>
                    <a:pt x="6051" y="3922"/>
                  </a:cubicBezTo>
                  <a:cubicBezTo>
                    <a:pt x="7167" y="3922"/>
                    <a:pt x="7278" y="2480"/>
                    <a:pt x="6794" y="2298"/>
                  </a:cubicBezTo>
                  <a:cubicBezTo>
                    <a:pt x="6727" y="2273"/>
                    <a:pt x="6665" y="2262"/>
                    <a:pt x="6606" y="2262"/>
                  </a:cubicBezTo>
                  <a:cubicBezTo>
                    <a:pt x="6473" y="2262"/>
                    <a:pt x="6361" y="2318"/>
                    <a:pt x="6269" y="2392"/>
                  </a:cubicBezTo>
                  <a:cubicBezTo>
                    <a:pt x="6282" y="2013"/>
                    <a:pt x="6240" y="1663"/>
                    <a:pt x="6159" y="1365"/>
                  </a:cubicBezTo>
                  <a:cubicBezTo>
                    <a:pt x="5783" y="17"/>
                    <a:pt x="3648" y="1"/>
                    <a:pt x="3648" y="1"/>
                  </a:cubicBezTo>
                  <a:cubicBezTo>
                    <a:pt x="3648" y="1"/>
                    <a:pt x="3647" y="1"/>
                    <a:pt x="3645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1389;p42"/>
            <p:cNvSpPr/>
            <p:nvPr/>
          </p:nvSpPr>
          <p:spPr>
            <a:xfrm>
              <a:off x="4829525" y="5127100"/>
              <a:ext cx="118450" cy="54700"/>
            </a:xfrm>
            <a:custGeom>
              <a:avLst/>
              <a:gdLst/>
              <a:ahLst/>
              <a:cxnLst/>
              <a:rect l="l" t="t" r="r" b="b"/>
              <a:pathLst>
                <a:path w="4738" h="2188" extrusionOk="0">
                  <a:moveTo>
                    <a:pt x="4738" y="1"/>
                  </a:moveTo>
                  <a:cubicBezTo>
                    <a:pt x="4440" y="150"/>
                    <a:pt x="4132" y="244"/>
                    <a:pt x="3821" y="299"/>
                  </a:cubicBezTo>
                  <a:cubicBezTo>
                    <a:pt x="3413" y="381"/>
                    <a:pt x="2904" y="434"/>
                    <a:pt x="2400" y="434"/>
                  </a:cubicBezTo>
                  <a:cubicBezTo>
                    <a:pt x="1985" y="434"/>
                    <a:pt x="1575" y="398"/>
                    <a:pt x="1229" y="312"/>
                  </a:cubicBezTo>
                  <a:cubicBezTo>
                    <a:pt x="1216" y="678"/>
                    <a:pt x="1135" y="1177"/>
                    <a:pt x="743" y="1540"/>
                  </a:cubicBezTo>
                  <a:lnTo>
                    <a:pt x="743" y="1569"/>
                  </a:lnTo>
                  <a:lnTo>
                    <a:pt x="649" y="2000"/>
                  </a:lnTo>
                  <a:cubicBezTo>
                    <a:pt x="649" y="2000"/>
                    <a:pt x="432" y="1608"/>
                    <a:pt x="283" y="1313"/>
                  </a:cubicBezTo>
                  <a:cubicBezTo>
                    <a:pt x="270" y="1297"/>
                    <a:pt x="257" y="1297"/>
                    <a:pt x="257" y="1284"/>
                  </a:cubicBezTo>
                  <a:cubicBezTo>
                    <a:pt x="244" y="1284"/>
                    <a:pt x="244" y="1284"/>
                    <a:pt x="228" y="1271"/>
                  </a:cubicBezTo>
                  <a:lnTo>
                    <a:pt x="215" y="1271"/>
                  </a:lnTo>
                  <a:cubicBezTo>
                    <a:pt x="202" y="1258"/>
                    <a:pt x="202" y="1258"/>
                    <a:pt x="189" y="1258"/>
                  </a:cubicBezTo>
                  <a:cubicBezTo>
                    <a:pt x="176" y="1245"/>
                    <a:pt x="163" y="1245"/>
                    <a:pt x="163" y="1245"/>
                  </a:cubicBezTo>
                  <a:lnTo>
                    <a:pt x="147" y="1245"/>
                  </a:lnTo>
                  <a:cubicBezTo>
                    <a:pt x="147" y="1232"/>
                    <a:pt x="134" y="1232"/>
                    <a:pt x="134" y="1232"/>
                  </a:cubicBezTo>
                  <a:cubicBezTo>
                    <a:pt x="82" y="1216"/>
                    <a:pt x="40" y="1203"/>
                    <a:pt x="1" y="1203"/>
                  </a:cubicBezTo>
                  <a:cubicBezTo>
                    <a:pt x="14" y="1271"/>
                    <a:pt x="27" y="1339"/>
                    <a:pt x="53" y="1407"/>
                  </a:cubicBezTo>
                  <a:cubicBezTo>
                    <a:pt x="121" y="1407"/>
                    <a:pt x="189" y="1433"/>
                    <a:pt x="257" y="1475"/>
                  </a:cubicBezTo>
                  <a:cubicBezTo>
                    <a:pt x="257" y="1488"/>
                    <a:pt x="270" y="1488"/>
                    <a:pt x="283" y="1501"/>
                  </a:cubicBezTo>
                  <a:cubicBezTo>
                    <a:pt x="432" y="1799"/>
                    <a:pt x="649" y="2188"/>
                    <a:pt x="649" y="2188"/>
                  </a:cubicBezTo>
                  <a:lnTo>
                    <a:pt x="743" y="1757"/>
                  </a:lnTo>
                  <a:lnTo>
                    <a:pt x="743" y="1731"/>
                  </a:lnTo>
                  <a:cubicBezTo>
                    <a:pt x="1135" y="1365"/>
                    <a:pt x="1216" y="866"/>
                    <a:pt x="1229" y="503"/>
                  </a:cubicBezTo>
                  <a:cubicBezTo>
                    <a:pt x="1573" y="587"/>
                    <a:pt x="1980" y="623"/>
                    <a:pt x="2392" y="623"/>
                  </a:cubicBezTo>
                  <a:cubicBezTo>
                    <a:pt x="2899" y="623"/>
                    <a:pt x="3411" y="569"/>
                    <a:pt x="3821" y="487"/>
                  </a:cubicBezTo>
                  <a:cubicBezTo>
                    <a:pt x="4132" y="435"/>
                    <a:pt x="4440" y="341"/>
                    <a:pt x="4725" y="205"/>
                  </a:cubicBezTo>
                  <a:cubicBezTo>
                    <a:pt x="4725" y="124"/>
                    <a:pt x="4725" y="56"/>
                    <a:pt x="4738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1390;p42"/>
            <p:cNvSpPr/>
            <p:nvPr/>
          </p:nvSpPr>
          <p:spPr>
            <a:xfrm>
              <a:off x="4947300" y="5136250"/>
              <a:ext cx="29675" cy="45550"/>
            </a:xfrm>
            <a:custGeom>
              <a:avLst/>
              <a:gdLst/>
              <a:ahLst/>
              <a:cxnLst/>
              <a:rect l="l" t="t" r="r" b="b"/>
              <a:pathLst>
                <a:path w="1187" h="1822" extrusionOk="0">
                  <a:moveTo>
                    <a:pt x="14" y="1"/>
                  </a:moveTo>
                  <a:cubicBezTo>
                    <a:pt x="1" y="380"/>
                    <a:pt x="53" y="947"/>
                    <a:pt x="500" y="1365"/>
                  </a:cubicBezTo>
                  <a:lnTo>
                    <a:pt x="594" y="1822"/>
                  </a:lnTo>
                  <a:cubicBezTo>
                    <a:pt x="594" y="1822"/>
                    <a:pt x="782" y="1485"/>
                    <a:pt x="918" y="1203"/>
                  </a:cubicBezTo>
                  <a:cubicBezTo>
                    <a:pt x="931" y="1174"/>
                    <a:pt x="944" y="1135"/>
                    <a:pt x="960" y="1109"/>
                  </a:cubicBezTo>
                  <a:cubicBezTo>
                    <a:pt x="1012" y="1080"/>
                    <a:pt x="1067" y="1054"/>
                    <a:pt x="1122" y="1041"/>
                  </a:cubicBezTo>
                  <a:cubicBezTo>
                    <a:pt x="1148" y="986"/>
                    <a:pt x="1161" y="947"/>
                    <a:pt x="1174" y="892"/>
                  </a:cubicBezTo>
                  <a:cubicBezTo>
                    <a:pt x="1174" y="879"/>
                    <a:pt x="1187" y="866"/>
                    <a:pt x="1187" y="837"/>
                  </a:cubicBezTo>
                  <a:lnTo>
                    <a:pt x="1187" y="837"/>
                  </a:lnTo>
                  <a:cubicBezTo>
                    <a:pt x="1161" y="850"/>
                    <a:pt x="1148" y="850"/>
                    <a:pt x="1122" y="850"/>
                  </a:cubicBezTo>
                  <a:cubicBezTo>
                    <a:pt x="1106" y="850"/>
                    <a:pt x="1106" y="850"/>
                    <a:pt x="1093" y="866"/>
                  </a:cubicBezTo>
                  <a:lnTo>
                    <a:pt x="1080" y="866"/>
                  </a:lnTo>
                  <a:cubicBezTo>
                    <a:pt x="1067" y="866"/>
                    <a:pt x="1054" y="879"/>
                    <a:pt x="1041" y="879"/>
                  </a:cubicBezTo>
                  <a:cubicBezTo>
                    <a:pt x="1025" y="879"/>
                    <a:pt x="1025" y="879"/>
                    <a:pt x="1012" y="892"/>
                  </a:cubicBezTo>
                  <a:lnTo>
                    <a:pt x="999" y="892"/>
                  </a:lnTo>
                  <a:cubicBezTo>
                    <a:pt x="986" y="905"/>
                    <a:pt x="986" y="905"/>
                    <a:pt x="973" y="905"/>
                  </a:cubicBezTo>
                  <a:cubicBezTo>
                    <a:pt x="973" y="918"/>
                    <a:pt x="973" y="918"/>
                    <a:pt x="960" y="918"/>
                  </a:cubicBezTo>
                  <a:cubicBezTo>
                    <a:pt x="944" y="947"/>
                    <a:pt x="931" y="986"/>
                    <a:pt x="918" y="1012"/>
                  </a:cubicBezTo>
                  <a:cubicBezTo>
                    <a:pt x="782" y="1297"/>
                    <a:pt x="594" y="1634"/>
                    <a:pt x="594" y="1634"/>
                  </a:cubicBezTo>
                  <a:lnTo>
                    <a:pt x="500" y="1174"/>
                  </a:lnTo>
                  <a:cubicBezTo>
                    <a:pt x="121" y="824"/>
                    <a:pt x="27" y="364"/>
                    <a:pt x="14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1391;p42"/>
            <p:cNvSpPr/>
            <p:nvPr/>
          </p:nvSpPr>
          <p:spPr>
            <a:xfrm>
              <a:off x="4914575" y="5156825"/>
              <a:ext cx="31050" cy="27725"/>
            </a:xfrm>
            <a:custGeom>
              <a:avLst/>
              <a:gdLst/>
              <a:ahLst/>
              <a:cxnLst/>
              <a:rect l="l" t="t" r="r" b="b"/>
              <a:pathLst>
                <a:path w="1242" h="1109" extrusionOk="0">
                  <a:moveTo>
                    <a:pt x="688" y="1"/>
                  </a:moveTo>
                  <a:cubicBezTo>
                    <a:pt x="377" y="1"/>
                    <a:pt x="1" y="325"/>
                    <a:pt x="1" y="623"/>
                  </a:cubicBezTo>
                  <a:cubicBezTo>
                    <a:pt x="1" y="934"/>
                    <a:pt x="377" y="1109"/>
                    <a:pt x="688" y="1109"/>
                  </a:cubicBezTo>
                  <a:cubicBezTo>
                    <a:pt x="986" y="1109"/>
                    <a:pt x="1242" y="866"/>
                    <a:pt x="1242" y="555"/>
                  </a:cubicBezTo>
                  <a:cubicBezTo>
                    <a:pt x="1242" y="257"/>
                    <a:pt x="986" y="1"/>
                    <a:pt x="6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1392;p42"/>
            <p:cNvSpPr/>
            <p:nvPr/>
          </p:nvSpPr>
          <p:spPr>
            <a:xfrm>
              <a:off x="4914175" y="5156375"/>
              <a:ext cx="32100" cy="23800"/>
            </a:xfrm>
            <a:custGeom>
              <a:avLst/>
              <a:gdLst/>
              <a:ahLst/>
              <a:cxnLst/>
              <a:rect l="l" t="t" r="r" b="b"/>
              <a:pathLst>
                <a:path w="1284" h="952" extrusionOk="0">
                  <a:moveTo>
                    <a:pt x="704" y="1"/>
                  </a:moveTo>
                  <a:cubicBezTo>
                    <a:pt x="624" y="1"/>
                    <a:pt x="544" y="16"/>
                    <a:pt x="474" y="45"/>
                  </a:cubicBezTo>
                  <a:cubicBezTo>
                    <a:pt x="380" y="87"/>
                    <a:pt x="286" y="142"/>
                    <a:pt x="218" y="223"/>
                  </a:cubicBezTo>
                  <a:cubicBezTo>
                    <a:pt x="137" y="288"/>
                    <a:pt x="82" y="369"/>
                    <a:pt x="43" y="466"/>
                  </a:cubicBezTo>
                  <a:cubicBezTo>
                    <a:pt x="30" y="518"/>
                    <a:pt x="17" y="560"/>
                    <a:pt x="17" y="612"/>
                  </a:cubicBezTo>
                  <a:cubicBezTo>
                    <a:pt x="1" y="667"/>
                    <a:pt x="17" y="722"/>
                    <a:pt x="43" y="761"/>
                  </a:cubicBezTo>
                  <a:cubicBezTo>
                    <a:pt x="17" y="667"/>
                    <a:pt x="30" y="560"/>
                    <a:pt x="69" y="479"/>
                  </a:cubicBezTo>
                  <a:cubicBezTo>
                    <a:pt x="111" y="385"/>
                    <a:pt x="179" y="317"/>
                    <a:pt x="244" y="249"/>
                  </a:cubicBezTo>
                  <a:cubicBezTo>
                    <a:pt x="325" y="181"/>
                    <a:pt x="406" y="126"/>
                    <a:pt x="487" y="100"/>
                  </a:cubicBezTo>
                  <a:cubicBezTo>
                    <a:pt x="559" y="71"/>
                    <a:pt x="629" y="55"/>
                    <a:pt x="698" y="55"/>
                  </a:cubicBezTo>
                  <a:cubicBezTo>
                    <a:pt x="723" y="55"/>
                    <a:pt x="747" y="57"/>
                    <a:pt x="772" y="61"/>
                  </a:cubicBezTo>
                  <a:cubicBezTo>
                    <a:pt x="960" y="74"/>
                    <a:pt x="1135" y="207"/>
                    <a:pt x="1203" y="398"/>
                  </a:cubicBezTo>
                  <a:cubicBezTo>
                    <a:pt x="1271" y="573"/>
                    <a:pt x="1245" y="790"/>
                    <a:pt x="1122" y="952"/>
                  </a:cubicBezTo>
                  <a:cubicBezTo>
                    <a:pt x="1190" y="871"/>
                    <a:pt x="1232" y="774"/>
                    <a:pt x="1258" y="680"/>
                  </a:cubicBezTo>
                  <a:cubicBezTo>
                    <a:pt x="1284" y="586"/>
                    <a:pt x="1271" y="479"/>
                    <a:pt x="1245" y="385"/>
                  </a:cubicBezTo>
                  <a:cubicBezTo>
                    <a:pt x="1177" y="181"/>
                    <a:pt x="989" y="32"/>
                    <a:pt x="785" y="6"/>
                  </a:cubicBezTo>
                  <a:cubicBezTo>
                    <a:pt x="758" y="3"/>
                    <a:pt x="731" y="1"/>
                    <a:pt x="704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1393;p42"/>
            <p:cNvSpPr/>
            <p:nvPr/>
          </p:nvSpPr>
          <p:spPr>
            <a:xfrm>
              <a:off x="4920650" y="5159500"/>
              <a:ext cx="19550" cy="19300"/>
            </a:xfrm>
            <a:custGeom>
              <a:avLst/>
              <a:gdLst/>
              <a:ahLst/>
              <a:cxnLst/>
              <a:rect l="l" t="t" r="r" b="b"/>
              <a:pathLst>
                <a:path w="782" h="772" extrusionOk="0">
                  <a:moveTo>
                    <a:pt x="390" y="1"/>
                  </a:moveTo>
                  <a:cubicBezTo>
                    <a:pt x="283" y="1"/>
                    <a:pt x="202" y="30"/>
                    <a:pt x="121" y="98"/>
                  </a:cubicBezTo>
                  <a:cubicBezTo>
                    <a:pt x="66" y="150"/>
                    <a:pt x="14" y="231"/>
                    <a:pt x="1" y="325"/>
                  </a:cubicBezTo>
                  <a:lnTo>
                    <a:pt x="1" y="380"/>
                  </a:lnTo>
                  <a:cubicBezTo>
                    <a:pt x="1" y="474"/>
                    <a:pt x="27" y="555"/>
                    <a:pt x="82" y="623"/>
                  </a:cubicBezTo>
                  <a:cubicBezTo>
                    <a:pt x="147" y="704"/>
                    <a:pt x="244" y="759"/>
                    <a:pt x="351" y="772"/>
                  </a:cubicBezTo>
                  <a:lnTo>
                    <a:pt x="390" y="772"/>
                  </a:lnTo>
                  <a:cubicBezTo>
                    <a:pt x="607" y="772"/>
                    <a:pt x="782" y="597"/>
                    <a:pt x="782" y="380"/>
                  </a:cubicBezTo>
                  <a:cubicBezTo>
                    <a:pt x="782" y="354"/>
                    <a:pt x="782" y="325"/>
                    <a:pt x="769" y="299"/>
                  </a:cubicBezTo>
                  <a:cubicBezTo>
                    <a:pt x="743" y="179"/>
                    <a:pt x="649" y="69"/>
                    <a:pt x="539" y="30"/>
                  </a:cubicBezTo>
                  <a:cubicBezTo>
                    <a:pt x="487" y="1"/>
                    <a:pt x="445" y="1"/>
                    <a:pt x="390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1394;p42"/>
            <p:cNvSpPr/>
            <p:nvPr/>
          </p:nvSpPr>
          <p:spPr>
            <a:xfrm>
              <a:off x="4920650" y="5161925"/>
              <a:ext cx="9425" cy="6750"/>
            </a:xfrm>
            <a:custGeom>
              <a:avLst/>
              <a:gdLst/>
              <a:ahLst/>
              <a:cxnLst/>
              <a:rect l="l" t="t" r="r" b="b"/>
              <a:pathLst>
                <a:path w="377" h="270" extrusionOk="0">
                  <a:moveTo>
                    <a:pt x="121" y="1"/>
                  </a:moveTo>
                  <a:cubicBezTo>
                    <a:pt x="66" y="53"/>
                    <a:pt x="14" y="134"/>
                    <a:pt x="1" y="228"/>
                  </a:cubicBezTo>
                  <a:lnTo>
                    <a:pt x="377" y="270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1395;p42"/>
            <p:cNvSpPr/>
            <p:nvPr/>
          </p:nvSpPr>
          <p:spPr>
            <a:xfrm>
              <a:off x="4922675" y="5168650"/>
              <a:ext cx="7400" cy="10150"/>
            </a:xfrm>
            <a:custGeom>
              <a:avLst/>
              <a:gdLst/>
              <a:ahLst/>
              <a:cxnLst/>
              <a:rect l="l" t="t" r="r" b="b"/>
              <a:pathLst>
                <a:path w="296" h="406" extrusionOk="0">
                  <a:moveTo>
                    <a:pt x="296" y="1"/>
                  </a:moveTo>
                  <a:lnTo>
                    <a:pt x="1" y="257"/>
                  </a:lnTo>
                  <a:cubicBezTo>
                    <a:pt x="66" y="338"/>
                    <a:pt x="163" y="393"/>
                    <a:pt x="270" y="406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1396;p42"/>
            <p:cNvSpPr/>
            <p:nvPr/>
          </p:nvSpPr>
          <p:spPr>
            <a:xfrm>
              <a:off x="4925025" y="5163950"/>
              <a:ext cx="10800" cy="10475"/>
            </a:xfrm>
            <a:custGeom>
              <a:avLst/>
              <a:gdLst/>
              <a:ahLst/>
              <a:cxnLst/>
              <a:rect l="l" t="t" r="r" b="b"/>
              <a:pathLst>
                <a:path w="432" h="419" extrusionOk="0">
                  <a:moveTo>
                    <a:pt x="215" y="1"/>
                  </a:moveTo>
                  <a:cubicBezTo>
                    <a:pt x="95" y="1"/>
                    <a:pt x="1" y="95"/>
                    <a:pt x="1" y="202"/>
                  </a:cubicBezTo>
                  <a:cubicBezTo>
                    <a:pt x="1" y="325"/>
                    <a:pt x="95" y="419"/>
                    <a:pt x="215" y="419"/>
                  </a:cubicBezTo>
                  <a:cubicBezTo>
                    <a:pt x="338" y="419"/>
                    <a:pt x="432" y="325"/>
                    <a:pt x="432" y="202"/>
                  </a:cubicBezTo>
                  <a:cubicBezTo>
                    <a:pt x="432" y="95"/>
                    <a:pt x="338" y="1"/>
                    <a:pt x="215" y="1"/>
                  </a:cubicBezTo>
                  <a:close/>
                </a:path>
              </a:pathLst>
            </a:custGeom>
            <a:solidFill>
              <a:srgbClr val="3A180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1397;p42"/>
            <p:cNvSpPr/>
            <p:nvPr/>
          </p:nvSpPr>
          <p:spPr>
            <a:xfrm>
              <a:off x="4934100" y="516962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56" y="1"/>
                  </a:moveTo>
                  <a:cubicBezTo>
                    <a:pt x="30" y="1"/>
                    <a:pt x="1" y="30"/>
                    <a:pt x="1" y="56"/>
                  </a:cubicBezTo>
                  <a:cubicBezTo>
                    <a:pt x="1" y="98"/>
                    <a:pt x="30" y="124"/>
                    <a:pt x="56" y="124"/>
                  </a:cubicBezTo>
                  <a:cubicBezTo>
                    <a:pt x="95" y="124"/>
                    <a:pt x="124" y="98"/>
                    <a:pt x="124" y="56"/>
                  </a:cubicBezTo>
                  <a:cubicBezTo>
                    <a:pt x="124" y="30"/>
                    <a:pt x="95" y="1"/>
                    <a:pt x="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1398;p42"/>
            <p:cNvSpPr/>
            <p:nvPr/>
          </p:nvSpPr>
          <p:spPr>
            <a:xfrm>
              <a:off x="4861200" y="5156825"/>
              <a:ext cx="31125" cy="27725"/>
            </a:xfrm>
            <a:custGeom>
              <a:avLst/>
              <a:gdLst/>
              <a:ahLst/>
              <a:cxnLst/>
              <a:rect l="l" t="t" r="r" b="b"/>
              <a:pathLst>
                <a:path w="1245" h="1109" extrusionOk="0">
                  <a:moveTo>
                    <a:pt x="555" y="1"/>
                  </a:moveTo>
                  <a:cubicBezTo>
                    <a:pt x="257" y="1"/>
                    <a:pt x="1" y="257"/>
                    <a:pt x="1" y="555"/>
                  </a:cubicBezTo>
                  <a:cubicBezTo>
                    <a:pt x="1" y="866"/>
                    <a:pt x="257" y="1109"/>
                    <a:pt x="555" y="1109"/>
                  </a:cubicBezTo>
                  <a:cubicBezTo>
                    <a:pt x="866" y="1109"/>
                    <a:pt x="1245" y="934"/>
                    <a:pt x="1245" y="623"/>
                  </a:cubicBezTo>
                  <a:cubicBezTo>
                    <a:pt x="1245" y="325"/>
                    <a:pt x="866" y="1"/>
                    <a:pt x="5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1399;p42"/>
            <p:cNvSpPr/>
            <p:nvPr/>
          </p:nvSpPr>
          <p:spPr>
            <a:xfrm>
              <a:off x="4860875" y="5156375"/>
              <a:ext cx="31775" cy="23800"/>
            </a:xfrm>
            <a:custGeom>
              <a:avLst/>
              <a:gdLst/>
              <a:ahLst/>
              <a:cxnLst/>
              <a:rect l="l" t="t" r="r" b="b"/>
              <a:pathLst>
                <a:path w="1271" h="952" extrusionOk="0">
                  <a:moveTo>
                    <a:pt x="573" y="1"/>
                  </a:moveTo>
                  <a:cubicBezTo>
                    <a:pt x="548" y="1"/>
                    <a:pt x="523" y="3"/>
                    <a:pt x="500" y="6"/>
                  </a:cubicBezTo>
                  <a:cubicBezTo>
                    <a:pt x="286" y="32"/>
                    <a:pt x="108" y="181"/>
                    <a:pt x="43" y="385"/>
                  </a:cubicBezTo>
                  <a:cubicBezTo>
                    <a:pt x="1" y="479"/>
                    <a:pt x="1" y="586"/>
                    <a:pt x="14" y="680"/>
                  </a:cubicBezTo>
                  <a:cubicBezTo>
                    <a:pt x="43" y="774"/>
                    <a:pt x="95" y="871"/>
                    <a:pt x="163" y="952"/>
                  </a:cubicBezTo>
                  <a:cubicBezTo>
                    <a:pt x="27" y="790"/>
                    <a:pt x="1" y="573"/>
                    <a:pt x="69" y="398"/>
                  </a:cubicBezTo>
                  <a:cubicBezTo>
                    <a:pt x="150" y="207"/>
                    <a:pt x="312" y="74"/>
                    <a:pt x="500" y="61"/>
                  </a:cubicBezTo>
                  <a:cubicBezTo>
                    <a:pt x="524" y="57"/>
                    <a:pt x="549" y="55"/>
                    <a:pt x="574" y="55"/>
                  </a:cubicBezTo>
                  <a:cubicBezTo>
                    <a:pt x="644" y="55"/>
                    <a:pt x="715" y="71"/>
                    <a:pt x="785" y="100"/>
                  </a:cubicBezTo>
                  <a:cubicBezTo>
                    <a:pt x="879" y="126"/>
                    <a:pt x="960" y="181"/>
                    <a:pt x="1028" y="249"/>
                  </a:cubicBezTo>
                  <a:cubicBezTo>
                    <a:pt x="1109" y="317"/>
                    <a:pt x="1161" y="385"/>
                    <a:pt x="1203" y="479"/>
                  </a:cubicBezTo>
                  <a:cubicBezTo>
                    <a:pt x="1242" y="560"/>
                    <a:pt x="1271" y="667"/>
                    <a:pt x="1242" y="761"/>
                  </a:cubicBezTo>
                  <a:cubicBezTo>
                    <a:pt x="1258" y="722"/>
                    <a:pt x="1271" y="667"/>
                    <a:pt x="1271" y="612"/>
                  </a:cubicBezTo>
                  <a:cubicBezTo>
                    <a:pt x="1271" y="560"/>
                    <a:pt x="1258" y="518"/>
                    <a:pt x="1229" y="466"/>
                  </a:cubicBezTo>
                  <a:cubicBezTo>
                    <a:pt x="1190" y="369"/>
                    <a:pt x="1135" y="288"/>
                    <a:pt x="1054" y="223"/>
                  </a:cubicBezTo>
                  <a:cubicBezTo>
                    <a:pt x="986" y="142"/>
                    <a:pt x="905" y="87"/>
                    <a:pt x="798" y="45"/>
                  </a:cubicBezTo>
                  <a:cubicBezTo>
                    <a:pt x="727" y="16"/>
                    <a:pt x="648" y="1"/>
                    <a:pt x="573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1400;p42"/>
            <p:cNvSpPr/>
            <p:nvPr/>
          </p:nvSpPr>
          <p:spPr>
            <a:xfrm>
              <a:off x="4868000" y="5160225"/>
              <a:ext cx="19550" cy="19225"/>
            </a:xfrm>
            <a:custGeom>
              <a:avLst/>
              <a:gdLst/>
              <a:ahLst/>
              <a:cxnLst/>
              <a:rect l="l" t="t" r="r" b="b"/>
              <a:pathLst>
                <a:path w="782" h="769" extrusionOk="0">
                  <a:moveTo>
                    <a:pt x="390" y="1"/>
                  </a:moveTo>
                  <a:cubicBezTo>
                    <a:pt x="283" y="1"/>
                    <a:pt x="202" y="27"/>
                    <a:pt x="121" y="95"/>
                  </a:cubicBezTo>
                  <a:cubicBezTo>
                    <a:pt x="66" y="150"/>
                    <a:pt x="14" y="231"/>
                    <a:pt x="1" y="325"/>
                  </a:cubicBezTo>
                  <a:lnTo>
                    <a:pt x="1" y="377"/>
                  </a:lnTo>
                  <a:cubicBezTo>
                    <a:pt x="1" y="474"/>
                    <a:pt x="27" y="555"/>
                    <a:pt x="82" y="620"/>
                  </a:cubicBezTo>
                  <a:cubicBezTo>
                    <a:pt x="147" y="701"/>
                    <a:pt x="244" y="756"/>
                    <a:pt x="351" y="769"/>
                  </a:cubicBezTo>
                  <a:lnTo>
                    <a:pt x="390" y="769"/>
                  </a:lnTo>
                  <a:cubicBezTo>
                    <a:pt x="607" y="769"/>
                    <a:pt x="782" y="594"/>
                    <a:pt x="782" y="377"/>
                  </a:cubicBezTo>
                  <a:cubicBezTo>
                    <a:pt x="782" y="351"/>
                    <a:pt x="782" y="325"/>
                    <a:pt x="769" y="296"/>
                  </a:cubicBezTo>
                  <a:cubicBezTo>
                    <a:pt x="743" y="176"/>
                    <a:pt x="649" y="69"/>
                    <a:pt x="539" y="27"/>
                  </a:cubicBezTo>
                  <a:cubicBezTo>
                    <a:pt x="487" y="1"/>
                    <a:pt x="445" y="1"/>
                    <a:pt x="390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1401;p42"/>
            <p:cNvSpPr/>
            <p:nvPr/>
          </p:nvSpPr>
          <p:spPr>
            <a:xfrm>
              <a:off x="4868000" y="5162575"/>
              <a:ext cx="9425" cy="6750"/>
            </a:xfrm>
            <a:custGeom>
              <a:avLst/>
              <a:gdLst/>
              <a:ahLst/>
              <a:cxnLst/>
              <a:rect l="l" t="t" r="r" b="b"/>
              <a:pathLst>
                <a:path w="377" h="270" extrusionOk="0">
                  <a:moveTo>
                    <a:pt x="121" y="1"/>
                  </a:moveTo>
                  <a:cubicBezTo>
                    <a:pt x="66" y="56"/>
                    <a:pt x="14" y="137"/>
                    <a:pt x="1" y="231"/>
                  </a:cubicBezTo>
                  <a:lnTo>
                    <a:pt x="377" y="270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1402;p42"/>
            <p:cNvSpPr/>
            <p:nvPr/>
          </p:nvSpPr>
          <p:spPr>
            <a:xfrm>
              <a:off x="4870025" y="5169300"/>
              <a:ext cx="7400" cy="10150"/>
            </a:xfrm>
            <a:custGeom>
              <a:avLst/>
              <a:gdLst/>
              <a:ahLst/>
              <a:cxnLst/>
              <a:rect l="l" t="t" r="r" b="b"/>
              <a:pathLst>
                <a:path w="296" h="406" extrusionOk="0">
                  <a:moveTo>
                    <a:pt x="296" y="1"/>
                  </a:moveTo>
                  <a:lnTo>
                    <a:pt x="1" y="257"/>
                  </a:lnTo>
                  <a:cubicBezTo>
                    <a:pt x="66" y="338"/>
                    <a:pt x="163" y="393"/>
                    <a:pt x="270" y="406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1403;p42"/>
            <p:cNvSpPr/>
            <p:nvPr/>
          </p:nvSpPr>
          <p:spPr>
            <a:xfrm>
              <a:off x="4872375" y="5164600"/>
              <a:ext cx="10800" cy="10475"/>
            </a:xfrm>
            <a:custGeom>
              <a:avLst/>
              <a:gdLst/>
              <a:ahLst/>
              <a:cxnLst/>
              <a:rect l="l" t="t" r="r" b="b"/>
              <a:pathLst>
                <a:path w="432" h="419" extrusionOk="0">
                  <a:moveTo>
                    <a:pt x="215" y="1"/>
                  </a:moveTo>
                  <a:cubicBezTo>
                    <a:pt x="95" y="1"/>
                    <a:pt x="1" y="95"/>
                    <a:pt x="1" y="202"/>
                  </a:cubicBezTo>
                  <a:cubicBezTo>
                    <a:pt x="1" y="325"/>
                    <a:pt x="95" y="419"/>
                    <a:pt x="215" y="419"/>
                  </a:cubicBezTo>
                  <a:cubicBezTo>
                    <a:pt x="338" y="419"/>
                    <a:pt x="432" y="325"/>
                    <a:pt x="432" y="202"/>
                  </a:cubicBezTo>
                  <a:cubicBezTo>
                    <a:pt x="432" y="95"/>
                    <a:pt x="338" y="1"/>
                    <a:pt x="215" y="1"/>
                  </a:cubicBezTo>
                  <a:close/>
                </a:path>
              </a:pathLst>
            </a:custGeom>
            <a:solidFill>
              <a:srgbClr val="3A180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1404;p42"/>
            <p:cNvSpPr/>
            <p:nvPr/>
          </p:nvSpPr>
          <p:spPr>
            <a:xfrm>
              <a:off x="4881450" y="5170350"/>
              <a:ext cx="3100" cy="3025"/>
            </a:xfrm>
            <a:custGeom>
              <a:avLst/>
              <a:gdLst/>
              <a:ahLst/>
              <a:cxnLst/>
              <a:rect l="l" t="t" r="r" b="b"/>
              <a:pathLst>
                <a:path w="124" h="121" extrusionOk="0">
                  <a:moveTo>
                    <a:pt x="56" y="1"/>
                  </a:moveTo>
                  <a:cubicBezTo>
                    <a:pt x="30" y="1"/>
                    <a:pt x="1" y="27"/>
                    <a:pt x="1" y="53"/>
                  </a:cubicBezTo>
                  <a:cubicBezTo>
                    <a:pt x="1" y="95"/>
                    <a:pt x="30" y="121"/>
                    <a:pt x="56" y="121"/>
                  </a:cubicBezTo>
                  <a:cubicBezTo>
                    <a:pt x="95" y="121"/>
                    <a:pt x="124" y="95"/>
                    <a:pt x="124" y="53"/>
                  </a:cubicBezTo>
                  <a:cubicBezTo>
                    <a:pt x="124" y="27"/>
                    <a:pt x="95" y="1"/>
                    <a:pt x="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1405;p42"/>
            <p:cNvSpPr/>
            <p:nvPr/>
          </p:nvSpPr>
          <p:spPr>
            <a:xfrm>
              <a:off x="4931275" y="5140550"/>
              <a:ext cx="14350" cy="11375"/>
            </a:xfrm>
            <a:custGeom>
              <a:avLst/>
              <a:gdLst/>
              <a:ahLst/>
              <a:cxnLst/>
              <a:rect l="l" t="t" r="r" b="b"/>
              <a:pathLst>
                <a:path w="574" h="455" extrusionOk="0">
                  <a:moveTo>
                    <a:pt x="209" y="0"/>
                  </a:moveTo>
                  <a:cubicBezTo>
                    <a:pt x="82" y="0"/>
                    <a:pt x="0" y="110"/>
                    <a:pt x="62" y="234"/>
                  </a:cubicBezTo>
                  <a:cubicBezTo>
                    <a:pt x="101" y="302"/>
                    <a:pt x="156" y="341"/>
                    <a:pt x="208" y="383"/>
                  </a:cubicBezTo>
                  <a:cubicBezTo>
                    <a:pt x="263" y="409"/>
                    <a:pt x="318" y="435"/>
                    <a:pt x="370" y="451"/>
                  </a:cubicBezTo>
                  <a:cubicBezTo>
                    <a:pt x="379" y="453"/>
                    <a:pt x="388" y="454"/>
                    <a:pt x="398" y="454"/>
                  </a:cubicBezTo>
                  <a:cubicBezTo>
                    <a:pt x="446" y="454"/>
                    <a:pt x="499" y="428"/>
                    <a:pt x="532" y="396"/>
                  </a:cubicBezTo>
                  <a:cubicBezTo>
                    <a:pt x="574" y="341"/>
                    <a:pt x="561" y="273"/>
                    <a:pt x="532" y="221"/>
                  </a:cubicBezTo>
                  <a:cubicBezTo>
                    <a:pt x="506" y="166"/>
                    <a:pt x="467" y="127"/>
                    <a:pt x="412" y="85"/>
                  </a:cubicBezTo>
                  <a:cubicBezTo>
                    <a:pt x="370" y="59"/>
                    <a:pt x="318" y="17"/>
                    <a:pt x="250" y="4"/>
                  </a:cubicBezTo>
                  <a:cubicBezTo>
                    <a:pt x="236" y="1"/>
                    <a:pt x="222" y="0"/>
                    <a:pt x="209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1406;p42"/>
            <p:cNvSpPr/>
            <p:nvPr/>
          </p:nvSpPr>
          <p:spPr>
            <a:xfrm>
              <a:off x="4861525" y="5140550"/>
              <a:ext cx="14050" cy="11375"/>
            </a:xfrm>
            <a:custGeom>
              <a:avLst/>
              <a:gdLst/>
              <a:ahLst/>
              <a:cxnLst/>
              <a:rect l="l" t="t" r="r" b="b"/>
              <a:pathLst>
                <a:path w="562" h="455" extrusionOk="0">
                  <a:moveTo>
                    <a:pt x="352" y="0"/>
                  </a:moveTo>
                  <a:cubicBezTo>
                    <a:pt x="339" y="0"/>
                    <a:pt x="325" y="1"/>
                    <a:pt x="312" y="4"/>
                  </a:cubicBezTo>
                  <a:cubicBezTo>
                    <a:pt x="260" y="17"/>
                    <a:pt x="205" y="59"/>
                    <a:pt x="150" y="85"/>
                  </a:cubicBezTo>
                  <a:cubicBezTo>
                    <a:pt x="98" y="127"/>
                    <a:pt x="56" y="166"/>
                    <a:pt x="30" y="221"/>
                  </a:cubicBezTo>
                  <a:cubicBezTo>
                    <a:pt x="1" y="273"/>
                    <a:pt x="1" y="341"/>
                    <a:pt x="30" y="396"/>
                  </a:cubicBezTo>
                  <a:cubicBezTo>
                    <a:pt x="62" y="428"/>
                    <a:pt x="115" y="454"/>
                    <a:pt x="164" y="454"/>
                  </a:cubicBezTo>
                  <a:cubicBezTo>
                    <a:pt x="173" y="454"/>
                    <a:pt x="183" y="453"/>
                    <a:pt x="192" y="451"/>
                  </a:cubicBezTo>
                  <a:cubicBezTo>
                    <a:pt x="260" y="435"/>
                    <a:pt x="299" y="409"/>
                    <a:pt x="354" y="383"/>
                  </a:cubicBezTo>
                  <a:cubicBezTo>
                    <a:pt x="406" y="341"/>
                    <a:pt x="474" y="302"/>
                    <a:pt x="503" y="234"/>
                  </a:cubicBezTo>
                  <a:cubicBezTo>
                    <a:pt x="562" y="110"/>
                    <a:pt x="479" y="0"/>
                    <a:pt x="352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1407;p42"/>
            <p:cNvSpPr/>
            <p:nvPr/>
          </p:nvSpPr>
          <p:spPr>
            <a:xfrm>
              <a:off x="4895950" y="5178450"/>
              <a:ext cx="14925" cy="7800"/>
            </a:xfrm>
            <a:custGeom>
              <a:avLst/>
              <a:gdLst/>
              <a:ahLst/>
              <a:cxnLst/>
              <a:rect l="l" t="t" r="r" b="b"/>
              <a:pathLst>
                <a:path w="597" h="312" extrusionOk="0">
                  <a:moveTo>
                    <a:pt x="299" y="1"/>
                  </a:moveTo>
                  <a:lnTo>
                    <a:pt x="231" y="14"/>
                  </a:lnTo>
                  <a:lnTo>
                    <a:pt x="163" y="14"/>
                  </a:lnTo>
                  <a:cubicBezTo>
                    <a:pt x="124" y="27"/>
                    <a:pt x="82" y="40"/>
                    <a:pt x="43" y="82"/>
                  </a:cubicBezTo>
                  <a:cubicBezTo>
                    <a:pt x="30" y="82"/>
                    <a:pt x="30" y="95"/>
                    <a:pt x="17" y="108"/>
                  </a:cubicBezTo>
                  <a:cubicBezTo>
                    <a:pt x="17" y="121"/>
                    <a:pt x="1" y="134"/>
                    <a:pt x="17" y="150"/>
                  </a:cubicBezTo>
                  <a:cubicBezTo>
                    <a:pt x="1" y="176"/>
                    <a:pt x="17" y="189"/>
                    <a:pt x="30" y="215"/>
                  </a:cubicBezTo>
                  <a:cubicBezTo>
                    <a:pt x="56" y="257"/>
                    <a:pt x="98" y="283"/>
                    <a:pt x="124" y="312"/>
                  </a:cubicBezTo>
                  <a:cubicBezTo>
                    <a:pt x="98" y="270"/>
                    <a:pt x="69" y="244"/>
                    <a:pt x="56" y="202"/>
                  </a:cubicBezTo>
                  <a:cubicBezTo>
                    <a:pt x="43" y="163"/>
                    <a:pt x="43" y="121"/>
                    <a:pt x="69" y="108"/>
                  </a:cubicBezTo>
                  <a:cubicBezTo>
                    <a:pt x="98" y="82"/>
                    <a:pt x="137" y="82"/>
                    <a:pt x="179" y="69"/>
                  </a:cubicBezTo>
                  <a:lnTo>
                    <a:pt x="244" y="69"/>
                  </a:lnTo>
                  <a:lnTo>
                    <a:pt x="299" y="53"/>
                  </a:lnTo>
                  <a:lnTo>
                    <a:pt x="367" y="53"/>
                  </a:lnTo>
                  <a:cubicBezTo>
                    <a:pt x="393" y="53"/>
                    <a:pt x="406" y="53"/>
                    <a:pt x="435" y="69"/>
                  </a:cubicBezTo>
                  <a:cubicBezTo>
                    <a:pt x="474" y="69"/>
                    <a:pt x="516" y="82"/>
                    <a:pt x="542" y="95"/>
                  </a:cubicBezTo>
                  <a:cubicBezTo>
                    <a:pt x="568" y="121"/>
                    <a:pt x="568" y="163"/>
                    <a:pt x="542" y="189"/>
                  </a:cubicBezTo>
                  <a:cubicBezTo>
                    <a:pt x="529" y="231"/>
                    <a:pt x="503" y="270"/>
                    <a:pt x="474" y="296"/>
                  </a:cubicBezTo>
                  <a:cubicBezTo>
                    <a:pt x="516" y="270"/>
                    <a:pt x="542" y="244"/>
                    <a:pt x="568" y="202"/>
                  </a:cubicBezTo>
                  <a:cubicBezTo>
                    <a:pt x="584" y="189"/>
                    <a:pt x="597" y="163"/>
                    <a:pt x="597" y="134"/>
                  </a:cubicBezTo>
                  <a:cubicBezTo>
                    <a:pt x="597" y="121"/>
                    <a:pt x="597" y="108"/>
                    <a:pt x="584" y="95"/>
                  </a:cubicBezTo>
                  <a:cubicBezTo>
                    <a:pt x="584" y="95"/>
                    <a:pt x="584" y="69"/>
                    <a:pt x="568" y="69"/>
                  </a:cubicBezTo>
                  <a:cubicBezTo>
                    <a:pt x="529" y="27"/>
                    <a:pt x="474" y="14"/>
                    <a:pt x="435" y="14"/>
                  </a:cubicBezTo>
                  <a:cubicBezTo>
                    <a:pt x="406" y="14"/>
                    <a:pt x="393" y="1"/>
                    <a:pt x="367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1408;p42"/>
            <p:cNvSpPr/>
            <p:nvPr/>
          </p:nvSpPr>
          <p:spPr>
            <a:xfrm>
              <a:off x="4822400" y="5165025"/>
              <a:ext cx="18575" cy="22850"/>
            </a:xfrm>
            <a:custGeom>
              <a:avLst/>
              <a:gdLst/>
              <a:ahLst/>
              <a:cxnLst/>
              <a:rect l="l" t="t" r="r" b="b"/>
              <a:pathLst>
                <a:path w="743" h="914" extrusionOk="0">
                  <a:moveTo>
                    <a:pt x="265" y="0"/>
                  </a:moveTo>
                  <a:cubicBezTo>
                    <a:pt x="245" y="0"/>
                    <a:pt x="224" y="3"/>
                    <a:pt x="205" y="10"/>
                  </a:cubicBezTo>
                  <a:cubicBezTo>
                    <a:pt x="189" y="10"/>
                    <a:pt x="176" y="23"/>
                    <a:pt x="150" y="23"/>
                  </a:cubicBezTo>
                  <a:cubicBezTo>
                    <a:pt x="137" y="39"/>
                    <a:pt x="124" y="52"/>
                    <a:pt x="108" y="65"/>
                  </a:cubicBezTo>
                  <a:cubicBezTo>
                    <a:pt x="82" y="91"/>
                    <a:pt x="56" y="120"/>
                    <a:pt x="43" y="146"/>
                  </a:cubicBezTo>
                  <a:cubicBezTo>
                    <a:pt x="27" y="185"/>
                    <a:pt x="14" y="227"/>
                    <a:pt x="14" y="253"/>
                  </a:cubicBezTo>
                  <a:cubicBezTo>
                    <a:pt x="1" y="334"/>
                    <a:pt x="14" y="402"/>
                    <a:pt x="43" y="470"/>
                  </a:cubicBezTo>
                  <a:cubicBezTo>
                    <a:pt x="27" y="402"/>
                    <a:pt x="27" y="334"/>
                    <a:pt x="43" y="266"/>
                  </a:cubicBezTo>
                  <a:cubicBezTo>
                    <a:pt x="43" y="227"/>
                    <a:pt x="56" y="201"/>
                    <a:pt x="69" y="172"/>
                  </a:cubicBezTo>
                  <a:cubicBezTo>
                    <a:pt x="82" y="133"/>
                    <a:pt x="108" y="104"/>
                    <a:pt x="137" y="91"/>
                  </a:cubicBezTo>
                  <a:cubicBezTo>
                    <a:pt x="170" y="66"/>
                    <a:pt x="205" y="51"/>
                    <a:pt x="244" y="51"/>
                  </a:cubicBezTo>
                  <a:cubicBezTo>
                    <a:pt x="265" y="51"/>
                    <a:pt x="288" y="56"/>
                    <a:pt x="312" y="65"/>
                  </a:cubicBezTo>
                  <a:cubicBezTo>
                    <a:pt x="380" y="78"/>
                    <a:pt x="432" y="104"/>
                    <a:pt x="487" y="159"/>
                  </a:cubicBezTo>
                  <a:cubicBezTo>
                    <a:pt x="529" y="201"/>
                    <a:pt x="581" y="253"/>
                    <a:pt x="610" y="321"/>
                  </a:cubicBezTo>
                  <a:cubicBezTo>
                    <a:pt x="636" y="347"/>
                    <a:pt x="636" y="376"/>
                    <a:pt x="649" y="402"/>
                  </a:cubicBezTo>
                  <a:cubicBezTo>
                    <a:pt x="662" y="444"/>
                    <a:pt x="675" y="470"/>
                    <a:pt x="691" y="509"/>
                  </a:cubicBezTo>
                  <a:cubicBezTo>
                    <a:pt x="728" y="625"/>
                    <a:pt x="730" y="766"/>
                    <a:pt x="719" y="893"/>
                  </a:cubicBezTo>
                  <a:lnTo>
                    <a:pt x="719" y="893"/>
                  </a:lnTo>
                  <a:cubicBezTo>
                    <a:pt x="722" y="870"/>
                    <a:pt x="730" y="842"/>
                    <a:pt x="730" y="820"/>
                  </a:cubicBezTo>
                  <a:cubicBezTo>
                    <a:pt x="743" y="781"/>
                    <a:pt x="743" y="739"/>
                    <a:pt x="743" y="713"/>
                  </a:cubicBezTo>
                  <a:lnTo>
                    <a:pt x="743" y="606"/>
                  </a:lnTo>
                  <a:cubicBezTo>
                    <a:pt x="743" y="564"/>
                    <a:pt x="730" y="538"/>
                    <a:pt x="730" y="496"/>
                  </a:cubicBezTo>
                  <a:cubicBezTo>
                    <a:pt x="704" y="347"/>
                    <a:pt x="636" y="214"/>
                    <a:pt x="513" y="120"/>
                  </a:cubicBezTo>
                  <a:cubicBezTo>
                    <a:pt x="461" y="65"/>
                    <a:pt x="393" y="23"/>
                    <a:pt x="325" y="10"/>
                  </a:cubicBezTo>
                  <a:cubicBezTo>
                    <a:pt x="305" y="3"/>
                    <a:pt x="285" y="0"/>
                    <a:pt x="265" y="0"/>
                  </a:cubicBezTo>
                  <a:close/>
                  <a:moveTo>
                    <a:pt x="719" y="893"/>
                  </a:moveTo>
                  <a:lnTo>
                    <a:pt x="719" y="893"/>
                  </a:lnTo>
                  <a:cubicBezTo>
                    <a:pt x="717" y="900"/>
                    <a:pt x="717" y="907"/>
                    <a:pt x="717" y="914"/>
                  </a:cubicBezTo>
                  <a:cubicBezTo>
                    <a:pt x="717" y="907"/>
                    <a:pt x="718" y="900"/>
                    <a:pt x="719" y="893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1409;p42"/>
            <p:cNvSpPr/>
            <p:nvPr/>
          </p:nvSpPr>
          <p:spPr>
            <a:xfrm>
              <a:off x="4830825" y="5173325"/>
              <a:ext cx="8125" cy="15275"/>
            </a:xfrm>
            <a:custGeom>
              <a:avLst/>
              <a:gdLst/>
              <a:ahLst/>
              <a:cxnLst/>
              <a:rect l="l" t="t" r="r" b="b"/>
              <a:pathLst>
                <a:path w="325" h="611" extrusionOk="0">
                  <a:moveTo>
                    <a:pt x="189" y="1"/>
                  </a:moveTo>
                  <a:cubicBezTo>
                    <a:pt x="162" y="1"/>
                    <a:pt x="135" y="5"/>
                    <a:pt x="111" y="15"/>
                  </a:cubicBezTo>
                  <a:cubicBezTo>
                    <a:pt x="69" y="31"/>
                    <a:pt x="43" y="57"/>
                    <a:pt x="14" y="96"/>
                  </a:cubicBezTo>
                  <a:cubicBezTo>
                    <a:pt x="1" y="138"/>
                    <a:pt x="1" y="177"/>
                    <a:pt x="1" y="206"/>
                  </a:cubicBezTo>
                  <a:cubicBezTo>
                    <a:pt x="1" y="287"/>
                    <a:pt x="30" y="355"/>
                    <a:pt x="56" y="420"/>
                  </a:cubicBezTo>
                  <a:cubicBezTo>
                    <a:pt x="82" y="488"/>
                    <a:pt x="124" y="556"/>
                    <a:pt x="163" y="611"/>
                  </a:cubicBezTo>
                  <a:cubicBezTo>
                    <a:pt x="137" y="543"/>
                    <a:pt x="111" y="475"/>
                    <a:pt x="95" y="407"/>
                  </a:cubicBezTo>
                  <a:cubicBezTo>
                    <a:pt x="69" y="339"/>
                    <a:pt x="56" y="274"/>
                    <a:pt x="56" y="206"/>
                  </a:cubicBezTo>
                  <a:cubicBezTo>
                    <a:pt x="56" y="151"/>
                    <a:pt x="69" y="83"/>
                    <a:pt x="124" y="57"/>
                  </a:cubicBezTo>
                  <a:cubicBezTo>
                    <a:pt x="176" y="31"/>
                    <a:pt x="257" y="31"/>
                    <a:pt x="325" y="31"/>
                  </a:cubicBezTo>
                  <a:cubicBezTo>
                    <a:pt x="282" y="13"/>
                    <a:pt x="234" y="1"/>
                    <a:pt x="189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1410;p42"/>
            <p:cNvSpPr/>
            <p:nvPr/>
          </p:nvSpPr>
          <p:spPr>
            <a:xfrm>
              <a:off x="4965850" y="5165025"/>
              <a:ext cx="18575" cy="22850"/>
            </a:xfrm>
            <a:custGeom>
              <a:avLst/>
              <a:gdLst/>
              <a:ahLst/>
              <a:cxnLst/>
              <a:rect l="l" t="t" r="r" b="b"/>
              <a:pathLst>
                <a:path w="743" h="914" extrusionOk="0">
                  <a:moveTo>
                    <a:pt x="480" y="0"/>
                  </a:moveTo>
                  <a:cubicBezTo>
                    <a:pt x="460" y="0"/>
                    <a:pt x="440" y="3"/>
                    <a:pt x="419" y="10"/>
                  </a:cubicBezTo>
                  <a:cubicBezTo>
                    <a:pt x="351" y="23"/>
                    <a:pt x="283" y="65"/>
                    <a:pt x="231" y="120"/>
                  </a:cubicBezTo>
                  <a:cubicBezTo>
                    <a:pt x="121" y="214"/>
                    <a:pt x="56" y="347"/>
                    <a:pt x="14" y="496"/>
                  </a:cubicBezTo>
                  <a:cubicBezTo>
                    <a:pt x="14" y="538"/>
                    <a:pt x="14" y="564"/>
                    <a:pt x="1" y="606"/>
                  </a:cubicBezTo>
                  <a:lnTo>
                    <a:pt x="1" y="713"/>
                  </a:lnTo>
                  <a:cubicBezTo>
                    <a:pt x="1" y="739"/>
                    <a:pt x="14" y="781"/>
                    <a:pt x="14" y="820"/>
                  </a:cubicBezTo>
                  <a:cubicBezTo>
                    <a:pt x="14" y="849"/>
                    <a:pt x="27" y="888"/>
                    <a:pt x="40" y="914"/>
                  </a:cubicBezTo>
                  <a:cubicBezTo>
                    <a:pt x="27" y="781"/>
                    <a:pt x="27" y="632"/>
                    <a:pt x="56" y="509"/>
                  </a:cubicBezTo>
                  <a:cubicBezTo>
                    <a:pt x="69" y="470"/>
                    <a:pt x="82" y="444"/>
                    <a:pt x="95" y="402"/>
                  </a:cubicBezTo>
                  <a:cubicBezTo>
                    <a:pt x="108" y="376"/>
                    <a:pt x="121" y="347"/>
                    <a:pt x="137" y="321"/>
                  </a:cubicBezTo>
                  <a:cubicBezTo>
                    <a:pt x="176" y="253"/>
                    <a:pt x="218" y="201"/>
                    <a:pt x="270" y="159"/>
                  </a:cubicBezTo>
                  <a:cubicBezTo>
                    <a:pt x="312" y="104"/>
                    <a:pt x="380" y="78"/>
                    <a:pt x="432" y="65"/>
                  </a:cubicBezTo>
                  <a:cubicBezTo>
                    <a:pt x="456" y="56"/>
                    <a:pt x="480" y="51"/>
                    <a:pt x="503" y="51"/>
                  </a:cubicBezTo>
                  <a:cubicBezTo>
                    <a:pt x="546" y="51"/>
                    <a:pt x="587" y="66"/>
                    <a:pt x="623" y="91"/>
                  </a:cubicBezTo>
                  <a:cubicBezTo>
                    <a:pt x="649" y="104"/>
                    <a:pt x="662" y="133"/>
                    <a:pt x="675" y="172"/>
                  </a:cubicBezTo>
                  <a:cubicBezTo>
                    <a:pt x="688" y="201"/>
                    <a:pt x="704" y="227"/>
                    <a:pt x="717" y="266"/>
                  </a:cubicBezTo>
                  <a:cubicBezTo>
                    <a:pt x="730" y="334"/>
                    <a:pt x="717" y="402"/>
                    <a:pt x="717" y="470"/>
                  </a:cubicBezTo>
                  <a:cubicBezTo>
                    <a:pt x="730" y="402"/>
                    <a:pt x="743" y="334"/>
                    <a:pt x="743" y="253"/>
                  </a:cubicBezTo>
                  <a:cubicBezTo>
                    <a:pt x="730" y="227"/>
                    <a:pt x="730" y="185"/>
                    <a:pt x="717" y="146"/>
                  </a:cubicBezTo>
                  <a:cubicBezTo>
                    <a:pt x="688" y="120"/>
                    <a:pt x="675" y="91"/>
                    <a:pt x="649" y="65"/>
                  </a:cubicBezTo>
                  <a:cubicBezTo>
                    <a:pt x="623" y="52"/>
                    <a:pt x="607" y="39"/>
                    <a:pt x="594" y="23"/>
                  </a:cubicBezTo>
                  <a:cubicBezTo>
                    <a:pt x="581" y="23"/>
                    <a:pt x="555" y="10"/>
                    <a:pt x="542" y="10"/>
                  </a:cubicBezTo>
                  <a:cubicBezTo>
                    <a:pt x="521" y="3"/>
                    <a:pt x="500" y="0"/>
                    <a:pt x="480" y="0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1411;p42"/>
            <p:cNvSpPr/>
            <p:nvPr/>
          </p:nvSpPr>
          <p:spPr>
            <a:xfrm>
              <a:off x="4968200" y="5173325"/>
              <a:ext cx="7800" cy="15275"/>
            </a:xfrm>
            <a:custGeom>
              <a:avLst/>
              <a:gdLst/>
              <a:ahLst/>
              <a:cxnLst/>
              <a:rect l="l" t="t" r="r" b="b"/>
              <a:pathLst>
                <a:path w="312" h="611" extrusionOk="0">
                  <a:moveTo>
                    <a:pt x="125" y="1"/>
                  </a:moveTo>
                  <a:cubicBezTo>
                    <a:pt x="80" y="1"/>
                    <a:pt x="35" y="13"/>
                    <a:pt x="1" y="31"/>
                  </a:cubicBezTo>
                  <a:cubicBezTo>
                    <a:pt x="69" y="31"/>
                    <a:pt x="137" y="31"/>
                    <a:pt x="189" y="57"/>
                  </a:cubicBezTo>
                  <a:cubicBezTo>
                    <a:pt x="244" y="83"/>
                    <a:pt x="270" y="151"/>
                    <a:pt x="257" y="206"/>
                  </a:cubicBezTo>
                  <a:cubicBezTo>
                    <a:pt x="257" y="274"/>
                    <a:pt x="244" y="339"/>
                    <a:pt x="218" y="407"/>
                  </a:cubicBezTo>
                  <a:cubicBezTo>
                    <a:pt x="205" y="475"/>
                    <a:pt x="176" y="543"/>
                    <a:pt x="163" y="611"/>
                  </a:cubicBezTo>
                  <a:cubicBezTo>
                    <a:pt x="205" y="556"/>
                    <a:pt x="231" y="488"/>
                    <a:pt x="257" y="420"/>
                  </a:cubicBezTo>
                  <a:cubicBezTo>
                    <a:pt x="286" y="355"/>
                    <a:pt x="312" y="287"/>
                    <a:pt x="312" y="206"/>
                  </a:cubicBezTo>
                  <a:cubicBezTo>
                    <a:pt x="312" y="177"/>
                    <a:pt x="312" y="138"/>
                    <a:pt x="299" y="96"/>
                  </a:cubicBezTo>
                  <a:cubicBezTo>
                    <a:pt x="286" y="57"/>
                    <a:pt x="244" y="31"/>
                    <a:pt x="205" y="15"/>
                  </a:cubicBezTo>
                  <a:cubicBezTo>
                    <a:pt x="179" y="5"/>
                    <a:pt x="152" y="1"/>
                    <a:pt x="125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1412;p42"/>
            <p:cNvSpPr/>
            <p:nvPr/>
          </p:nvSpPr>
          <p:spPr>
            <a:xfrm>
              <a:off x="4888250" y="5193275"/>
              <a:ext cx="30400" cy="5450"/>
            </a:xfrm>
            <a:custGeom>
              <a:avLst/>
              <a:gdLst/>
              <a:ahLst/>
              <a:cxnLst/>
              <a:rect l="l" t="t" r="r" b="b"/>
              <a:pathLst>
                <a:path w="1216" h="218" extrusionOk="0">
                  <a:moveTo>
                    <a:pt x="1216" y="1"/>
                  </a:moveTo>
                  <a:lnTo>
                    <a:pt x="1216" y="1"/>
                  </a:lnTo>
                  <a:cubicBezTo>
                    <a:pt x="1119" y="56"/>
                    <a:pt x="1025" y="95"/>
                    <a:pt x="918" y="124"/>
                  </a:cubicBezTo>
                  <a:cubicBezTo>
                    <a:pt x="876" y="137"/>
                    <a:pt x="824" y="137"/>
                    <a:pt x="769" y="150"/>
                  </a:cubicBezTo>
                  <a:cubicBezTo>
                    <a:pt x="714" y="150"/>
                    <a:pt x="662" y="163"/>
                    <a:pt x="607" y="163"/>
                  </a:cubicBezTo>
                  <a:cubicBezTo>
                    <a:pt x="513" y="163"/>
                    <a:pt x="406" y="137"/>
                    <a:pt x="296" y="108"/>
                  </a:cubicBezTo>
                  <a:cubicBezTo>
                    <a:pt x="202" y="82"/>
                    <a:pt x="95" y="56"/>
                    <a:pt x="1" y="1"/>
                  </a:cubicBezTo>
                  <a:lnTo>
                    <a:pt x="1" y="1"/>
                  </a:lnTo>
                  <a:cubicBezTo>
                    <a:pt x="82" y="69"/>
                    <a:pt x="189" y="124"/>
                    <a:pt x="283" y="150"/>
                  </a:cubicBezTo>
                  <a:cubicBezTo>
                    <a:pt x="390" y="189"/>
                    <a:pt x="500" y="205"/>
                    <a:pt x="607" y="218"/>
                  </a:cubicBezTo>
                  <a:cubicBezTo>
                    <a:pt x="662" y="218"/>
                    <a:pt x="714" y="205"/>
                    <a:pt x="769" y="205"/>
                  </a:cubicBezTo>
                  <a:cubicBezTo>
                    <a:pt x="824" y="189"/>
                    <a:pt x="892" y="189"/>
                    <a:pt x="931" y="163"/>
                  </a:cubicBezTo>
                  <a:cubicBezTo>
                    <a:pt x="1038" y="137"/>
                    <a:pt x="1135" y="69"/>
                    <a:pt x="1216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1413;p42"/>
            <p:cNvSpPr/>
            <p:nvPr/>
          </p:nvSpPr>
          <p:spPr>
            <a:xfrm>
              <a:off x="4897975" y="5201700"/>
              <a:ext cx="10150" cy="1725"/>
            </a:xfrm>
            <a:custGeom>
              <a:avLst/>
              <a:gdLst/>
              <a:ahLst/>
              <a:cxnLst/>
              <a:rect l="l" t="t" r="r" b="b"/>
              <a:pathLst>
                <a:path w="406" h="69" extrusionOk="0">
                  <a:moveTo>
                    <a:pt x="406" y="1"/>
                  </a:moveTo>
                  <a:lnTo>
                    <a:pt x="406" y="1"/>
                  </a:lnTo>
                  <a:cubicBezTo>
                    <a:pt x="367" y="14"/>
                    <a:pt x="341" y="14"/>
                    <a:pt x="299" y="14"/>
                  </a:cubicBezTo>
                  <a:lnTo>
                    <a:pt x="98" y="14"/>
                  </a:lnTo>
                  <a:cubicBezTo>
                    <a:pt x="69" y="14"/>
                    <a:pt x="30" y="14"/>
                    <a:pt x="1" y="1"/>
                  </a:cubicBezTo>
                  <a:lnTo>
                    <a:pt x="1" y="1"/>
                  </a:lnTo>
                  <a:cubicBezTo>
                    <a:pt x="30" y="30"/>
                    <a:pt x="56" y="43"/>
                    <a:pt x="98" y="56"/>
                  </a:cubicBezTo>
                  <a:cubicBezTo>
                    <a:pt x="124" y="69"/>
                    <a:pt x="163" y="69"/>
                    <a:pt x="205" y="69"/>
                  </a:cubicBezTo>
                  <a:cubicBezTo>
                    <a:pt x="273" y="69"/>
                    <a:pt x="354" y="56"/>
                    <a:pt x="406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1414;p42"/>
            <p:cNvSpPr/>
            <p:nvPr/>
          </p:nvSpPr>
          <p:spPr>
            <a:xfrm>
              <a:off x="4825475" y="5078725"/>
              <a:ext cx="153925" cy="98375"/>
            </a:xfrm>
            <a:custGeom>
              <a:avLst/>
              <a:gdLst/>
              <a:ahLst/>
              <a:cxnLst/>
              <a:rect l="l" t="t" r="r" b="b"/>
              <a:pathLst>
                <a:path w="6157" h="3935" extrusionOk="0">
                  <a:moveTo>
                    <a:pt x="3058" y="0"/>
                  </a:moveTo>
                  <a:cubicBezTo>
                    <a:pt x="2984" y="0"/>
                    <a:pt x="2910" y="3"/>
                    <a:pt x="2836" y="8"/>
                  </a:cubicBezTo>
                  <a:cubicBezTo>
                    <a:pt x="2415" y="47"/>
                    <a:pt x="2010" y="170"/>
                    <a:pt x="1673" y="413"/>
                  </a:cubicBezTo>
                  <a:cubicBezTo>
                    <a:pt x="1566" y="478"/>
                    <a:pt x="1472" y="575"/>
                    <a:pt x="1391" y="682"/>
                  </a:cubicBezTo>
                  <a:cubicBezTo>
                    <a:pt x="1391" y="682"/>
                    <a:pt x="1378" y="682"/>
                    <a:pt x="1378" y="695"/>
                  </a:cubicBezTo>
                  <a:cubicBezTo>
                    <a:pt x="1281" y="721"/>
                    <a:pt x="1200" y="750"/>
                    <a:pt x="1148" y="776"/>
                  </a:cubicBezTo>
                  <a:cubicBezTo>
                    <a:pt x="688" y="1006"/>
                    <a:pt x="202" y="1612"/>
                    <a:pt x="66" y="2033"/>
                  </a:cubicBezTo>
                  <a:cubicBezTo>
                    <a:pt x="53" y="2085"/>
                    <a:pt x="40" y="2127"/>
                    <a:pt x="40" y="2166"/>
                  </a:cubicBezTo>
                  <a:cubicBezTo>
                    <a:pt x="1" y="2409"/>
                    <a:pt x="121" y="2843"/>
                    <a:pt x="215" y="3151"/>
                  </a:cubicBezTo>
                  <a:cubicBezTo>
                    <a:pt x="283" y="3151"/>
                    <a:pt x="351" y="3180"/>
                    <a:pt x="419" y="3219"/>
                  </a:cubicBezTo>
                  <a:cubicBezTo>
                    <a:pt x="419" y="3232"/>
                    <a:pt x="432" y="3232"/>
                    <a:pt x="445" y="3248"/>
                  </a:cubicBezTo>
                  <a:cubicBezTo>
                    <a:pt x="594" y="3543"/>
                    <a:pt x="811" y="3935"/>
                    <a:pt x="811" y="3935"/>
                  </a:cubicBezTo>
                  <a:lnTo>
                    <a:pt x="905" y="3504"/>
                  </a:lnTo>
                  <a:lnTo>
                    <a:pt x="905" y="3475"/>
                  </a:lnTo>
                  <a:cubicBezTo>
                    <a:pt x="1297" y="3112"/>
                    <a:pt x="1378" y="2613"/>
                    <a:pt x="1391" y="2247"/>
                  </a:cubicBezTo>
                  <a:cubicBezTo>
                    <a:pt x="1737" y="2333"/>
                    <a:pt x="2147" y="2369"/>
                    <a:pt x="2562" y="2369"/>
                  </a:cubicBezTo>
                  <a:cubicBezTo>
                    <a:pt x="3066" y="2369"/>
                    <a:pt x="3575" y="2316"/>
                    <a:pt x="3983" y="2234"/>
                  </a:cubicBezTo>
                  <a:cubicBezTo>
                    <a:pt x="4294" y="2179"/>
                    <a:pt x="4602" y="2085"/>
                    <a:pt x="4900" y="1936"/>
                  </a:cubicBezTo>
                  <a:lnTo>
                    <a:pt x="4900" y="1936"/>
                  </a:lnTo>
                  <a:cubicBezTo>
                    <a:pt x="4861" y="2276"/>
                    <a:pt x="4861" y="2989"/>
                    <a:pt x="5373" y="3475"/>
                  </a:cubicBezTo>
                  <a:lnTo>
                    <a:pt x="5467" y="3935"/>
                  </a:lnTo>
                  <a:cubicBezTo>
                    <a:pt x="5467" y="3935"/>
                    <a:pt x="5655" y="3598"/>
                    <a:pt x="5791" y="3313"/>
                  </a:cubicBezTo>
                  <a:cubicBezTo>
                    <a:pt x="5804" y="3287"/>
                    <a:pt x="5817" y="3248"/>
                    <a:pt x="5833" y="3219"/>
                  </a:cubicBezTo>
                  <a:cubicBezTo>
                    <a:pt x="5885" y="3193"/>
                    <a:pt x="5940" y="3167"/>
                    <a:pt x="5995" y="3151"/>
                  </a:cubicBezTo>
                  <a:cubicBezTo>
                    <a:pt x="6021" y="3099"/>
                    <a:pt x="6034" y="3057"/>
                    <a:pt x="6047" y="3005"/>
                  </a:cubicBezTo>
                  <a:cubicBezTo>
                    <a:pt x="6076" y="2924"/>
                    <a:pt x="6089" y="2843"/>
                    <a:pt x="6102" y="2762"/>
                  </a:cubicBezTo>
                  <a:cubicBezTo>
                    <a:pt x="6157" y="2396"/>
                    <a:pt x="6089" y="1965"/>
                    <a:pt x="5804" y="1492"/>
                  </a:cubicBezTo>
                  <a:cubicBezTo>
                    <a:pt x="5791" y="1479"/>
                    <a:pt x="5791" y="1479"/>
                    <a:pt x="5791" y="1466"/>
                  </a:cubicBezTo>
                  <a:cubicBezTo>
                    <a:pt x="5765" y="1424"/>
                    <a:pt x="5736" y="1385"/>
                    <a:pt x="5697" y="1343"/>
                  </a:cubicBezTo>
                  <a:cubicBezTo>
                    <a:pt x="5697" y="1330"/>
                    <a:pt x="5684" y="1317"/>
                    <a:pt x="5671" y="1304"/>
                  </a:cubicBezTo>
                  <a:cubicBezTo>
                    <a:pt x="5710" y="1236"/>
                    <a:pt x="5752" y="1168"/>
                    <a:pt x="5791" y="1100"/>
                  </a:cubicBezTo>
                  <a:cubicBezTo>
                    <a:pt x="5817" y="1045"/>
                    <a:pt x="5833" y="993"/>
                    <a:pt x="5859" y="951"/>
                  </a:cubicBezTo>
                  <a:lnTo>
                    <a:pt x="5859" y="951"/>
                  </a:lnTo>
                  <a:cubicBezTo>
                    <a:pt x="5723" y="1019"/>
                    <a:pt x="5590" y="1061"/>
                    <a:pt x="5454" y="1100"/>
                  </a:cubicBezTo>
                  <a:cubicBezTo>
                    <a:pt x="5441" y="1087"/>
                    <a:pt x="5441" y="1087"/>
                    <a:pt x="5428" y="1074"/>
                  </a:cubicBezTo>
                  <a:cubicBezTo>
                    <a:pt x="5412" y="1074"/>
                    <a:pt x="5412" y="1061"/>
                    <a:pt x="5399" y="1045"/>
                  </a:cubicBezTo>
                  <a:cubicBezTo>
                    <a:pt x="5454" y="993"/>
                    <a:pt x="5493" y="925"/>
                    <a:pt x="5548" y="857"/>
                  </a:cubicBezTo>
                  <a:cubicBezTo>
                    <a:pt x="5561" y="844"/>
                    <a:pt x="5561" y="818"/>
                    <a:pt x="5574" y="802"/>
                  </a:cubicBezTo>
                  <a:cubicBezTo>
                    <a:pt x="5642" y="721"/>
                    <a:pt x="5697" y="614"/>
                    <a:pt x="5736" y="520"/>
                  </a:cubicBezTo>
                  <a:cubicBezTo>
                    <a:pt x="5752" y="478"/>
                    <a:pt x="5765" y="452"/>
                    <a:pt x="5791" y="413"/>
                  </a:cubicBezTo>
                  <a:lnTo>
                    <a:pt x="5791" y="413"/>
                  </a:lnTo>
                  <a:cubicBezTo>
                    <a:pt x="5710" y="439"/>
                    <a:pt x="5629" y="452"/>
                    <a:pt x="5548" y="452"/>
                  </a:cubicBezTo>
                  <a:cubicBezTo>
                    <a:pt x="5509" y="455"/>
                    <a:pt x="5470" y="457"/>
                    <a:pt x="5431" y="457"/>
                  </a:cubicBezTo>
                  <a:cubicBezTo>
                    <a:pt x="4971" y="457"/>
                    <a:pt x="4512" y="241"/>
                    <a:pt x="4064" y="128"/>
                  </a:cubicBezTo>
                  <a:cubicBezTo>
                    <a:pt x="3732" y="51"/>
                    <a:pt x="3393" y="0"/>
                    <a:pt x="3058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1415;p42"/>
            <p:cNvSpPr/>
            <p:nvPr/>
          </p:nvSpPr>
          <p:spPr>
            <a:xfrm>
              <a:off x="4857150" y="5103850"/>
              <a:ext cx="350" cy="350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1"/>
                  </a:moveTo>
                  <a:lnTo>
                    <a:pt x="1" y="14"/>
                  </a:lnTo>
                  <a:lnTo>
                    <a:pt x="14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8290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1416;p42"/>
            <p:cNvSpPr/>
            <p:nvPr/>
          </p:nvSpPr>
          <p:spPr>
            <a:xfrm>
              <a:off x="4826125" y="5104175"/>
              <a:ext cx="144125" cy="72925"/>
            </a:xfrm>
            <a:custGeom>
              <a:avLst/>
              <a:gdLst/>
              <a:ahLst/>
              <a:cxnLst/>
              <a:rect l="l" t="t" r="r" b="b"/>
              <a:pathLst>
                <a:path w="5765" h="2917" extrusionOk="0">
                  <a:moveTo>
                    <a:pt x="40" y="1015"/>
                  </a:moveTo>
                  <a:cubicBezTo>
                    <a:pt x="27" y="1067"/>
                    <a:pt x="14" y="1109"/>
                    <a:pt x="14" y="1148"/>
                  </a:cubicBezTo>
                  <a:cubicBezTo>
                    <a:pt x="14" y="1177"/>
                    <a:pt x="1" y="1216"/>
                    <a:pt x="1" y="1242"/>
                  </a:cubicBezTo>
                  <a:cubicBezTo>
                    <a:pt x="1" y="1501"/>
                    <a:pt x="108" y="1864"/>
                    <a:pt x="189" y="2133"/>
                  </a:cubicBezTo>
                  <a:cubicBezTo>
                    <a:pt x="257" y="2133"/>
                    <a:pt x="325" y="2162"/>
                    <a:pt x="393" y="2201"/>
                  </a:cubicBezTo>
                  <a:cubicBezTo>
                    <a:pt x="380" y="2039"/>
                    <a:pt x="364" y="1877"/>
                    <a:pt x="364" y="1715"/>
                  </a:cubicBezTo>
                  <a:cubicBezTo>
                    <a:pt x="283" y="1647"/>
                    <a:pt x="231" y="1566"/>
                    <a:pt x="189" y="1472"/>
                  </a:cubicBezTo>
                  <a:cubicBezTo>
                    <a:pt x="108" y="1323"/>
                    <a:pt x="69" y="1177"/>
                    <a:pt x="40" y="1015"/>
                  </a:cubicBezTo>
                  <a:close/>
                  <a:moveTo>
                    <a:pt x="1255" y="1"/>
                  </a:moveTo>
                  <a:cubicBezTo>
                    <a:pt x="1255" y="1"/>
                    <a:pt x="1242" y="14"/>
                    <a:pt x="1242" y="27"/>
                  </a:cubicBezTo>
                  <a:cubicBezTo>
                    <a:pt x="1203" y="461"/>
                    <a:pt x="1122" y="905"/>
                    <a:pt x="986" y="1323"/>
                  </a:cubicBezTo>
                  <a:cubicBezTo>
                    <a:pt x="960" y="1433"/>
                    <a:pt x="918" y="1540"/>
                    <a:pt x="850" y="1634"/>
                  </a:cubicBezTo>
                  <a:cubicBezTo>
                    <a:pt x="811" y="1676"/>
                    <a:pt x="769" y="1715"/>
                    <a:pt x="717" y="1757"/>
                  </a:cubicBezTo>
                  <a:cubicBezTo>
                    <a:pt x="743" y="2000"/>
                    <a:pt x="785" y="2256"/>
                    <a:pt x="879" y="2486"/>
                  </a:cubicBezTo>
                  <a:lnTo>
                    <a:pt x="879" y="2457"/>
                  </a:lnTo>
                  <a:cubicBezTo>
                    <a:pt x="1271" y="2094"/>
                    <a:pt x="1352" y="1595"/>
                    <a:pt x="1365" y="1229"/>
                  </a:cubicBezTo>
                  <a:cubicBezTo>
                    <a:pt x="1715" y="1310"/>
                    <a:pt x="2120" y="1352"/>
                    <a:pt x="2538" y="1352"/>
                  </a:cubicBezTo>
                  <a:cubicBezTo>
                    <a:pt x="3053" y="1352"/>
                    <a:pt x="3552" y="1297"/>
                    <a:pt x="3957" y="1216"/>
                  </a:cubicBezTo>
                  <a:cubicBezTo>
                    <a:pt x="4268" y="1161"/>
                    <a:pt x="4576" y="1067"/>
                    <a:pt x="4874" y="918"/>
                  </a:cubicBezTo>
                  <a:lnTo>
                    <a:pt x="4874" y="918"/>
                  </a:lnTo>
                  <a:cubicBezTo>
                    <a:pt x="4861" y="999"/>
                    <a:pt x="4861" y="1080"/>
                    <a:pt x="4861" y="1190"/>
                  </a:cubicBezTo>
                  <a:cubicBezTo>
                    <a:pt x="4861" y="1553"/>
                    <a:pt x="4942" y="2081"/>
                    <a:pt x="5347" y="2457"/>
                  </a:cubicBezTo>
                  <a:lnTo>
                    <a:pt x="5441" y="2917"/>
                  </a:lnTo>
                  <a:cubicBezTo>
                    <a:pt x="5441" y="2917"/>
                    <a:pt x="5629" y="2580"/>
                    <a:pt x="5765" y="2295"/>
                  </a:cubicBezTo>
                  <a:cubicBezTo>
                    <a:pt x="5752" y="2149"/>
                    <a:pt x="5726" y="2000"/>
                    <a:pt x="5697" y="1851"/>
                  </a:cubicBezTo>
                  <a:cubicBezTo>
                    <a:pt x="5577" y="1757"/>
                    <a:pt x="5496" y="1608"/>
                    <a:pt x="5483" y="1446"/>
                  </a:cubicBezTo>
                  <a:cubicBezTo>
                    <a:pt x="5483" y="1391"/>
                    <a:pt x="5483" y="1323"/>
                    <a:pt x="5496" y="1271"/>
                  </a:cubicBezTo>
                  <a:cubicBezTo>
                    <a:pt x="5415" y="1080"/>
                    <a:pt x="5321" y="905"/>
                    <a:pt x="5211" y="743"/>
                  </a:cubicBezTo>
                  <a:lnTo>
                    <a:pt x="5211" y="743"/>
                  </a:lnTo>
                  <a:cubicBezTo>
                    <a:pt x="5334" y="837"/>
                    <a:pt x="5441" y="947"/>
                    <a:pt x="5548" y="1054"/>
                  </a:cubicBezTo>
                  <a:cubicBezTo>
                    <a:pt x="5603" y="837"/>
                    <a:pt x="5684" y="636"/>
                    <a:pt x="5765" y="448"/>
                  </a:cubicBezTo>
                  <a:cubicBezTo>
                    <a:pt x="5739" y="406"/>
                    <a:pt x="5710" y="367"/>
                    <a:pt x="5671" y="325"/>
                  </a:cubicBezTo>
                  <a:cubicBezTo>
                    <a:pt x="5629" y="393"/>
                    <a:pt x="5577" y="448"/>
                    <a:pt x="5509" y="500"/>
                  </a:cubicBezTo>
                  <a:cubicBezTo>
                    <a:pt x="5321" y="649"/>
                    <a:pt x="5091" y="704"/>
                    <a:pt x="4861" y="756"/>
                  </a:cubicBezTo>
                  <a:cubicBezTo>
                    <a:pt x="4495" y="837"/>
                    <a:pt x="4119" y="905"/>
                    <a:pt x="3740" y="905"/>
                  </a:cubicBezTo>
                  <a:cubicBezTo>
                    <a:pt x="3646" y="905"/>
                    <a:pt x="3539" y="892"/>
                    <a:pt x="3442" y="892"/>
                  </a:cubicBezTo>
                  <a:cubicBezTo>
                    <a:pt x="3228" y="866"/>
                    <a:pt x="3024" y="824"/>
                    <a:pt x="2823" y="756"/>
                  </a:cubicBezTo>
                  <a:cubicBezTo>
                    <a:pt x="2295" y="704"/>
                    <a:pt x="1838" y="461"/>
                    <a:pt x="1417" y="124"/>
                  </a:cubicBezTo>
                  <a:cubicBezTo>
                    <a:pt x="1378" y="108"/>
                    <a:pt x="1352" y="95"/>
                    <a:pt x="1323" y="69"/>
                  </a:cubicBezTo>
                  <a:lnTo>
                    <a:pt x="1352" y="69"/>
                  </a:lnTo>
                  <a:cubicBezTo>
                    <a:pt x="1323" y="56"/>
                    <a:pt x="1284" y="27"/>
                    <a:pt x="1255" y="1"/>
                  </a:cubicBezTo>
                  <a:close/>
                </a:path>
              </a:pathLst>
            </a:custGeom>
            <a:solidFill>
              <a:srgbClr val="68290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1417;p42"/>
            <p:cNvSpPr/>
            <p:nvPr/>
          </p:nvSpPr>
          <p:spPr>
            <a:xfrm>
              <a:off x="4858525" y="5091700"/>
              <a:ext cx="110350" cy="17200"/>
            </a:xfrm>
            <a:custGeom>
              <a:avLst/>
              <a:gdLst/>
              <a:ahLst/>
              <a:cxnLst/>
              <a:rect l="l" t="t" r="r" b="b"/>
              <a:pathLst>
                <a:path w="4414" h="688" extrusionOk="0">
                  <a:moveTo>
                    <a:pt x="4414" y="1"/>
                  </a:moveTo>
                  <a:lnTo>
                    <a:pt x="4414" y="1"/>
                  </a:lnTo>
                  <a:cubicBezTo>
                    <a:pt x="4333" y="56"/>
                    <a:pt x="4252" y="95"/>
                    <a:pt x="4158" y="137"/>
                  </a:cubicBezTo>
                  <a:cubicBezTo>
                    <a:pt x="3714" y="325"/>
                    <a:pt x="3241" y="380"/>
                    <a:pt x="2755" y="380"/>
                  </a:cubicBezTo>
                  <a:lnTo>
                    <a:pt x="2363" y="380"/>
                  </a:lnTo>
                  <a:cubicBezTo>
                    <a:pt x="1757" y="338"/>
                    <a:pt x="1148" y="231"/>
                    <a:pt x="542" y="218"/>
                  </a:cubicBezTo>
                  <a:lnTo>
                    <a:pt x="445" y="218"/>
                  </a:lnTo>
                  <a:cubicBezTo>
                    <a:pt x="380" y="218"/>
                    <a:pt x="299" y="218"/>
                    <a:pt x="218" y="244"/>
                  </a:cubicBezTo>
                  <a:cubicBezTo>
                    <a:pt x="121" y="270"/>
                    <a:pt x="27" y="351"/>
                    <a:pt x="1" y="461"/>
                  </a:cubicBezTo>
                  <a:cubicBezTo>
                    <a:pt x="27" y="406"/>
                    <a:pt x="108" y="364"/>
                    <a:pt x="163" y="364"/>
                  </a:cubicBezTo>
                  <a:cubicBezTo>
                    <a:pt x="163" y="364"/>
                    <a:pt x="176" y="364"/>
                    <a:pt x="176" y="380"/>
                  </a:cubicBezTo>
                  <a:cubicBezTo>
                    <a:pt x="730" y="406"/>
                    <a:pt x="1255" y="607"/>
                    <a:pt x="1809" y="662"/>
                  </a:cubicBezTo>
                  <a:cubicBezTo>
                    <a:pt x="1984" y="675"/>
                    <a:pt x="2175" y="688"/>
                    <a:pt x="2350" y="688"/>
                  </a:cubicBezTo>
                  <a:cubicBezTo>
                    <a:pt x="2875" y="688"/>
                    <a:pt x="3416" y="607"/>
                    <a:pt x="3915" y="445"/>
                  </a:cubicBezTo>
                  <a:cubicBezTo>
                    <a:pt x="4009" y="419"/>
                    <a:pt x="4119" y="380"/>
                    <a:pt x="4226" y="338"/>
                  </a:cubicBezTo>
                  <a:cubicBezTo>
                    <a:pt x="4239" y="325"/>
                    <a:pt x="4239" y="299"/>
                    <a:pt x="4252" y="283"/>
                  </a:cubicBezTo>
                  <a:cubicBezTo>
                    <a:pt x="4320" y="202"/>
                    <a:pt x="4375" y="95"/>
                    <a:pt x="4414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1418;p42"/>
            <p:cNvSpPr/>
            <p:nvPr/>
          </p:nvSpPr>
          <p:spPr>
            <a:xfrm>
              <a:off x="4859900" y="5102475"/>
              <a:ext cx="112050" cy="21000"/>
            </a:xfrm>
            <a:custGeom>
              <a:avLst/>
              <a:gdLst/>
              <a:ahLst/>
              <a:cxnLst/>
              <a:rect l="l" t="t" r="r" b="b"/>
              <a:pathLst>
                <a:path w="4482" h="840" extrusionOk="0">
                  <a:moveTo>
                    <a:pt x="4482" y="1"/>
                  </a:moveTo>
                  <a:lnTo>
                    <a:pt x="4482" y="1"/>
                  </a:lnTo>
                  <a:cubicBezTo>
                    <a:pt x="4346" y="69"/>
                    <a:pt x="4213" y="111"/>
                    <a:pt x="4077" y="150"/>
                  </a:cubicBezTo>
                  <a:cubicBezTo>
                    <a:pt x="4064" y="137"/>
                    <a:pt x="4064" y="137"/>
                    <a:pt x="4051" y="124"/>
                  </a:cubicBezTo>
                  <a:cubicBezTo>
                    <a:pt x="3565" y="419"/>
                    <a:pt x="2998" y="581"/>
                    <a:pt x="2431" y="581"/>
                  </a:cubicBezTo>
                  <a:cubicBezTo>
                    <a:pt x="2295" y="581"/>
                    <a:pt x="2146" y="568"/>
                    <a:pt x="2010" y="542"/>
                  </a:cubicBezTo>
                  <a:cubicBezTo>
                    <a:pt x="1349" y="448"/>
                    <a:pt x="714" y="137"/>
                    <a:pt x="53" y="137"/>
                  </a:cubicBezTo>
                  <a:lnTo>
                    <a:pt x="1" y="137"/>
                  </a:lnTo>
                  <a:cubicBezTo>
                    <a:pt x="14" y="163"/>
                    <a:pt x="40" y="176"/>
                    <a:pt x="66" y="192"/>
                  </a:cubicBezTo>
                  <a:cubicBezTo>
                    <a:pt x="513" y="448"/>
                    <a:pt x="973" y="691"/>
                    <a:pt x="1472" y="824"/>
                  </a:cubicBezTo>
                  <a:cubicBezTo>
                    <a:pt x="1524" y="840"/>
                    <a:pt x="1579" y="840"/>
                    <a:pt x="1647" y="840"/>
                  </a:cubicBezTo>
                  <a:lnTo>
                    <a:pt x="1715" y="840"/>
                  </a:lnTo>
                  <a:cubicBezTo>
                    <a:pt x="1971" y="840"/>
                    <a:pt x="2214" y="798"/>
                    <a:pt x="2457" y="759"/>
                  </a:cubicBezTo>
                  <a:cubicBezTo>
                    <a:pt x="3131" y="636"/>
                    <a:pt x="3847" y="516"/>
                    <a:pt x="4414" y="150"/>
                  </a:cubicBezTo>
                  <a:cubicBezTo>
                    <a:pt x="4440" y="95"/>
                    <a:pt x="4456" y="43"/>
                    <a:pt x="4482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1419;p42"/>
            <p:cNvSpPr/>
            <p:nvPr/>
          </p:nvSpPr>
          <p:spPr>
            <a:xfrm>
              <a:off x="4859175" y="5105875"/>
              <a:ext cx="2375" cy="1400"/>
            </a:xfrm>
            <a:custGeom>
              <a:avLst/>
              <a:gdLst/>
              <a:ahLst/>
              <a:cxnLst/>
              <a:rect l="l" t="t" r="r" b="b"/>
              <a:pathLst>
                <a:path w="95" h="56" extrusionOk="0">
                  <a:moveTo>
                    <a:pt x="1" y="1"/>
                  </a:moveTo>
                  <a:cubicBezTo>
                    <a:pt x="30" y="27"/>
                    <a:pt x="56" y="40"/>
                    <a:pt x="95" y="56"/>
                  </a:cubicBezTo>
                  <a:cubicBezTo>
                    <a:pt x="69" y="40"/>
                    <a:pt x="43" y="27"/>
                    <a:pt x="30" y="1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1420;p42"/>
            <p:cNvSpPr/>
            <p:nvPr/>
          </p:nvSpPr>
          <p:spPr>
            <a:xfrm>
              <a:off x="4896675" y="5106200"/>
              <a:ext cx="73575" cy="20600"/>
            </a:xfrm>
            <a:custGeom>
              <a:avLst/>
              <a:gdLst/>
              <a:ahLst/>
              <a:cxnLst/>
              <a:rect l="l" t="t" r="r" b="b"/>
              <a:pathLst>
                <a:path w="2943" h="824" extrusionOk="0">
                  <a:moveTo>
                    <a:pt x="2943" y="1"/>
                  </a:moveTo>
                  <a:cubicBezTo>
                    <a:pt x="2376" y="367"/>
                    <a:pt x="1660" y="487"/>
                    <a:pt x="986" y="610"/>
                  </a:cubicBezTo>
                  <a:cubicBezTo>
                    <a:pt x="743" y="649"/>
                    <a:pt x="500" y="691"/>
                    <a:pt x="244" y="691"/>
                  </a:cubicBezTo>
                  <a:lnTo>
                    <a:pt x="176" y="691"/>
                  </a:lnTo>
                  <a:cubicBezTo>
                    <a:pt x="108" y="691"/>
                    <a:pt x="53" y="691"/>
                    <a:pt x="1" y="675"/>
                  </a:cubicBezTo>
                  <a:lnTo>
                    <a:pt x="1" y="675"/>
                  </a:lnTo>
                  <a:cubicBezTo>
                    <a:pt x="202" y="743"/>
                    <a:pt x="406" y="785"/>
                    <a:pt x="620" y="811"/>
                  </a:cubicBezTo>
                  <a:cubicBezTo>
                    <a:pt x="717" y="811"/>
                    <a:pt x="824" y="824"/>
                    <a:pt x="918" y="824"/>
                  </a:cubicBezTo>
                  <a:cubicBezTo>
                    <a:pt x="1297" y="824"/>
                    <a:pt x="1673" y="756"/>
                    <a:pt x="2039" y="675"/>
                  </a:cubicBezTo>
                  <a:cubicBezTo>
                    <a:pt x="2269" y="623"/>
                    <a:pt x="2499" y="568"/>
                    <a:pt x="2687" y="419"/>
                  </a:cubicBezTo>
                  <a:cubicBezTo>
                    <a:pt x="2755" y="367"/>
                    <a:pt x="2807" y="312"/>
                    <a:pt x="2849" y="244"/>
                  </a:cubicBezTo>
                  <a:cubicBezTo>
                    <a:pt x="2849" y="231"/>
                    <a:pt x="2836" y="218"/>
                    <a:pt x="2823" y="205"/>
                  </a:cubicBezTo>
                  <a:cubicBezTo>
                    <a:pt x="2862" y="137"/>
                    <a:pt x="2904" y="69"/>
                    <a:pt x="2943" y="1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1421;p42"/>
            <p:cNvSpPr/>
            <p:nvPr/>
          </p:nvSpPr>
          <p:spPr>
            <a:xfrm>
              <a:off x="4834875" y="5103850"/>
              <a:ext cx="23025" cy="45225"/>
            </a:xfrm>
            <a:custGeom>
              <a:avLst/>
              <a:gdLst/>
              <a:ahLst/>
              <a:cxnLst/>
              <a:rect l="l" t="t" r="r" b="b"/>
              <a:pathLst>
                <a:path w="921" h="1809" extrusionOk="0">
                  <a:moveTo>
                    <a:pt x="921" y="1"/>
                  </a:moveTo>
                  <a:cubicBezTo>
                    <a:pt x="921" y="1"/>
                    <a:pt x="905" y="1"/>
                    <a:pt x="905" y="14"/>
                  </a:cubicBezTo>
                  <a:lnTo>
                    <a:pt x="921" y="1"/>
                  </a:lnTo>
                  <a:close/>
                  <a:moveTo>
                    <a:pt x="892" y="14"/>
                  </a:moveTo>
                  <a:cubicBezTo>
                    <a:pt x="636" y="218"/>
                    <a:pt x="380" y="393"/>
                    <a:pt x="218" y="675"/>
                  </a:cubicBezTo>
                  <a:cubicBezTo>
                    <a:pt x="43" y="986"/>
                    <a:pt x="1" y="1352"/>
                    <a:pt x="14" y="1728"/>
                  </a:cubicBezTo>
                  <a:cubicBezTo>
                    <a:pt x="69" y="1770"/>
                    <a:pt x="137" y="1809"/>
                    <a:pt x="218" y="1809"/>
                  </a:cubicBezTo>
                  <a:cubicBezTo>
                    <a:pt x="273" y="1809"/>
                    <a:pt x="325" y="1796"/>
                    <a:pt x="367" y="1770"/>
                  </a:cubicBezTo>
                  <a:lnTo>
                    <a:pt x="367" y="1689"/>
                  </a:lnTo>
                  <a:cubicBezTo>
                    <a:pt x="354" y="1540"/>
                    <a:pt x="354" y="1391"/>
                    <a:pt x="367" y="1255"/>
                  </a:cubicBezTo>
                  <a:cubicBezTo>
                    <a:pt x="406" y="798"/>
                    <a:pt x="597" y="364"/>
                    <a:pt x="892" y="40"/>
                  </a:cubicBezTo>
                  <a:lnTo>
                    <a:pt x="892" y="14"/>
                  </a:ln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1422;p42"/>
            <p:cNvSpPr/>
            <p:nvPr/>
          </p:nvSpPr>
          <p:spPr>
            <a:xfrm>
              <a:off x="4835200" y="5104175"/>
              <a:ext cx="22300" cy="72925"/>
            </a:xfrm>
            <a:custGeom>
              <a:avLst/>
              <a:gdLst/>
              <a:ahLst/>
              <a:cxnLst/>
              <a:rect l="l" t="t" r="r" b="b"/>
              <a:pathLst>
                <a:path w="892" h="2917" extrusionOk="0">
                  <a:moveTo>
                    <a:pt x="879" y="1"/>
                  </a:moveTo>
                  <a:lnTo>
                    <a:pt x="879" y="27"/>
                  </a:lnTo>
                  <a:cubicBezTo>
                    <a:pt x="879" y="14"/>
                    <a:pt x="892" y="1"/>
                    <a:pt x="892" y="1"/>
                  </a:cubicBezTo>
                  <a:close/>
                  <a:moveTo>
                    <a:pt x="1" y="1715"/>
                  </a:moveTo>
                  <a:cubicBezTo>
                    <a:pt x="1" y="1877"/>
                    <a:pt x="17" y="2039"/>
                    <a:pt x="30" y="2201"/>
                  </a:cubicBezTo>
                  <a:cubicBezTo>
                    <a:pt x="30" y="2214"/>
                    <a:pt x="43" y="2214"/>
                    <a:pt x="56" y="2230"/>
                  </a:cubicBezTo>
                  <a:cubicBezTo>
                    <a:pt x="205" y="2525"/>
                    <a:pt x="422" y="2917"/>
                    <a:pt x="422" y="2917"/>
                  </a:cubicBezTo>
                  <a:lnTo>
                    <a:pt x="516" y="2486"/>
                  </a:lnTo>
                  <a:cubicBezTo>
                    <a:pt x="422" y="2256"/>
                    <a:pt x="380" y="2000"/>
                    <a:pt x="354" y="1757"/>
                  </a:cubicBezTo>
                  <a:cubicBezTo>
                    <a:pt x="312" y="1783"/>
                    <a:pt x="260" y="1796"/>
                    <a:pt x="205" y="1796"/>
                  </a:cubicBezTo>
                  <a:cubicBezTo>
                    <a:pt x="124" y="1796"/>
                    <a:pt x="56" y="1757"/>
                    <a:pt x="1" y="1715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1423;p42"/>
            <p:cNvSpPr/>
            <p:nvPr/>
          </p:nvSpPr>
          <p:spPr>
            <a:xfrm>
              <a:off x="4963500" y="5130500"/>
              <a:ext cx="14525" cy="23350"/>
            </a:xfrm>
            <a:custGeom>
              <a:avLst/>
              <a:gdLst/>
              <a:ahLst/>
              <a:cxnLst/>
              <a:rect l="l" t="t" r="r" b="b"/>
              <a:pathLst>
                <a:path w="581" h="934" extrusionOk="0">
                  <a:moveTo>
                    <a:pt x="53" y="1"/>
                  </a:moveTo>
                  <a:cubicBezTo>
                    <a:pt x="40" y="43"/>
                    <a:pt x="27" y="82"/>
                    <a:pt x="27" y="124"/>
                  </a:cubicBezTo>
                  <a:cubicBezTo>
                    <a:pt x="14" y="150"/>
                    <a:pt x="14" y="176"/>
                    <a:pt x="1" y="218"/>
                  </a:cubicBezTo>
                  <a:cubicBezTo>
                    <a:pt x="82" y="406"/>
                    <a:pt x="150" y="594"/>
                    <a:pt x="202" y="798"/>
                  </a:cubicBezTo>
                  <a:cubicBezTo>
                    <a:pt x="231" y="824"/>
                    <a:pt x="270" y="853"/>
                    <a:pt x="312" y="866"/>
                  </a:cubicBezTo>
                  <a:cubicBezTo>
                    <a:pt x="377" y="905"/>
                    <a:pt x="445" y="934"/>
                    <a:pt x="526" y="934"/>
                  </a:cubicBezTo>
                  <a:cubicBezTo>
                    <a:pt x="555" y="853"/>
                    <a:pt x="568" y="772"/>
                    <a:pt x="581" y="691"/>
                  </a:cubicBezTo>
                  <a:cubicBezTo>
                    <a:pt x="432" y="448"/>
                    <a:pt x="257" y="205"/>
                    <a:pt x="53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1424;p42"/>
            <p:cNvSpPr/>
            <p:nvPr/>
          </p:nvSpPr>
          <p:spPr>
            <a:xfrm>
              <a:off x="4956375" y="5122725"/>
              <a:ext cx="20275" cy="38825"/>
            </a:xfrm>
            <a:custGeom>
              <a:avLst/>
              <a:gdLst/>
              <a:ahLst/>
              <a:cxnLst/>
              <a:rect l="l" t="t" r="r" b="b"/>
              <a:pathLst>
                <a:path w="811" h="1553" extrusionOk="0">
                  <a:moveTo>
                    <a:pt x="1" y="1"/>
                  </a:moveTo>
                  <a:lnTo>
                    <a:pt x="1" y="1"/>
                  </a:lnTo>
                  <a:cubicBezTo>
                    <a:pt x="111" y="163"/>
                    <a:pt x="205" y="338"/>
                    <a:pt x="286" y="529"/>
                  </a:cubicBezTo>
                  <a:cubicBezTo>
                    <a:pt x="299" y="487"/>
                    <a:pt x="299" y="461"/>
                    <a:pt x="312" y="435"/>
                  </a:cubicBezTo>
                  <a:cubicBezTo>
                    <a:pt x="312" y="393"/>
                    <a:pt x="325" y="354"/>
                    <a:pt x="338" y="312"/>
                  </a:cubicBezTo>
                  <a:cubicBezTo>
                    <a:pt x="231" y="205"/>
                    <a:pt x="124" y="95"/>
                    <a:pt x="1" y="1"/>
                  </a:cubicBezTo>
                  <a:close/>
                  <a:moveTo>
                    <a:pt x="487" y="1109"/>
                  </a:moveTo>
                  <a:lnTo>
                    <a:pt x="487" y="1109"/>
                  </a:lnTo>
                  <a:cubicBezTo>
                    <a:pt x="516" y="1258"/>
                    <a:pt x="542" y="1407"/>
                    <a:pt x="555" y="1553"/>
                  </a:cubicBezTo>
                  <a:cubicBezTo>
                    <a:pt x="568" y="1527"/>
                    <a:pt x="581" y="1488"/>
                    <a:pt x="597" y="1459"/>
                  </a:cubicBezTo>
                  <a:cubicBezTo>
                    <a:pt x="649" y="1433"/>
                    <a:pt x="704" y="1407"/>
                    <a:pt x="759" y="1391"/>
                  </a:cubicBezTo>
                  <a:cubicBezTo>
                    <a:pt x="785" y="1339"/>
                    <a:pt x="798" y="1297"/>
                    <a:pt x="811" y="1245"/>
                  </a:cubicBezTo>
                  <a:cubicBezTo>
                    <a:pt x="730" y="1245"/>
                    <a:pt x="662" y="1216"/>
                    <a:pt x="597" y="1177"/>
                  </a:cubicBezTo>
                  <a:cubicBezTo>
                    <a:pt x="555" y="1164"/>
                    <a:pt x="516" y="1135"/>
                    <a:pt x="487" y="1109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1425;p42"/>
            <p:cNvSpPr/>
            <p:nvPr/>
          </p:nvSpPr>
          <p:spPr>
            <a:xfrm>
              <a:off x="4860225" y="5078500"/>
              <a:ext cx="103950" cy="17600"/>
            </a:xfrm>
            <a:custGeom>
              <a:avLst/>
              <a:gdLst/>
              <a:ahLst/>
              <a:cxnLst/>
              <a:rect l="l" t="t" r="r" b="b"/>
              <a:pathLst>
                <a:path w="4158" h="704" extrusionOk="0">
                  <a:moveTo>
                    <a:pt x="1689" y="1"/>
                  </a:moveTo>
                  <a:cubicBezTo>
                    <a:pt x="1608" y="1"/>
                    <a:pt x="1527" y="17"/>
                    <a:pt x="1446" y="17"/>
                  </a:cubicBezTo>
                  <a:cubicBezTo>
                    <a:pt x="1025" y="56"/>
                    <a:pt x="620" y="179"/>
                    <a:pt x="283" y="422"/>
                  </a:cubicBezTo>
                  <a:cubicBezTo>
                    <a:pt x="176" y="487"/>
                    <a:pt x="82" y="584"/>
                    <a:pt x="1" y="691"/>
                  </a:cubicBezTo>
                  <a:lnTo>
                    <a:pt x="14" y="704"/>
                  </a:lnTo>
                  <a:cubicBezTo>
                    <a:pt x="189" y="474"/>
                    <a:pt x="500" y="422"/>
                    <a:pt x="769" y="380"/>
                  </a:cubicBezTo>
                  <a:cubicBezTo>
                    <a:pt x="918" y="367"/>
                    <a:pt x="1067" y="354"/>
                    <a:pt x="1203" y="354"/>
                  </a:cubicBezTo>
                  <a:lnTo>
                    <a:pt x="1365" y="354"/>
                  </a:lnTo>
                  <a:cubicBezTo>
                    <a:pt x="1553" y="380"/>
                    <a:pt x="1741" y="435"/>
                    <a:pt x="1916" y="487"/>
                  </a:cubicBezTo>
                  <a:cubicBezTo>
                    <a:pt x="2094" y="529"/>
                    <a:pt x="2269" y="568"/>
                    <a:pt x="2444" y="610"/>
                  </a:cubicBezTo>
                  <a:cubicBezTo>
                    <a:pt x="2700" y="649"/>
                    <a:pt x="2956" y="691"/>
                    <a:pt x="3212" y="691"/>
                  </a:cubicBezTo>
                  <a:cubicBezTo>
                    <a:pt x="3322" y="691"/>
                    <a:pt x="3429" y="691"/>
                    <a:pt x="3536" y="678"/>
                  </a:cubicBezTo>
                  <a:cubicBezTo>
                    <a:pt x="3753" y="636"/>
                    <a:pt x="3970" y="568"/>
                    <a:pt x="4158" y="461"/>
                  </a:cubicBezTo>
                  <a:cubicBezTo>
                    <a:pt x="4119" y="461"/>
                    <a:pt x="4090" y="474"/>
                    <a:pt x="4051" y="474"/>
                  </a:cubicBezTo>
                  <a:cubicBezTo>
                    <a:pt x="3591" y="474"/>
                    <a:pt x="3131" y="260"/>
                    <a:pt x="2674" y="137"/>
                  </a:cubicBezTo>
                  <a:cubicBezTo>
                    <a:pt x="2350" y="56"/>
                    <a:pt x="2013" y="1"/>
                    <a:pt x="1689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1426;p42"/>
            <p:cNvSpPr/>
            <p:nvPr/>
          </p:nvSpPr>
          <p:spPr>
            <a:xfrm>
              <a:off x="4856500" y="5099150"/>
              <a:ext cx="2700" cy="33400"/>
            </a:xfrm>
            <a:custGeom>
              <a:avLst/>
              <a:gdLst/>
              <a:ahLst/>
              <a:cxnLst/>
              <a:rect l="l" t="t" r="r" b="b"/>
              <a:pathLst>
                <a:path w="108" h="1336" extrusionOk="0">
                  <a:moveTo>
                    <a:pt x="108" y="1"/>
                  </a:moveTo>
                  <a:lnTo>
                    <a:pt x="108" y="1"/>
                  </a:lnTo>
                  <a:cubicBezTo>
                    <a:pt x="82" y="108"/>
                    <a:pt x="56" y="215"/>
                    <a:pt x="40" y="338"/>
                  </a:cubicBezTo>
                  <a:cubicBezTo>
                    <a:pt x="27" y="445"/>
                    <a:pt x="14" y="552"/>
                    <a:pt x="1" y="675"/>
                  </a:cubicBezTo>
                  <a:lnTo>
                    <a:pt x="1" y="1012"/>
                  </a:lnTo>
                  <a:cubicBezTo>
                    <a:pt x="14" y="1080"/>
                    <a:pt x="14" y="1135"/>
                    <a:pt x="40" y="1187"/>
                  </a:cubicBezTo>
                  <a:cubicBezTo>
                    <a:pt x="56" y="1242"/>
                    <a:pt x="69" y="1297"/>
                    <a:pt x="108" y="1336"/>
                  </a:cubicBezTo>
                  <a:cubicBezTo>
                    <a:pt x="82" y="1297"/>
                    <a:pt x="69" y="1242"/>
                    <a:pt x="56" y="1187"/>
                  </a:cubicBezTo>
                  <a:cubicBezTo>
                    <a:pt x="56" y="1119"/>
                    <a:pt x="56" y="1067"/>
                    <a:pt x="40" y="1012"/>
                  </a:cubicBezTo>
                  <a:cubicBezTo>
                    <a:pt x="40" y="905"/>
                    <a:pt x="56" y="795"/>
                    <a:pt x="56" y="675"/>
                  </a:cubicBezTo>
                  <a:cubicBezTo>
                    <a:pt x="69" y="568"/>
                    <a:pt x="69" y="445"/>
                    <a:pt x="82" y="338"/>
                  </a:cubicBezTo>
                  <a:lnTo>
                    <a:pt x="95" y="176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41180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1427;p42"/>
            <p:cNvSpPr/>
            <p:nvPr/>
          </p:nvSpPr>
          <p:spPr>
            <a:xfrm>
              <a:off x="4880150" y="5285625"/>
              <a:ext cx="42150" cy="22625"/>
            </a:xfrm>
            <a:custGeom>
              <a:avLst/>
              <a:gdLst/>
              <a:ahLst/>
              <a:cxnLst/>
              <a:rect l="l" t="t" r="r" b="b"/>
              <a:pathLst>
                <a:path w="1686" h="905" extrusionOk="0">
                  <a:moveTo>
                    <a:pt x="846" y="1"/>
                  </a:moveTo>
                  <a:cubicBezTo>
                    <a:pt x="726" y="1"/>
                    <a:pt x="608" y="52"/>
                    <a:pt x="526" y="156"/>
                  </a:cubicBezTo>
                  <a:lnTo>
                    <a:pt x="500" y="182"/>
                  </a:lnTo>
                  <a:lnTo>
                    <a:pt x="27" y="182"/>
                  </a:lnTo>
                  <a:lnTo>
                    <a:pt x="1" y="804"/>
                  </a:lnTo>
                  <a:lnTo>
                    <a:pt x="1" y="804"/>
                  </a:lnTo>
                  <a:lnTo>
                    <a:pt x="526" y="762"/>
                  </a:lnTo>
                  <a:lnTo>
                    <a:pt x="539" y="775"/>
                  </a:lnTo>
                  <a:cubicBezTo>
                    <a:pt x="625" y="861"/>
                    <a:pt x="737" y="904"/>
                    <a:pt x="848" y="904"/>
                  </a:cubicBezTo>
                  <a:cubicBezTo>
                    <a:pt x="964" y="904"/>
                    <a:pt x="1078" y="857"/>
                    <a:pt x="1161" y="762"/>
                  </a:cubicBezTo>
                  <a:lnTo>
                    <a:pt x="1686" y="762"/>
                  </a:lnTo>
                  <a:lnTo>
                    <a:pt x="1686" y="182"/>
                  </a:lnTo>
                  <a:lnTo>
                    <a:pt x="1187" y="182"/>
                  </a:lnTo>
                  <a:lnTo>
                    <a:pt x="1161" y="140"/>
                  </a:lnTo>
                  <a:cubicBezTo>
                    <a:pt x="1075" y="48"/>
                    <a:pt x="960" y="1"/>
                    <a:pt x="846" y="1"/>
                  </a:cubicBezTo>
                  <a:close/>
                </a:path>
              </a:pathLst>
            </a:custGeom>
            <a:solidFill>
              <a:srgbClr val="AA6E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1428;p42"/>
            <p:cNvSpPr/>
            <p:nvPr/>
          </p:nvSpPr>
          <p:spPr>
            <a:xfrm>
              <a:off x="4853425" y="5325225"/>
              <a:ext cx="96575" cy="78875"/>
            </a:xfrm>
            <a:custGeom>
              <a:avLst/>
              <a:gdLst/>
              <a:ahLst/>
              <a:cxnLst/>
              <a:rect l="l" t="t" r="r" b="b"/>
              <a:pathLst>
                <a:path w="3863" h="3155" extrusionOk="0">
                  <a:moveTo>
                    <a:pt x="542" y="1"/>
                  </a:moveTo>
                  <a:cubicBezTo>
                    <a:pt x="542" y="1"/>
                    <a:pt x="516" y="759"/>
                    <a:pt x="435" y="1054"/>
                  </a:cubicBezTo>
                  <a:cubicBezTo>
                    <a:pt x="354" y="1365"/>
                    <a:pt x="1" y="2324"/>
                    <a:pt x="1" y="2904"/>
                  </a:cubicBezTo>
                  <a:cubicBezTo>
                    <a:pt x="1" y="2904"/>
                    <a:pt x="404" y="3155"/>
                    <a:pt x="1208" y="3155"/>
                  </a:cubicBezTo>
                  <a:cubicBezTo>
                    <a:pt x="1335" y="3155"/>
                    <a:pt x="1473" y="3148"/>
                    <a:pt x="1621" y="3134"/>
                  </a:cubicBezTo>
                  <a:lnTo>
                    <a:pt x="1757" y="2000"/>
                  </a:lnTo>
                  <a:cubicBezTo>
                    <a:pt x="1757" y="1945"/>
                    <a:pt x="1799" y="1919"/>
                    <a:pt x="1851" y="1919"/>
                  </a:cubicBezTo>
                  <a:lnTo>
                    <a:pt x="2013" y="1919"/>
                  </a:lnTo>
                  <a:cubicBezTo>
                    <a:pt x="2068" y="1919"/>
                    <a:pt x="2094" y="1945"/>
                    <a:pt x="2107" y="2000"/>
                  </a:cubicBezTo>
                  <a:lnTo>
                    <a:pt x="2230" y="3134"/>
                  </a:lnTo>
                  <a:cubicBezTo>
                    <a:pt x="2377" y="3148"/>
                    <a:pt x="2515" y="3155"/>
                    <a:pt x="2643" y="3155"/>
                  </a:cubicBezTo>
                  <a:cubicBezTo>
                    <a:pt x="3450" y="3155"/>
                    <a:pt x="3863" y="2904"/>
                    <a:pt x="3863" y="2904"/>
                  </a:cubicBezTo>
                  <a:cubicBezTo>
                    <a:pt x="3863" y="2324"/>
                    <a:pt x="3513" y="1365"/>
                    <a:pt x="3419" y="1054"/>
                  </a:cubicBezTo>
                  <a:cubicBezTo>
                    <a:pt x="3338" y="759"/>
                    <a:pt x="3309" y="1"/>
                    <a:pt x="330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1429;p42"/>
            <p:cNvSpPr/>
            <p:nvPr/>
          </p:nvSpPr>
          <p:spPr>
            <a:xfrm>
              <a:off x="4880150" y="5287650"/>
              <a:ext cx="42150" cy="20100"/>
            </a:xfrm>
            <a:custGeom>
              <a:avLst/>
              <a:gdLst/>
              <a:ahLst/>
              <a:cxnLst/>
              <a:rect l="l" t="t" r="r" b="b"/>
              <a:pathLst>
                <a:path w="1686" h="804" extrusionOk="0">
                  <a:moveTo>
                    <a:pt x="846" y="1"/>
                  </a:moveTo>
                  <a:cubicBezTo>
                    <a:pt x="726" y="1"/>
                    <a:pt x="608" y="52"/>
                    <a:pt x="526" y="156"/>
                  </a:cubicBezTo>
                  <a:lnTo>
                    <a:pt x="500" y="182"/>
                  </a:lnTo>
                  <a:lnTo>
                    <a:pt x="27" y="182"/>
                  </a:lnTo>
                  <a:lnTo>
                    <a:pt x="1" y="804"/>
                  </a:lnTo>
                  <a:lnTo>
                    <a:pt x="14" y="804"/>
                  </a:lnTo>
                  <a:lnTo>
                    <a:pt x="27" y="237"/>
                  </a:lnTo>
                  <a:lnTo>
                    <a:pt x="500" y="237"/>
                  </a:lnTo>
                  <a:lnTo>
                    <a:pt x="526" y="208"/>
                  </a:lnTo>
                  <a:cubicBezTo>
                    <a:pt x="608" y="106"/>
                    <a:pt x="726" y="55"/>
                    <a:pt x="844" y="55"/>
                  </a:cubicBezTo>
                  <a:cubicBezTo>
                    <a:pt x="959" y="55"/>
                    <a:pt x="1075" y="102"/>
                    <a:pt x="1161" y="195"/>
                  </a:cubicBezTo>
                  <a:lnTo>
                    <a:pt x="1187" y="237"/>
                  </a:lnTo>
                  <a:lnTo>
                    <a:pt x="1686" y="237"/>
                  </a:lnTo>
                  <a:lnTo>
                    <a:pt x="1686" y="182"/>
                  </a:lnTo>
                  <a:lnTo>
                    <a:pt x="1187" y="182"/>
                  </a:lnTo>
                  <a:lnTo>
                    <a:pt x="1161" y="140"/>
                  </a:lnTo>
                  <a:cubicBezTo>
                    <a:pt x="1075" y="48"/>
                    <a:pt x="960" y="1"/>
                    <a:pt x="84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1430;p42"/>
            <p:cNvSpPr/>
            <p:nvPr/>
          </p:nvSpPr>
          <p:spPr>
            <a:xfrm>
              <a:off x="4880150" y="5285450"/>
              <a:ext cx="42150" cy="20175"/>
            </a:xfrm>
            <a:custGeom>
              <a:avLst/>
              <a:gdLst/>
              <a:ahLst/>
              <a:cxnLst/>
              <a:rect l="l" t="t" r="r" b="b"/>
              <a:pathLst>
                <a:path w="1686" h="807" extrusionOk="0">
                  <a:moveTo>
                    <a:pt x="1" y="1"/>
                  </a:moveTo>
                  <a:lnTo>
                    <a:pt x="27" y="620"/>
                  </a:lnTo>
                  <a:lnTo>
                    <a:pt x="500" y="620"/>
                  </a:lnTo>
                  <a:lnTo>
                    <a:pt x="526" y="649"/>
                  </a:lnTo>
                  <a:cubicBezTo>
                    <a:pt x="609" y="753"/>
                    <a:pt x="729" y="806"/>
                    <a:pt x="850" y="806"/>
                  </a:cubicBezTo>
                  <a:cubicBezTo>
                    <a:pt x="963" y="806"/>
                    <a:pt x="1076" y="759"/>
                    <a:pt x="1161" y="662"/>
                  </a:cubicBezTo>
                  <a:lnTo>
                    <a:pt x="1187" y="620"/>
                  </a:lnTo>
                  <a:lnTo>
                    <a:pt x="1686" y="620"/>
                  </a:lnTo>
                  <a:lnTo>
                    <a:pt x="1686" y="568"/>
                  </a:lnTo>
                  <a:lnTo>
                    <a:pt x="1187" y="568"/>
                  </a:lnTo>
                  <a:lnTo>
                    <a:pt x="1161" y="607"/>
                  </a:lnTo>
                  <a:cubicBezTo>
                    <a:pt x="1075" y="699"/>
                    <a:pt x="959" y="746"/>
                    <a:pt x="844" y="746"/>
                  </a:cubicBezTo>
                  <a:cubicBezTo>
                    <a:pt x="726" y="746"/>
                    <a:pt x="608" y="696"/>
                    <a:pt x="526" y="594"/>
                  </a:cubicBezTo>
                  <a:lnTo>
                    <a:pt x="500" y="568"/>
                  </a:lnTo>
                  <a:lnTo>
                    <a:pt x="27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1431;p42"/>
            <p:cNvSpPr/>
            <p:nvPr/>
          </p:nvSpPr>
          <p:spPr>
            <a:xfrm>
              <a:off x="4929400" y="5325225"/>
              <a:ext cx="20600" cy="76975"/>
            </a:xfrm>
            <a:custGeom>
              <a:avLst/>
              <a:gdLst/>
              <a:ahLst/>
              <a:cxnLst/>
              <a:rect l="l" t="t" r="r" b="b"/>
              <a:pathLst>
                <a:path w="824" h="3079" extrusionOk="0">
                  <a:moveTo>
                    <a:pt x="1" y="1"/>
                  </a:moveTo>
                  <a:cubicBezTo>
                    <a:pt x="1" y="1"/>
                    <a:pt x="1" y="759"/>
                    <a:pt x="82" y="1054"/>
                  </a:cubicBezTo>
                  <a:cubicBezTo>
                    <a:pt x="163" y="1365"/>
                    <a:pt x="325" y="2499"/>
                    <a:pt x="325" y="3079"/>
                  </a:cubicBezTo>
                  <a:lnTo>
                    <a:pt x="824" y="2904"/>
                  </a:lnTo>
                  <a:cubicBezTo>
                    <a:pt x="824" y="2324"/>
                    <a:pt x="474" y="1365"/>
                    <a:pt x="380" y="1054"/>
                  </a:cubicBezTo>
                  <a:cubicBezTo>
                    <a:pt x="299" y="759"/>
                    <a:pt x="270" y="1"/>
                    <a:pt x="270" y="1"/>
                  </a:cubicBezTo>
                  <a:close/>
                </a:path>
              </a:pathLst>
            </a:custGeom>
            <a:solidFill>
              <a:srgbClr val="3774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1432;p42"/>
            <p:cNvSpPr/>
            <p:nvPr/>
          </p:nvSpPr>
          <p:spPr>
            <a:xfrm>
              <a:off x="4853425" y="5325225"/>
              <a:ext cx="20675" cy="76975"/>
            </a:xfrm>
            <a:custGeom>
              <a:avLst/>
              <a:gdLst/>
              <a:ahLst/>
              <a:cxnLst/>
              <a:rect l="l" t="t" r="r" b="b"/>
              <a:pathLst>
                <a:path w="827" h="3079" extrusionOk="0">
                  <a:moveTo>
                    <a:pt x="542" y="1"/>
                  </a:moveTo>
                  <a:cubicBezTo>
                    <a:pt x="542" y="1"/>
                    <a:pt x="516" y="759"/>
                    <a:pt x="435" y="1054"/>
                  </a:cubicBezTo>
                  <a:cubicBezTo>
                    <a:pt x="354" y="1365"/>
                    <a:pt x="1" y="2324"/>
                    <a:pt x="1" y="2904"/>
                  </a:cubicBezTo>
                  <a:lnTo>
                    <a:pt x="487" y="3079"/>
                  </a:lnTo>
                  <a:cubicBezTo>
                    <a:pt x="487" y="2499"/>
                    <a:pt x="665" y="1365"/>
                    <a:pt x="746" y="1054"/>
                  </a:cubicBezTo>
                  <a:cubicBezTo>
                    <a:pt x="827" y="759"/>
                    <a:pt x="827" y="1"/>
                    <a:pt x="827" y="1"/>
                  </a:cubicBezTo>
                  <a:close/>
                </a:path>
              </a:pathLst>
            </a:custGeom>
            <a:solidFill>
              <a:srgbClr val="3774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1433;p42"/>
            <p:cNvSpPr/>
            <p:nvPr/>
          </p:nvSpPr>
          <p:spPr>
            <a:xfrm>
              <a:off x="4870025" y="5244550"/>
              <a:ext cx="17850" cy="104350"/>
            </a:xfrm>
            <a:custGeom>
              <a:avLst/>
              <a:gdLst/>
              <a:ahLst/>
              <a:cxnLst/>
              <a:rect l="l" t="t" r="r" b="b"/>
              <a:pathLst>
                <a:path w="714" h="4174" extrusionOk="0">
                  <a:moveTo>
                    <a:pt x="1" y="1"/>
                  </a:moveTo>
                  <a:cubicBezTo>
                    <a:pt x="1" y="1"/>
                    <a:pt x="244" y="367"/>
                    <a:pt x="325" y="1083"/>
                  </a:cubicBezTo>
                  <a:cubicBezTo>
                    <a:pt x="432" y="1961"/>
                    <a:pt x="432" y="4174"/>
                    <a:pt x="432" y="4174"/>
                  </a:cubicBezTo>
                  <a:lnTo>
                    <a:pt x="633" y="4174"/>
                  </a:lnTo>
                  <a:cubicBezTo>
                    <a:pt x="633" y="4174"/>
                    <a:pt x="649" y="3458"/>
                    <a:pt x="633" y="2985"/>
                  </a:cubicBezTo>
                  <a:cubicBezTo>
                    <a:pt x="607" y="2350"/>
                    <a:pt x="714" y="30"/>
                    <a:pt x="1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1434;p42"/>
            <p:cNvSpPr/>
            <p:nvPr/>
          </p:nvSpPr>
          <p:spPr>
            <a:xfrm>
              <a:off x="4915225" y="5244550"/>
              <a:ext cx="17925" cy="104350"/>
            </a:xfrm>
            <a:custGeom>
              <a:avLst/>
              <a:gdLst/>
              <a:ahLst/>
              <a:cxnLst/>
              <a:rect l="l" t="t" r="r" b="b"/>
              <a:pathLst>
                <a:path w="717" h="4174" extrusionOk="0">
                  <a:moveTo>
                    <a:pt x="717" y="1"/>
                  </a:moveTo>
                  <a:cubicBezTo>
                    <a:pt x="1" y="30"/>
                    <a:pt x="108" y="2350"/>
                    <a:pt x="82" y="2985"/>
                  </a:cubicBezTo>
                  <a:cubicBezTo>
                    <a:pt x="69" y="3458"/>
                    <a:pt x="82" y="4174"/>
                    <a:pt x="82" y="4174"/>
                  </a:cubicBezTo>
                  <a:lnTo>
                    <a:pt x="283" y="4174"/>
                  </a:lnTo>
                  <a:cubicBezTo>
                    <a:pt x="283" y="4174"/>
                    <a:pt x="283" y="1961"/>
                    <a:pt x="393" y="1083"/>
                  </a:cubicBezTo>
                  <a:cubicBezTo>
                    <a:pt x="487" y="367"/>
                    <a:pt x="717" y="1"/>
                    <a:pt x="717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1435;p42"/>
            <p:cNvSpPr/>
            <p:nvPr/>
          </p:nvSpPr>
          <p:spPr>
            <a:xfrm>
              <a:off x="4880800" y="5342475"/>
              <a:ext cx="41500" cy="12500"/>
            </a:xfrm>
            <a:custGeom>
              <a:avLst/>
              <a:gdLst/>
              <a:ahLst/>
              <a:cxnLst/>
              <a:rect l="l" t="t" r="r" b="b"/>
              <a:pathLst>
                <a:path w="1660" h="500" extrusionOk="0">
                  <a:moveTo>
                    <a:pt x="1" y="1"/>
                  </a:moveTo>
                  <a:lnTo>
                    <a:pt x="1" y="257"/>
                  </a:lnTo>
                  <a:lnTo>
                    <a:pt x="837" y="500"/>
                  </a:lnTo>
                  <a:lnTo>
                    <a:pt x="1660" y="257"/>
                  </a:lnTo>
                  <a:lnTo>
                    <a:pt x="1660" y="1"/>
                  </a:lnTo>
                  <a:lnTo>
                    <a:pt x="837" y="2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1436;p42"/>
            <p:cNvSpPr/>
            <p:nvPr/>
          </p:nvSpPr>
          <p:spPr>
            <a:xfrm>
              <a:off x="4918025" y="5327425"/>
              <a:ext cx="3525" cy="2775"/>
            </a:xfrm>
            <a:custGeom>
              <a:avLst/>
              <a:gdLst/>
              <a:ahLst/>
              <a:cxnLst/>
              <a:rect l="l" t="t" r="r" b="b"/>
              <a:pathLst>
                <a:path w="141" h="111" extrusionOk="0">
                  <a:moveTo>
                    <a:pt x="63" y="0"/>
                  </a:moveTo>
                  <a:cubicBezTo>
                    <a:pt x="25" y="0"/>
                    <a:pt x="1" y="45"/>
                    <a:pt x="25" y="88"/>
                  </a:cubicBezTo>
                  <a:cubicBezTo>
                    <a:pt x="25" y="88"/>
                    <a:pt x="25" y="104"/>
                    <a:pt x="38" y="104"/>
                  </a:cubicBezTo>
                  <a:cubicBezTo>
                    <a:pt x="47" y="108"/>
                    <a:pt x="56" y="111"/>
                    <a:pt x="65" y="111"/>
                  </a:cubicBezTo>
                  <a:cubicBezTo>
                    <a:pt x="106" y="111"/>
                    <a:pt x="140" y="66"/>
                    <a:pt x="119" y="23"/>
                  </a:cubicBezTo>
                  <a:cubicBezTo>
                    <a:pt x="106" y="23"/>
                    <a:pt x="106" y="7"/>
                    <a:pt x="90" y="7"/>
                  </a:cubicBezTo>
                  <a:cubicBezTo>
                    <a:pt x="80" y="2"/>
                    <a:pt x="72" y="0"/>
                    <a:pt x="63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1437;p42"/>
            <p:cNvSpPr/>
            <p:nvPr/>
          </p:nvSpPr>
          <p:spPr>
            <a:xfrm>
              <a:off x="4918025" y="5332825"/>
              <a:ext cx="3475" cy="2800"/>
            </a:xfrm>
            <a:custGeom>
              <a:avLst/>
              <a:gdLst/>
              <a:ahLst/>
              <a:cxnLst/>
              <a:rect l="l" t="t" r="r" b="b"/>
              <a:pathLst>
                <a:path w="139" h="112" extrusionOk="0">
                  <a:moveTo>
                    <a:pt x="63" y="1"/>
                  </a:moveTo>
                  <a:cubicBezTo>
                    <a:pt x="25" y="1"/>
                    <a:pt x="1" y="44"/>
                    <a:pt x="25" y="89"/>
                  </a:cubicBezTo>
                  <a:cubicBezTo>
                    <a:pt x="25" y="102"/>
                    <a:pt x="25" y="102"/>
                    <a:pt x="38" y="102"/>
                  </a:cubicBezTo>
                  <a:cubicBezTo>
                    <a:pt x="49" y="108"/>
                    <a:pt x="61" y="111"/>
                    <a:pt x="72" y="111"/>
                  </a:cubicBezTo>
                  <a:cubicBezTo>
                    <a:pt x="110" y="111"/>
                    <a:pt x="139" y="76"/>
                    <a:pt x="119" y="34"/>
                  </a:cubicBezTo>
                  <a:cubicBezTo>
                    <a:pt x="106" y="21"/>
                    <a:pt x="106" y="21"/>
                    <a:pt x="90" y="8"/>
                  </a:cubicBezTo>
                  <a:cubicBezTo>
                    <a:pt x="80" y="3"/>
                    <a:pt x="71" y="1"/>
                    <a:pt x="6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1438;p42"/>
            <p:cNvSpPr/>
            <p:nvPr/>
          </p:nvSpPr>
          <p:spPr>
            <a:xfrm>
              <a:off x="4918050" y="5338575"/>
              <a:ext cx="3475" cy="2725"/>
            </a:xfrm>
            <a:custGeom>
              <a:avLst/>
              <a:gdLst/>
              <a:ahLst/>
              <a:cxnLst/>
              <a:rect l="l" t="t" r="r" b="b"/>
              <a:pathLst>
                <a:path w="139" h="109" extrusionOk="0">
                  <a:moveTo>
                    <a:pt x="61" y="1"/>
                  </a:moveTo>
                  <a:cubicBezTo>
                    <a:pt x="24" y="1"/>
                    <a:pt x="0" y="42"/>
                    <a:pt x="24" y="76"/>
                  </a:cubicBezTo>
                  <a:cubicBezTo>
                    <a:pt x="24" y="89"/>
                    <a:pt x="24" y="102"/>
                    <a:pt x="37" y="102"/>
                  </a:cubicBezTo>
                  <a:cubicBezTo>
                    <a:pt x="46" y="107"/>
                    <a:pt x="56" y="109"/>
                    <a:pt x="65" y="109"/>
                  </a:cubicBezTo>
                  <a:cubicBezTo>
                    <a:pt x="106" y="109"/>
                    <a:pt x="139" y="66"/>
                    <a:pt x="118" y="21"/>
                  </a:cubicBezTo>
                  <a:cubicBezTo>
                    <a:pt x="105" y="21"/>
                    <a:pt x="105" y="8"/>
                    <a:pt x="89" y="8"/>
                  </a:cubicBezTo>
                  <a:cubicBezTo>
                    <a:pt x="79" y="3"/>
                    <a:pt x="70" y="1"/>
                    <a:pt x="61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1439;p42"/>
            <p:cNvSpPr/>
            <p:nvPr/>
          </p:nvSpPr>
          <p:spPr>
            <a:xfrm>
              <a:off x="4881250" y="5327425"/>
              <a:ext cx="3525" cy="2775"/>
            </a:xfrm>
            <a:custGeom>
              <a:avLst/>
              <a:gdLst/>
              <a:ahLst/>
              <a:cxnLst/>
              <a:rect l="l" t="t" r="r" b="b"/>
              <a:pathLst>
                <a:path w="141" h="111" extrusionOk="0">
                  <a:moveTo>
                    <a:pt x="75" y="0"/>
                  </a:moveTo>
                  <a:cubicBezTo>
                    <a:pt x="34" y="0"/>
                    <a:pt x="0" y="45"/>
                    <a:pt x="22" y="88"/>
                  </a:cubicBezTo>
                  <a:lnTo>
                    <a:pt x="38" y="104"/>
                  </a:lnTo>
                  <a:cubicBezTo>
                    <a:pt x="47" y="108"/>
                    <a:pt x="56" y="111"/>
                    <a:pt x="65" y="111"/>
                  </a:cubicBezTo>
                  <a:cubicBezTo>
                    <a:pt x="107" y="111"/>
                    <a:pt x="140" y="66"/>
                    <a:pt x="119" y="23"/>
                  </a:cubicBezTo>
                  <a:lnTo>
                    <a:pt x="103" y="7"/>
                  </a:lnTo>
                  <a:cubicBezTo>
                    <a:pt x="93" y="2"/>
                    <a:pt x="84" y="0"/>
                    <a:pt x="75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1440;p42"/>
            <p:cNvSpPr/>
            <p:nvPr/>
          </p:nvSpPr>
          <p:spPr>
            <a:xfrm>
              <a:off x="4881250" y="5332825"/>
              <a:ext cx="3475" cy="2800"/>
            </a:xfrm>
            <a:custGeom>
              <a:avLst/>
              <a:gdLst/>
              <a:ahLst/>
              <a:cxnLst/>
              <a:rect l="l" t="t" r="r" b="b"/>
              <a:pathLst>
                <a:path w="139" h="112" extrusionOk="0">
                  <a:moveTo>
                    <a:pt x="74" y="1"/>
                  </a:moveTo>
                  <a:cubicBezTo>
                    <a:pt x="33" y="1"/>
                    <a:pt x="0" y="44"/>
                    <a:pt x="22" y="89"/>
                  </a:cubicBezTo>
                  <a:cubicBezTo>
                    <a:pt x="22" y="102"/>
                    <a:pt x="38" y="102"/>
                    <a:pt x="38" y="102"/>
                  </a:cubicBezTo>
                  <a:cubicBezTo>
                    <a:pt x="49" y="108"/>
                    <a:pt x="61" y="111"/>
                    <a:pt x="72" y="111"/>
                  </a:cubicBezTo>
                  <a:cubicBezTo>
                    <a:pt x="110" y="111"/>
                    <a:pt x="139" y="76"/>
                    <a:pt x="119" y="34"/>
                  </a:cubicBezTo>
                  <a:cubicBezTo>
                    <a:pt x="119" y="21"/>
                    <a:pt x="103" y="21"/>
                    <a:pt x="103" y="8"/>
                  </a:cubicBezTo>
                  <a:cubicBezTo>
                    <a:pt x="93" y="3"/>
                    <a:pt x="84" y="1"/>
                    <a:pt x="74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1441;p42"/>
            <p:cNvSpPr/>
            <p:nvPr/>
          </p:nvSpPr>
          <p:spPr>
            <a:xfrm>
              <a:off x="4881250" y="5338575"/>
              <a:ext cx="3500" cy="2725"/>
            </a:xfrm>
            <a:custGeom>
              <a:avLst/>
              <a:gdLst/>
              <a:ahLst/>
              <a:cxnLst/>
              <a:rect l="l" t="t" r="r" b="b"/>
              <a:pathLst>
                <a:path w="140" h="109" extrusionOk="0">
                  <a:moveTo>
                    <a:pt x="74" y="1"/>
                  </a:moveTo>
                  <a:cubicBezTo>
                    <a:pt x="33" y="1"/>
                    <a:pt x="1" y="42"/>
                    <a:pt x="22" y="76"/>
                  </a:cubicBezTo>
                  <a:cubicBezTo>
                    <a:pt x="22" y="89"/>
                    <a:pt x="38" y="102"/>
                    <a:pt x="38" y="102"/>
                  </a:cubicBezTo>
                  <a:cubicBezTo>
                    <a:pt x="47" y="107"/>
                    <a:pt x="57" y="109"/>
                    <a:pt x="66" y="109"/>
                  </a:cubicBezTo>
                  <a:cubicBezTo>
                    <a:pt x="107" y="109"/>
                    <a:pt x="140" y="66"/>
                    <a:pt x="119" y="21"/>
                  </a:cubicBezTo>
                  <a:lnTo>
                    <a:pt x="103" y="8"/>
                  </a:lnTo>
                  <a:cubicBezTo>
                    <a:pt x="93" y="3"/>
                    <a:pt x="83" y="1"/>
                    <a:pt x="74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1442;p42"/>
            <p:cNvSpPr/>
            <p:nvPr/>
          </p:nvSpPr>
          <p:spPr>
            <a:xfrm>
              <a:off x="4853425" y="5395125"/>
              <a:ext cx="40525" cy="8975"/>
            </a:xfrm>
            <a:custGeom>
              <a:avLst/>
              <a:gdLst/>
              <a:ahLst/>
              <a:cxnLst/>
              <a:rect l="l" t="t" r="r" b="b"/>
              <a:pathLst>
                <a:path w="1621" h="359" extrusionOk="0">
                  <a:moveTo>
                    <a:pt x="1" y="1"/>
                  </a:moveTo>
                  <a:lnTo>
                    <a:pt x="1" y="108"/>
                  </a:lnTo>
                  <a:cubicBezTo>
                    <a:pt x="1" y="108"/>
                    <a:pt x="404" y="359"/>
                    <a:pt x="1199" y="359"/>
                  </a:cubicBezTo>
                  <a:cubicBezTo>
                    <a:pt x="1326" y="359"/>
                    <a:pt x="1462" y="352"/>
                    <a:pt x="1608" y="338"/>
                  </a:cubicBezTo>
                  <a:lnTo>
                    <a:pt x="1621" y="215"/>
                  </a:lnTo>
                  <a:lnTo>
                    <a:pt x="1621" y="215"/>
                  </a:lnTo>
                  <a:cubicBezTo>
                    <a:pt x="1462" y="232"/>
                    <a:pt x="1315" y="239"/>
                    <a:pt x="1179" y="239"/>
                  </a:cubicBezTo>
                  <a:cubicBezTo>
                    <a:pt x="437" y="239"/>
                    <a:pt x="36" y="23"/>
                    <a:pt x="1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1443;p42"/>
            <p:cNvSpPr/>
            <p:nvPr/>
          </p:nvSpPr>
          <p:spPr>
            <a:xfrm>
              <a:off x="4908825" y="5395125"/>
              <a:ext cx="41175" cy="8975"/>
            </a:xfrm>
            <a:custGeom>
              <a:avLst/>
              <a:gdLst/>
              <a:ahLst/>
              <a:cxnLst/>
              <a:rect l="l" t="t" r="r" b="b"/>
              <a:pathLst>
                <a:path w="1647" h="359" extrusionOk="0">
                  <a:moveTo>
                    <a:pt x="1647" y="1"/>
                  </a:moveTo>
                  <a:cubicBezTo>
                    <a:pt x="1600" y="23"/>
                    <a:pt x="1209" y="239"/>
                    <a:pt x="461" y="239"/>
                  </a:cubicBezTo>
                  <a:cubicBezTo>
                    <a:pt x="324" y="239"/>
                    <a:pt x="175" y="232"/>
                    <a:pt x="14" y="215"/>
                  </a:cubicBezTo>
                  <a:lnTo>
                    <a:pt x="1" y="215"/>
                  </a:lnTo>
                  <a:lnTo>
                    <a:pt x="14" y="338"/>
                  </a:lnTo>
                  <a:cubicBezTo>
                    <a:pt x="161" y="352"/>
                    <a:pt x="299" y="359"/>
                    <a:pt x="427" y="359"/>
                  </a:cubicBezTo>
                  <a:cubicBezTo>
                    <a:pt x="1234" y="359"/>
                    <a:pt x="1647" y="108"/>
                    <a:pt x="1647" y="108"/>
                  </a:cubicBezTo>
                  <a:lnTo>
                    <a:pt x="1647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1" name="Google Shape;1444;p42"/>
          <p:cNvGrpSpPr/>
          <p:nvPr/>
        </p:nvGrpSpPr>
        <p:grpSpPr>
          <a:xfrm>
            <a:off x="10753476" y="4246684"/>
            <a:ext cx="1290501" cy="2459240"/>
            <a:chOff x="5043100" y="5087650"/>
            <a:chExt cx="202875" cy="386600"/>
          </a:xfrm>
        </p:grpSpPr>
        <p:sp>
          <p:nvSpPr>
            <p:cNvPr id="262" name="Google Shape;1445;p42"/>
            <p:cNvSpPr/>
            <p:nvPr/>
          </p:nvSpPr>
          <p:spPr>
            <a:xfrm>
              <a:off x="5093750" y="5389700"/>
              <a:ext cx="36475" cy="65875"/>
            </a:xfrm>
            <a:custGeom>
              <a:avLst/>
              <a:gdLst/>
              <a:ahLst/>
              <a:cxnLst/>
              <a:rect l="l" t="t" r="r" b="b"/>
              <a:pathLst>
                <a:path w="1459" h="2635" extrusionOk="0">
                  <a:moveTo>
                    <a:pt x="1" y="1"/>
                  </a:moveTo>
                  <a:lnTo>
                    <a:pt x="69" y="487"/>
                  </a:lnTo>
                  <a:lnTo>
                    <a:pt x="218" y="1702"/>
                  </a:lnTo>
                  <a:lnTo>
                    <a:pt x="338" y="2635"/>
                  </a:lnTo>
                  <a:lnTo>
                    <a:pt x="1446" y="2619"/>
                  </a:lnTo>
                  <a:lnTo>
                    <a:pt x="1459" y="1"/>
                  </a:ln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1446;p42"/>
            <p:cNvSpPr/>
            <p:nvPr/>
          </p:nvSpPr>
          <p:spPr>
            <a:xfrm>
              <a:off x="5099175" y="5418050"/>
              <a:ext cx="30725" cy="18250"/>
            </a:xfrm>
            <a:custGeom>
              <a:avLst/>
              <a:gdLst/>
              <a:ahLst/>
              <a:cxnLst/>
              <a:rect l="l" t="t" r="r" b="b"/>
              <a:pathLst>
                <a:path w="1229" h="730" extrusionOk="0">
                  <a:moveTo>
                    <a:pt x="1054" y="1"/>
                  </a:moveTo>
                  <a:lnTo>
                    <a:pt x="1041" y="542"/>
                  </a:lnTo>
                  <a:lnTo>
                    <a:pt x="1" y="568"/>
                  </a:lnTo>
                  <a:lnTo>
                    <a:pt x="27" y="730"/>
                  </a:lnTo>
                  <a:lnTo>
                    <a:pt x="1229" y="730"/>
                  </a:lnTo>
                  <a:lnTo>
                    <a:pt x="1229" y="14"/>
                  </a:lnTo>
                  <a:cubicBezTo>
                    <a:pt x="1174" y="14"/>
                    <a:pt x="1106" y="14"/>
                    <a:pt x="1054" y="1"/>
                  </a:cubicBezTo>
                  <a:close/>
                </a:path>
              </a:pathLst>
            </a:custGeom>
            <a:solidFill>
              <a:srgbClr val="E3622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1447;p42"/>
            <p:cNvSpPr/>
            <p:nvPr/>
          </p:nvSpPr>
          <p:spPr>
            <a:xfrm>
              <a:off x="5082975" y="5436275"/>
              <a:ext cx="50975" cy="36300"/>
            </a:xfrm>
            <a:custGeom>
              <a:avLst/>
              <a:gdLst/>
              <a:ahLst/>
              <a:cxnLst/>
              <a:rect l="l" t="t" r="r" b="b"/>
              <a:pathLst>
                <a:path w="2039" h="1452" extrusionOk="0">
                  <a:moveTo>
                    <a:pt x="620" y="1"/>
                  </a:moveTo>
                  <a:lnTo>
                    <a:pt x="701" y="717"/>
                  </a:lnTo>
                  <a:lnTo>
                    <a:pt x="649" y="798"/>
                  </a:lnTo>
                  <a:lnTo>
                    <a:pt x="474" y="918"/>
                  </a:lnTo>
                  <a:lnTo>
                    <a:pt x="14" y="1122"/>
                  </a:lnTo>
                  <a:cubicBezTo>
                    <a:pt x="14" y="1122"/>
                    <a:pt x="1" y="1365"/>
                    <a:pt x="270" y="1433"/>
                  </a:cubicBezTo>
                  <a:cubicBezTo>
                    <a:pt x="323" y="1446"/>
                    <a:pt x="424" y="1452"/>
                    <a:pt x="551" y="1452"/>
                  </a:cubicBezTo>
                  <a:cubicBezTo>
                    <a:pt x="1059" y="1452"/>
                    <a:pt x="1984" y="1365"/>
                    <a:pt x="1984" y="1365"/>
                  </a:cubicBezTo>
                  <a:cubicBezTo>
                    <a:pt x="2039" y="1161"/>
                    <a:pt x="1932" y="879"/>
                    <a:pt x="1932" y="879"/>
                  </a:cubicBezTo>
                  <a:lnTo>
                    <a:pt x="1916" y="772"/>
                  </a:lnTo>
                  <a:lnTo>
                    <a:pt x="1916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1448;p42"/>
            <p:cNvSpPr/>
            <p:nvPr/>
          </p:nvSpPr>
          <p:spPr>
            <a:xfrm>
              <a:off x="5074550" y="5455875"/>
              <a:ext cx="59400" cy="18375"/>
            </a:xfrm>
            <a:custGeom>
              <a:avLst/>
              <a:gdLst/>
              <a:ahLst/>
              <a:cxnLst/>
              <a:rect l="l" t="t" r="r" b="b"/>
              <a:pathLst>
                <a:path w="2376" h="735" extrusionOk="0">
                  <a:moveTo>
                    <a:pt x="973" y="1"/>
                  </a:moveTo>
                  <a:lnTo>
                    <a:pt x="918" y="53"/>
                  </a:lnTo>
                  <a:cubicBezTo>
                    <a:pt x="1080" y="95"/>
                    <a:pt x="1323" y="244"/>
                    <a:pt x="1443" y="325"/>
                  </a:cubicBezTo>
                  <a:cubicBezTo>
                    <a:pt x="1409" y="328"/>
                    <a:pt x="1377" y="329"/>
                    <a:pt x="1346" y="329"/>
                  </a:cubicBezTo>
                  <a:cubicBezTo>
                    <a:pt x="963" y="329"/>
                    <a:pt x="824" y="121"/>
                    <a:pt x="824" y="121"/>
                  </a:cubicBezTo>
                  <a:cubicBezTo>
                    <a:pt x="824" y="121"/>
                    <a:pt x="649" y="189"/>
                    <a:pt x="471" y="270"/>
                  </a:cubicBezTo>
                  <a:cubicBezTo>
                    <a:pt x="364" y="325"/>
                    <a:pt x="257" y="364"/>
                    <a:pt x="189" y="406"/>
                  </a:cubicBezTo>
                  <a:cubicBezTo>
                    <a:pt x="1" y="500"/>
                    <a:pt x="14" y="620"/>
                    <a:pt x="14" y="620"/>
                  </a:cubicBezTo>
                  <a:cubicBezTo>
                    <a:pt x="193" y="706"/>
                    <a:pt x="509" y="735"/>
                    <a:pt x="851" y="735"/>
                  </a:cubicBezTo>
                  <a:cubicBezTo>
                    <a:pt x="1534" y="735"/>
                    <a:pt x="2321" y="620"/>
                    <a:pt x="2321" y="620"/>
                  </a:cubicBezTo>
                  <a:cubicBezTo>
                    <a:pt x="2376" y="539"/>
                    <a:pt x="2376" y="432"/>
                    <a:pt x="2350" y="338"/>
                  </a:cubicBezTo>
                  <a:cubicBezTo>
                    <a:pt x="2321" y="189"/>
                    <a:pt x="2269" y="69"/>
                    <a:pt x="2269" y="69"/>
                  </a:cubicBezTo>
                  <a:cubicBezTo>
                    <a:pt x="2269" y="69"/>
                    <a:pt x="2227" y="163"/>
                    <a:pt x="1634" y="296"/>
                  </a:cubicBezTo>
                  <a:cubicBezTo>
                    <a:pt x="1592" y="296"/>
                    <a:pt x="1553" y="312"/>
                    <a:pt x="1524" y="312"/>
                  </a:cubicBezTo>
                  <a:cubicBezTo>
                    <a:pt x="1443" y="244"/>
                    <a:pt x="1174" y="40"/>
                    <a:pt x="9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1449;p42"/>
            <p:cNvSpPr/>
            <p:nvPr/>
          </p:nvSpPr>
          <p:spPr>
            <a:xfrm>
              <a:off x="5074875" y="5462600"/>
              <a:ext cx="58750" cy="11525"/>
            </a:xfrm>
            <a:custGeom>
              <a:avLst/>
              <a:gdLst/>
              <a:ahLst/>
              <a:cxnLst/>
              <a:rect l="l" t="t" r="r" b="b"/>
              <a:pathLst>
                <a:path w="2350" h="461" extrusionOk="0">
                  <a:moveTo>
                    <a:pt x="458" y="1"/>
                  </a:moveTo>
                  <a:cubicBezTo>
                    <a:pt x="351" y="56"/>
                    <a:pt x="244" y="95"/>
                    <a:pt x="176" y="137"/>
                  </a:cubicBezTo>
                  <a:cubicBezTo>
                    <a:pt x="14" y="218"/>
                    <a:pt x="1" y="325"/>
                    <a:pt x="1" y="351"/>
                  </a:cubicBezTo>
                  <a:cubicBezTo>
                    <a:pt x="176" y="432"/>
                    <a:pt x="500" y="461"/>
                    <a:pt x="837" y="461"/>
                  </a:cubicBezTo>
                  <a:cubicBezTo>
                    <a:pt x="1527" y="461"/>
                    <a:pt x="2308" y="351"/>
                    <a:pt x="2308" y="351"/>
                  </a:cubicBezTo>
                  <a:cubicBezTo>
                    <a:pt x="2337" y="299"/>
                    <a:pt x="2350" y="244"/>
                    <a:pt x="2350" y="176"/>
                  </a:cubicBezTo>
                  <a:cubicBezTo>
                    <a:pt x="2350" y="137"/>
                    <a:pt x="2350" y="108"/>
                    <a:pt x="2337" y="69"/>
                  </a:cubicBezTo>
                  <a:cubicBezTo>
                    <a:pt x="1984" y="218"/>
                    <a:pt x="1592" y="257"/>
                    <a:pt x="1216" y="257"/>
                  </a:cubicBezTo>
                  <a:lnTo>
                    <a:pt x="1161" y="257"/>
                  </a:lnTo>
                  <a:cubicBezTo>
                    <a:pt x="1080" y="257"/>
                    <a:pt x="999" y="257"/>
                    <a:pt x="918" y="244"/>
                  </a:cubicBezTo>
                  <a:cubicBezTo>
                    <a:pt x="782" y="218"/>
                    <a:pt x="662" y="150"/>
                    <a:pt x="555" y="82"/>
                  </a:cubicBezTo>
                  <a:cubicBezTo>
                    <a:pt x="526" y="56"/>
                    <a:pt x="487" y="27"/>
                    <a:pt x="458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1450;p42"/>
            <p:cNvSpPr/>
            <p:nvPr/>
          </p:nvSpPr>
          <p:spPr>
            <a:xfrm>
              <a:off x="5146400" y="5389700"/>
              <a:ext cx="36150" cy="65875"/>
            </a:xfrm>
            <a:custGeom>
              <a:avLst/>
              <a:gdLst/>
              <a:ahLst/>
              <a:cxnLst/>
              <a:rect l="l" t="t" r="r" b="b"/>
              <a:pathLst>
                <a:path w="1446" h="2635" extrusionOk="0">
                  <a:moveTo>
                    <a:pt x="1" y="1"/>
                  </a:moveTo>
                  <a:lnTo>
                    <a:pt x="14" y="2619"/>
                  </a:lnTo>
                  <a:lnTo>
                    <a:pt x="1122" y="2635"/>
                  </a:lnTo>
                  <a:lnTo>
                    <a:pt x="1242" y="1702"/>
                  </a:lnTo>
                  <a:lnTo>
                    <a:pt x="1391" y="513"/>
                  </a:lnTo>
                  <a:lnTo>
                    <a:pt x="1446" y="1"/>
                  </a:ln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1451;p42"/>
            <p:cNvSpPr/>
            <p:nvPr/>
          </p:nvSpPr>
          <p:spPr>
            <a:xfrm>
              <a:off x="5146400" y="5417725"/>
              <a:ext cx="31050" cy="18575"/>
            </a:xfrm>
            <a:custGeom>
              <a:avLst/>
              <a:gdLst/>
              <a:ahLst/>
              <a:cxnLst/>
              <a:rect l="l" t="t" r="r" b="b"/>
              <a:pathLst>
                <a:path w="1242" h="743" extrusionOk="0">
                  <a:moveTo>
                    <a:pt x="338" y="1"/>
                  </a:moveTo>
                  <a:cubicBezTo>
                    <a:pt x="231" y="14"/>
                    <a:pt x="124" y="27"/>
                    <a:pt x="1" y="27"/>
                  </a:cubicBezTo>
                  <a:lnTo>
                    <a:pt x="14" y="743"/>
                  </a:lnTo>
                  <a:lnTo>
                    <a:pt x="1216" y="743"/>
                  </a:lnTo>
                  <a:lnTo>
                    <a:pt x="1242" y="581"/>
                  </a:lnTo>
                  <a:lnTo>
                    <a:pt x="351" y="555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3622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1452;p42"/>
            <p:cNvSpPr/>
            <p:nvPr/>
          </p:nvSpPr>
          <p:spPr>
            <a:xfrm>
              <a:off x="5143000" y="5436275"/>
              <a:ext cx="50650" cy="36300"/>
            </a:xfrm>
            <a:custGeom>
              <a:avLst/>
              <a:gdLst/>
              <a:ahLst/>
              <a:cxnLst/>
              <a:rect l="l" t="t" r="r" b="b"/>
              <a:pathLst>
                <a:path w="2026" h="1452" extrusionOk="0">
                  <a:moveTo>
                    <a:pt x="111" y="1"/>
                  </a:moveTo>
                  <a:lnTo>
                    <a:pt x="124" y="772"/>
                  </a:lnTo>
                  <a:lnTo>
                    <a:pt x="98" y="879"/>
                  </a:lnTo>
                  <a:cubicBezTo>
                    <a:pt x="98" y="879"/>
                    <a:pt x="1" y="1161"/>
                    <a:pt x="43" y="1365"/>
                  </a:cubicBezTo>
                  <a:cubicBezTo>
                    <a:pt x="43" y="1365"/>
                    <a:pt x="976" y="1452"/>
                    <a:pt x="1480" y="1452"/>
                  </a:cubicBezTo>
                  <a:cubicBezTo>
                    <a:pt x="1606" y="1452"/>
                    <a:pt x="1705" y="1446"/>
                    <a:pt x="1757" y="1433"/>
                  </a:cubicBezTo>
                  <a:cubicBezTo>
                    <a:pt x="2026" y="1365"/>
                    <a:pt x="2026" y="1122"/>
                    <a:pt x="2026" y="1122"/>
                  </a:cubicBezTo>
                  <a:lnTo>
                    <a:pt x="1556" y="918"/>
                  </a:lnTo>
                  <a:lnTo>
                    <a:pt x="1394" y="798"/>
                  </a:lnTo>
                  <a:lnTo>
                    <a:pt x="1326" y="717"/>
                  </a:lnTo>
                  <a:lnTo>
                    <a:pt x="1407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1453;p42"/>
            <p:cNvSpPr/>
            <p:nvPr/>
          </p:nvSpPr>
          <p:spPr>
            <a:xfrm>
              <a:off x="5143000" y="5455875"/>
              <a:ext cx="59475" cy="18375"/>
            </a:xfrm>
            <a:custGeom>
              <a:avLst/>
              <a:gdLst/>
              <a:ahLst/>
              <a:cxnLst/>
              <a:rect l="l" t="t" r="r" b="b"/>
              <a:pathLst>
                <a:path w="2379" h="735" extrusionOk="0">
                  <a:moveTo>
                    <a:pt x="1407" y="1"/>
                  </a:moveTo>
                  <a:cubicBezTo>
                    <a:pt x="1203" y="40"/>
                    <a:pt x="934" y="244"/>
                    <a:pt x="853" y="312"/>
                  </a:cubicBezTo>
                  <a:cubicBezTo>
                    <a:pt x="811" y="312"/>
                    <a:pt x="785" y="296"/>
                    <a:pt x="746" y="296"/>
                  </a:cubicBezTo>
                  <a:cubicBezTo>
                    <a:pt x="137" y="163"/>
                    <a:pt x="111" y="69"/>
                    <a:pt x="111" y="69"/>
                  </a:cubicBezTo>
                  <a:cubicBezTo>
                    <a:pt x="111" y="69"/>
                    <a:pt x="30" y="215"/>
                    <a:pt x="17" y="377"/>
                  </a:cubicBezTo>
                  <a:cubicBezTo>
                    <a:pt x="1" y="474"/>
                    <a:pt x="17" y="555"/>
                    <a:pt x="43" y="620"/>
                  </a:cubicBezTo>
                  <a:cubicBezTo>
                    <a:pt x="43" y="620"/>
                    <a:pt x="835" y="735"/>
                    <a:pt x="1523" y="735"/>
                  </a:cubicBezTo>
                  <a:cubicBezTo>
                    <a:pt x="1867" y="735"/>
                    <a:pt x="2185" y="706"/>
                    <a:pt x="2366" y="620"/>
                  </a:cubicBezTo>
                  <a:cubicBezTo>
                    <a:pt x="2366" y="620"/>
                    <a:pt x="2379" y="500"/>
                    <a:pt x="2188" y="406"/>
                  </a:cubicBezTo>
                  <a:cubicBezTo>
                    <a:pt x="2094" y="351"/>
                    <a:pt x="1945" y="283"/>
                    <a:pt x="1812" y="231"/>
                  </a:cubicBezTo>
                  <a:cubicBezTo>
                    <a:pt x="1663" y="176"/>
                    <a:pt x="1556" y="121"/>
                    <a:pt x="1556" y="121"/>
                  </a:cubicBezTo>
                  <a:cubicBezTo>
                    <a:pt x="1556" y="121"/>
                    <a:pt x="1417" y="329"/>
                    <a:pt x="1031" y="329"/>
                  </a:cubicBezTo>
                  <a:cubicBezTo>
                    <a:pt x="1000" y="329"/>
                    <a:pt x="968" y="328"/>
                    <a:pt x="934" y="325"/>
                  </a:cubicBezTo>
                  <a:cubicBezTo>
                    <a:pt x="1054" y="244"/>
                    <a:pt x="1284" y="95"/>
                    <a:pt x="1446" y="53"/>
                  </a:cubicBezTo>
                  <a:lnTo>
                    <a:pt x="140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1454;p42"/>
            <p:cNvSpPr/>
            <p:nvPr/>
          </p:nvSpPr>
          <p:spPr>
            <a:xfrm>
              <a:off x="5143400" y="5461625"/>
              <a:ext cx="58750" cy="12500"/>
            </a:xfrm>
            <a:custGeom>
              <a:avLst/>
              <a:gdLst/>
              <a:ahLst/>
              <a:cxnLst/>
              <a:rect l="l" t="t" r="r" b="b"/>
              <a:pathLst>
                <a:path w="2350" h="500" extrusionOk="0">
                  <a:moveTo>
                    <a:pt x="1796" y="1"/>
                  </a:moveTo>
                  <a:cubicBezTo>
                    <a:pt x="1754" y="40"/>
                    <a:pt x="1702" y="82"/>
                    <a:pt x="1660" y="121"/>
                  </a:cubicBezTo>
                  <a:cubicBezTo>
                    <a:pt x="1540" y="189"/>
                    <a:pt x="1417" y="257"/>
                    <a:pt x="1297" y="283"/>
                  </a:cubicBezTo>
                  <a:cubicBezTo>
                    <a:pt x="1216" y="296"/>
                    <a:pt x="1135" y="296"/>
                    <a:pt x="1054" y="296"/>
                  </a:cubicBezTo>
                  <a:lnTo>
                    <a:pt x="999" y="296"/>
                  </a:lnTo>
                  <a:cubicBezTo>
                    <a:pt x="662" y="296"/>
                    <a:pt x="309" y="270"/>
                    <a:pt x="1" y="147"/>
                  </a:cubicBezTo>
                  <a:lnTo>
                    <a:pt x="1" y="215"/>
                  </a:lnTo>
                  <a:cubicBezTo>
                    <a:pt x="1" y="283"/>
                    <a:pt x="1" y="338"/>
                    <a:pt x="27" y="390"/>
                  </a:cubicBezTo>
                  <a:cubicBezTo>
                    <a:pt x="27" y="390"/>
                    <a:pt x="824" y="500"/>
                    <a:pt x="1498" y="500"/>
                  </a:cubicBezTo>
                  <a:cubicBezTo>
                    <a:pt x="1848" y="500"/>
                    <a:pt x="2159" y="471"/>
                    <a:pt x="2350" y="390"/>
                  </a:cubicBezTo>
                  <a:cubicBezTo>
                    <a:pt x="2350" y="364"/>
                    <a:pt x="2334" y="257"/>
                    <a:pt x="2172" y="176"/>
                  </a:cubicBezTo>
                  <a:cubicBezTo>
                    <a:pt x="2078" y="121"/>
                    <a:pt x="1929" y="53"/>
                    <a:pt x="1796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1455;p42"/>
            <p:cNvSpPr/>
            <p:nvPr/>
          </p:nvSpPr>
          <p:spPr>
            <a:xfrm>
              <a:off x="5043100" y="5271925"/>
              <a:ext cx="60800" cy="100675"/>
            </a:xfrm>
            <a:custGeom>
              <a:avLst/>
              <a:gdLst/>
              <a:ahLst/>
              <a:cxnLst/>
              <a:rect l="l" t="t" r="r" b="b"/>
              <a:pathLst>
                <a:path w="2432" h="4027" extrusionOk="0">
                  <a:moveTo>
                    <a:pt x="1298" y="1"/>
                  </a:moveTo>
                  <a:cubicBezTo>
                    <a:pt x="1285" y="69"/>
                    <a:pt x="1272" y="121"/>
                    <a:pt x="1243" y="176"/>
                  </a:cubicBezTo>
                  <a:cubicBezTo>
                    <a:pt x="1204" y="325"/>
                    <a:pt x="1162" y="461"/>
                    <a:pt x="1110" y="607"/>
                  </a:cubicBezTo>
                  <a:cubicBezTo>
                    <a:pt x="919" y="1242"/>
                    <a:pt x="731" y="1890"/>
                    <a:pt x="556" y="2525"/>
                  </a:cubicBezTo>
                  <a:lnTo>
                    <a:pt x="530" y="2606"/>
                  </a:lnTo>
                  <a:cubicBezTo>
                    <a:pt x="530" y="2606"/>
                    <a:pt x="57" y="3147"/>
                    <a:pt x="15" y="3280"/>
                  </a:cubicBezTo>
                  <a:cubicBezTo>
                    <a:pt x="1" y="3316"/>
                    <a:pt x="14" y="3329"/>
                    <a:pt x="40" y="3329"/>
                  </a:cubicBezTo>
                  <a:cubicBezTo>
                    <a:pt x="112" y="3329"/>
                    <a:pt x="287" y="3228"/>
                    <a:pt x="287" y="3228"/>
                  </a:cubicBezTo>
                  <a:lnTo>
                    <a:pt x="287" y="3228"/>
                  </a:lnTo>
                  <a:cubicBezTo>
                    <a:pt x="287" y="3228"/>
                    <a:pt x="44" y="3591"/>
                    <a:pt x="57" y="3659"/>
                  </a:cubicBezTo>
                  <a:cubicBezTo>
                    <a:pt x="59" y="3672"/>
                    <a:pt x="68" y="3678"/>
                    <a:pt x="83" y="3678"/>
                  </a:cubicBezTo>
                  <a:cubicBezTo>
                    <a:pt x="155" y="3678"/>
                    <a:pt x="354" y="3529"/>
                    <a:pt x="433" y="3416"/>
                  </a:cubicBezTo>
                  <a:lnTo>
                    <a:pt x="433" y="3416"/>
                  </a:lnTo>
                  <a:cubicBezTo>
                    <a:pt x="420" y="3442"/>
                    <a:pt x="245" y="3863"/>
                    <a:pt x="313" y="3915"/>
                  </a:cubicBezTo>
                  <a:cubicBezTo>
                    <a:pt x="317" y="3918"/>
                    <a:pt x="323" y="3920"/>
                    <a:pt x="329" y="3920"/>
                  </a:cubicBezTo>
                  <a:cubicBezTo>
                    <a:pt x="416" y="3920"/>
                    <a:pt x="650" y="3591"/>
                    <a:pt x="650" y="3591"/>
                  </a:cubicBezTo>
                  <a:lnTo>
                    <a:pt x="650" y="3591"/>
                  </a:lnTo>
                  <a:cubicBezTo>
                    <a:pt x="650" y="3591"/>
                    <a:pt x="543" y="3996"/>
                    <a:pt x="624" y="4025"/>
                  </a:cubicBezTo>
                  <a:cubicBezTo>
                    <a:pt x="627" y="4026"/>
                    <a:pt x="630" y="4027"/>
                    <a:pt x="633" y="4027"/>
                  </a:cubicBezTo>
                  <a:cubicBezTo>
                    <a:pt x="733" y="4027"/>
                    <a:pt x="961" y="3484"/>
                    <a:pt x="961" y="3484"/>
                  </a:cubicBezTo>
                  <a:cubicBezTo>
                    <a:pt x="961" y="3484"/>
                    <a:pt x="1060" y="3664"/>
                    <a:pt x="1139" y="3664"/>
                  </a:cubicBezTo>
                  <a:cubicBezTo>
                    <a:pt x="1147" y="3664"/>
                    <a:pt x="1154" y="3662"/>
                    <a:pt x="1162" y="3659"/>
                  </a:cubicBezTo>
                  <a:cubicBezTo>
                    <a:pt x="1243" y="3620"/>
                    <a:pt x="1178" y="2930"/>
                    <a:pt x="1178" y="2930"/>
                  </a:cubicBezTo>
                  <a:lnTo>
                    <a:pt x="1635" y="2120"/>
                  </a:lnTo>
                  <a:lnTo>
                    <a:pt x="2432" y="675"/>
                  </a:lnTo>
                  <a:cubicBezTo>
                    <a:pt x="2053" y="445"/>
                    <a:pt x="1677" y="231"/>
                    <a:pt x="1298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1456;p42"/>
            <p:cNvSpPr/>
            <p:nvPr/>
          </p:nvSpPr>
          <p:spPr>
            <a:xfrm>
              <a:off x="5173050" y="5268850"/>
              <a:ext cx="60825" cy="100650"/>
            </a:xfrm>
            <a:custGeom>
              <a:avLst/>
              <a:gdLst/>
              <a:ahLst/>
              <a:cxnLst/>
              <a:rect l="l" t="t" r="r" b="b"/>
              <a:pathLst>
                <a:path w="2433" h="4026" extrusionOk="0">
                  <a:moveTo>
                    <a:pt x="1135" y="1"/>
                  </a:moveTo>
                  <a:cubicBezTo>
                    <a:pt x="759" y="231"/>
                    <a:pt x="380" y="448"/>
                    <a:pt x="1" y="678"/>
                  </a:cubicBezTo>
                  <a:lnTo>
                    <a:pt x="811" y="2107"/>
                  </a:lnTo>
                  <a:lnTo>
                    <a:pt x="1258" y="2917"/>
                  </a:lnTo>
                  <a:cubicBezTo>
                    <a:pt x="1258" y="2917"/>
                    <a:pt x="1190" y="3607"/>
                    <a:pt x="1271" y="3646"/>
                  </a:cubicBezTo>
                  <a:cubicBezTo>
                    <a:pt x="1278" y="3650"/>
                    <a:pt x="1286" y="3651"/>
                    <a:pt x="1294" y="3651"/>
                  </a:cubicBezTo>
                  <a:cubicBezTo>
                    <a:pt x="1373" y="3651"/>
                    <a:pt x="1472" y="3484"/>
                    <a:pt x="1472" y="3484"/>
                  </a:cubicBezTo>
                  <a:cubicBezTo>
                    <a:pt x="1472" y="3484"/>
                    <a:pt x="1719" y="4026"/>
                    <a:pt x="1806" y="4026"/>
                  </a:cubicBezTo>
                  <a:cubicBezTo>
                    <a:pt x="1808" y="4026"/>
                    <a:pt x="1810" y="4025"/>
                    <a:pt x="1812" y="4025"/>
                  </a:cubicBezTo>
                  <a:cubicBezTo>
                    <a:pt x="1893" y="3986"/>
                    <a:pt x="1783" y="3581"/>
                    <a:pt x="1783" y="3581"/>
                  </a:cubicBezTo>
                  <a:lnTo>
                    <a:pt x="1783" y="3581"/>
                  </a:lnTo>
                  <a:cubicBezTo>
                    <a:pt x="1783" y="3581"/>
                    <a:pt x="2032" y="3910"/>
                    <a:pt x="2107" y="3910"/>
                  </a:cubicBezTo>
                  <a:cubicBezTo>
                    <a:pt x="2112" y="3910"/>
                    <a:pt x="2116" y="3908"/>
                    <a:pt x="2120" y="3905"/>
                  </a:cubicBezTo>
                  <a:cubicBezTo>
                    <a:pt x="2186" y="3864"/>
                    <a:pt x="2022" y="3455"/>
                    <a:pt x="2001" y="3421"/>
                  </a:cubicBezTo>
                  <a:lnTo>
                    <a:pt x="2001" y="3421"/>
                  </a:lnTo>
                  <a:cubicBezTo>
                    <a:pt x="2082" y="3534"/>
                    <a:pt x="2299" y="3676"/>
                    <a:pt x="2370" y="3676"/>
                  </a:cubicBezTo>
                  <a:cubicBezTo>
                    <a:pt x="2382" y="3676"/>
                    <a:pt x="2390" y="3671"/>
                    <a:pt x="2392" y="3662"/>
                  </a:cubicBezTo>
                  <a:cubicBezTo>
                    <a:pt x="2405" y="3581"/>
                    <a:pt x="2149" y="3215"/>
                    <a:pt x="2149" y="3215"/>
                  </a:cubicBezTo>
                  <a:lnTo>
                    <a:pt x="2149" y="3215"/>
                  </a:lnTo>
                  <a:cubicBezTo>
                    <a:pt x="2149" y="3215"/>
                    <a:pt x="2323" y="3324"/>
                    <a:pt x="2394" y="3324"/>
                  </a:cubicBezTo>
                  <a:cubicBezTo>
                    <a:pt x="2420" y="3324"/>
                    <a:pt x="2432" y="3310"/>
                    <a:pt x="2418" y="3270"/>
                  </a:cubicBezTo>
                  <a:cubicBezTo>
                    <a:pt x="2379" y="3134"/>
                    <a:pt x="1906" y="2609"/>
                    <a:pt x="1906" y="2609"/>
                  </a:cubicBezTo>
                  <a:lnTo>
                    <a:pt x="1877" y="2512"/>
                  </a:lnTo>
                  <a:cubicBezTo>
                    <a:pt x="1702" y="1880"/>
                    <a:pt x="1514" y="1245"/>
                    <a:pt x="1326" y="610"/>
                  </a:cubicBezTo>
                  <a:cubicBezTo>
                    <a:pt x="1284" y="461"/>
                    <a:pt x="1229" y="312"/>
                    <a:pt x="1190" y="163"/>
                  </a:cubicBezTo>
                  <a:cubicBezTo>
                    <a:pt x="1177" y="111"/>
                    <a:pt x="1148" y="56"/>
                    <a:pt x="1135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1457;p42"/>
            <p:cNvSpPr/>
            <p:nvPr/>
          </p:nvSpPr>
          <p:spPr>
            <a:xfrm>
              <a:off x="5111325" y="5221625"/>
              <a:ext cx="54700" cy="67500"/>
            </a:xfrm>
            <a:custGeom>
              <a:avLst/>
              <a:gdLst/>
              <a:ahLst/>
              <a:cxnLst/>
              <a:rect l="l" t="t" r="r" b="b"/>
              <a:pathLst>
                <a:path w="2188" h="2700" extrusionOk="0">
                  <a:moveTo>
                    <a:pt x="2133" y="1"/>
                  </a:moveTo>
                  <a:lnTo>
                    <a:pt x="150" y="529"/>
                  </a:lnTo>
                  <a:cubicBezTo>
                    <a:pt x="150" y="529"/>
                    <a:pt x="215" y="1485"/>
                    <a:pt x="1" y="1971"/>
                  </a:cubicBezTo>
                  <a:lnTo>
                    <a:pt x="607" y="2269"/>
                  </a:lnTo>
                  <a:lnTo>
                    <a:pt x="986" y="2700"/>
                  </a:lnTo>
                  <a:lnTo>
                    <a:pt x="1349" y="2269"/>
                  </a:lnTo>
                  <a:lnTo>
                    <a:pt x="1851" y="1971"/>
                  </a:lnTo>
                  <a:cubicBezTo>
                    <a:pt x="1945" y="1838"/>
                    <a:pt x="2065" y="1715"/>
                    <a:pt x="2188" y="1621"/>
                  </a:cubicBezTo>
                  <a:cubicBezTo>
                    <a:pt x="2078" y="999"/>
                    <a:pt x="2133" y="1"/>
                    <a:pt x="2133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1458;p42"/>
            <p:cNvSpPr/>
            <p:nvPr/>
          </p:nvSpPr>
          <p:spPr>
            <a:xfrm>
              <a:off x="5119750" y="5224300"/>
              <a:ext cx="44900" cy="17750"/>
            </a:xfrm>
            <a:custGeom>
              <a:avLst/>
              <a:gdLst/>
              <a:ahLst/>
              <a:cxnLst/>
              <a:rect l="l" t="t" r="r" b="b"/>
              <a:pathLst>
                <a:path w="1796" h="710" extrusionOk="0">
                  <a:moveTo>
                    <a:pt x="1796" y="1"/>
                  </a:moveTo>
                  <a:cubicBezTo>
                    <a:pt x="1472" y="218"/>
                    <a:pt x="1067" y="354"/>
                    <a:pt x="594" y="393"/>
                  </a:cubicBezTo>
                  <a:cubicBezTo>
                    <a:pt x="493" y="399"/>
                    <a:pt x="395" y="402"/>
                    <a:pt x="299" y="402"/>
                  </a:cubicBezTo>
                  <a:cubicBezTo>
                    <a:pt x="202" y="402"/>
                    <a:pt x="108" y="399"/>
                    <a:pt x="14" y="393"/>
                  </a:cubicBezTo>
                  <a:cubicBezTo>
                    <a:pt x="14" y="487"/>
                    <a:pt x="14" y="597"/>
                    <a:pt x="1" y="704"/>
                  </a:cubicBezTo>
                  <a:cubicBezTo>
                    <a:pt x="48" y="708"/>
                    <a:pt x="96" y="709"/>
                    <a:pt x="144" y="709"/>
                  </a:cubicBezTo>
                  <a:cubicBezTo>
                    <a:pt x="260" y="709"/>
                    <a:pt x="380" y="700"/>
                    <a:pt x="513" y="691"/>
                  </a:cubicBezTo>
                  <a:cubicBezTo>
                    <a:pt x="1028" y="665"/>
                    <a:pt x="1446" y="503"/>
                    <a:pt x="1796" y="244"/>
                  </a:cubicBezTo>
                  <a:lnTo>
                    <a:pt x="1796" y="1"/>
                  </a:lnTo>
                  <a:close/>
                </a:path>
              </a:pathLst>
            </a:custGeom>
            <a:solidFill>
              <a:srgbClr val="E453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1459;p42"/>
            <p:cNvSpPr/>
            <p:nvPr/>
          </p:nvSpPr>
          <p:spPr>
            <a:xfrm>
              <a:off x="5066825" y="5099850"/>
              <a:ext cx="145200" cy="134575"/>
            </a:xfrm>
            <a:custGeom>
              <a:avLst/>
              <a:gdLst/>
              <a:ahLst/>
              <a:cxnLst/>
              <a:rect l="l" t="t" r="r" b="b"/>
              <a:pathLst>
                <a:path w="5808" h="5383" extrusionOk="0">
                  <a:moveTo>
                    <a:pt x="2671" y="1"/>
                  </a:moveTo>
                  <a:cubicBezTo>
                    <a:pt x="1836" y="1"/>
                    <a:pt x="1043" y="242"/>
                    <a:pt x="754" y="553"/>
                  </a:cubicBezTo>
                  <a:cubicBezTo>
                    <a:pt x="294" y="1039"/>
                    <a:pt x="362" y="1820"/>
                    <a:pt x="404" y="2374"/>
                  </a:cubicBezTo>
                  <a:cubicBezTo>
                    <a:pt x="417" y="2698"/>
                    <a:pt x="375" y="3035"/>
                    <a:pt x="268" y="3346"/>
                  </a:cubicBezTo>
                  <a:cubicBezTo>
                    <a:pt x="0" y="4141"/>
                    <a:pt x="458" y="5382"/>
                    <a:pt x="2381" y="5382"/>
                  </a:cubicBezTo>
                  <a:cubicBezTo>
                    <a:pt x="2486" y="5382"/>
                    <a:pt x="2596" y="5378"/>
                    <a:pt x="2711" y="5371"/>
                  </a:cubicBezTo>
                  <a:cubicBezTo>
                    <a:pt x="3670" y="5303"/>
                    <a:pt x="4331" y="4778"/>
                    <a:pt x="4723" y="4088"/>
                  </a:cubicBezTo>
                  <a:cubicBezTo>
                    <a:pt x="4750" y="4089"/>
                    <a:pt x="4776" y="4090"/>
                    <a:pt x="4801" y="4090"/>
                  </a:cubicBezTo>
                  <a:cubicBezTo>
                    <a:pt x="5778" y="4090"/>
                    <a:pt x="5807" y="2856"/>
                    <a:pt x="5413" y="2727"/>
                  </a:cubicBezTo>
                  <a:cubicBezTo>
                    <a:pt x="5354" y="2709"/>
                    <a:pt x="5302" y="2702"/>
                    <a:pt x="5255" y="2702"/>
                  </a:cubicBezTo>
                  <a:cubicBezTo>
                    <a:pt x="5224" y="2702"/>
                    <a:pt x="5196" y="2706"/>
                    <a:pt x="5170" y="2711"/>
                  </a:cubicBezTo>
                  <a:cubicBezTo>
                    <a:pt x="5264" y="1875"/>
                    <a:pt x="5073" y="1065"/>
                    <a:pt x="4642" y="660"/>
                  </a:cubicBezTo>
                  <a:cubicBezTo>
                    <a:pt x="4152" y="183"/>
                    <a:pt x="3395" y="1"/>
                    <a:pt x="2671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Google Shape;1460;p42"/>
            <p:cNvSpPr/>
            <p:nvPr/>
          </p:nvSpPr>
          <p:spPr>
            <a:xfrm>
              <a:off x="5071475" y="5128800"/>
              <a:ext cx="60450" cy="72600"/>
            </a:xfrm>
            <a:custGeom>
              <a:avLst/>
              <a:gdLst/>
              <a:ahLst/>
              <a:cxnLst/>
              <a:rect l="l" t="t" r="r" b="b"/>
              <a:pathLst>
                <a:path w="2418" h="2904" extrusionOk="0">
                  <a:moveTo>
                    <a:pt x="934" y="1"/>
                  </a:moveTo>
                  <a:lnTo>
                    <a:pt x="205" y="1190"/>
                  </a:lnTo>
                  <a:cubicBezTo>
                    <a:pt x="218" y="1190"/>
                    <a:pt x="218" y="1203"/>
                    <a:pt x="218" y="1216"/>
                  </a:cubicBezTo>
                  <a:cubicBezTo>
                    <a:pt x="231" y="1540"/>
                    <a:pt x="189" y="1877"/>
                    <a:pt x="82" y="2188"/>
                  </a:cubicBezTo>
                  <a:cubicBezTo>
                    <a:pt x="56" y="2256"/>
                    <a:pt x="43" y="2324"/>
                    <a:pt x="27" y="2405"/>
                  </a:cubicBezTo>
                  <a:cubicBezTo>
                    <a:pt x="1" y="2554"/>
                    <a:pt x="1" y="2716"/>
                    <a:pt x="27" y="2865"/>
                  </a:cubicBezTo>
                  <a:cubicBezTo>
                    <a:pt x="27" y="2877"/>
                    <a:pt x="40" y="2889"/>
                    <a:pt x="43" y="2901"/>
                  </a:cubicBezTo>
                  <a:lnTo>
                    <a:pt x="43" y="2901"/>
                  </a:lnTo>
                  <a:cubicBezTo>
                    <a:pt x="27" y="2727"/>
                    <a:pt x="56" y="2553"/>
                    <a:pt x="108" y="2405"/>
                  </a:cubicBezTo>
                  <a:cubicBezTo>
                    <a:pt x="218" y="2094"/>
                    <a:pt x="257" y="1757"/>
                    <a:pt x="244" y="1433"/>
                  </a:cubicBezTo>
                  <a:cubicBezTo>
                    <a:pt x="244" y="1420"/>
                    <a:pt x="244" y="1407"/>
                    <a:pt x="231" y="1407"/>
                  </a:cubicBezTo>
                  <a:lnTo>
                    <a:pt x="960" y="218"/>
                  </a:lnTo>
                  <a:cubicBezTo>
                    <a:pt x="960" y="218"/>
                    <a:pt x="1216" y="1216"/>
                    <a:pt x="2418" y="1420"/>
                  </a:cubicBezTo>
                  <a:lnTo>
                    <a:pt x="2175" y="1164"/>
                  </a:lnTo>
                  <a:cubicBezTo>
                    <a:pt x="1161" y="879"/>
                    <a:pt x="934" y="1"/>
                    <a:pt x="934" y="1"/>
                  </a:cubicBezTo>
                  <a:close/>
                  <a:moveTo>
                    <a:pt x="43" y="2901"/>
                  </a:moveTo>
                  <a:cubicBezTo>
                    <a:pt x="43" y="2902"/>
                    <a:pt x="43" y="2903"/>
                    <a:pt x="43" y="2904"/>
                  </a:cubicBezTo>
                  <a:cubicBezTo>
                    <a:pt x="43" y="2903"/>
                    <a:pt x="43" y="2902"/>
                    <a:pt x="43" y="290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1461;p42"/>
            <p:cNvSpPr/>
            <p:nvPr/>
          </p:nvSpPr>
          <p:spPr>
            <a:xfrm>
              <a:off x="5113675" y="5140300"/>
              <a:ext cx="68225" cy="36800"/>
            </a:xfrm>
            <a:custGeom>
              <a:avLst/>
              <a:gdLst/>
              <a:ahLst/>
              <a:cxnLst/>
              <a:rect l="l" t="t" r="r" b="b"/>
              <a:pathLst>
                <a:path w="2729" h="1472" extrusionOk="0">
                  <a:moveTo>
                    <a:pt x="1" y="1"/>
                  </a:moveTo>
                  <a:lnTo>
                    <a:pt x="461" y="487"/>
                  </a:lnTo>
                  <a:cubicBezTo>
                    <a:pt x="931" y="756"/>
                    <a:pt x="1715" y="1122"/>
                    <a:pt x="2486" y="1122"/>
                  </a:cubicBezTo>
                  <a:lnTo>
                    <a:pt x="2444" y="675"/>
                  </a:lnTo>
                  <a:lnTo>
                    <a:pt x="2444" y="675"/>
                  </a:lnTo>
                  <a:lnTo>
                    <a:pt x="2729" y="1472"/>
                  </a:lnTo>
                  <a:lnTo>
                    <a:pt x="2713" y="1297"/>
                  </a:lnTo>
                  <a:lnTo>
                    <a:pt x="2418" y="461"/>
                  </a:lnTo>
                  <a:lnTo>
                    <a:pt x="2457" y="905"/>
                  </a:lnTo>
                  <a:cubicBezTo>
                    <a:pt x="1242" y="89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1462;p42"/>
            <p:cNvSpPr/>
            <p:nvPr/>
          </p:nvSpPr>
          <p:spPr>
            <a:xfrm>
              <a:off x="5134575" y="5160875"/>
              <a:ext cx="31775" cy="27750"/>
            </a:xfrm>
            <a:custGeom>
              <a:avLst/>
              <a:gdLst/>
              <a:ahLst/>
              <a:cxnLst/>
              <a:rect l="l" t="t" r="r" b="b"/>
              <a:pathLst>
                <a:path w="1271" h="1110" extrusionOk="0">
                  <a:moveTo>
                    <a:pt x="710" y="0"/>
                  </a:moveTo>
                  <a:cubicBezTo>
                    <a:pt x="402" y="0"/>
                    <a:pt x="29" y="292"/>
                    <a:pt x="14" y="594"/>
                  </a:cubicBezTo>
                  <a:cubicBezTo>
                    <a:pt x="1" y="892"/>
                    <a:pt x="380" y="1096"/>
                    <a:pt x="678" y="1109"/>
                  </a:cubicBezTo>
                  <a:cubicBezTo>
                    <a:pt x="686" y="1109"/>
                    <a:pt x="694" y="1109"/>
                    <a:pt x="703" y="1109"/>
                  </a:cubicBezTo>
                  <a:cubicBezTo>
                    <a:pt x="999" y="1109"/>
                    <a:pt x="1245" y="883"/>
                    <a:pt x="1258" y="581"/>
                  </a:cubicBezTo>
                  <a:cubicBezTo>
                    <a:pt x="1271" y="270"/>
                    <a:pt x="1028" y="14"/>
                    <a:pt x="730" y="1"/>
                  </a:cubicBezTo>
                  <a:cubicBezTo>
                    <a:pt x="723" y="1"/>
                    <a:pt x="717" y="0"/>
                    <a:pt x="7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1463;p42"/>
            <p:cNvSpPr/>
            <p:nvPr/>
          </p:nvSpPr>
          <p:spPr>
            <a:xfrm>
              <a:off x="5134575" y="5160300"/>
              <a:ext cx="32100" cy="24250"/>
            </a:xfrm>
            <a:custGeom>
              <a:avLst/>
              <a:gdLst/>
              <a:ahLst/>
              <a:cxnLst/>
              <a:rect l="l" t="t" r="r" b="b"/>
              <a:pathLst>
                <a:path w="1284" h="970" extrusionOk="0">
                  <a:moveTo>
                    <a:pt x="717" y="0"/>
                  </a:moveTo>
                  <a:cubicBezTo>
                    <a:pt x="642" y="0"/>
                    <a:pt x="568" y="18"/>
                    <a:pt x="500" y="37"/>
                  </a:cubicBezTo>
                  <a:cubicBezTo>
                    <a:pt x="406" y="79"/>
                    <a:pt x="312" y="131"/>
                    <a:pt x="231" y="199"/>
                  </a:cubicBezTo>
                  <a:cubicBezTo>
                    <a:pt x="163" y="267"/>
                    <a:pt x="95" y="348"/>
                    <a:pt x="56" y="442"/>
                  </a:cubicBezTo>
                  <a:cubicBezTo>
                    <a:pt x="30" y="484"/>
                    <a:pt x="14" y="536"/>
                    <a:pt x="14" y="591"/>
                  </a:cubicBezTo>
                  <a:cubicBezTo>
                    <a:pt x="1" y="633"/>
                    <a:pt x="14" y="685"/>
                    <a:pt x="30" y="740"/>
                  </a:cubicBezTo>
                  <a:cubicBezTo>
                    <a:pt x="14" y="633"/>
                    <a:pt x="30" y="536"/>
                    <a:pt x="69" y="455"/>
                  </a:cubicBezTo>
                  <a:cubicBezTo>
                    <a:pt x="124" y="361"/>
                    <a:pt x="192" y="293"/>
                    <a:pt x="257" y="228"/>
                  </a:cubicBezTo>
                  <a:cubicBezTo>
                    <a:pt x="338" y="173"/>
                    <a:pt x="419" y="118"/>
                    <a:pt x="516" y="92"/>
                  </a:cubicBezTo>
                  <a:cubicBezTo>
                    <a:pt x="575" y="65"/>
                    <a:pt x="635" y="50"/>
                    <a:pt x="694" y="50"/>
                  </a:cubicBezTo>
                  <a:cubicBezTo>
                    <a:pt x="729" y="50"/>
                    <a:pt x="763" y="55"/>
                    <a:pt x="798" y="66"/>
                  </a:cubicBezTo>
                  <a:cubicBezTo>
                    <a:pt x="986" y="92"/>
                    <a:pt x="1148" y="241"/>
                    <a:pt x="1216" y="416"/>
                  </a:cubicBezTo>
                  <a:cubicBezTo>
                    <a:pt x="1271" y="591"/>
                    <a:pt x="1229" y="808"/>
                    <a:pt x="1096" y="970"/>
                  </a:cubicBezTo>
                  <a:cubicBezTo>
                    <a:pt x="1177" y="902"/>
                    <a:pt x="1229" y="808"/>
                    <a:pt x="1258" y="714"/>
                  </a:cubicBezTo>
                  <a:cubicBezTo>
                    <a:pt x="1284" y="604"/>
                    <a:pt x="1284" y="497"/>
                    <a:pt x="1245" y="403"/>
                  </a:cubicBezTo>
                  <a:cubicBezTo>
                    <a:pt x="1190" y="199"/>
                    <a:pt x="1015" y="37"/>
                    <a:pt x="811" y="11"/>
                  </a:cubicBezTo>
                  <a:cubicBezTo>
                    <a:pt x="779" y="3"/>
                    <a:pt x="748" y="0"/>
                    <a:pt x="717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1464;p42"/>
            <p:cNvSpPr/>
            <p:nvPr/>
          </p:nvSpPr>
          <p:spPr>
            <a:xfrm>
              <a:off x="5137325" y="5163225"/>
              <a:ext cx="19875" cy="19625"/>
            </a:xfrm>
            <a:custGeom>
              <a:avLst/>
              <a:gdLst/>
              <a:ahLst/>
              <a:cxnLst/>
              <a:rect l="l" t="t" r="r" b="b"/>
              <a:pathLst>
                <a:path w="795" h="785" extrusionOk="0">
                  <a:moveTo>
                    <a:pt x="419" y="1"/>
                  </a:moveTo>
                  <a:cubicBezTo>
                    <a:pt x="309" y="1"/>
                    <a:pt x="228" y="30"/>
                    <a:pt x="147" y="95"/>
                  </a:cubicBezTo>
                  <a:cubicBezTo>
                    <a:pt x="82" y="150"/>
                    <a:pt x="40" y="218"/>
                    <a:pt x="14" y="312"/>
                  </a:cubicBezTo>
                  <a:lnTo>
                    <a:pt x="14" y="380"/>
                  </a:lnTo>
                  <a:cubicBezTo>
                    <a:pt x="1" y="461"/>
                    <a:pt x="27" y="555"/>
                    <a:pt x="82" y="623"/>
                  </a:cubicBezTo>
                  <a:cubicBezTo>
                    <a:pt x="147" y="704"/>
                    <a:pt x="228" y="759"/>
                    <a:pt x="338" y="772"/>
                  </a:cubicBezTo>
                  <a:cubicBezTo>
                    <a:pt x="351" y="785"/>
                    <a:pt x="364" y="785"/>
                    <a:pt x="377" y="785"/>
                  </a:cubicBezTo>
                  <a:cubicBezTo>
                    <a:pt x="594" y="785"/>
                    <a:pt x="782" y="623"/>
                    <a:pt x="795" y="406"/>
                  </a:cubicBezTo>
                  <a:cubicBezTo>
                    <a:pt x="795" y="380"/>
                    <a:pt x="795" y="338"/>
                    <a:pt x="782" y="312"/>
                  </a:cubicBezTo>
                  <a:cubicBezTo>
                    <a:pt x="756" y="192"/>
                    <a:pt x="675" y="82"/>
                    <a:pt x="568" y="43"/>
                  </a:cubicBezTo>
                  <a:cubicBezTo>
                    <a:pt x="526" y="14"/>
                    <a:pt x="471" y="1"/>
                    <a:pt x="41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Google Shape;1465;p42"/>
            <p:cNvSpPr/>
            <p:nvPr/>
          </p:nvSpPr>
          <p:spPr>
            <a:xfrm>
              <a:off x="5137650" y="5165575"/>
              <a:ext cx="9100" cy="7150"/>
            </a:xfrm>
            <a:custGeom>
              <a:avLst/>
              <a:gdLst/>
              <a:ahLst/>
              <a:cxnLst/>
              <a:rect l="l" t="t" r="r" b="b"/>
              <a:pathLst>
                <a:path w="364" h="286" extrusionOk="0">
                  <a:moveTo>
                    <a:pt x="134" y="1"/>
                  </a:moveTo>
                  <a:cubicBezTo>
                    <a:pt x="69" y="56"/>
                    <a:pt x="27" y="124"/>
                    <a:pt x="1" y="218"/>
                  </a:cubicBezTo>
                  <a:lnTo>
                    <a:pt x="364" y="286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961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Google Shape;1466;p42"/>
            <p:cNvSpPr/>
            <p:nvPr/>
          </p:nvSpPr>
          <p:spPr>
            <a:xfrm>
              <a:off x="5139350" y="5172700"/>
              <a:ext cx="7400" cy="9825"/>
            </a:xfrm>
            <a:custGeom>
              <a:avLst/>
              <a:gdLst/>
              <a:ahLst/>
              <a:cxnLst/>
              <a:rect l="l" t="t" r="r" b="b"/>
              <a:pathLst>
                <a:path w="296" h="393" extrusionOk="0">
                  <a:moveTo>
                    <a:pt x="296" y="1"/>
                  </a:moveTo>
                  <a:lnTo>
                    <a:pt x="1" y="244"/>
                  </a:lnTo>
                  <a:cubicBezTo>
                    <a:pt x="66" y="325"/>
                    <a:pt x="147" y="380"/>
                    <a:pt x="257" y="393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961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1467;p42"/>
            <p:cNvSpPr/>
            <p:nvPr/>
          </p:nvSpPr>
          <p:spPr>
            <a:xfrm>
              <a:off x="5142025" y="5167600"/>
              <a:ext cx="10800" cy="10875"/>
            </a:xfrm>
            <a:custGeom>
              <a:avLst/>
              <a:gdLst/>
              <a:ahLst/>
              <a:cxnLst/>
              <a:rect l="l" t="t" r="r" b="b"/>
              <a:pathLst>
                <a:path w="432" h="435" extrusionOk="0">
                  <a:moveTo>
                    <a:pt x="218" y="1"/>
                  </a:moveTo>
                  <a:cubicBezTo>
                    <a:pt x="108" y="1"/>
                    <a:pt x="1" y="82"/>
                    <a:pt x="1" y="205"/>
                  </a:cubicBezTo>
                  <a:cubicBezTo>
                    <a:pt x="1" y="325"/>
                    <a:pt x="82" y="422"/>
                    <a:pt x="202" y="435"/>
                  </a:cubicBezTo>
                  <a:cubicBezTo>
                    <a:pt x="325" y="435"/>
                    <a:pt x="419" y="341"/>
                    <a:pt x="419" y="218"/>
                  </a:cubicBezTo>
                  <a:cubicBezTo>
                    <a:pt x="432" y="111"/>
                    <a:pt x="338" y="1"/>
                    <a:pt x="218" y="1"/>
                  </a:cubicBezTo>
                  <a:close/>
                </a:path>
              </a:pathLst>
            </a:custGeom>
            <a:solidFill>
              <a:srgbClr val="2C03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1468;p42"/>
            <p:cNvSpPr/>
            <p:nvPr/>
          </p:nvSpPr>
          <p:spPr>
            <a:xfrm>
              <a:off x="5150775" y="517367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69" y="1"/>
                  </a:moveTo>
                  <a:cubicBezTo>
                    <a:pt x="43" y="1"/>
                    <a:pt x="14" y="30"/>
                    <a:pt x="1" y="56"/>
                  </a:cubicBezTo>
                  <a:cubicBezTo>
                    <a:pt x="1" y="98"/>
                    <a:pt x="30" y="124"/>
                    <a:pt x="69" y="124"/>
                  </a:cubicBezTo>
                  <a:cubicBezTo>
                    <a:pt x="95" y="124"/>
                    <a:pt x="124" y="98"/>
                    <a:pt x="124" y="69"/>
                  </a:cubicBezTo>
                  <a:cubicBezTo>
                    <a:pt x="124" y="30"/>
                    <a:pt x="95" y="1"/>
                    <a:pt x="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1469;p42"/>
            <p:cNvSpPr/>
            <p:nvPr/>
          </p:nvSpPr>
          <p:spPr>
            <a:xfrm>
              <a:off x="5081600" y="5158525"/>
              <a:ext cx="31450" cy="27750"/>
            </a:xfrm>
            <a:custGeom>
              <a:avLst/>
              <a:gdLst/>
              <a:ahLst/>
              <a:cxnLst/>
              <a:rect l="l" t="t" r="r" b="b"/>
              <a:pathLst>
                <a:path w="1258" h="1110" extrusionOk="0">
                  <a:moveTo>
                    <a:pt x="569" y="0"/>
                  </a:moveTo>
                  <a:cubicBezTo>
                    <a:pt x="272" y="0"/>
                    <a:pt x="26" y="226"/>
                    <a:pt x="14" y="526"/>
                  </a:cubicBezTo>
                  <a:cubicBezTo>
                    <a:pt x="1" y="837"/>
                    <a:pt x="231" y="1093"/>
                    <a:pt x="542" y="1109"/>
                  </a:cubicBezTo>
                  <a:cubicBezTo>
                    <a:pt x="553" y="1109"/>
                    <a:pt x="563" y="1110"/>
                    <a:pt x="574" y="1110"/>
                  </a:cubicBezTo>
                  <a:cubicBezTo>
                    <a:pt x="878" y="1110"/>
                    <a:pt x="1229" y="937"/>
                    <a:pt x="1242" y="649"/>
                  </a:cubicBezTo>
                  <a:cubicBezTo>
                    <a:pt x="1258" y="338"/>
                    <a:pt x="892" y="14"/>
                    <a:pt x="594" y="1"/>
                  </a:cubicBezTo>
                  <a:cubicBezTo>
                    <a:pt x="585" y="0"/>
                    <a:pt x="577" y="0"/>
                    <a:pt x="5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1470;p42"/>
            <p:cNvSpPr/>
            <p:nvPr/>
          </p:nvSpPr>
          <p:spPr>
            <a:xfrm>
              <a:off x="5081275" y="5157775"/>
              <a:ext cx="31775" cy="23375"/>
            </a:xfrm>
            <a:custGeom>
              <a:avLst/>
              <a:gdLst/>
              <a:ahLst/>
              <a:cxnLst/>
              <a:rect l="l" t="t" r="r" b="b"/>
              <a:pathLst>
                <a:path w="1271" h="935" extrusionOk="0">
                  <a:moveTo>
                    <a:pt x="589" y="0"/>
                  </a:moveTo>
                  <a:cubicBezTo>
                    <a:pt x="568" y="0"/>
                    <a:pt x="547" y="2"/>
                    <a:pt x="526" y="5"/>
                  </a:cubicBezTo>
                  <a:cubicBezTo>
                    <a:pt x="312" y="18"/>
                    <a:pt x="121" y="167"/>
                    <a:pt x="56" y="355"/>
                  </a:cubicBezTo>
                  <a:cubicBezTo>
                    <a:pt x="14" y="449"/>
                    <a:pt x="1" y="556"/>
                    <a:pt x="14" y="666"/>
                  </a:cubicBezTo>
                  <a:cubicBezTo>
                    <a:pt x="40" y="760"/>
                    <a:pt x="82" y="854"/>
                    <a:pt x="150" y="935"/>
                  </a:cubicBezTo>
                  <a:cubicBezTo>
                    <a:pt x="27" y="773"/>
                    <a:pt x="1" y="543"/>
                    <a:pt x="82" y="368"/>
                  </a:cubicBezTo>
                  <a:cubicBezTo>
                    <a:pt x="163" y="193"/>
                    <a:pt x="338" y="70"/>
                    <a:pt x="526" y="57"/>
                  </a:cubicBezTo>
                  <a:cubicBezTo>
                    <a:pt x="543" y="54"/>
                    <a:pt x="560" y="53"/>
                    <a:pt x="577" y="53"/>
                  </a:cubicBezTo>
                  <a:cubicBezTo>
                    <a:pt x="656" y="53"/>
                    <a:pt x="733" y="77"/>
                    <a:pt x="811" y="112"/>
                  </a:cubicBezTo>
                  <a:cubicBezTo>
                    <a:pt x="892" y="151"/>
                    <a:pt x="973" y="206"/>
                    <a:pt x="1054" y="274"/>
                  </a:cubicBezTo>
                  <a:cubicBezTo>
                    <a:pt x="1122" y="342"/>
                    <a:pt x="1174" y="423"/>
                    <a:pt x="1216" y="504"/>
                  </a:cubicBezTo>
                  <a:cubicBezTo>
                    <a:pt x="1255" y="598"/>
                    <a:pt x="1271" y="705"/>
                    <a:pt x="1229" y="799"/>
                  </a:cubicBezTo>
                  <a:cubicBezTo>
                    <a:pt x="1255" y="747"/>
                    <a:pt x="1271" y="705"/>
                    <a:pt x="1271" y="653"/>
                  </a:cubicBezTo>
                  <a:cubicBezTo>
                    <a:pt x="1271" y="598"/>
                    <a:pt x="1255" y="543"/>
                    <a:pt x="1242" y="504"/>
                  </a:cubicBezTo>
                  <a:cubicBezTo>
                    <a:pt x="1203" y="410"/>
                    <a:pt x="1148" y="313"/>
                    <a:pt x="1080" y="248"/>
                  </a:cubicBezTo>
                  <a:cubicBezTo>
                    <a:pt x="1012" y="167"/>
                    <a:pt x="918" y="112"/>
                    <a:pt x="824" y="57"/>
                  </a:cubicBezTo>
                  <a:cubicBezTo>
                    <a:pt x="758" y="25"/>
                    <a:pt x="676" y="0"/>
                    <a:pt x="589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1471;p42"/>
            <p:cNvSpPr/>
            <p:nvPr/>
          </p:nvSpPr>
          <p:spPr>
            <a:xfrm>
              <a:off x="5082650" y="5160875"/>
              <a:ext cx="19550" cy="19650"/>
            </a:xfrm>
            <a:custGeom>
              <a:avLst/>
              <a:gdLst/>
              <a:ahLst/>
              <a:cxnLst/>
              <a:rect l="l" t="t" r="r" b="b"/>
              <a:pathLst>
                <a:path w="782" h="786" extrusionOk="0">
                  <a:moveTo>
                    <a:pt x="406" y="1"/>
                  </a:moveTo>
                  <a:cubicBezTo>
                    <a:pt x="309" y="1"/>
                    <a:pt x="215" y="27"/>
                    <a:pt x="134" y="95"/>
                  </a:cubicBezTo>
                  <a:cubicBezTo>
                    <a:pt x="66" y="150"/>
                    <a:pt x="27" y="218"/>
                    <a:pt x="14" y="312"/>
                  </a:cubicBezTo>
                  <a:cubicBezTo>
                    <a:pt x="1" y="338"/>
                    <a:pt x="1" y="351"/>
                    <a:pt x="1" y="380"/>
                  </a:cubicBezTo>
                  <a:cubicBezTo>
                    <a:pt x="1" y="461"/>
                    <a:pt x="27" y="555"/>
                    <a:pt x="66" y="623"/>
                  </a:cubicBezTo>
                  <a:cubicBezTo>
                    <a:pt x="134" y="704"/>
                    <a:pt x="215" y="756"/>
                    <a:pt x="325" y="772"/>
                  </a:cubicBezTo>
                  <a:cubicBezTo>
                    <a:pt x="338" y="785"/>
                    <a:pt x="364" y="785"/>
                    <a:pt x="377" y="785"/>
                  </a:cubicBezTo>
                  <a:cubicBezTo>
                    <a:pt x="384" y="785"/>
                    <a:pt x="392" y="786"/>
                    <a:pt x="399" y="786"/>
                  </a:cubicBezTo>
                  <a:cubicBezTo>
                    <a:pt x="606" y="786"/>
                    <a:pt x="769" y="615"/>
                    <a:pt x="782" y="406"/>
                  </a:cubicBezTo>
                  <a:cubicBezTo>
                    <a:pt x="782" y="380"/>
                    <a:pt x="782" y="351"/>
                    <a:pt x="769" y="312"/>
                  </a:cubicBezTo>
                  <a:cubicBezTo>
                    <a:pt x="756" y="189"/>
                    <a:pt x="662" y="82"/>
                    <a:pt x="552" y="43"/>
                  </a:cubicBezTo>
                  <a:cubicBezTo>
                    <a:pt x="513" y="14"/>
                    <a:pt x="458" y="1"/>
                    <a:pt x="40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1472;p42"/>
            <p:cNvSpPr/>
            <p:nvPr/>
          </p:nvSpPr>
          <p:spPr>
            <a:xfrm>
              <a:off x="5082975" y="5163225"/>
              <a:ext cx="9100" cy="7150"/>
            </a:xfrm>
            <a:custGeom>
              <a:avLst/>
              <a:gdLst/>
              <a:ahLst/>
              <a:cxnLst/>
              <a:rect l="l" t="t" r="r" b="b"/>
              <a:pathLst>
                <a:path w="364" h="286" extrusionOk="0">
                  <a:moveTo>
                    <a:pt x="121" y="1"/>
                  </a:moveTo>
                  <a:cubicBezTo>
                    <a:pt x="53" y="56"/>
                    <a:pt x="14" y="124"/>
                    <a:pt x="1" y="218"/>
                  </a:cubicBezTo>
                  <a:lnTo>
                    <a:pt x="364" y="286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961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1473;p42"/>
            <p:cNvSpPr/>
            <p:nvPr/>
          </p:nvSpPr>
          <p:spPr>
            <a:xfrm>
              <a:off x="5084275" y="5170350"/>
              <a:ext cx="7800" cy="9825"/>
            </a:xfrm>
            <a:custGeom>
              <a:avLst/>
              <a:gdLst/>
              <a:ahLst/>
              <a:cxnLst/>
              <a:rect l="l" t="t" r="r" b="b"/>
              <a:pathLst>
                <a:path w="312" h="393" extrusionOk="0">
                  <a:moveTo>
                    <a:pt x="312" y="1"/>
                  </a:moveTo>
                  <a:lnTo>
                    <a:pt x="1" y="244"/>
                  </a:lnTo>
                  <a:cubicBezTo>
                    <a:pt x="69" y="325"/>
                    <a:pt x="150" y="377"/>
                    <a:pt x="260" y="393"/>
                  </a:cubicBezTo>
                  <a:lnTo>
                    <a:pt x="312" y="1"/>
                  </a:lnTo>
                  <a:close/>
                </a:path>
              </a:pathLst>
            </a:custGeom>
            <a:solidFill>
              <a:srgbClr val="961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1474;p42"/>
            <p:cNvSpPr/>
            <p:nvPr/>
          </p:nvSpPr>
          <p:spPr>
            <a:xfrm>
              <a:off x="5087025" y="5165250"/>
              <a:ext cx="10800" cy="10875"/>
            </a:xfrm>
            <a:custGeom>
              <a:avLst/>
              <a:gdLst/>
              <a:ahLst/>
              <a:cxnLst/>
              <a:rect l="l" t="t" r="r" b="b"/>
              <a:pathLst>
                <a:path w="432" h="435" extrusionOk="0">
                  <a:moveTo>
                    <a:pt x="231" y="1"/>
                  </a:moveTo>
                  <a:cubicBezTo>
                    <a:pt x="108" y="1"/>
                    <a:pt x="1" y="82"/>
                    <a:pt x="1" y="205"/>
                  </a:cubicBezTo>
                  <a:cubicBezTo>
                    <a:pt x="1" y="325"/>
                    <a:pt x="82" y="419"/>
                    <a:pt x="202" y="435"/>
                  </a:cubicBezTo>
                  <a:cubicBezTo>
                    <a:pt x="325" y="435"/>
                    <a:pt x="419" y="338"/>
                    <a:pt x="432" y="231"/>
                  </a:cubicBezTo>
                  <a:cubicBezTo>
                    <a:pt x="432" y="111"/>
                    <a:pt x="338" y="14"/>
                    <a:pt x="231" y="1"/>
                  </a:cubicBezTo>
                  <a:close/>
                </a:path>
              </a:pathLst>
            </a:custGeom>
            <a:solidFill>
              <a:srgbClr val="2C03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1475;p42"/>
            <p:cNvSpPr/>
            <p:nvPr/>
          </p:nvSpPr>
          <p:spPr>
            <a:xfrm>
              <a:off x="5095775" y="5171325"/>
              <a:ext cx="3425" cy="3100"/>
            </a:xfrm>
            <a:custGeom>
              <a:avLst/>
              <a:gdLst/>
              <a:ahLst/>
              <a:cxnLst/>
              <a:rect l="l" t="t" r="r" b="b"/>
              <a:pathLst>
                <a:path w="137" h="124" extrusionOk="0">
                  <a:moveTo>
                    <a:pt x="69" y="1"/>
                  </a:moveTo>
                  <a:cubicBezTo>
                    <a:pt x="43" y="1"/>
                    <a:pt x="14" y="30"/>
                    <a:pt x="14" y="56"/>
                  </a:cubicBezTo>
                  <a:cubicBezTo>
                    <a:pt x="1" y="95"/>
                    <a:pt x="27" y="124"/>
                    <a:pt x="69" y="124"/>
                  </a:cubicBezTo>
                  <a:cubicBezTo>
                    <a:pt x="95" y="124"/>
                    <a:pt x="124" y="95"/>
                    <a:pt x="124" y="69"/>
                  </a:cubicBezTo>
                  <a:cubicBezTo>
                    <a:pt x="137" y="30"/>
                    <a:pt x="108" y="1"/>
                    <a:pt x="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1476;p42"/>
            <p:cNvSpPr/>
            <p:nvPr/>
          </p:nvSpPr>
          <p:spPr>
            <a:xfrm>
              <a:off x="5153050" y="5139750"/>
              <a:ext cx="13950" cy="11475"/>
            </a:xfrm>
            <a:custGeom>
              <a:avLst/>
              <a:gdLst/>
              <a:ahLst/>
              <a:cxnLst/>
              <a:rect l="l" t="t" r="r" b="b"/>
              <a:pathLst>
                <a:path w="558" h="459" extrusionOk="0">
                  <a:moveTo>
                    <a:pt x="185" y="1"/>
                  </a:moveTo>
                  <a:cubicBezTo>
                    <a:pt x="72" y="1"/>
                    <a:pt x="1" y="99"/>
                    <a:pt x="59" y="224"/>
                  </a:cubicBezTo>
                  <a:cubicBezTo>
                    <a:pt x="85" y="292"/>
                    <a:pt x="140" y="334"/>
                    <a:pt x="195" y="373"/>
                  </a:cubicBezTo>
                  <a:cubicBezTo>
                    <a:pt x="247" y="415"/>
                    <a:pt x="289" y="441"/>
                    <a:pt x="357" y="454"/>
                  </a:cubicBezTo>
                  <a:cubicBezTo>
                    <a:pt x="369" y="457"/>
                    <a:pt x="382" y="458"/>
                    <a:pt x="396" y="458"/>
                  </a:cubicBezTo>
                  <a:cubicBezTo>
                    <a:pt x="439" y="458"/>
                    <a:pt x="487" y="442"/>
                    <a:pt x="519" y="402"/>
                  </a:cubicBezTo>
                  <a:cubicBezTo>
                    <a:pt x="558" y="360"/>
                    <a:pt x="558" y="292"/>
                    <a:pt x="532" y="240"/>
                  </a:cubicBezTo>
                  <a:cubicBezTo>
                    <a:pt x="506" y="172"/>
                    <a:pt x="451" y="130"/>
                    <a:pt x="409" y="91"/>
                  </a:cubicBezTo>
                  <a:cubicBezTo>
                    <a:pt x="357" y="62"/>
                    <a:pt x="315" y="23"/>
                    <a:pt x="247" y="10"/>
                  </a:cubicBezTo>
                  <a:cubicBezTo>
                    <a:pt x="225" y="4"/>
                    <a:pt x="205" y="1"/>
                    <a:pt x="185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1477;p42"/>
            <p:cNvSpPr/>
            <p:nvPr/>
          </p:nvSpPr>
          <p:spPr>
            <a:xfrm>
              <a:off x="5082975" y="5136825"/>
              <a:ext cx="14350" cy="11050"/>
            </a:xfrm>
            <a:custGeom>
              <a:avLst/>
              <a:gdLst/>
              <a:ahLst/>
              <a:cxnLst/>
              <a:rect l="l" t="t" r="r" b="b"/>
              <a:pathLst>
                <a:path w="574" h="442" extrusionOk="0">
                  <a:moveTo>
                    <a:pt x="365" y="0"/>
                  </a:moveTo>
                  <a:cubicBezTo>
                    <a:pt x="352" y="0"/>
                    <a:pt x="339" y="1"/>
                    <a:pt x="325" y="4"/>
                  </a:cubicBezTo>
                  <a:cubicBezTo>
                    <a:pt x="270" y="17"/>
                    <a:pt x="215" y="46"/>
                    <a:pt x="163" y="85"/>
                  </a:cubicBezTo>
                  <a:cubicBezTo>
                    <a:pt x="108" y="114"/>
                    <a:pt x="69" y="153"/>
                    <a:pt x="27" y="208"/>
                  </a:cubicBezTo>
                  <a:cubicBezTo>
                    <a:pt x="1" y="260"/>
                    <a:pt x="1" y="328"/>
                    <a:pt x="27" y="383"/>
                  </a:cubicBezTo>
                  <a:cubicBezTo>
                    <a:pt x="62" y="415"/>
                    <a:pt x="113" y="441"/>
                    <a:pt x="161" y="441"/>
                  </a:cubicBezTo>
                  <a:cubicBezTo>
                    <a:pt x="170" y="441"/>
                    <a:pt x="180" y="440"/>
                    <a:pt x="189" y="438"/>
                  </a:cubicBezTo>
                  <a:cubicBezTo>
                    <a:pt x="244" y="438"/>
                    <a:pt x="296" y="409"/>
                    <a:pt x="351" y="383"/>
                  </a:cubicBezTo>
                  <a:cubicBezTo>
                    <a:pt x="419" y="341"/>
                    <a:pt x="474" y="302"/>
                    <a:pt x="500" y="247"/>
                  </a:cubicBezTo>
                  <a:cubicBezTo>
                    <a:pt x="573" y="111"/>
                    <a:pt x="492" y="0"/>
                    <a:pt x="365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1478;p42"/>
            <p:cNvSpPr/>
            <p:nvPr/>
          </p:nvSpPr>
          <p:spPr>
            <a:xfrm>
              <a:off x="5116025" y="5181125"/>
              <a:ext cx="14850" cy="7800"/>
            </a:xfrm>
            <a:custGeom>
              <a:avLst/>
              <a:gdLst/>
              <a:ahLst/>
              <a:cxnLst/>
              <a:rect l="l" t="t" r="r" b="b"/>
              <a:pathLst>
                <a:path w="594" h="312" extrusionOk="0">
                  <a:moveTo>
                    <a:pt x="299" y="1"/>
                  </a:moveTo>
                  <a:lnTo>
                    <a:pt x="244" y="14"/>
                  </a:lnTo>
                  <a:lnTo>
                    <a:pt x="176" y="14"/>
                  </a:lnTo>
                  <a:cubicBezTo>
                    <a:pt x="124" y="27"/>
                    <a:pt x="82" y="27"/>
                    <a:pt x="43" y="69"/>
                  </a:cubicBezTo>
                  <a:cubicBezTo>
                    <a:pt x="27" y="69"/>
                    <a:pt x="27" y="82"/>
                    <a:pt x="14" y="95"/>
                  </a:cubicBezTo>
                  <a:cubicBezTo>
                    <a:pt x="14" y="108"/>
                    <a:pt x="1" y="124"/>
                    <a:pt x="1" y="137"/>
                  </a:cubicBezTo>
                  <a:cubicBezTo>
                    <a:pt x="1" y="163"/>
                    <a:pt x="14" y="189"/>
                    <a:pt x="27" y="205"/>
                  </a:cubicBezTo>
                  <a:cubicBezTo>
                    <a:pt x="56" y="244"/>
                    <a:pt x="82" y="270"/>
                    <a:pt x="108" y="299"/>
                  </a:cubicBezTo>
                  <a:cubicBezTo>
                    <a:pt x="82" y="270"/>
                    <a:pt x="69" y="231"/>
                    <a:pt x="43" y="189"/>
                  </a:cubicBezTo>
                  <a:cubicBezTo>
                    <a:pt x="27" y="150"/>
                    <a:pt x="43" y="124"/>
                    <a:pt x="69" y="95"/>
                  </a:cubicBezTo>
                  <a:cubicBezTo>
                    <a:pt x="95" y="82"/>
                    <a:pt x="137" y="69"/>
                    <a:pt x="176" y="69"/>
                  </a:cubicBezTo>
                  <a:lnTo>
                    <a:pt x="244" y="56"/>
                  </a:lnTo>
                  <a:lnTo>
                    <a:pt x="299" y="56"/>
                  </a:lnTo>
                  <a:cubicBezTo>
                    <a:pt x="325" y="56"/>
                    <a:pt x="351" y="56"/>
                    <a:pt x="367" y="69"/>
                  </a:cubicBezTo>
                  <a:lnTo>
                    <a:pt x="432" y="69"/>
                  </a:lnTo>
                  <a:cubicBezTo>
                    <a:pt x="474" y="69"/>
                    <a:pt x="513" y="82"/>
                    <a:pt x="542" y="108"/>
                  </a:cubicBezTo>
                  <a:cubicBezTo>
                    <a:pt x="568" y="124"/>
                    <a:pt x="555" y="163"/>
                    <a:pt x="542" y="205"/>
                  </a:cubicBezTo>
                  <a:cubicBezTo>
                    <a:pt x="529" y="244"/>
                    <a:pt x="500" y="270"/>
                    <a:pt x="461" y="312"/>
                  </a:cubicBezTo>
                  <a:cubicBezTo>
                    <a:pt x="500" y="286"/>
                    <a:pt x="542" y="257"/>
                    <a:pt x="568" y="218"/>
                  </a:cubicBezTo>
                  <a:cubicBezTo>
                    <a:pt x="581" y="205"/>
                    <a:pt x="581" y="176"/>
                    <a:pt x="594" y="150"/>
                  </a:cubicBezTo>
                  <a:cubicBezTo>
                    <a:pt x="594" y="137"/>
                    <a:pt x="581" y="124"/>
                    <a:pt x="581" y="108"/>
                  </a:cubicBezTo>
                  <a:cubicBezTo>
                    <a:pt x="581" y="95"/>
                    <a:pt x="581" y="82"/>
                    <a:pt x="568" y="82"/>
                  </a:cubicBezTo>
                  <a:cubicBezTo>
                    <a:pt x="529" y="43"/>
                    <a:pt x="487" y="27"/>
                    <a:pt x="432" y="14"/>
                  </a:cubicBezTo>
                  <a:lnTo>
                    <a:pt x="367" y="14"/>
                  </a:lnTo>
                  <a:cubicBezTo>
                    <a:pt x="351" y="14"/>
                    <a:pt x="325" y="1"/>
                    <a:pt x="299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1479;p42"/>
            <p:cNvSpPr/>
            <p:nvPr/>
          </p:nvSpPr>
          <p:spPr>
            <a:xfrm>
              <a:off x="5185925" y="5171100"/>
              <a:ext cx="18900" cy="22525"/>
            </a:xfrm>
            <a:custGeom>
              <a:avLst/>
              <a:gdLst/>
              <a:ahLst/>
              <a:cxnLst/>
              <a:rect l="l" t="t" r="r" b="b"/>
              <a:pathLst>
                <a:path w="756" h="901" extrusionOk="0">
                  <a:moveTo>
                    <a:pt x="506" y="0"/>
                  </a:moveTo>
                  <a:cubicBezTo>
                    <a:pt x="486" y="0"/>
                    <a:pt x="466" y="3"/>
                    <a:pt x="445" y="10"/>
                  </a:cubicBezTo>
                  <a:cubicBezTo>
                    <a:pt x="377" y="23"/>
                    <a:pt x="296" y="52"/>
                    <a:pt x="244" y="104"/>
                  </a:cubicBezTo>
                  <a:cubicBezTo>
                    <a:pt x="134" y="201"/>
                    <a:pt x="53" y="334"/>
                    <a:pt x="27" y="470"/>
                  </a:cubicBezTo>
                  <a:cubicBezTo>
                    <a:pt x="14" y="509"/>
                    <a:pt x="1" y="538"/>
                    <a:pt x="1" y="577"/>
                  </a:cubicBezTo>
                  <a:lnTo>
                    <a:pt x="1" y="687"/>
                  </a:lnTo>
                  <a:lnTo>
                    <a:pt x="1" y="794"/>
                  </a:lnTo>
                  <a:cubicBezTo>
                    <a:pt x="14" y="820"/>
                    <a:pt x="14" y="862"/>
                    <a:pt x="14" y="901"/>
                  </a:cubicBezTo>
                  <a:cubicBezTo>
                    <a:pt x="14" y="752"/>
                    <a:pt x="27" y="619"/>
                    <a:pt x="66" y="483"/>
                  </a:cubicBezTo>
                  <a:cubicBezTo>
                    <a:pt x="66" y="444"/>
                    <a:pt x="82" y="415"/>
                    <a:pt x="95" y="389"/>
                  </a:cubicBezTo>
                  <a:cubicBezTo>
                    <a:pt x="121" y="363"/>
                    <a:pt x="121" y="321"/>
                    <a:pt x="147" y="295"/>
                  </a:cubicBezTo>
                  <a:cubicBezTo>
                    <a:pt x="189" y="240"/>
                    <a:pt x="228" y="185"/>
                    <a:pt x="283" y="146"/>
                  </a:cubicBezTo>
                  <a:cubicBezTo>
                    <a:pt x="338" y="104"/>
                    <a:pt x="390" y="65"/>
                    <a:pt x="458" y="52"/>
                  </a:cubicBezTo>
                  <a:cubicBezTo>
                    <a:pt x="475" y="49"/>
                    <a:pt x="491" y="47"/>
                    <a:pt x="506" y="47"/>
                  </a:cubicBezTo>
                  <a:cubicBezTo>
                    <a:pt x="553" y="47"/>
                    <a:pt x="594" y="62"/>
                    <a:pt x="633" y="91"/>
                  </a:cubicBezTo>
                  <a:cubicBezTo>
                    <a:pt x="662" y="120"/>
                    <a:pt x="675" y="146"/>
                    <a:pt x="688" y="172"/>
                  </a:cubicBezTo>
                  <a:cubicBezTo>
                    <a:pt x="701" y="201"/>
                    <a:pt x="714" y="240"/>
                    <a:pt x="730" y="266"/>
                  </a:cubicBezTo>
                  <a:cubicBezTo>
                    <a:pt x="730" y="334"/>
                    <a:pt x="730" y="402"/>
                    <a:pt x="714" y="470"/>
                  </a:cubicBezTo>
                  <a:cubicBezTo>
                    <a:pt x="743" y="415"/>
                    <a:pt x="756" y="334"/>
                    <a:pt x="743" y="266"/>
                  </a:cubicBezTo>
                  <a:cubicBezTo>
                    <a:pt x="743" y="227"/>
                    <a:pt x="743" y="185"/>
                    <a:pt x="730" y="159"/>
                  </a:cubicBezTo>
                  <a:cubicBezTo>
                    <a:pt x="714" y="120"/>
                    <a:pt x="688" y="91"/>
                    <a:pt x="662" y="65"/>
                  </a:cubicBezTo>
                  <a:cubicBezTo>
                    <a:pt x="649" y="52"/>
                    <a:pt x="633" y="39"/>
                    <a:pt x="620" y="23"/>
                  </a:cubicBezTo>
                  <a:cubicBezTo>
                    <a:pt x="594" y="23"/>
                    <a:pt x="581" y="10"/>
                    <a:pt x="568" y="10"/>
                  </a:cubicBezTo>
                  <a:cubicBezTo>
                    <a:pt x="547" y="3"/>
                    <a:pt x="526" y="0"/>
                    <a:pt x="506" y="0"/>
                  </a:cubicBezTo>
                  <a:close/>
                </a:path>
              </a:pathLst>
            </a:custGeom>
            <a:solidFill>
              <a:srgbClr val="E453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1480;p42"/>
            <p:cNvSpPr/>
            <p:nvPr/>
          </p:nvSpPr>
          <p:spPr>
            <a:xfrm>
              <a:off x="5188275" y="5179050"/>
              <a:ext cx="8125" cy="15300"/>
            </a:xfrm>
            <a:custGeom>
              <a:avLst/>
              <a:gdLst/>
              <a:ahLst/>
              <a:cxnLst/>
              <a:rect l="l" t="t" r="r" b="b"/>
              <a:pathLst>
                <a:path w="325" h="612" extrusionOk="0">
                  <a:moveTo>
                    <a:pt x="126" y="1"/>
                  </a:moveTo>
                  <a:cubicBezTo>
                    <a:pt x="84" y="1"/>
                    <a:pt x="40" y="8"/>
                    <a:pt x="1" y="16"/>
                  </a:cubicBezTo>
                  <a:cubicBezTo>
                    <a:pt x="69" y="16"/>
                    <a:pt x="150" y="29"/>
                    <a:pt x="202" y="58"/>
                  </a:cubicBezTo>
                  <a:cubicBezTo>
                    <a:pt x="257" y="84"/>
                    <a:pt x="270" y="152"/>
                    <a:pt x="257" y="220"/>
                  </a:cubicBezTo>
                  <a:cubicBezTo>
                    <a:pt x="257" y="272"/>
                    <a:pt x="231" y="340"/>
                    <a:pt x="215" y="408"/>
                  </a:cubicBezTo>
                  <a:cubicBezTo>
                    <a:pt x="189" y="476"/>
                    <a:pt x="163" y="544"/>
                    <a:pt x="134" y="612"/>
                  </a:cubicBezTo>
                  <a:cubicBezTo>
                    <a:pt x="189" y="557"/>
                    <a:pt x="215" y="489"/>
                    <a:pt x="257" y="421"/>
                  </a:cubicBezTo>
                  <a:cubicBezTo>
                    <a:pt x="283" y="369"/>
                    <a:pt x="312" y="288"/>
                    <a:pt x="312" y="220"/>
                  </a:cubicBezTo>
                  <a:cubicBezTo>
                    <a:pt x="325" y="178"/>
                    <a:pt x="312" y="139"/>
                    <a:pt x="296" y="97"/>
                  </a:cubicBezTo>
                  <a:cubicBezTo>
                    <a:pt x="283" y="71"/>
                    <a:pt x="257" y="29"/>
                    <a:pt x="215" y="16"/>
                  </a:cubicBezTo>
                  <a:cubicBezTo>
                    <a:pt x="187" y="5"/>
                    <a:pt x="157" y="1"/>
                    <a:pt x="126" y="1"/>
                  </a:cubicBezTo>
                  <a:close/>
                </a:path>
              </a:pathLst>
            </a:custGeom>
            <a:solidFill>
              <a:srgbClr val="E453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1481;p42"/>
            <p:cNvSpPr/>
            <p:nvPr/>
          </p:nvSpPr>
          <p:spPr>
            <a:xfrm>
              <a:off x="5101525" y="5192625"/>
              <a:ext cx="43525" cy="18250"/>
            </a:xfrm>
            <a:custGeom>
              <a:avLst/>
              <a:gdLst/>
              <a:ahLst/>
              <a:cxnLst/>
              <a:rect l="l" t="t" r="r" b="b"/>
              <a:pathLst>
                <a:path w="1741" h="730" extrusionOk="0">
                  <a:moveTo>
                    <a:pt x="270" y="1"/>
                  </a:moveTo>
                  <a:cubicBezTo>
                    <a:pt x="202" y="14"/>
                    <a:pt x="163" y="14"/>
                    <a:pt x="137" y="27"/>
                  </a:cubicBezTo>
                  <a:cubicBezTo>
                    <a:pt x="40" y="82"/>
                    <a:pt x="1" y="419"/>
                    <a:pt x="299" y="607"/>
                  </a:cubicBezTo>
                  <a:cubicBezTo>
                    <a:pt x="312" y="607"/>
                    <a:pt x="325" y="620"/>
                    <a:pt x="325" y="620"/>
                  </a:cubicBezTo>
                  <a:cubicBezTo>
                    <a:pt x="445" y="688"/>
                    <a:pt x="594" y="730"/>
                    <a:pt x="811" y="730"/>
                  </a:cubicBezTo>
                  <a:cubicBezTo>
                    <a:pt x="1054" y="730"/>
                    <a:pt x="1229" y="675"/>
                    <a:pt x="1352" y="620"/>
                  </a:cubicBezTo>
                  <a:cubicBezTo>
                    <a:pt x="1365" y="607"/>
                    <a:pt x="1378" y="607"/>
                    <a:pt x="1391" y="594"/>
                  </a:cubicBezTo>
                  <a:cubicBezTo>
                    <a:pt x="1741" y="393"/>
                    <a:pt x="1647" y="27"/>
                    <a:pt x="1498" y="1"/>
                  </a:cubicBezTo>
                  <a:lnTo>
                    <a:pt x="1433" y="1"/>
                  </a:lnTo>
                  <a:cubicBezTo>
                    <a:pt x="1365" y="1"/>
                    <a:pt x="1255" y="1"/>
                    <a:pt x="1174" y="14"/>
                  </a:cubicBezTo>
                  <a:cubicBezTo>
                    <a:pt x="1067" y="27"/>
                    <a:pt x="959" y="33"/>
                    <a:pt x="851" y="33"/>
                  </a:cubicBezTo>
                  <a:cubicBezTo>
                    <a:pt x="743" y="33"/>
                    <a:pt x="634" y="27"/>
                    <a:pt x="526" y="14"/>
                  </a:cubicBezTo>
                  <a:cubicBezTo>
                    <a:pt x="432" y="14"/>
                    <a:pt x="338" y="1"/>
                    <a:pt x="27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1482;p42"/>
            <p:cNvSpPr/>
            <p:nvPr/>
          </p:nvSpPr>
          <p:spPr>
            <a:xfrm>
              <a:off x="5108250" y="5192625"/>
              <a:ext cx="29425" cy="6225"/>
            </a:xfrm>
            <a:custGeom>
              <a:avLst/>
              <a:gdLst/>
              <a:ahLst/>
              <a:cxnLst/>
              <a:rect l="l" t="t" r="r" b="b"/>
              <a:pathLst>
                <a:path w="1177" h="249" extrusionOk="0">
                  <a:moveTo>
                    <a:pt x="1" y="1"/>
                  </a:moveTo>
                  <a:cubicBezTo>
                    <a:pt x="1" y="95"/>
                    <a:pt x="30" y="231"/>
                    <a:pt x="176" y="244"/>
                  </a:cubicBezTo>
                  <a:cubicBezTo>
                    <a:pt x="236" y="247"/>
                    <a:pt x="315" y="248"/>
                    <a:pt x="402" y="248"/>
                  </a:cubicBezTo>
                  <a:cubicBezTo>
                    <a:pt x="689" y="248"/>
                    <a:pt x="1060" y="231"/>
                    <a:pt x="1122" y="189"/>
                  </a:cubicBezTo>
                  <a:cubicBezTo>
                    <a:pt x="1177" y="163"/>
                    <a:pt x="1177" y="82"/>
                    <a:pt x="1177" y="1"/>
                  </a:cubicBezTo>
                  <a:lnTo>
                    <a:pt x="1164" y="1"/>
                  </a:lnTo>
                  <a:cubicBezTo>
                    <a:pt x="1096" y="1"/>
                    <a:pt x="986" y="1"/>
                    <a:pt x="905" y="14"/>
                  </a:cubicBezTo>
                  <a:cubicBezTo>
                    <a:pt x="798" y="27"/>
                    <a:pt x="690" y="33"/>
                    <a:pt x="582" y="33"/>
                  </a:cubicBezTo>
                  <a:cubicBezTo>
                    <a:pt x="474" y="33"/>
                    <a:pt x="365" y="27"/>
                    <a:pt x="257" y="14"/>
                  </a:cubicBezTo>
                  <a:cubicBezTo>
                    <a:pt x="163" y="14"/>
                    <a:pt x="69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1483;p42"/>
            <p:cNvSpPr/>
            <p:nvPr/>
          </p:nvSpPr>
          <p:spPr>
            <a:xfrm>
              <a:off x="5109625" y="5205075"/>
              <a:ext cx="25700" cy="5800"/>
            </a:xfrm>
            <a:custGeom>
              <a:avLst/>
              <a:gdLst/>
              <a:ahLst/>
              <a:cxnLst/>
              <a:rect l="l" t="t" r="r" b="b"/>
              <a:pathLst>
                <a:path w="1028" h="232" extrusionOk="0">
                  <a:moveTo>
                    <a:pt x="490" y="0"/>
                  </a:moveTo>
                  <a:cubicBezTo>
                    <a:pt x="258" y="0"/>
                    <a:pt x="91" y="73"/>
                    <a:pt x="1" y="122"/>
                  </a:cubicBezTo>
                  <a:cubicBezTo>
                    <a:pt x="121" y="190"/>
                    <a:pt x="270" y="232"/>
                    <a:pt x="487" y="232"/>
                  </a:cubicBezTo>
                  <a:cubicBezTo>
                    <a:pt x="730" y="232"/>
                    <a:pt x="905" y="177"/>
                    <a:pt x="1028" y="122"/>
                  </a:cubicBezTo>
                  <a:cubicBezTo>
                    <a:pt x="823" y="32"/>
                    <a:pt x="643" y="0"/>
                    <a:pt x="490" y="0"/>
                  </a:cubicBezTo>
                  <a:close/>
                </a:path>
              </a:pathLst>
            </a:custGeom>
            <a:solidFill>
              <a:srgbClr val="FF96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1484;p42"/>
            <p:cNvSpPr/>
            <p:nvPr/>
          </p:nvSpPr>
          <p:spPr>
            <a:xfrm>
              <a:off x="5049850" y="5087650"/>
              <a:ext cx="196125" cy="169075"/>
            </a:xfrm>
            <a:custGeom>
              <a:avLst/>
              <a:gdLst/>
              <a:ahLst/>
              <a:cxnLst/>
              <a:rect l="l" t="t" r="r" b="b"/>
              <a:pathLst>
                <a:path w="7845" h="6763" extrusionOk="0">
                  <a:moveTo>
                    <a:pt x="3147" y="1"/>
                  </a:moveTo>
                  <a:cubicBezTo>
                    <a:pt x="2946" y="1"/>
                    <a:pt x="2755" y="14"/>
                    <a:pt x="2554" y="27"/>
                  </a:cubicBezTo>
                  <a:cubicBezTo>
                    <a:pt x="1987" y="95"/>
                    <a:pt x="1365" y="257"/>
                    <a:pt x="1054" y="743"/>
                  </a:cubicBezTo>
                  <a:cubicBezTo>
                    <a:pt x="973" y="866"/>
                    <a:pt x="921" y="999"/>
                    <a:pt x="892" y="1148"/>
                  </a:cubicBezTo>
                  <a:cubicBezTo>
                    <a:pt x="746" y="1715"/>
                    <a:pt x="908" y="2389"/>
                    <a:pt x="678" y="2956"/>
                  </a:cubicBezTo>
                  <a:cubicBezTo>
                    <a:pt x="568" y="3215"/>
                    <a:pt x="393" y="3429"/>
                    <a:pt x="260" y="3659"/>
                  </a:cubicBezTo>
                  <a:cubicBezTo>
                    <a:pt x="111" y="3889"/>
                    <a:pt x="1" y="4171"/>
                    <a:pt x="69" y="4430"/>
                  </a:cubicBezTo>
                  <a:cubicBezTo>
                    <a:pt x="98" y="4576"/>
                    <a:pt x="179" y="4699"/>
                    <a:pt x="218" y="4835"/>
                  </a:cubicBezTo>
                  <a:cubicBezTo>
                    <a:pt x="367" y="5305"/>
                    <a:pt x="56" y="5820"/>
                    <a:pt x="137" y="6319"/>
                  </a:cubicBezTo>
                  <a:cubicBezTo>
                    <a:pt x="218" y="6374"/>
                    <a:pt x="312" y="6426"/>
                    <a:pt x="406" y="6468"/>
                  </a:cubicBezTo>
                  <a:cubicBezTo>
                    <a:pt x="461" y="6494"/>
                    <a:pt x="516" y="6520"/>
                    <a:pt x="555" y="6536"/>
                  </a:cubicBezTo>
                  <a:cubicBezTo>
                    <a:pt x="584" y="6549"/>
                    <a:pt x="597" y="6549"/>
                    <a:pt x="610" y="6562"/>
                  </a:cubicBezTo>
                  <a:cubicBezTo>
                    <a:pt x="597" y="6400"/>
                    <a:pt x="584" y="5846"/>
                    <a:pt x="798" y="5535"/>
                  </a:cubicBezTo>
                  <a:lnTo>
                    <a:pt x="798" y="5535"/>
                  </a:lnTo>
                  <a:cubicBezTo>
                    <a:pt x="798" y="5535"/>
                    <a:pt x="746" y="6196"/>
                    <a:pt x="785" y="6536"/>
                  </a:cubicBezTo>
                  <a:cubicBezTo>
                    <a:pt x="798" y="6575"/>
                    <a:pt x="798" y="6601"/>
                    <a:pt x="811" y="6630"/>
                  </a:cubicBezTo>
                  <a:cubicBezTo>
                    <a:pt x="811" y="6630"/>
                    <a:pt x="827" y="6643"/>
                    <a:pt x="840" y="6643"/>
                  </a:cubicBezTo>
                  <a:cubicBezTo>
                    <a:pt x="934" y="6669"/>
                    <a:pt x="1015" y="6698"/>
                    <a:pt x="1109" y="6711"/>
                  </a:cubicBezTo>
                  <a:cubicBezTo>
                    <a:pt x="1232" y="6724"/>
                    <a:pt x="1339" y="6750"/>
                    <a:pt x="1459" y="6763"/>
                  </a:cubicBezTo>
                  <a:cubicBezTo>
                    <a:pt x="1608" y="6630"/>
                    <a:pt x="2055" y="6468"/>
                    <a:pt x="2269" y="6413"/>
                  </a:cubicBezTo>
                  <a:cubicBezTo>
                    <a:pt x="2311" y="6400"/>
                    <a:pt x="2337" y="6387"/>
                    <a:pt x="2350" y="6387"/>
                  </a:cubicBezTo>
                  <a:cubicBezTo>
                    <a:pt x="2473" y="6358"/>
                    <a:pt x="2567" y="6358"/>
                    <a:pt x="2567" y="6358"/>
                  </a:cubicBezTo>
                  <a:lnTo>
                    <a:pt x="2755" y="6358"/>
                  </a:lnTo>
                  <a:cubicBezTo>
                    <a:pt x="2810" y="6183"/>
                    <a:pt x="2810" y="5995"/>
                    <a:pt x="2810" y="5859"/>
                  </a:cubicBezTo>
                  <a:cubicBezTo>
                    <a:pt x="2648" y="5846"/>
                    <a:pt x="2486" y="5833"/>
                    <a:pt x="2337" y="5807"/>
                  </a:cubicBezTo>
                  <a:cubicBezTo>
                    <a:pt x="1812" y="5684"/>
                    <a:pt x="1446" y="5454"/>
                    <a:pt x="1203" y="5185"/>
                  </a:cubicBezTo>
                  <a:cubicBezTo>
                    <a:pt x="1203" y="5172"/>
                    <a:pt x="1190" y="5172"/>
                    <a:pt x="1190" y="5159"/>
                  </a:cubicBezTo>
                  <a:cubicBezTo>
                    <a:pt x="866" y="4738"/>
                    <a:pt x="811" y="4226"/>
                    <a:pt x="947" y="3834"/>
                  </a:cubicBezTo>
                  <a:cubicBezTo>
                    <a:pt x="973" y="3753"/>
                    <a:pt x="989" y="3685"/>
                    <a:pt x="1015" y="3604"/>
                  </a:cubicBezTo>
                  <a:cubicBezTo>
                    <a:pt x="1070" y="3377"/>
                    <a:pt x="1096" y="3134"/>
                    <a:pt x="1083" y="2891"/>
                  </a:cubicBezTo>
                  <a:lnTo>
                    <a:pt x="1083" y="2862"/>
                  </a:lnTo>
                  <a:cubicBezTo>
                    <a:pt x="1083" y="2849"/>
                    <a:pt x="1083" y="2836"/>
                    <a:pt x="1070" y="2836"/>
                  </a:cubicBezTo>
                  <a:lnTo>
                    <a:pt x="1096" y="2794"/>
                  </a:lnTo>
                  <a:lnTo>
                    <a:pt x="1799" y="1647"/>
                  </a:lnTo>
                  <a:cubicBezTo>
                    <a:pt x="1799" y="1647"/>
                    <a:pt x="1880" y="1971"/>
                    <a:pt x="2175" y="2295"/>
                  </a:cubicBezTo>
                  <a:cubicBezTo>
                    <a:pt x="2392" y="2525"/>
                    <a:pt x="2742" y="2768"/>
                    <a:pt x="3257" y="2849"/>
                  </a:cubicBezTo>
                  <a:lnTo>
                    <a:pt x="3215" y="2810"/>
                  </a:lnTo>
                  <a:lnTo>
                    <a:pt x="2554" y="2107"/>
                  </a:lnTo>
                  <a:lnTo>
                    <a:pt x="2554" y="2107"/>
                  </a:lnTo>
                  <a:cubicBezTo>
                    <a:pt x="2554" y="2107"/>
                    <a:pt x="2904" y="2363"/>
                    <a:pt x="3432" y="2606"/>
                  </a:cubicBezTo>
                  <a:cubicBezTo>
                    <a:pt x="3863" y="2810"/>
                    <a:pt x="4417" y="2998"/>
                    <a:pt x="4971" y="3011"/>
                  </a:cubicBezTo>
                  <a:lnTo>
                    <a:pt x="5010" y="3011"/>
                  </a:lnTo>
                  <a:lnTo>
                    <a:pt x="4971" y="2567"/>
                  </a:lnTo>
                  <a:lnTo>
                    <a:pt x="5023" y="2729"/>
                  </a:lnTo>
                  <a:lnTo>
                    <a:pt x="5266" y="3403"/>
                  </a:lnTo>
                  <a:lnTo>
                    <a:pt x="5295" y="3863"/>
                  </a:lnTo>
                  <a:cubicBezTo>
                    <a:pt x="5295" y="3863"/>
                    <a:pt x="5606" y="3552"/>
                    <a:pt x="5833" y="3280"/>
                  </a:cubicBezTo>
                  <a:cubicBezTo>
                    <a:pt x="5862" y="3254"/>
                    <a:pt x="5888" y="3228"/>
                    <a:pt x="5901" y="3199"/>
                  </a:cubicBezTo>
                  <a:cubicBezTo>
                    <a:pt x="5923" y="3194"/>
                    <a:pt x="5947" y="3190"/>
                    <a:pt x="5972" y="3190"/>
                  </a:cubicBezTo>
                  <a:cubicBezTo>
                    <a:pt x="6010" y="3190"/>
                    <a:pt x="6051" y="3197"/>
                    <a:pt x="6092" y="3215"/>
                  </a:cubicBezTo>
                  <a:cubicBezTo>
                    <a:pt x="6254" y="3267"/>
                    <a:pt x="6348" y="3523"/>
                    <a:pt x="6319" y="3808"/>
                  </a:cubicBezTo>
                  <a:cubicBezTo>
                    <a:pt x="6293" y="4077"/>
                    <a:pt x="6144" y="4388"/>
                    <a:pt x="5833" y="4524"/>
                  </a:cubicBezTo>
                  <a:cubicBezTo>
                    <a:pt x="5739" y="4550"/>
                    <a:pt x="5658" y="4576"/>
                    <a:pt x="5551" y="4576"/>
                  </a:cubicBezTo>
                  <a:lnTo>
                    <a:pt x="5402" y="4576"/>
                  </a:lnTo>
                  <a:cubicBezTo>
                    <a:pt x="5295" y="4780"/>
                    <a:pt x="5159" y="4968"/>
                    <a:pt x="4997" y="5130"/>
                  </a:cubicBezTo>
                  <a:cubicBezTo>
                    <a:pt x="4903" y="5224"/>
                    <a:pt x="4796" y="5321"/>
                    <a:pt x="4686" y="5402"/>
                  </a:cubicBezTo>
                  <a:cubicBezTo>
                    <a:pt x="4660" y="5415"/>
                    <a:pt x="4634" y="5441"/>
                    <a:pt x="4592" y="5467"/>
                  </a:cubicBezTo>
                  <a:cubicBezTo>
                    <a:pt x="4579" y="5671"/>
                    <a:pt x="4579" y="6102"/>
                    <a:pt x="4660" y="6387"/>
                  </a:cubicBezTo>
                  <a:cubicBezTo>
                    <a:pt x="4699" y="6387"/>
                    <a:pt x="4741" y="6400"/>
                    <a:pt x="4780" y="6413"/>
                  </a:cubicBezTo>
                  <a:lnTo>
                    <a:pt x="4809" y="6413"/>
                  </a:lnTo>
                  <a:cubicBezTo>
                    <a:pt x="4890" y="6426"/>
                    <a:pt x="4958" y="6455"/>
                    <a:pt x="5039" y="6481"/>
                  </a:cubicBezTo>
                  <a:cubicBezTo>
                    <a:pt x="5120" y="6507"/>
                    <a:pt x="5214" y="6549"/>
                    <a:pt x="5295" y="6588"/>
                  </a:cubicBezTo>
                  <a:lnTo>
                    <a:pt x="5428" y="6588"/>
                  </a:lnTo>
                  <a:cubicBezTo>
                    <a:pt x="5577" y="6588"/>
                    <a:pt x="5713" y="6575"/>
                    <a:pt x="5849" y="6562"/>
                  </a:cubicBezTo>
                  <a:cubicBezTo>
                    <a:pt x="5875" y="6562"/>
                    <a:pt x="5888" y="6549"/>
                    <a:pt x="5914" y="6549"/>
                  </a:cubicBezTo>
                  <a:cubicBezTo>
                    <a:pt x="6186" y="6507"/>
                    <a:pt x="6455" y="6455"/>
                    <a:pt x="6711" y="6374"/>
                  </a:cubicBezTo>
                  <a:cubicBezTo>
                    <a:pt x="6659" y="6170"/>
                    <a:pt x="6497" y="5684"/>
                    <a:pt x="6497" y="5548"/>
                  </a:cubicBezTo>
                  <a:lnTo>
                    <a:pt x="6497" y="5548"/>
                  </a:lnTo>
                  <a:lnTo>
                    <a:pt x="6902" y="6306"/>
                  </a:lnTo>
                  <a:cubicBezTo>
                    <a:pt x="7035" y="6251"/>
                    <a:pt x="7171" y="6196"/>
                    <a:pt x="7307" y="6131"/>
                  </a:cubicBezTo>
                  <a:cubicBezTo>
                    <a:pt x="7388" y="6089"/>
                    <a:pt x="7482" y="6050"/>
                    <a:pt x="7563" y="5995"/>
                  </a:cubicBezTo>
                  <a:cubicBezTo>
                    <a:pt x="7615" y="5969"/>
                    <a:pt x="7683" y="5927"/>
                    <a:pt x="7738" y="5901"/>
                  </a:cubicBezTo>
                  <a:cubicBezTo>
                    <a:pt x="7777" y="5872"/>
                    <a:pt x="7806" y="5846"/>
                    <a:pt x="7845" y="5820"/>
                  </a:cubicBezTo>
                  <a:cubicBezTo>
                    <a:pt x="7819" y="5441"/>
                    <a:pt x="7320" y="5198"/>
                    <a:pt x="7307" y="4806"/>
                  </a:cubicBezTo>
                  <a:cubicBezTo>
                    <a:pt x="7291" y="4592"/>
                    <a:pt x="7440" y="4388"/>
                    <a:pt x="7469" y="4171"/>
                  </a:cubicBezTo>
                  <a:cubicBezTo>
                    <a:pt x="7495" y="3902"/>
                    <a:pt x="7333" y="3659"/>
                    <a:pt x="7171" y="3458"/>
                  </a:cubicBezTo>
                  <a:cubicBezTo>
                    <a:pt x="6983" y="3215"/>
                    <a:pt x="6766" y="2985"/>
                    <a:pt x="6617" y="2729"/>
                  </a:cubicBezTo>
                  <a:cubicBezTo>
                    <a:pt x="6319" y="2243"/>
                    <a:pt x="6361" y="1378"/>
                    <a:pt x="5862" y="1028"/>
                  </a:cubicBezTo>
                  <a:cubicBezTo>
                    <a:pt x="5794" y="986"/>
                    <a:pt x="5713" y="947"/>
                    <a:pt x="5619" y="918"/>
                  </a:cubicBezTo>
                  <a:cubicBezTo>
                    <a:pt x="5606" y="918"/>
                    <a:pt x="5590" y="905"/>
                    <a:pt x="5564" y="905"/>
                  </a:cubicBezTo>
                  <a:lnTo>
                    <a:pt x="5525" y="866"/>
                  </a:lnTo>
                  <a:cubicBezTo>
                    <a:pt x="5146" y="513"/>
                    <a:pt x="4634" y="257"/>
                    <a:pt x="4148" y="137"/>
                  </a:cubicBezTo>
                  <a:cubicBezTo>
                    <a:pt x="4012" y="95"/>
                    <a:pt x="3876" y="69"/>
                    <a:pt x="3743" y="56"/>
                  </a:cubicBezTo>
                  <a:cubicBezTo>
                    <a:pt x="3539" y="27"/>
                    <a:pt x="3351" y="14"/>
                    <a:pt x="314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1485;p42"/>
            <p:cNvSpPr/>
            <p:nvPr/>
          </p:nvSpPr>
          <p:spPr>
            <a:xfrm>
              <a:off x="5069450" y="5217250"/>
              <a:ext cx="38825" cy="36800"/>
            </a:xfrm>
            <a:custGeom>
              <a:avLst/>
              <a:gdLst/>
              <a:ahLst/>
              <a:cxnLst/>
              <a:rect l="l" t="t" r="r" b="b"/>
              <a:pathLst>
                <a:path w="1553" h="1472" extrusionOk="0">
                  <a:moveTo>
                    <a:pt x="419" y="1"/>
                  </a:moveTo>
                  <a:cubicBezTo>
                    <a:pt x="419" y="69"/>
                    <a:pt x="393" y="137"/>
                    <a:pt x="380" y="189"/>
                  </a:cubicBezTo>
                  <a:cubicBezTo>
                    <a:pt x="299" y="474"/>
                    <a:pt x="176" y="743"/>
                    <a:pt x="82" y="1012"/>
                  </a:cubicBezTo>
                  <a:cubicBezTo>
                    <a:pt x="69" y="1054"/>
                    <a:pt x="56" y="1093"/>
                    <a:pt x="56" y="1135"/>
                  </a:cubicBezTo>
                  <a:cubicBezTo>
                    <a:pt x="27" y="1203"/>
                    <a:pt x="14" y="1284"/>
                    <a:pt x="1" y="1352"/>
                  </a:cubicBezTo>
                  <a:cubicBezTo>
                    <a:pt x="14" y="1391"/>
                    <a:pt x="14" y="1417"/>
                    <a:pt x="27" y="1446"/>
                  </a:cubicBezTo>
                  <a:cubicBezTo>
                    <a:pt x="27" y="1446"/>
                    <a:pt x="43" y="1459"/>
                    <a:pt x="56" y="1459"/>
                  </a:cubicBezTo>
                  <a:cubicBezTo>
                    <a:pt x="82" y="1459"/>
                    <a:pt x="95" y="1472"/>
                    <a:pt x="124" y="1472"/>
                  </a:cubicBezTo>
                  <a:cubicBezTo>
                    <a:pt x="393" y="1174"/>
                    <a:pt x="691" y="1093"/>
                    <a:pt x="918" y="1093"/>
                  </a:cubicBezTo>
                  <a:cubicBezTo>
                    <a:pt x="1122" y="1093"/>
                    <a:pt x="1284" y="1148"/>
                    <a:pt x="1378" y="1190"/>
                  </a:cubicBezTo>
                  <a:lnTo>
                    <a:pt x="1378" y="1174"/>
                  </a:lnTo>
                  <a:lnTo>
                    <a:pt x="1391" y="1174"/>
                  </a:lnTo>
                  <a:lnTo>
                    <a:pt x="1391" y="1148"/>
                  </a:lnTo>
                  <a:lnTo>
                    <a:pt x="1472" y="1148"/>
                  </a:lnTo>
                  <a:cubicBezTo>
                    <a:pt x="1459" y="973"/>
                    <a:pt x="1514" y="798"/>
                    <a:pt x="1553" y="623"/>
                  </a:cubicBezTo>
                  <a:cubicBezTo>
                    <a:pt x="1109" y="526"/>
                    <a:pt x="772" y="338"/>
                    <a:pt x="542" y="121"/>
                  </a:cubicBezTo>
                  <a:lnTo>
                    <a:pt x="529" y="108"/>
                  </a:lnTo>
                  <a:cubicBezTo>
                    <a:pt x="487" y="69"/>
                    <a:pt x="461" y="40"/>
                    <a:pt x="419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1486;p42"/>
            <p:cNvSpPr/>
            <p:nvPr/>
          </p:nvSpPr>
          <p:spPr>
            <a:xfrm>
              <a:off x="5076900" y="5159175"/>
              <a:ext cx="25" cy="750"/>
            </a:xfrm>
            <a:custGeom>
              <a:avLst/>
              <a:gdLst/>
              <a:ahLst/>
              <a:cxnLst/>
              <a:rect l="l" t="t" r="r" b="b"/>
              <a:pathLst>
                <a:path w="1" h="30" extrusionOk="0">
                  <a:moveTo>
                    <a:pt x="1" y="1"/>
                  </a:moveTo>
                  <a:lnTo>
                    <a:pt x="1" y="30"/>
                  </a:lnTo>
                  <a:lnTo>
                    <a:pt x="1" y="30"/>
                  </a:lnTo>
                  <a:lnTo>
                    <a:pt x="1" y="30"/>
                  </a:lnTo>
                  <a:close/>
                </a:path>
              </a:pathLst>
            </a:custGeom>
            <a:solidFill>
              <a:srgbClr val="B08D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1487;p42"/>
            <p:cNvSpPr/>
            <p:nvPr/>
          </p:nvSpPr>
          <p:spPr>
            <a:xfrm>
              <a:off x="5076575" y="5157475"/>
              <a:ext cx="675" cy="2450"/>
            </a:xfrm>
            <a:custGeom>
              <a:avLst/>
              <a:gdLst/>
              <a:ahLst/>
              <a:cxnLst/>
              <a:rect l="l" t="t" r="r" b="b"/>
              <a:pathLst>
                <a:path w="27" h="98" extrusionOk="0">
                  <a:moveTo>
                    <a:pt x="27" y="1"/>
                  </a:moveTo>
                  <a:lnTo>
                    <a:pt x="1" y="43"/>
                  </a:lnTo>
                  <a:cubicBezTo>
                    <a:pt x="14" y="43"/>
                    <a:pt x="14" y="56"/>
                    <a:pt x="14" y="69"/>
                  </a:cubicBezTo>
                  <a:lnTo>
                    <a:pt x="14" y="98"/>
                  </a:lnTo>
                  <a:cubicBezTo>
                    <a:pt x="14" y="69"/>
                    <a:pt x="27" y="30"/>
                    <a:pt x="27" y="1"/>
                  </a:cubicBezTo>
                  <a:close/>
                </a:path>
              </a:pathLst>
            </a:custGeom>
            <a:solidFill>
              <a:srgbClr val="A348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1488;p42"/>
            <p:cNvSpPr/>
            <p:nvPr/>
          </p:nvSpPr>
          <p:spPr>
            <a:xfrm>
              <a:off x="5051225" y="5116325"/>
              <a:ext cx="27725" cy="133025"/>
            </a:xfrm>
            <a:custGeom>
              <a:avLst/>
              <a:gdLst/>
              <a:ahLst/>
              <a:cxnLst/>
              <a:rect l="l" t="t" r="r" b="b"/>
              <a:pathLst>
                <a:path w="1109" h="5321" extrusionOk="0">
                  <a:moveTo>
                    <a:pt x="837" y="1"/>
                  </a:moveTo>
                  <a:lnTo>
                    <a:pt x="837" y="1"/>
                  </a:lnTo>
                  <a:cubicBezTo>
                    <a:pt x="691" y="568"/>
                    <a:pt x="853" y="1242"/>
                    <a:pt x="623" y="1809"/>
                  </a:cubicBezTo>
                  <a:cubicBezTo>
                    <a:pt x="513" y="2068"/>
                    <a:pt x="338" y="2282"/>
                    <a:pt x="205" y="2512"/>
                  </a:cubicBezTo>
                  <a:cubicBezTo>
                    <a:pt x="82" y="2700"/>
                    <a:pt x="1" y="2917"/>
                    <a:pt x="1" y="3134"/>
                  </a:cubicBezTo>
                  <a:cubicBezTo>
                    <a:pt x="1" y="3186"/>
                    <a:pt x="1" y="3228"/>
                    <a:pt x="14" y="3283"/>
                  </a:cubicBezTo>
                  <a:cubicBezTo>
                    <a:pt x="43" y="3429"/>
                    <a:pt x="124" y="3552"/>
                    <a:pt x="163" y="3688"/>
                  </a:cubicBezTo>
                  <a:cubicBezTo>
                    <a:pt x="189" y="3782"/>
                    <a:pt x="205" y="3876"/>
                    <a:pt x="205" y="3970"/>
                  </a:cubicBezTo>
                  <a:cubicBezTo>
                    <a:pt x="205" y="4307"/>
                    <a:pt x="69" y="4660"/>
                    <a:pt x="69" y="4997"/>
                  </a:cubicBezTo>
                  <a:cubicBezTo>
                    <a:pt x="69" y="5065"/>
                    <a:pt x="69" y="5117"/>
                    <a:pt x="82" y="5172"/>
                  </a:cubicBezTo>
                  <a:cubicBezTo>
                    <a:pt x="163" y="5227"/>
                    <a:pt x="257" y="5279"/>
                    <a:pt x="351" y="5321"/>
                  </a:cubicBezTo>
                  <a:cubicBezTo>
                    <a:pt x="367" y="5308"/>
                    <a:pt x="367" y="5279"/>
                    <a:pt x="380" y="5253"/>
                  </a:cubicBezTo>
                  <a:cubicBezTo>
                    <a:pt x="461" y="4835"/>
                    <a:pt x="367" y="4388"/>
                    <a:pt x="312" y="3970"/>
                  </a:cubicBezTo>
                  <a:cubicBezTo>
                    <a:pt x="270" y="3578"/>
                    <a:pt x="257" y="3160"/>
                    <a:pt x="419" y="2797"/>
                  </a:cubicBezTo>
                  <a:cubicBezTo>
                    <a:pt x="581" y="2444"/>
                    <a:pt x="905" y="2162"/>
                    <a:pt x="1015" y="1770"/>
                  </a:cubicBezTo>
                  <a:cubicBezTo>
                    <a:pt x="1015" y="1757"/>
                    <a:pt x="1028" y="1757"/>
                    <a:pt x="1028" y="1744"/>
                  </a:cubicBezTo>
                  <a:lnTo>
                    <a:pt x="1028" y="1715"/>
                  </a:lnTo>
                  <a:cubicBezTo>
                    <a:pt x="1028" y="1702"/>
                    <a:pt x="1028" y="1689"/>
                    <a:pt x="1015" y="1689"/>
                  </a:cubicBezTo>
                  <a:lnTo>
                    <a:pt x="1041" y="1647"/>
                  </a:lnTo>
                  <a:cubicBezTo>
                    <a:pt x="1109" y="1216"/>
                    <a:pt x="918" y="772"/>
                    <a:pt x="853" y="325"/>
                  </a:cubicBezTo>
                  <a:cubicBezTo>
                    <a:pt x="837" y="218"/>
                    <a:pt x="837" y="108"/>
                    <a:pt x="837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1489;p42"/>
            <p:cNvSpPr/>
            <p:nvPr/>
          </p:nvSpPr>
          <p:spPr>
            <a:xfrm>
              <a:off x="5111650" y="5113975"/>
              <a:ext cx="63125" cy="48950"/>
            </a:xfrm>
            <a:custGeom>
              <a:avLst/>
              <a:gdLst/>
              <a:ahLst/>
              <a:cxnLst/>
              <a:rect l="l" t="t" r="r" b="b"/>
              <a:pathLst>
                <a:path w="2525" h="1958" extrusionOk="0">
                  <a:moveTo>
                    <a:pt x="14" y="1"/>
                  </a:moveTo>
                  <a:cubicBezTo>
                    <a:pt x="1" y="82"/>
                    <a:pt x="1" y="163"/>
                    <a:pt x="14" y="244"/>
                  </a:cubicBezTo>
                  <a:cubicBezTo>
                    <a:pt x="56" y="419"/>
                    <a:pt x="137" y="581"/>
                    <a:pt x="231" y="730"/>
                  </a:cubicBezTo>
                  <a:cubicBezTo>
                    <a:pt x="406" y="1041"/>
                    <a:pt x="607" y="1323"/>
                    <a:pt x="905" y="1514"/>
                  </a:cubicBezTo>
                  <a:cubicBezTo>
                    <a:pt x="918" y="1527"/>
                    <a:pt x="931" y="1540"/>
                    <a:pt x="960" y="1553"/>
                  </a:cubicBezTo>
                  <a:cubicBezTo>
                    <a:pt x="1391" y="1757"/>
                    <a:pt x="1945" y="1945"/>
                    <a:pt x="2499" y="1958"/>
                  </a:cubicBezTo>
                  <a:lnTo>
                    <a:pt x="2525" y="1958"/>
                  </a:lnTo>
                  <a:cubicBezTo>
                    <a:pt x="2499" y="1796"/>
                    <a:pt x="2418" y="1647"/>
                    <a:pt x="2308" y="1527"/>
                  </a:cubicBezTo>
                  <a:lnTo>
                    <a:pt x="2295" y="1527"/>
                  </a:lnTo>
                  <a:cubicBezTo>
                    <a:pt x="2282" y="1498"/>
                    <a:pt x="2256" y="1485"/>
                    <a:pt x="2227" y="1472"/>
                  </a:cubicBezTo>
                  <a:cubicBezTo>
                    <a:pt x="2107" y="1378"/>
                    <a:pt x="1945" y="1323"/>
                    <a:pt x="1796" y="1271"/>
                  </a:cubicBezTo>
                  <a:cubicBezTo>
                    <a:pt x="1553" y="1190"/>
                    <a:pt x="1323" y="1080"/>
                    <a:pt x="1109" y="947"/>
                  </a:cubicBezTo>
                  <a:cubicBezTo>
                    <a:pt x="743" y="717"/>
                    <a:pt x="432" y="380"/>
                    <a:pt x="231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1490;p42"/>
            <p:cNvSpPr/>
            <p:nvPr/>
          </p:nvSpPr>
          <p:spPr>
            <a:xfrm>
              <a:off x="5100150" y="5114625"/>
              <a:ext cx="31125" cy="44250"/>
            </a:xfrm>
            <a:custGeom>
              <a:avLst/>
              <a:gdLst/>
              <a:ahLst/>
              <a:cxnLst/>
              <a:rect l="l" t="t" r="r" b="b"/>
              <a:pathLst>
                <a:path w="1245" h="1770" extrusionOk="0">
                  <a:moveTo>
                    <a:pt x="150" y="1"/>
                  </a:moveTo>
                  <a:cubicBezTo>
                    <a:pt x="124" y="1"/>
                    <a:pt x="95" y="14"/>
                    <a:pt x="69" y="14"/>
                  </a:cubicBezTo>
                  <a:cubicBezTo>
                    <a:pt x="30" y="244"/>
                    <a:pt x="1" y="474"/>
                    <a:pt x="30" y="717"/>
                  </a:cubicBezTo>
                  <a:cubicBezTo>
                    <a:pt x="56" y="879"/>
                    <a:pt x="95" y="1054"/>
                    <a:pt x="163" y="1216"/>
                  </a:cubicBezTo>
                  <a:cubicBezTo>
                    <a:pt x="380" y="1446"/>
                    <a:pt x="730" y="1689"/>
                    <a:pt x="1245" y="1770"/>
                  </a:cubicBezTo>
                  <a:lnTo>
                    <a:pt x="1203" y="1731"/>
                  </a:lnTo>
                  <a:cubicBezTo>
                    <a:pt x="1015" y="1582"/>
                    <a:pt x="824" y="1433"/>
                    <a:pt x="649" y="1245"/>
                  </a:cubicBezTo>
                  <a:cubicBezTo>
                    <a:pt x="435" y="1002"/>
                    <a:pt x="257" y="717"/>
                    <a:pt x="192" y="406"/>
                  </a:cubicBezTo>
                  <a:cubicBezTo>
                    <a:pt x="150" y="273"/>
                    <a:pt x="137" y="137"/>
                    <a:pt x="150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1491;p42"/>
            <p:cNvSpPr/>
            <p:nvPr/>
          </p:nvSpPr>
          <p:spPr>
            <a:xfrm>
              <a:off x="5182850" y="5109275"/>
              <a:ext cx="56075" cy="131650"/>
            </a:xfrm>
            <a:custGeom>
              <a:avLst/>
              <a:gdLst/>
              <a:ahLst/>
              <a:cxnLst/>
              <a:rect l="l" t="t" r="r" b="b"/>
              <a:pathLst>
                <a:path w="2243" h="5266" extrusionOk="0">
                  <a:moveTo>
                    <a:pt x="205" y="1"/>
                  </a:moveTo>
                  <a:cubicBezTo>
                    <a:pt x="82" y="338"/>
                    <a:pt x="1" y="688"/>
                    <a:pt x="14" y="1067"/>
                  </a:cubicBezTo>
                  <a:cubicBezTo>
                    <a:pt x="14" y="1148"/>
                    <a:pt x="27" y="1242"/>
                    <a:pt x="43" y="1336"/>
                  </a:cubicBezTo>
                  <a:cubicBezTo>
                    <a:pt x="95" y="1485"/>
                    <a:pt x="137" y="1647"/>
                    <a:pt x="163" y="1809"/>
                  </a:cubicBezTo>
                  <a:cubicBezTo>
                    <a:pt x="257" y="2039"/>
                    <a:pt x="367" y="2240"/>
                    <a:pt x="513" y="2415"/>
                  </a:cubicBezTo>
                  <a:cubicBezTo>
                    <a:pt x="542" y="2389"/>
                    <a:pt x="568" y="2363"/>
                    <a:pt x="581" y="2334"/>
                  </a:cubicBezTo>
                  <a:cubicBezTo>
                    <a:pt x="594" y="2321"/>
                    <a:pt x="610" y="2321"/>
                    <a:pt x="636" y="2321"/>
                  </a:cubicBezTo>
                  <a:cubicBezTo>
                    <a:pt x="675" y="2321"/>
                    <a:pt x="717" y="2334"/>
                    <a:pt x="772" y="2350"/>
                  </a:cubicBezTo>
                  <a:cubicBezTo>
                    <a:pt x="918" y="2402"/>
                    <a:pt x="1015" y="2606"/>
                    <a:pt x="1015" y="2849"/>
                  </a:cubicBezTo>
                  <a:cubicBezTo>
                    <a:pt x="1015" y="2875"/>
                    <a:pt x="1015" y="2901"/>
                    <a:pt x="999" y="2943"/>
                  </a:cubicBezTo>
                  <a:cubicBezTo>
                    <a:pt x="1148" y="3092"/>
                    <a:pt x="1271" y="3241"/>
                    <a:pt x="1323" y="3442"/>
                  </a:cubicBezTo>
                  <a:cubicBezTo>
                    <a:pt x="1420" y="3727"/>
                    <a:pt x="1352" y="4022"/>
                    <a:pt x="1391" y="4307"/>
                  </a:cubicBezTo>
                  <a:cubicBezTo>
                    <a:pt x="1459" y="4683"/>
                    <a:pt x="1689" y="5023"/>
                    <a:pt x="1987" y="5266"/>
                  </a:cubicBezTo>
                  <a:cubicBezTo>
                    <a:pt x="2068" y="5224"/>
                    <a:pt x="2162" y="5185"/>
                    <a:pt x="2243" y="5130"/>
                  </a:cubicBezTo>
                  <a:cubicBezTo>
                    <a:pt x="2133" y="5007"/>
                    <a:pt x="2026" y="4887"/>
                    <a:pt x="1932" y="4751"/>
                  </a:cubicBezTo>
                  <a:cubicBezTo>
                    <a:pt x="1757" y="4495"/>
                    <a:pt x="1663" y="4184"/>
                    <a:pt x="1663" y="3860"/>
                  </a:cubicBezTo>
                  <a:cubicBezTo>
                    <a:pt x="1647" y="3617"/>
                    <a:pt x="1702" y="3374"/>
                    <a:pt x="1676" y="3131"/>
                  </a:cubicBezTo>
                  <a:cubicBezTo>
                    <a:pt x="1647" y="2917"/>
                    <a:pt x="1553" y="2713"/>
                    <a:pt x="1404" y="2538"/>
                  </a:cubicBezTo>
                  <a:cubicBezTo>
                    <a:pt x="1271" y="2389"/>
                    <a:pt x="1096" y="2269"/>
                    <a:pt x="947" y="2133"/>
                  </a:cubicBezTo>
                  <a:cubicBezTo>
                    <a:pt x="623" y="1822"/>
                    <a:pt x="419" y="1391"/>
                    <a:pt x="338" y="944"/>
                  </a:cubicBezTo>
                  <a:cubicBezTo>
                    <a:pt x="286" y="649"/>
                    <a:pt x="270" y="351"/>
                    <a:pt x="299" y="53"/>
                  </a:cubicBezTo>
                  <a:cubicBezTo>
                    <a:pt x="286" y="53"/>
                    <a:pt x="270" y="40"/>
                    <a:pt x="244" y="40"/>
                  </a:cubicBezTo>
                  <a:lnTo>
                    <a:pt x="205" y="1"/>
                  </a:ln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1492;p42"/>
            <p:cNvSpPr/>
            <p:nvPr/>
          </p:nvSpPr>
          <p:spPr>
            <a:xfrm>
              <a:off x="5180500" y="5200725"/>
              <a:ext cx="17925" cy="45875"/>
            </a:xfrm>
            <a:custGeom>
              <a:avLst/>
              <a:gdLst/>
              <a:ahLst/>
              <a:cxnLst/>
              <a:rect l="l" t="t" r="r" b="b"/>
              <a:pathLst>
                <a:path w="717" h="1835" extrusionOk="0">
                  <a:moveTo>
                    <a:pt x="607" y="1"/>
                  </a:moveTo>
                  <a:cubicBezTo>
                    <a:pt x="513" y="27"/>
                    <a:pt x="432" y="53"/>
                    <a:pt x="325" y="53"/>
                  </a:cubicBezTo>
                  <a:lnTo>
                    <a:pt x="325" y="69"/>
                  </a:lnTo>
                  <a:cubicBezTo>
                    <a:pt x="312" y="445"/>
                    <a:pt x="108" y="798"/>
                    <a:pt x="27" y="1174"/>
                  </a:cubicBezTo>
                  <a:cubicBezTo>
                    <a:pt x="14" y="1229"/>
                    <a:pt x="14" y="1284"/>
                    <a:pt x="14" y="1349"/>
                  </a:cubicBezTo>
                  <a:cubicBezTo>
                    <a:pt x="1" y="1485"/>
                    <a:pt x="14" y="1634"/>
                    <a:pt x="56" y="1754"/>
                  </a:cubicBezTo>
                  <a:lnTo>
                    <a:pt x="189" y="1754"/>
                  </a:lnTo>
                  <a:cubicBezTo>
                    <a:pt x="312" y="1754"/>
                    <a:pt x="445" y="1770"/>
                    <a:pt x="594" y="1835"/>
                  </a:cubicBezTo>
                  <a:cubicBezTo>
                    <a:pt x="513" y="1621"/>
                    <a:pt x="487" y="1391"/>
                    <a:pt x="542" y="1174"/>
                  </a:cubicBezTo>
                  <a:cubicBezTo>
                    <a:pt x="568" y="1012"/>
                    <a:pt x="636" y="863"/>
                    <a:pt x="662" y="717"/>
                  </a:cubicBezTo>
                  <a:cubicBezTo>
                    <a:pt x="717" y="474"/>
                    <a:pt x="688" y="215"/>
                    <a:pt x="607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1493;p42"/>
            <p:cNvSpPr/>
            <p:nvPr/>
          </p:nvSpPr>
          <p:spPr>
            <a:xfrm>
              <a:off x="5074875" y="5101175"/>
              <a:ext cx="112375" cy="55350"/>
            </a:xfrm>
            <a:custGeom>
              <a:avLst/>
              <a:gdLst/>
              <a:ahLst/>
              <a:cxnLst/>
              <a:rect l="l" t="t" r="r" b="b"/>
              <a:pathLst>
                <a:path w="4495" h="2214" extrusionOk="0">
                  <a:moveTo>
                    <a:pt x="1984" y="1"/>
                  </a:moveTo>
                  <a:cubicBezTo>
                    <a:pt x="1485" y="1"/>
                    <a:pt x="1106" y="95"/>
                    <a:pt x="837" y="228"/>
                  </a:cubicBezTo>
                  <a:cubicBezTo>
                    <a:pt x="1" y="633"/>
                    <a:pt x="40" y="1472"/>
                    <a:pt x="40" y="1472"/>
                  </a:cubicBezTo>
                  <a:cubicBezTo>
                    <a:pt x="215" y="957"/>
                    <a:pt x="662" y="594"/>
                    <a:pt x="1203" y="539"/>
                  </a:cubicBezTo>
                  <a:cubicBezTo>
                    <a:pt x="1255" y="526"/>
                    <a:pt x="1310" y="526"/>
                    <a:pt x="1365" y="513"/>
                  </a:cubicBezTo>
                  <a:cubicBezTo>
                    <a:pt x="1527" y="513"/>
                    <a:pt x="1702" y="513"/>
                    <a:pt x="1890" y="526"/>
                  </a:cubicBezTo>
                  <a:cubicBezTo>
                    <a:pt x="2227" y="552"/>
                    <a:pt x="2538" y="662"/>
                    <a:pt x="2823" y="782"/>
                  </a:cubicBezTo>
                  <a:cubicBezTo>
                    <a:pt x="3241" y="986"/>
                    <a:pt x="3591" y="1242"/>
                    <a:pt x="3847" y="1459"/>
                  </a:cubicBezTo>
                  <a:cubicBezTo>
                    <a:pt x="4064" y="1647"/>
                    <a:pt x="4265" y="1877"/>
                    <a:pt x="4427" y="2120"/>
                  </a:cubicBezTo>
                  <a:lnTo>
                    <a:pt x="4495" y="2214"/>
                  </a:lnTo>
                  <a:cubicBezTo>
                    <a:pt x="4388" y="1459"/>
                    <a:pt x="3970" y="782"/>
                    <a:pt x="3335" y="390"/>
                  </a:cubicBezTo>
                  <a:cubicBezTo>
                    <a:pt x="3241" y="338"/>
                    <a:pt x="3147" y="283"/>
                    <a:pt x="3037" y="228"/>
                  </a:cubicBezTo>
                  <a:cubicBezTo>
                    <a:pt x="2726" y="95"/>
                    <a:pt x="2376" y="1"/>
                    <a:pt x="1984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1494;p42"/>
            <p:cNvSpPr/>
            <p:nvPr/>
          </p:nvSpPr>
          <p:spPr>
            <a:xfrm>
              <a:off x="5075850" y="5106850"/>
              <a:ext cx="33150" cy="31125"/>
            </a:xfrm>
            <a:custGeom>
              <a:avLst/>
              <a:gdLst/>
              <a:ahLst/>
              <a:cxnLst/>
              <a:rect l="l" t="t" r="r" b="b"/>
              <a:pathLst>
                <a:path w="1326" h="1245" extrusionOk="0">
                  <a:moveTo>
                    <a:pt x="798" y="1"/>
                  </a:moveTo>
                  <a:cubicBezTo>
                    <a:pt x="43" y="380"/>
                    <a:pt x="1" y="1096"/>
                    <a:pt x="1" y="1216"/>
                  </a:cubicBezTo>
                  <a:lnTo>
                    <a:pt x="1" y="1245"/>
                  </a:lnTo>
                  <a:cubicBezTo>
                    <a:pt x="176" y="730"/>
                    <a:pt x="623" y="367"/>
                    <a:pt x="1164" y="312"/>
                  </a:cubicBezTo>
                  <a:cubicBezTo>
                    <a:pt x="1216" y="299"/>
                    <a:pt x="1271" y="299"/>
                    <a:pt x="1326" y="286"/>
                  </a:cubicBezTo>
                  <a:cubicBezTo>
                    <a:pt x="1190" y="231"/>
                    <a:pt x="1054" y="163"/>
                    <a:pt x="934" y="82"/>
                  </a:cubicBezTo>
                  <a:cubicBezTo>
                    <a:pt x="879" y="56"/>
                    <a:pt x="840" y="43"/>
                    <a:pt x="798" y="1"/>
                  </a:cubicBezTo>
                  <a:close/>
                </a:path>
              </a:pathLst>
            </a:custGeom>
            <a:solidFill>
              <a:srgbClr val="F352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1495;p42"/>
            <p:cNvSpPr/>
            <p:nvPr/>
          </p:nvSpPr>
          <p:spPr>
            <a:xfrm>
              <a:off x="5145425" y="5110900"/>
              <a:ext cx="41825" cy="45625"/>
            </a:xfrm>
            <a:custGeom>
              <a:avLst/>
              <a:gdLst/>
              <a:ahLst/>
              <a:cxnLst/>
              <a:rect l="l" t="t" r="r" b="b"/>
              <a:pathLst>
                <a:path w="1673" h="1825" extrusionOk="0">
                  <a:moveTo>
                    <a:pt x="513" y="1"/>
                  </a:moveTo>
                  <a:cubicBezTo>
                    <a:pt x="526" y="82"/>
                    <a:pt x="487" y="163"/>
                    <a:pt x="419" y="231"/>
                  </a:cubicBezTo>
                  <a:cubicBezTo>
                    <a:pt x="325" y="325"/>
                    <a:pt x="189" y="367"/>
                    <a:pt x="40" y="393"/>
                  </a:cubicBezTo>
                  <a:lnTo>
                    <a:pt x="1" y="393"/>
                  </a:lnTo>
                  <a:cubicBezTo>
                    <a:pt x="419" y="597"/>
                    <a:pt x="769" y="853"/>
                    <a:pt x="1025" y="1070"/>
                  </a:cubicBezTo>
                  <a:cubicBezTo>
                    <a:pt x="1242" y="1258"/>
                    <a:pt x="1443" y="1488"/>
                    <a:pt x="1605" y="1731"/>
                  </a:cubicBezTo>
                  <a:lnTo>
                    <a:pt x="1673" y="1825"/>
                  </a:lnTo>
                  <a:cubicBezTo>
                    <a:pt x="1673" y="1799"/>
                    <a:pt x="1673" y="1770"/>
                    <a:pt x="1660" y="1744"/>
                  </a:cubicBezTo>
                  <a:cubicBezTo>
                    <a:pt x="1634" y="1582"/>
                    <a:pt x="1592" y="1420"/>
                    <a:pt x="1540" y="1271"/>
                  </a:cubicBezTo>
                  <a:cubicBezTo>
                    <a:pt x="1349" y="746"/>
                    <a:pt x="986" y="299"/>
                    <a:pt x="513" y="1"/>
                  </a:cubicBezTo>
                  <a:close/>
                </a:path>
              </a:pathLst>
            </a:custGeom>
            <a:solidFill>
              <a:srgbClr val="F352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1496;p42"/>
            <p:cNvSpPr/>
            <p:nvPr/>
          </p:nvSpPr>
          <p:spPr>
            <a:xfrm>
              <a:off x="5110275" y="5245925"/>
              <a:ext cx="57450" cy="55750"/>
            </a:xfrm>
            <a:custGeom>
              <a:avLst/>
              <a:gdLst/>
              <a:ahLst/>
              <a:cxnLst/>
              <a:rect l="l" t="t" r="r" b="b"/>
              <a:pathLst>
                <a:path w="2298" h="2230" extrusionOk="0">
                  <a:moveTo>
                    <a:pt x="150" y="1"/>
                  </a:moveTo>
                  <a:lnTo>
                    <a:pt x="1" y="675"/>
                  </a:lnTo>
                  <a:lnTo>
                    <a:pt x="299" y="1906"/>
                  </a:lnTo>
                  <a:lnTo>
                    <a:pt x="879" y="2230"/>
                  </a:lnTo>
                  <a:lnTo>
                    <a:pt x="1825" y="2120"/>
                  </a:lnTo>
                  <a:lnTo>
                    <a:pt x="2094" y="1446"/>
                  </a:lnTo>
                  <a:lnTo>
                    <a:pt x="2298" y="299"/>
                  </a:lnTo>
                  <a:lnTo>
                    <a:pt x="2120" y="1"/>
                  </a:lnTo>
                  <a:cubicBezTo>
                    <a:pt x="2055" y="367"/>
                    <a:pt x="1919" y="623"/>
                    <a:pt x="1783" y="798"/>
                  </a:cubicBezTo>
                  <a:cubicBezTo>
                    <a:pt x="1635" y="987"/>
                    <a:pt x="1403" y="1082"/>
                    <a:pt x="1170" y="1082"/>
                  </a:cubicBezTo>
                  <a:cubicBezTo>
                    <a:pt x="937" y="1082"/>
                    <a:pt x="704" y="987"/>
                    <a:pt x="555" y="798"/>
                  </a:cubicBezTo>
                  <a:cubicBezTo>
                    <a:pt x="273" y="461"/>
                    <a:pt x="150" y="1"/>
                    <a:pt x="150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1497;p42"/>
            <p:cNvSpPr/>
            <p:nvPr/>
          </p:nvSpPr>
          <p:spPr>
            <a:xfrm>
              <a:off x="5054950" y="5244550"/>
              <a:ext cx="59400" cy="49025"/>
            </a:xfrm>
            <a:custGeom>
              <a:avLst/>
              <a:gdLst/>
              <a:ahLst/>
              <a:cxnLst/>
              <a:rect l="l" t="t" r="r" b="b"/>
              <a:pathLst>
                <a:path w="2376" h="1961" extrusionOk="0">
                  <a:moveTo>
                    <a:pt x="1506" y="0"/>
                  </a:moveTo>
                  <a:cubicBezTo>
                    <a:pt x="1259" y="0"/>
                    <a:pt x="957" y="88"/>
                    <a:pt x="675" y="406"/>
                  </a:cubicBezTo>
                  <a:cubicBezTo>
                    <a:pt x="1" y="1177"/>
                    <a:pt x="743" y="1637"/>
                    <a:pt x="743" y="1637"/>
                  </a:cubicBezTo>
                  <a:lnTo>
                    <a:pt x="555" y="1961"/>
                  </a:lnTo>
                  <a:lnTo>
                    <a:pt x="1919" y="1961"/>
                  </a:lnTo>
                  <a:lnTo>
                    <a:pt x="1796" y="1718"/>
                  </a:lnTo>
                  <a:lnTo>
                    <a:pt x="2188" y="1663"/>
                  </a:lnTo>
                  <a:lnTo>
                    <a:pt x="2376" y="1028"/>
                  </a:lnTo>
                  <a:lnTo>
                    <a:pt x="2039" y="137"/>
                  </a:lnTo>
                  <a:cubicBezTo>
                    <a:pt x="2039" y="137"/>
                    <a:pt x="1814" y="0"/>
                    <a:pt x="1506" y="0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1498;p42"/>
            <p:cNvSpPr/>
            <p:nvPr/>
          </p:nvSpPr>
          <p:spPr>
            <a:xfrm>
              <a:off x="5069125" y="5286750"/>
              <a:ext cx="3750" cy="6425"/>
            </a:xfrm>
            <a:custGeom>
              <a:avLst/>
              <a:gdLst/>
              <a:ahLst/>
              <a:cxnLst/>
              <a:rect l="l" t="t" r="r" b="b"/>
              <a:pathLst>
                <a:path w="150" h="257" extrusionOk="0">
                  <a:moveTo>
                    <a:pt x="150" y="1"/>
                  </a:moveTo>
                  <a:lnTo>
                    <a:pt x="150" y="1"/>
                  </a:lnTo>
                  <a:lnTo>
                    <a:pt x="1" y="257"/>
                  </a:lnTo>
                  <a:lnTo>
                    <a:pt x="1" y="257"/>
                  </a:lnTo>
                  <a:close/>
                </a:path>
              </a:pathLst>
            </a:custGeom>
            <a:solidFill>
              <a:srgbClr val="9F7A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1499;p42"/>
            <p:cNvSpPr/>
            <p:nvPr/>
          </p:nvSpPr>
          <p:spPr>
            <a:xfrm>
              <a:off x="5068800" y="5271275"/>
              <a:ext cx="33725" cy="22300"/>
            </a:xfrm>
            <a:custGeom>
              <a:avLst/>
              <a:gdLst/>
              <a:ahLst/>
              <a:cxnLst/>
              <a:rect l="l" t="t" r="r" b="b"/>
              <a:pathLst>
                <a:path w="1349" h="892" extrusionOk="0">
                  <a:moveTo>
                    <a:pt x="1284" y="1"/>
                  </a:moveTo>
                  <a:cubicBezTo>
                    <a:pt x="1080" y="309"/>
                    <a:pt x="743" y="568"/>
                    <a:pt x="163" y="620"/>
                  </a:cubicBezTo>
                  <a:lnTo>
                    <a:pt x="14" y="876"/>
                  </a:lnTo>
                  <a:lnTo>
                    <a:pt x="1" y="892"/>
                  </a:lnTo>
                  <a:lnTo>
                    <a:pt x="1349" y="892"/>
                  </a:lnTo>
                  <a:lnTo>
                    <a:pt x="1336" y="876"/>
                  </a:lnTo>
                  <a:cubicBezTo>
                    <a:pt x="1242" y="769"/>
                    <a:pt x="1203" y="620"/>
                    <a:pt x="1229" y="487"/>
                  </a:cubicBezTo>
                  <a:lnTo>
                    <a:pt x="1284" y="1"/>
                  </a:ln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1500;p42"/>
            <p:cNvSpPr/>
            <p:nvPr/>
          </p:nvSpPr>
          <p:spPr>
            <a:xfrm>
              <a:off x="5087675" y="5249325"/>
              <a:ext cx="15900" cy="4400"/>
            </a:xfrm>
            <a:custGeom>
              <a:avLst/>
              <a:gdLst/>
              <a:ahLst/>
              <a:cxnLst/>
              <a:rect l="l" t="t" r="r" b="b"/>
              <a:pathLst>
                <a:path w="636" h="176" extrusionOk="0">
                  <a:moveTo>
                    <a:pt x="406" y="1"/>
                  </a:moveTo>
                  <a:cubicBezTo>
                    <a:pt x="150" y="1"/>
                    <a:pt x="1" y="134"/>
                    <a:pt x="1" y="134"/>
                  </a:cubicBezTo>
                  <a:cubicBezTo>
                    <a:pt x="82" y="95"/>
                    <a:pt x="163" y="82"/>
                    <a:pt x="244" y="82"/>
                  </a:cubicBezTo>
                  <a:cubicBezTo>
                    <a:pt x="380" y="82"/>
                    <a:pt x="500" y="134"/>
                    <a:pt x="568" y="176"/>
                  </a:cubicBezTo>
                  <a:lnTo>
                    <a:pt x="623" y="176"/>
                  </a:lnTo>
                  <a:lnTo>
                    <a:pt x="636" y="40"/>
                  </a:lnTo>
                  <a:cubicBezTo>
                    <a:pt x="555" y="14"/>
                    <a:pt x="474" y="1"/>
                    <a:pt x="406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1501;p42"/>
            <p:cNvSpPr/>
            <p:nvPr/>
          </p:nvSpPr>
          <p:spPr>
            <a:xfrm>
              <a:off x="5088725" y="5253375"/>
              <a:ext cx="14525" cy="4075"/>
            </a:xfrm>
            <a:custGeom>
              <a:avLst/>
              <a:gdLst/>
              <a:ahLst/>
              <a:cxnLst/>
              <a:rect l="l" t="t" r="r" b="b"/>
              <a:pathLst>
                <a:path w="581" h="163" extrusionOk="0">
                  <a:moveTo>
                    <a:pt x="406" y="1"/>
                  </a:moveTo>
                  <a:cubicBezTo>
                    <a:pt x="163" y="1"/>
                    <a:pt x="1" y="134"/>
                    <a:pt x="1" y="134"/>
                  </a:cubicBezTo>
                  <a:cubicBezTo>
                    <a:pt x="95" y="95"/>
                    <a:pt x="176" y="82"/>
                    <a:pt x="257" y="82"/>
                  </a:cubicBezTo>
                  <a:cubicBezTo>
                    <a:pt x="377" y="82"/>
                    <a:pt x="487" y="121"/>
                    <a:pt x="552" y="163"/>
                  </a:cubicBezTo>
                  <a:lnTo>
                    <a:pt x="581" y="27"/>
                  </a:lnTo>
                  <a:cubicBezTo>
                    <a:pt x="568" y="27"/>
                    <a:pt x="552" y="14"/>
                    <a:pt x="526" y="14"/>
                  </a:cubicBezTo>
                  <a:cubicBezTo>
                    <a:pt x="487" y="1"/>
                    <a:pt x="445" y="1"/>
                    <a:pt x="406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1502;p42"/>
            <p:cNvSpPr/>
            <p:nvPr/>
          </p:nvSpPr>
          <p:spPr>
            <a:xfrm>
              <a:off x="5101850" y="5253700"/>
              <a:ext cx="1400" cy="350"/>
            </a:xfrm>
            <a:custGeom>
              <a:avLst/>
              <a:gdLst/>
              <a:ahLst/>
              <a:cxnLst/>
              <a:rect l="l" t="t" r="r" b="b"/>
              <a:pathLst>
                <a:path w="56" h="14" extrusionOk="0">
                  <a:moveTo>
                    <a:pt x="1" y="1"/>
                  </a:moveTo>
                  <a:cubicBezTo>
                    <a:pt x="27" y="1"/>
                    <a:pt x="43" y="14"/>
                    <a:pt x="56" y="14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29C5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1503;p42"/>
            <p:cNvSpPr/>
            <p:nvPr/>
          </p:nvSpPr>
          <p:spPr>
            <a:xfrm>
              <a:off x="5162600" y="5244550"/>
              <a:ext cx="61825" cy="49025"/>
            </a:xfrm>
            <a:custGeom>
              <a:avLst/>
              <a:gdLst/>
              <a:ahLst/>
              <a:cxnLst/>
              <a:rect l="l" t="t" r="r" b="b"/>
              <a:pathLst>
                <a:path w="2473" h="1961" extrusionOk="0">
                  <a:moveTo>
                    <a:pt x="904" y="0"/>
                  </a:moveTo>
                  <a:cubicBezTo>
                    <a:pt x="584" y="0"/>
                    <a:pt x="351" y="137"/>
                    <a:pt x="351" y="137"/>
                  </a:cubicBezTo>
                  <a:lnTo>
                    <a:pt x="1" y="1028"/>
                  </a:lnTo>
                  <a:lnTo>
                    <a:pt x="189" y="1663"/>
                  </a:lnTo>
                  <a:lnTo>
                    <a:pt x="594" y="1718"/>
                  </a:lnTo>
                  <a:lnTo>
                    <a:pt x="474" y="1961"/>
                  </a:lnTo>
                  <a:lnTo>
                    <a:pt x="1890" y="1961"/>
                  </a:lnTo>
                  <a:lnTo>
                    <a:pt x="1702" y="1637"/>
                  </a:lnTo>
                  <a:cubicBezTo>
                    <a:pt x="1702" y="1637"/>
                    <a:pt x="2473" y="1177"/>
                    <a:pt x="1770" y="406"/>
                  </a:cubicBezTo>
                  <a:cubicBezTo>
                    <a:pt x="1475" y="88"/>
                    <a:pt x="1162" y="0"/>
                    <a:pt x="904" y="0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1504;p42"/>
            <p:cNvSpPr/>
            <p:nvPr/>
          </p:nvSpPr>
          <p:spPr>
            <a:xfrm>
              <a:off x="5208200" y="5291125"/>
              <a:ext cx="1650" cy="2450"/>
            </a:xfrm>
            <a:custGeom>
              <a:avLst/>
              <a:gdLst/>
              <a:ahLst/>
              <a:cxnLst/>
              <a:rect l="l" t="t" r="r" b="b"/>
              <a:pathLst>
                <a:path w="66" h="98" extrusionOk="0">
                  <a:moveTo>
                    <a:pt x="1" y="1"/>
                  </a:moveTo>
                  <a:lnTo>
                    <a:pt x="1" y="1"/>
                  </a:lnTo>
                  <a:lnTo>
                    <a:pt x="66" y="98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1505;p42"/>
            <p:cNvSpPr/>
            <p:nvPr/>
          </p:nvSpPr>
          <p:spPr>
            <a:xfrm>
              <a:off x="5205775" y="5286750"/>
              <a:ext cx="2450" cy="4400"/>
            </a:xfrm>
            <a:custGeom>
              <a:avLst/>
              <a:gdLst/>
              <a:ahLst/>
              <a:cxnLst/>
              <a:rect l="l" t="t" r="r" b="b"/>
              <a:pathLst>
                <a:path w="98" h="176" extrusionOk="0">
                  <a:moveTo>
                    <a:pt x="1" y="1"/>
                  </a:moveTo>
                  <a:lnTo>
                    <a:pt x="98" y="176"/>
                  </a:lnTo>
                  <a:lnTo>
                    <a:pt x="98" y="176"/>
                  </a:lnTo>
                  <a:close/>
                </a:path>
              </a:pathLst>
            </a:custGeom>
            <a:solidFill>
              <a:srgbClr val="9F7A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1506;p42"/>
            <p:cNvSpPr/>
            <p:nvPr/>
          </p:nvSpPr>
          <p:spPr>
            <a:xfrm>
              <a:off x="5174750" y="5271925"/>
              <a:ext cx="35100" cy="21650"/>
            </a:xfrm>
            <a:custGeom>
              <a:avLst/>
              <a:gdLst/>
              <a:ahLst/>
              <a:cxnLst/>
              <a:rect l="l" t="t" r="r" b="b"/>
              <a:pathLst>
                <a:path w="1404" h="866" extrusionOk="0">
                  <a:moveTo>
                    <a:pt x="95" y="1"/>
                  </a:moveTo>
                  <a:lnTo>
                    <a:pt x="150" y="432"/>
                  </a:lnTo>
                  <a:lnTo>
                    <a:pt x="150" y="500"/>
                  </a:lnTo>
                  <a:cubicBezTo>
                    <a:pt x="150" y="607"/>
                    <a:pt x="108" y="730"/>
                    <a:pt x="27" y="824"/>
                  </a:cubicBezTo>
                  <a:lnTo>
                    <a:pt x="1" y="866"/>
                  </a:lnTo>
                  <a:lnTo>
                    <a:pt x="1404" y="866"/>
                  </a:lnTo>
                  <a:lnTo>
                    <a:pt x="1339" y="769"/>
                  </a:lnTo>
                  <a:lnTo>
                    <a:pt x="1242" y="594"/>
                  </a:lnTo>
                  <a:cubicBezTo>
                    <a:pt x="662" y="542"/>
                    <a:pt x="312" y="299"/>
                    <a:pt x="95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1507;p42"/>
            <p:cNvSpPr/>
            <p:nvPr/>
          </p:nvSpPr>
          <p:spPr>
            <a:xfrm>
              <a:off x="5174425" y="5249325"/>
              <a:ext cx="15900" cy="4400"/>
            </a:xfrm>
            <a:custGeom>
              <a:avLst/>
              <a:gdLst/>
              <a:ahLst/>
              <a:cxnLst/>
              <a:rect l="l" t="t" r="r" b="b"/>
              <a:pathLst>
                <a:path w="636" h="176" extrusionOk="0">
                  <a:moveTo>
                    <a:pt x="218" y="1"/>
                  </a:moveTo>
                  <a:cubicBezTo>
                    <a:pt x="150" y="1"/>
                    <a:pt x="82" y="14"/>
                    <a:pt x="1" y="27"/>
                  </a:cubicBezTo>
                  <a:lnTo>
                    <a:pt x="14" y="176"/>
                  </a:lnTo>
                  <a:lnTo>
                    <a:pt x="40" y="176"/>
                  </a:lnTo>
                  <a:cubicBezTo>
                    <a:pt x="121" y="134"/>
                    <a:pt x="244" y="82"/>
                    <a:pt x="380" y="82"/>
                  </a:cubicBezTo>
                  <a:cubicBezTo>
                    <a:pt x="461" y="82"/>
                    <a:pt x="542" y="95"/>
                    <a:pt x="636" y="134"/>
                  </a:cubicBezTo>
                  <a:cubicBezTo>
                    <a:pt x="636" y="134"/>
                    <a:pt x="474" y="1"/>
                    <a:pt x="218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1508;p42"/>
            <p:cNvSpPr/>
            <p:nvPr/>
          </p:nvSpPr>
          <p:spPr>
            <a:xfrm>
              <a:off x="5174750" y="5253375"/>
              <a:ext cx="14200" cy="3750"/>
            </a:xfrm>
            <a:custGeom>
              <a:avLst/>
              <a:gdLst/>
              <a:ahLst/>
              <a:cxnLst/>
              <a:rect l="l" t="t" r="r" b="b"/>
              <a:pathLst>
                <a:path w="568" h="150" extrusionOk="0">
                  <a:moveTo>
                    <a:pt x="163" y="1"/>
                  </a:moveTo>
                  <a:cubicBezTo>
                    <a:pt x="124" y="1"/>
                    <a:pt x="69" y="1"/>
                    <a:pt x="27" y="14"/>
                  </a:cubicBezTo>
                  <a:lnTo>
                    <a:pt x="1" y="14"/>
                  </a:lnTo>
                  <a:lnTo>
                    <a:pt x="14" y="150"/>
                  </a:lnTo>
                  <a:cubicBezTo>
                    <a:pt x="95" y="121"/>
                    <a:pt x="205" y="82"/>
                    <a:pt x="312" y="82"/>
                  </a:cubicBezTo>
                  <a:cubicBezTo>
                    <a:pt x="393" y="82"/>
                    <a:pt x="487" y="95"/>
                    <a:pt x="568" y="134"/>
                  </a:cubicBezTo>
                  <a:cubicBezTo>
                    <a:pt x="568" y="134"/>
                    <a:pt x="419" y="1"/>
                    <a:pt x="163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1509;p42"/>
            <p:cNvSpPr/>
            <p:nvPr/>
          </p:nvSpPr>
          <p:spPr>
            <a:xfrm>
              <a:off x="5174750" y="5253700"/>
              <a:ext cx="675" cy="25"/>
            </a:xfrm>
            <a:custGeom>
              <a:avLst/>
              <a:gdLst/>
              <a:ahLst/>
              <a:cxnLst/>
              <a:rect l="l" t="t" r="r" b="b"/>
              <a:pathLst>
                <a:path w="27" h="1" extrusionOk="0">
                  <a:moveTo>
                    <a:pt x="27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9C5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1510;p42"/>
            <p:cNvSpPr/>
            <p:nvPr/>
          </p:nvSpPr>
          <p:spPr>
            <a:xfrm>
              <a:off x="5051225" y="5368075"/>
              <a:ext cx="172475" cy="50375"/>
            </a:xfrm>
            <a:custGeom>
              <a:avLst/>
              <a:gdLst/>
              <a:ahLst/>
              <a:cxnLst/>
              <a:rect l="l" t="t" r="r" b="b"/>
              <a:pathLst>
                <a:path w="6899" h="2015" extrusionOk="0">
                  <a:moveTo>
                    <a:pt x="1135" y="1"/>
                  </a:moveTo>
                  <a:lnTo>
                    <a:pt x="513" y="325"/>
                  </a:lnTo>
                  <a:lnTo>
                    <a:pt x="1" y="1054"/>
                  </a:lnTo>
                  <a:cubicBezTo>
                    <a:pt x="1" y="1054"/>
                    <a:pt x="1256" y="2014"/>
                    <a:pt x="3338" y="2014"/>
                  </a:cubicBezTo>
                  <a:cubicBezTo>
                    <a:pt x="3382" y="2014"/>
                    <a:pt x="3426" y="2014"/>
                    <a:pt x="3471" y="2013"/>
                  </a:cubicBezTo>
                  <a:cubicBezTo>
                    <a:pt x="3515" y="2014"/>
                    <a:pt x="3559" y="2014"/>
                    <a:pt x="3602" y="2014"/>
                  </a:cubicBezTo>
                  <a:cubicBezTo>
                    <a:pt x="5668" y="2014"/>
                    <a:pt x="6899" y="1054"/>
                    <a:pt x="6899" y="1054"/>
                  </a:cubicBezTo>
                  <a:lnTo>
                    <a:pt x="6426" y="325"/>
                  </a:lnTo>
                  <a:lnTo>
                    <a:pt x="5794" y="1"/>
                  </a:lnTo>
                  <a:lnTo>
                    <a:pt x="3552" y="325"/>
                  </a:lnTo>
                  <a:lnTo>
                    <a:pt x="3471" y="1028"/>
                  </a:lnTo>
                  <a:lnTo>
                    <a:pt x="3390" y="325"/>
                  </a:lnTo>
                  <a:lnTo>
                    <a:pt x="1135" y="1"/>
                  </a:ln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1511;p42"/>
            <p:cNvSpPr/>
            <p:nvPr/>
          </p:nvSpPr>
          <p:spPr>
            <a:xfrm>
              <a:off x="5061025" y="5379900"/>
              <a:ext cx="156925" cy="5775"/>
            </a:xfrm>
            <a:custGeom>
              <a:avLst/>
              <a:gdLst/>
              <a:ahLst/>
              <a:cxnLst/>
              <a:rect l="l" t="t" r="r" b="b"/>
              <a:pathLst>
                <a:path w="6277" h="231" extrusionOk="0">
                  <a:moveTo>
                    <a:pt x="6131" y="1"/>
                  </a:moveTo>
                  <a:lnTo>
                    <a:pt x="6131" y="1"/>
                  </a:lnTo>
                  <a:lnTo>
                    <a:pt x="6277" y="231"/>
                  </a:lnTo>
                  <a:lnTo>
                    <a:pt x="6277" y="231"/>
                  </a:lnTo>
                  <a:lnTo>
                    <a:pt x="6131" y="1"/>
                  </a:lnTo>
                  <a:close/>
                  <a:moveTo>
                    <a:pt x="14" y="1"/>
                  </a:moveTo>
                  <a:lnTo>
                    <a:pt x="1" y="43"/>
                  </a:lnTo>
                  <a:lnTo>
                    <a:pt x="1" y="43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1512;p42"/>
            <p:cNvSpPr/>
            <p:nvPr/>
          </p:nvSpPr>
          <p:spPr>
            <a:xfrm>
              <a:off x="5061025" y="5379900"/>
              <a:ext cx="156925" cy="23025"/>
            </a:xfrm>
            <a:custGeom>
              <a:avLst/>
              <a:gdLst/>
              <a:ahLst/>
              <a:cxnLst/>
              <a:rect l="l" t="t" r="r" b="b"/>
              <a:pathLst>
                <a:path w="6277" h="921" extrusionOk="0">
                  <a:moveTo>
                    <a:pt x="14" y="1"/>
                  </a:moveTo>
                  <a:lnTo>
                    <a:pt x="1" y="43"/>
                  </a:lnTo>
                  <a:cubicBezTo>
                    <a:pt x="542" y="367"/>
                    <a:pt x="1527" y="840"/>
                    <a:pt x="2904" y="892"/>
                  </a:cubicBezTo>
                  <a:cubicBezTo>
                    <a:pt x="3092" y="921"/>
                    <a:pt x="3280" y="921"/>
                    <a:pt x="3471" y="921"/>
                  </a:cubicBezTo>
                  <a:cubicBezTo>
                    <a:pt x="4929" y="921"/>
                    <a:pt x="5953" y="435"/>
                    <a:pt x="6277" y="231"/>
                  </a:cubicBezTo>
                  <a:lnTo>
                    <a:pt x="6131" y="1"/>
                  </a:lnTo>
                  <a:cubicBezTo>
                    <a:pt x="5739" y="231"/>
                    <a:pt x="4754" y="691"/>
                    <a:pt x="3267" y="691"/>
                  </a:cubicBezTo>
                  <a:lnTo>
                    <a:pt x="2891" y="691"/>
                  </a:lnTo>
                  <a:cubicBezTo>
                    <a:pt x="1391" y="691"/>
                    <a:pt x="406" y="231"/>
                    <a:pt x="14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1513;p42"/>
            <p:cNvSpPr/>
            <p:nvPr/>
          </p:nvSpPr>
          <p:spPr>
            <a:xfrm>
              <a:off x="5056650" y="5316800"/>
              <a:ext cx="162675" cy="80450"/>
            </a:xfrm>
            <a:custGeom>
              <a:avLst/>
              <a:gdLst/>
              <a:ahLst/>
              <a:cxnLst/>
              <a:rect l="l" t="t" r="r" b="b"/>
              <a:pathLst>
                <a:path w="6507" h="3218" extrusionOk="0">
                  <a:moveTo>
                    <a:pt x="2444" y="1"/>
                  </a:moveTo>
                  <a:lnTo>
                    <a:pt x="1783" y="244"/>
                  </a:lnTo>
                  <a:cubicBezTo>
                    <a:pt x="1783" y="244"/>
                    <a:pt x="824" y="717"/>
                    <a:pt x="1" y="2405"/>
                  </a:cubicBezTo>
                  <a:cubicBezTo>
                    <a:pt x="1" y="2405"/>
                    <a:pt x="1082" y="3217"/>
                    <a:pt x="3072" y="3217"/>
                  </a:cubicBezTo>
                  <a:cubicBezTo>
                    <a:pt x="3132" y="3217"/>
                    <a:pt x="3192" y="3216"/>
                    <a:pt x="3254" y="3215"/>
                  </a:cubicBezTo>
                  <a:cubicBezTo>
                    <a:pt x="3315" y="3216"/>
                    <a:pt x="3376" y="3217"/>
                    <a:pt x="3436" y="3217"/>
                  </a:cubicBezTo>
                  <a:cubicBezTo>
                    <a:pt x="5426" y="3217"/>
                    <a:pt x="6507" y="2405"/>
                    <a:pt x="6507" y="2405"/>
                  </a:cubicBezTo>
                  <a:cubicBezTo>
                    <a:pt x="5629" y="623"/>
                    <a:pt x="4725" y="244"/>
                    <a:pt x="4725" y="244"/>
                  </a:cubicBezTo>
                  <a:lnTo>
                    <a:pt x="405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1514;p42"/>
            <p:cNvSpPr/>
            <p:nvPr/>
          </p:nvSpPr>
          <p:spPr>
            <a:xfrm>
              <a:off x="5056650" y="5322225"/>
              <a:ext cx="162675" cy="74950"/>
            </a:xfrm>
            <a:custGeom>
              <a:avLst/>
              <a:gdLst/>
              <a:ahLst/>
              <a:cxnLst/>
              <a:rect l="l" t="t" r="r" b="b"/>
              <a:pathLst>
                <a:path w="6507" h="2998" extrusionOk="0">
                  <a:moveTo>
                    <a:pt x="4657" y="1"/>
                  </a:moveTo>
                  <a:lnTo>
                    <a:pt x="4657" y="1"/>
                  </a:lnTo>
                  <a:cubicBezTo>
                    <a:pt x="5360" y="973"/>
                    <a:pt x="4699" y="2402"/>
                    <a:pt x="3254" y="2512"/>
                  </a:cubicBezTo>
                  <a:cubicBezTo>
                    <a:pt x="3079" y="2525"/>
                    <a:pt x="2888" y="2525"/>
                    <a:pt x="2700" y="2525"/>
                  </a:cubicBezTo>
                  <a:lnTo>
                    <a:pt x="2321" y="2525"/>
                  </a:lnTo>
                  <a:cubicBezTo>
                    <a:pt x="1336" y="2525"/>
                    <a:pt x="568" y="2321"/>
                    <a:pt x="27" y="2120"/>
                  </a:cubicBezTo>
                  <a:cubicBezTo>
                    <a:pt x="27" y="2146"/>
                    <a:pt x="14" y="2175"/>
                    <a:pt x="1" y="2188"/>
                  </a:cubicBezTo>
                  <a:cubicBezTo>
                    <a:pt x="1" y="2188"/>
                    <a:pt x="1080" y="2998"/>
                    <a:pt x="3066" y="2998"/>
                  </a:cubicBezTo>
                  <a:lnTo>
                    <a:pt x="3442" y="2998"/>
                  </a:lnTo>
                  <a:cubicBezTo>
                    <a:pt x="5428" y="2998"/>
                    <a:pt x="6507" y="2188"/>
                    <a:pt x="6507" y="2188"/>
                  </a:cubicBezTo>
                  <a:cubicBezTo>
                    <a:pt x="6358" y="1903"/>
                    <a:pt x="6225" y="1647"/>
                    <a:pt x="6076" y="1430"/>
                  </a:cubicBezTo>
                  <a:cubicBezTo>
                    <a:pt x="6021" y="1323"/>
                    <a:pt x="5953" y="1229"/>
                    <a:pt x="5885" y="1148"/>
                  </a:cubicBezTo>
                  <a:cubicBezTo>
                    <a:pt x="5253" y="244"/>
                    <a:pt x="4725" y="27"/>
                    <a:pt x="4725" y="27"/>
                  </a:cubicBezTo>
                  <a:lnTo>
                    <a:pt x="4657" y="1"/>
                  </a:lnTo>
                  <a:close/>
                </a:path>
              </a:pathLst>
            </a:custGeom>
            <a:solidFill>
              <a:srgbClr val="F34F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1515;p42"/>
            <p:cNvSpPr/>
            <p:nvPr/>
          </p:nvSpPr>
          <p:spPr>
            <a:xfrm>
              <a:off x="5154500" y="5324250"/>
              <a:ext cx="17275" cy="26675"/>
            </a:xfrm>
            <a:custGeom>
              <a:avLst/>
              <a:gdLst/>
              <a:ahLst/>
              <a:cxnLst/>
              <a:rect l="l" t="t" r="r" b="b"/>
              <a:pathLst>
                <a:path w="691" h="1067" extrusionOk="0">
                  <a:moveTo>
                    <a:pt x="244" y="1"/>
                  </a:moveTo>
                  <a:lnTo>
                    <a:pt x="108" y="14"/>
                  </a:lnTo>
                  <a:cubicBezTo>
                    <a:pt x="69" y="14"/>
                    <a:pt x="43" y="27"/>
                    <a:pt x="1" y="27"/>
                  </a:cubicBezTo>
                  <a:cubicBezTo>
                    <a:pt x="286" y="82"/>
                    <a:pt x="594" y="1067"/>
                    <a:pt x="594" y="1067"/>
                  </a:cubicBezTo>
                  <a:cubicBezTo>
                    <a:pt x="691" y="351"/>
                    <a:pt x="244" y="1"/>
                    <a:pt x="244" y="1"/>
                  </a:cubicBezTo>
                  <a:close/>
                </a:path>
              </a:pathLst>
            </a:custGeom>
            <a:solidFill>
              <a:srgbClr val="F34F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1516;p42"/>
            <p:cNvSpPr/>
            <p:nvPr/>
          </p:nvSpPr>
          <p:spPr>
            <a:xfrm>
              <a:off x="5111000" y="5324250"/>
              <a:ext cx="15825" cy="26675"/>
            </a:xfrm>
            <a:custGeom>
              <a:avLst/>
              <a:gdLst/>
              <a:ahLst/>
              <a:cxnLst/>
              <a:rect l="l" t="t" r="r" b="b"/>
              <a:pathLst>
                <a:path w="633" h="1067" extrusionOk="0">
                  <a:moveTo>
                    <a:pt x="419" y="1"/>
                  </a:moveTo>
                  <a:cubicBezTo>
                    <a:pt x="351" y="69"/>
                    <a:pt x="1" y="419"/>
                    <a:pt x="82" y="1067"/>
                  </a:cubicBezTo>
                  <a:cubicBezTo>
                    <a:pt x="82" y="1067"/>
                    <a:pt x="364" y="163"/>
                    <a:pt x="633" y="40"/>
                  </a:cubicBezTo>
                  <a:cubicBezTo>
                    <a:pt x="568" y="27"/>
                    <a:pt x="487" y="14"/>
                    <a:pt x="419" y="1"/>
                  </a:cubicBezTo>
                  <a:close/>
                </a:path>
              </a:pathLst>
            </a:custGeom>
            <a:solidFill>
              <a:srgbClr val="F34F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1517;p42"/>
            <p:cNvSpPr/>
            <p:nvPr/>
          </p:nvSpPr>
          <p:spPr>
            <a:xfrm>
              <a:off x="5099175" y="5245925"/>
              <a:ext cx="79650" cy="80175"/>
            </a:xfrm>
            <a:custGeom>
              <a:avLst/>
              <a:gdLst/>
              <a:ahLst/>
              <a:cxnLst/>
              <a:rect l="l" t="t" r="r" b="b"/>
              <a:pathLst>
                <a:path w="3186" h="3207" extrusionOk="0">
                  <a:moveTo>
                    <a:pt x="202" y="1"/>
                  </a:moveTo>
                  <a:lnTo>
                    <a:pt x="14" y="1472"/>
                  </a:lnTo>
                  <a:cubicBezTo>
                    <a:pt x="1" y="1608"/>
                    <a:pt x="40" y="1757"/>
                    <a:pt x="134" y="1864"/>
                  </a:cubicBezTo>
                  <a:lnTo>
                    <a:pt x="393" y="2175"/>
                  </a:lnTo>
                  <a:lnTo>
                    <a:pt x="393" y="3024"/>
                  </a:lnTo>
                  <a:cubicBezTo>
                    <a:pt x="393" y="3024"/>
                    <a:pt x="960" y="3186"/>
                    <a:pt x="1459" y="3202"/>
                  </a:cubicBezTo>
                  <a:cubicBezTo>
                    <a:pt x="1518" y="3205"/>
                    <a:pt x="1576" y="3207"/>
                    <a:pt x="1633" y="3207"/>
                  </a:cubicBezTo>
                  <a:cubicBezTo>
                    <a:pt x="2274" y="3207"/>
                    <a:pt x="2807" y="3024"/>
                    <a:pt x="2807" y="3024"/>
                  </a:cubicBezTo>
                  <a:lnTo>
                    <a:pt x="2807" y="2175"/>
                  </a:lnTo>
                  <a:lnTo>
                    <a:pt x="3050" y="1864"/>
                  </a:lnTo>
                  <a:cubicBezTo>
                    <a:pt x="3147" y="1757"/>
                    <a:pt x="3186" y="1608"/>
                    <a:pt x="3173" y="1472"/>
                  </a:cubicBezTo>
                  <a:lnTo>
                    <a:pt x="2985" y="1"/>
                  </a:lnTo>
                  <a:lnTo>
                    <a:pt x="2564" y="1"/>
                  </a:lnTo>
                  <a:lnTo>
                    <a:pt x="2444" y="866"/>
                  </a:lnTo>
                  <a:cubicBezTo>
                    <a:pt x="2402" y="1161"/>
                    <a:pt x="2201" y="1420"/>
                    <a:pt x="1916" y="1553"/>
                  </a:cubicBezTo>
                  <a:cubicBezTo>
                    <a:pt x="1770" y="1621"/>
                    <a:pt x="1673" y="1634"/>
                    <a:pt x="1621" y="1634"/>
                  </a:cubicBezTo>
                  <a:lnTo>
                    <a:pt x="1621" y="1608"/>
                  </a:lnTo>
                  <a:cubicBezTo>
                    <a:pt x="1621" y="1608"/>
                    <a:pt x="1621" y="1621"/>
                    <a:pt x="1592" y="1621"/>
                  </a:cubicBezTo>
                  <a:cubicBezTo>
                    <a:pt x="1579" y="1621"/>
                    <a:pt x="1566" y="1608"/>
                    <a:pt x="1566" y="1608"/>
                  </a:cubicBezTo>
                  <a:lnTo>
                    <a:pt x="1566" y="1634"/>
                  </a:lnTo>
                  <a:cubicBezTo>
                    <a:pt x="1511" y="1634"/>
                    <a:pt x="1430" y="1621"/>
                    <a:pt x="1284" y="1553"/>
                  </a:cubicBezTo>
                  <a:cubicBezTo>
                    <a:pt x="986" y="1420"/>
                    <a:pt x="798" y="1161"/>
                    <a:pt x="756" y="866"/>
                  </a:cubicBezTo>
                  <a:lnTo>
                    <a:pt x="636" y="1"/>
                  </a:ln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1518;p42"/>
            <p:cNvSpPr/>
            <p:nvPr/>
          </p:nvSpPr>
          <p:spPr>
            <a:xfrm>
              <a:off x="5160575" y="5245925"/>
              <a:ext cx="17925" cy="78025"/>
            </a:xfrm>
            <a:custGeom>
              <a:avLst/>
              <a:gdLst/>
              <a:ahLst/>
              <a:cxnLst/>
              <a:rect l="l" t="t" r="r" b="b"/>
              <a:pathLst>
                <a:path w="717" h="3121" extrusionOk="0">
                  <a:moveTo>
                    <a:pt x="351" y="1"/>
                  </a:moveTo>
                  <a:lnTo>
                    <a:pt x="448" y="1459"/>
                  </a:lnTo>
                  <a:cubicBezTo>
                    <a:pt x="461" y="1608"/>
                    <a:pt x="406" y="1744"/>
                    <a:pt x="312" y="1851"/>
                  </a:cubicBezTo>
                  <a:lnTo>
                    <a:pt x="43" y="2149"/>
                  </a:lnTo>
                  <a:lnTo>
                    <a:pt x="1" y="3121"/>
                  </a:lnTo>
                  <a:cubicBezTo>
                    <a:pt x="218" y="3066"/>
                    <a:pt x="351" y="3024"/>
                    <a:pt x="351" y="3024"/>
                  </a:cubicBezTo>
                  <a:lnTo>
                    <a:pt x="351" y="2175"/>
                  </a:lnTo>
                  <a:lnTo>
                    <a:pt x="594" y="1864"/>
                  </a:lnTo>
                  <a:cubicBezTo>
                    <a:pt x="675" y="1770"/>
                    <a:pt x="717" y="1647"/>
                    <a:pt x="717" y="1540"/>
                  </a:cubicBezTo>
                  <a:lnTo>
                    <a:pt x="717" y="1472"/>
                  </a:lnTo>
                  <a:lnTo>
                    <a:pt x="568" y="312"/>
                  </a:lnTo>
                  <a:lnTo>
                    <a:pt x="555" y="163"/>
                  </a:lnTo>
                  <a:lnTo>
                    <a:pt x="542" y="27"/>
                  </a:lnTo>
                  <a:lnTo>
                    <a:pt x="529" y="1"/>
                  </a:lnTo>
                  <a:close/>
                </a:path>
              </a:pathLst>
            </a:custGeom>
            <a:solidFill>
              <a:srgbClr val="3471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1519;p42"/>
            <p:cNvSpPr/>
            <p:nvPr/>
          </p:nvSpPr>
          <p:spPr>
            <a:xfrm>
              <a:off x="5103875" y="5246575"/>
              <a:ext cx="350" cy="425"/>
            </a:xfrm>
            <a:custGeom>
              <a:avLst/>
              <a:gdLst/>
              <a:ahLst/>
              <a:cxnLst/>
              <a:rect l="l" t="t" r="r" b="b"/>
              <a:pathLst>
                <a:path w="14" h="17" extrusionOk="0">
                  <a:moveTo>
                    <a:pt x="1" y="1"/>
                  </a:moveTo>
                  <a:lnTo>
                    <a:pt x="1" y="17"/>
                  </a:lnTo>
                  <a:lnTo>
                    <a:pt x="14" y="17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3A0D0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1520;p42"/>
            <p:cNvSpPr/>
            <p:nvPr/>
          </p:nvSpPr>
          <p:spPr>
            <a:xfrm>
              <a:off x="5099825" y="528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A75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1521;p42"/>
            <p:cNvSpPr/>
            <p:nvPr/>
          </p:nvSpPr>
          <p:spPr>
            <a:xfrm>
              <a:off x="5102175" y="5292175"/>
              <a:ext cx="6825" cy="28050"/>
            </a:xfrm>
            <a:custGeom>
              <a:avLst/>
              <a:gdLst/>
              <a:ahLst/>
              <a:cxnLst/>
              <a:rect l="l" t="t" r="r" b="b"/>
              <a:pathLst>
                <a:path w="273" h="1122" extrusionOk="0">
                  <a:moveTo>
                    <a:pt x="1" y="1"/>
                  </a:moveTo>
                  <a:lnTo>
                    <a:pt x="30" y="56"/>
                  </a:lnTo>
                  <a:lnTo>
                    <a:pt x="14" y="56"/>
                  </a:lnTo>
                  <a:lnTo>
                    <a:pt x="257" y="351"/>
                  </a:lnTo>
                  <a:lnTo>
                    <a:pt x="257" y="1122"/>
                  </a:lnTo>
                  <a:lnTo>
                    <a:pt x="273" y="1122"/>
                  </a:lnTo>
                  <a:lnTo>
                    <a:pt x="273" y="325"/>
                  </a:lnTo>
                  <a:lnTo>
                    <a:pt x="14" y="14"/>
                  </a:lnTo>
                  <a:cubicBezTo>
                    <a:pt x="14" y="14"/>
                    <a:pt x="14" y="1"/>
                    <a:pt x="1" y="1"/>
                  </a:cubicBezTo>
                  <a:close/>
                </a:path>
              </a:pathLst>
            </a:custGeom>
            <a:solidFill>
              <a:srgbClr val="DAE5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1522;p42"/>
            <p:cNvSpPr/>
            <p:nvPr/>
          </p:nvSpPr>
          <p:spPr>
            <a:xfrm>
              <a:off x="5100875" y="5246975"/>
              <a:ext cx="3350" cy="24325"/>
            </a:xfrm>
            <a:custGeom>
              <a:avLst/>
              <a:gdLst/>
              <a:ahLst/>
              <a:cxnLst/>
              <a:rect l="l" t="t" r="r" b="b"/>
              <a:pathLst>
                <a:path w="134" h="973" extrusionOk="0">
                  <a:moveTo>
                    <a:pt x="121" y="1"/>
                  </a:moveTo>
                  <a:lnTo>
                    <a:pt x="108" y="134"/>
                  </a:lnTo>
                  <a:lnTo>
                    <a:pt x="121" y="134"/>
                  </a:lnTo>
                  <a:lnTo>
                    <a:pt x="134" y="1"/>
                  </a:lnTo>
                  <a:close/>
                  <a:moveTo>
                    <a:pt x="66" y="419"/>
                  </a:moveTo>
                  <a:lnTo>
                    <a:pt x="1" y="967"/>
                  </a:lnTo>
                  <a:lnTo>
                    <a:pt x="1" y="967"/>
                  </a:lnTo>
                  <a:cubicBezTo>
                    <a:pt x="4" y="957"/>
                    <a:pt x="14" y="957"/>
                    <a:pt x="14" y="957"/>
                  </a:cubicBezTo>
                  <a:lnTo>
                    <a:pt x="82" y="419"/>
                  </a:lnTo>
                  <a:close/>
                  <a:moveTo>
                    <a:pt x="1" y="967"/>
                  </a:moveTo>
                  <a:cubicBezTo>
                    <a:pt x="1" y="969"/>
                    <a:pt x="1" y="971"/>
                    <a:pt x="1" y="973"/>
                  </a:cubicBezTo>
                  <a:lnTo>
                    <a:pt x="1" y="967"/>
                  </a:lnTo>
                  <a:close/>
                </a:path>
              </a:pathLst>
            </a:custGeom>
            <a:solidFill>
              <a:srgbClr val="4DC9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1523;p42"/>
            <p:cNvSpPr/>
            <p:nvPr/>
          </p:nvSpPr>
          <p:spPr>
            <a:xfrm>
              <a:off x="5098850" y="5270875"/>
              <a:ext cx="4075" cy="22700"/>
            </a:xfrm>
            <a:custGeom>
              <a:avLst/>
              <a:gdLst/>
              <a:ahLst/>
              <a:cxnLst/>
              <a:rect l="l" t="t" r="r" b="b"/>
              <a:pathLst>
                <a:path w="163" h="908" extrusionOk="0">
                  <a:moveTo>
                    <a:pt x="95" y="1"/>
                  </a:moveTo>
                  <a:cubicBezTo>
                    <a:pt x="95" y="1"/>
                    <a:pt x="82" y="1"/>
                    <a:pt x="82" y="17"/>
                  </a:cubicBezTo>
                  <a:lnTo>
                    <a:pt x="42" y="365"/>
                  </a:lnTo>
                  <a:lnTo>
                    <a:pt x="95" y="1"/>
                  </a:lnTo>
                  <a:close/>
                  <a:moveTo>
                    <a:pt x="42" y="365"/>
                  </a:moveTo>
                  <a:lnTo>
                    <a:pt x="27" y="474"/>
                  </a:lnTo>
                  <a:cubicBezTo>
                    <a:pt x="27" y="484"/>
                    <a:pt x="27" y="493"/>
                    <a:pt x="27" y="503"/>
                  </a:cubicBezTo>
                  <a:lnTo>
                    <a:pt x="27" y="503"/>
                  </a:lnTo>
                  <a:lnTo>
                    <a:pt x="42" y="365"/>
                  </a:lnTo>
                  <a:close/>
                  <a:moveTo>
                    <a:pt x="27" y="503"/>
                  </a:moveTo>
                  <a:lnTo>
                    <a:pt x="27" y="503"/>
                  </a:lnTo>
                  <a:cubicBezTo>
                    <a:pt x="1" y="636"/>
                    <a:pt x="40" y="785"/>
                    <a:pt x="134" y="892"/>
                  </a:cubicBezTo>
                  <a:lnTo>
                    <a:pt x="147" y="908"/>
                  </a:lnTo>
                  <a:lnTo>
                    <a:pt x="163" y="908"/>
                  </a:lnTo>
                  <a:lnTo>
                    <a:pt x="134" y="853"/>
                  </a:lnTo>
                  <a:cubicBezTo>
                    <a:pt x="95" y="798"/>
                    <a:pt x="66" y="730"/>
                    <a:pt x="40" y="665"/>
                  </a:cubicBezTo>
                  <a:cubicBezTo>
                    <a:pt x="29" y="607"/>
                    <a:pt x="27" y="558"/>
                    <a:pt x="27" y="503"/>
                  </a:cubicBezTo>
                  <a:close/>
                </a:path>
              </a:pathLst>
            </a:custGeom>
            <a:solidFill>
              <a:srgbClr val="34BD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1524;p42"/>
            <p:cNvSpPr/>
            <p:nvPr/>
          </p:nvSpPr>
          <p:spPr>
            <a:xfrm>
              <a:off x="5103225" y="5250300"/>
              <a:ext cx="675" cy="3425"/>
            </a:xfrm>
            <a:custGeom>
              <a:avLst/>
              <a:gdLst/>
              <a:ahLst/>
              <a:cxnLst/>
              <a:rect l="l" t="t" r="r" b="b"/>
              <a:pathLst>
                <a:path w="27" h="137" extrusionOk="0">
                  <a:moveTo>
                    <a:pt x="14" y="1"/>
                  </a:moveTo>
                  <a:lnTo>
                    <a:pt x="1" y="137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34BD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1525;p42"/>
            <p:cNvSpPr/>
            <p:nvPr/>
          </p:nvSpPr>
          <p:spPr>
            <a:xfrm>
              <a:off x="5102500" y="5254025"/>
              <a:ext cx="750" cy="3425"/>
            </a:xfrm>
            <a:custGeom>
              <a:avLst/>
              <a:gdLst/>
              <a:ahLst/>
              <a:cxnLst/>
              <a:rect l="l" t="t" r="r" b="b"/>
              <a:pathLst>
                <a:path w="30" h="137" extrusionOk="0">
                  <a:moveTo>
                    <a:pt x="30" y="1"/>
                  </a:moveTo>
                  <a:lnTo>
                    <a:pt x="1" y="137"/>
                  </a:lnTo>
                  <a:lnTo>
                    <a:pt x="17" y="137"/>
                  </a:lnTo>
                  <a:lnTo>
                    <a:pt x="30" y="14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rgbClr val="34BD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1526;p42"/>
            <p:cNvSpPr/>
            <p:nvPr/>
          </p:nvSpPr>
          <p:spPr>
            <a:xfrm>
              <a:off x="5103225" y="5253700"/>
              <a:ext cx="25" cy="675"/>
            </a:xfrm>
            <a:custGeom>
              <a:avLst/>
              <a:gdLst/>
              <a:ahLst/>
              <a:cxnLst/>
              <a:rect l="l" t="t" r="r" b="b"/>
              <a:pathLst>
                <a:path w="1" h="27" extrusionOk="0">
                  <a:moveTo>
                    <a:pt x="1" y="1"/>
                  </a:moveTo>
                  <a:lnTo>
                    <a:pt x="1" y="14"/>
                  </a:lnTo>
                  <a:lnTo>
                    <a:pt x="1" y="2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3B1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1527;p42"/>
            <p:cNvSpPr/>
            <p:nvPr/>
          </p:nvSpPr>
          <p:spPr>
            <a:xfrm>
              <a:off x="5108575" y="5320200"/>
              <a:ext cx="8850" cy="4400"/>
            </a:xfrm>
            <a:custGeom>
              <a:avLst/>
              <a:gdLst/>
              <a:ahLst/>
              <a:cxnLst/>
              <a:rect l="l" t="t" r="r" b="b"/>
              <a:pathLst>
                <a:path w="354" h="176" extrusionOk="0">
                  <a:moveTo>
                    <a:pt x="1" y="1"/>
                  </a:moveTo>
                  <a:lnTo>
                    <a:pt x="1" y="82"/>
                  </a:lnTo>
                  <a:cubicBezTo>
                    <a:pt x="1" y="82"/>
                    <a:pt x="137" y="121"/>
                    <a:pt x="354" y="176"/>
                  </a:cubicBezTo>
                  <a:lnTo>
                    <a:pt x="354" y="134"/>
                  </a:lnTo>
                  <a:cubicBezTo>
                    <a:pt x="150" y="95"/>
                    <a:pt x="17" y="53"/>
                    <a:pt x="17" y="53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D3665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1528;p42"/>
            <p:cNvSpPr/>
            <p:nvPr/>
          </p:nvSpPr>
          <p:spPr>
            <a:xfrm>
              <a:off x="5099500" y="5246575"/>
              <a:ext cx="17925" cy="76975"/>
            </a:xfrm>
            <a:custGeom>
              <a:avLst/>
              <a:gdLst/>
              <a:ahLst/>
              <a:cxnLst/>
              <a:rect l="l" t="t" r="r" b="b"/>
              <a:pathLst>
                <a:path w="717" h="3079" extrusionOk="0">
                  <a:moveTo>
                    <a:pt x="189" y="1"/>
                  </a:moveTo>
                  <a:lnTo>
                    <a:pt x="189" y="17"/>
                  </a:lnTo>
                  <a:lnTo>
                    <a:pt x="176" y="150"/>
                  </a:lnTo>
                  <a:lnTo>
                    <a:pt x="150" y="286"/>
                  </a:lnTo>
                  <a:lnTo>
                    <a:pt x="150" y="312"/>
                  </a:lnTo>
                  <a:lnTo>
                    <a:pt x="137" y="435"/>
                  </a:lnTo>
                  <a:lnTo>
                    <a:pt x="69" y="973"/>
                  </a:lnTo>
                  <a:lnTo>
                    <a:pt x="1" y="1446"/>
                  </a:lnTo>
                  <a:cubicBezTo>
                    <a:pt x="1" y="1514"/>
                    <a:pt x="1" y="1569"/>
                    <a:pt x="14" y="1637"/>
                  </a:cubicBezTo>
                  <a:cubicBezTo>
                    <a:pt x="40" y="1702"/>
                    <a:pt x="69" y="1770"/>
                    <a:pt x="108" y="1825"/>
                  </a:cubicBezTo>
                  <a:cubicBezTo>
                    <a:pt x="121" y="1825"/>
                    <a:pt x="121" y="1838"/>
                    <a:pt x="121" y="1838"/>
                  </a:cubicBezTo>
                  <a:lnTo>
                    <a:pt x="380" y="2149"/>
                  </a:lnTo>
                  <a:lnTo>
                    <a:pt x="380" y="2946"/>
                  </a:lnTo>
                  <a:lnTo>
                    <a:pt x="380" y="2998"/>
                  </a:lnTo>
                  <a:cubicBezTo>
                    <a:pt x="380" y="2998"/>
                    <a:pt x="513" y="3040"/>
                    <a:pt x="717" y="3079"/>
                  </a:cubicBezTo>
                  <a:lnTo>
                    <a:pt x="662" y="2149"/>
                  </a:lnTo>
                  <a:lnTo>
                    <a:pt x="406" y="1851"/>
                  </a:lnTo>
                  <a:cubicBezTo>
                    <a:pt x="299" y="1744"/>
                    <a:pt x="257" y="1608"/>
                    <a:pt x="257" y="1459"/>
                  </a:cubicBezTo>
                  <a:lnTo>
                    <a:pt x="364" y="1"/>
                  </a:lnTo>
                  <a:close/>
                </a:path>
              </a:pathLst>
            </a:custGeom>
            <a:solidFill>
              <a:srgbClr val="3471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1529;p42"/>
            <p:cNvSpPr/>
            <p:nvPr/>
          </p:nvSpPr>
          <p:spPr>
            <a:xfrm>
              <a:off x="5123475" y="5297925"/>
              <a:ext cx="34450" cy="9825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53" y="1"/>
                  </a:moveTo>
                  <a:lnTo>
                    <a:pt x="1" y="53"/>
                  </a:lnTo>
                  <a:cubicBezTo>
                    <a:pt x="14" y="53"/>
                    <a:pt x="406" y="393"/>
                    <a:pt x="1378" y="393"/>
                  </a:cubicBezTo>
                  <a:lnTo>
                    <a:pt x="1378" y="325"/>
                  </a:lnTo>
                  <a:cubicBezTo>
                    <a:pt x="892" y="325"/>
                    <a:pt x="568" y="244"/>
                    <a:pt x="351" y="163"/>
                  </a:cubicBezTo>
                  <a:cubicBezTo>
                    <a:pt x="244" y="121"/>
                    <a:pt x="163" y="82"/>
                    <a:pt x="121" y="53"/>
                  </a:cubicBezTo>
                  <a:cubicBezTo>
                    <a:pt x="95" y="40"/>
                    <a:pt x="82" y="27"/>
                    <a:pt x="69" y="14"/>
                  </a:cubicBezTo>
                  <a:lnTo>
                    <a:pt x="53" y="14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1530;p42"/>
            <p:cNvSpPr/>
            <p:nvPr/>
          </p:nvSpPr>
          <p:spPr>
            <a:xfrm>
              <a:off x="5124125" y="5297925"/>
              <a:ext cx="34450" cy="9825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1339" y="1"/>
                  </a:moveTo>
                  <a:cubicBezTo>
                    <a:pt x="1310" y="27"/>
                    <a:pt x="934" y="325"/>
                    <a:pt x="1" y="325"/>
                  </a:cubicBezTo>
                  <a:lnTo>
                    <a:pt x="1" y="393"/>
                  </a:lnTo>
                  <a:cubicBezTo>
                    <a:pt x="986" y="393"/>
                    <a:pt x="1365" y="53"/>
                    <a:pt x="1378" y="53"/>
                  </a:cubicBezTo>
                  <a:lnTo>
                    <a:pt x="133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1531;p42"/>
            <p:cNvSpPr/>
            <p:nvPr/>
          </p:nvSpPr>
          <p:spPr>
            <a:xfrm>
              <a:off x="5123475" y="5306025"/>
              <a:ext cx="34450" cy="9825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53" y="1"/>
                  </a:moveTo>
                  <a:lnTo>
                    <a:pt x="1" y="53"/>
                  </a:lnTo>
                  <a:cubicBezTo>
                    <a:pt x="14" y="53"/>
                    <a:pt x="406" y="393"/>
                    <a:pt x="1378" y="393"/>
                  </a:cubicBezTo>
                  <a:lnTo>
                    <a:pt x="1378" y="325"/>
                  </a:lnTo>
                  <a:cubicBezTo>
                    <a:pt x="892" y="325"/>
                    <a:pt x="568" y="244"/>
                    <a:pt x="351" y="163"/>
                  </a:cubicBezTo>
                  <a:cubicBezTo>
                    <a:pt x="244" y="121"/>
                    <a:pt x="163" y="82"/>
                    <a:pt x="121" y="53"/>
                  </a:cubicBezTo>
                  <a:cubicBezTo>
                    <a:pt x="95" y="40"/>
                    <a:pt x="82" y="27"/>
                    <a:pt x="69" y="14"/>
                  </a:cubicBezTo>
                  <a:cubicBezTo>
                    <a:pt x="53" y="14"/>
                    <a:pt x="53" y="14"/>
                    <a:pt x="53" y="1"/>
                  </a:cubicBez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1532;p42"/>
            <p:cNvSpPr/>
            <p:nvPr/>
          </p:nvSpPr>
          <p:spPr>
            <a:xfrm>
              <a:off x="5124125" y="5306025"/>
              <a:ext cx="34450" cy="9825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1339" y="1"/>
                  </a:moveTo>
                  <a:cubicBezTo>
                    <a:pt x="1310" y="14"/>
                    <a:pt x="934" y="325"/>
                    <a:pt x="1" y="325"/>
                  </a:cubicBezTo>
                  <a:lnTo>
                    <a:pt x="1" y="393"/>
                  </a:lnTo>
                  <a:cubicBezTo>
                    <a:pt x="986" y="393"/>
                    <a:pt x="1365" y="53"/>
                    <a:pt x="1378" y="53"/>
                  </a:cubicBezTo>
                  <a:lnTo>
                    <a:pt x="133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EBDB34-EAC3-3A5A-2242-F55ECC146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4501" y="1719797"/>
            <a:ext cx="615139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152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 animBg="1"/>
      <p:bldP spid="17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C51C1D6-D4A2-495C-B588-68670AA00A3A}"/>
              </a:ext>
            </a:extLst>
          </p:cNvPr>
          <p:cNvSpPr/>
          <p:nvPr/>
        </p:nvSpPr>
        <p:spPr>
          <a:xfrm>
            <a:off x="826486" y="1354964"/>
            <a:ext cx="10840581" cy="50934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000000"/>
              </a:solidFill>
              <a:latin typeface="Arial"/>
              <a:sym typeface="Arial"/>
            </a:endParaRPr>
          </a:p>
        </p:txBody>
      </p:sp>
      <p:pic>
        <p:nvPicPr>
          <p:cNvPr id="419" name="Picture 3">
            <a:extLst>
              <a:ext uri="{FF2B5EF4-FFF2-40B4-BE49-F238E27FC236}">
                <a16:creationId xmlns:a16="http://schemas.microsoft.com/office/drawing/2014/main" id="{0F58D66E-72AD-4836-B287-CDC30AD8C5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33741" y="655162"/>
            <a:ext cx="934113" cy="818623"/>
          </a:xfrm>
          <a:prstGeom prst="rect">
            <a:avLst/>
          </a:prstGeom>
        </p:spPr>
      </p:pic>
      <p:pic>
        <p:nvPicPr>
          <p:cNvPr id="420" name="Picture 3">
            <a:extLst>
              <a:ext uri="{FF2B5EF4-FFF2-40B4-BE49-F238E27FC236}">
                <a16:creationId xmlns:a16="http://schemas.microsoft.com/office/drawing/2014/main" id="{DB504F3D-2073-4CE8-878B-74F99401C8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63307" y="797024"/>
            <a:ext cx="1271688" cy="1114461"/>
          </a:xfrm>
          <a:prstGeom prst="rect">
            <a:avLst/>
          </a:prstGeom>
        </p:spPr>
      </p:pic>
      <p:grpSp>
        <p:nvGrpSpPr>
          <p:cNvPr id="421" name="组合 13">
            <a:extLst>
              <a:ext uri="{FF2B5EF4-FFF2-40B4-BE49-F238E27FC236}">
                <a16:creationId xmlns:a16="http://schemas.microsoft.com/office/drawing/2014/main" id="{2B14C27D-12F0-4761-8730-BF512815D039}"/>
              </a:ext>
            </a:extLst>
          </p:cNvPr>
          <p:cNvGrpSpPr/>
          <p:nvPr/>
        </p:nvGrpSpPr>
        <p:grpSpPr>
          <a:xfrm rot="21168012">
            <a:off x="884570" y="66217"/>
            <a:ext cx="1119391" cy="997329"/>
            <a:chOff x="1411309" y="921917"/>
            <a:chExt cx="4912289" cy="4537496"/>
          </a:xfrm>
        </p:grpSpPr>
        <p:sp>
          <p:nvSpPr>
            <p:cNvPr id="422" name="椭圆 14">
              <a:extLst>
                <a:ext uri="{FF2B5EF4-FFF2-40B4-BE49-F238E27FC236}">
                  <a16:creationId xmlns:a16="http://schemas.microsoft.com/office/drawing/2014/main" id="{83C477AC-7461-4468-A1FA-6C41DB699D36}"/>
                </a:ext>
              </a:extLst>
            </p:cNvPr>
            <p:cNvSpPr/>
            <p:nvPr/>
          </p:nvSpPr>
          <p:spPr>
            <a:xfrm>
              <a:off x="1411309" y="921917"/>
              <a:ext cx="4537496" cy="45374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  <a:latin typeface="字魂35号-经典雅黑"/>
                <a:ea typeface="宋体" panose="02010600030101010101" pitchFamily="2" charset="-122"/>
                <a:sym typeface="Arial"/>
              </a:endParaRPr>
            </a:p>
          </p:txBody>
        </p:sp>
        <p:grpSp>
          <p:nvGrpSpPr>
            <p:cNvPr id="423" name="组合 15">
              <a:extLst>
                <a:ext uri="{FF2B5EF4-FFF2-40B4-BE49-F238E27FC236}">
                  <a16:creationId xmlns:a16="http://schemas.microsoft.com/office/drawing/2014/main" id="{945FB410-1D06-4AE8-AAF7-D4502B2269F2}"/>
                </a:ext>
              </a:extLst>
            </p:cNvPr>
            <p:cNvGrpSpPr/>
            <p:nvPr/>
          </p:nvGrpSpPr>
          <p:grpSpPr>
            <a:xfrm>
              <a:off x="1647093" y="1157701"/>
              <a:ext cx="4676505" cy="4065928"/>
              <a:chOff x="1647093" y="1157701"/>
              <a:chExt cx="4676505" cy="4065928"/>
            </a:xfrm>
          </p:grpSpPr>
          <p:sp>
            <p:nvSpPr>
              <p:cNvPr id="424" name="椭圆 16">
                <a:extLst>
                  <a:ext uri="{FF2B5EF4-FFF2-40B4-BE49-F238E27FC236}">
                    <a16:creationId xmlns:a16="http://schemas.microsoft.com/office/drawing/2014/main" id="{8C0DF646-332C-428B-BE7A-CFD6B8F339D4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>
                <a:solidFill>
                  <a:srgbClr val="4D2724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zh-CN" altLang="en-US">
                  <a:solidFill>
                    <a:prstClr val="white"/>
                  </a:solidFill>
                  <a:latin typeface="字魂35号-经典雅黑"/>
                  <a:ea typeface="宋体" panose="02010600030101010101" pitchFamily="2" charset="-122"/>
                  <a:sym typeface="Arial"/>
                </a:endParaRPr>
              </a:p>
            </p:txBody>
          </p:sp>
          <p:sp>
            <p:nvSpPr>
              <p:cNvPr id="425" name="等腰三角形 17">
                <a:extLst>
                  <a:ext uri="{FF2B5EF4-FFF2-40B4-BE49-F238E27FC236}">
                    <a16:creationId xmlns:a16="http://schemas.microsoft.com/office/drawing/2014/main" id="{F6632DB1-BBA9-4601-AD92-CE4FC97FE00C}"/>
                  </a:ext>
                </a:extLst>
              </p:cNvPr>
              <p:cNvSpPr/>
              <p:nvPr/>
            </p:nvSpPr>
            <p:spPr>
              <a:xfrm rot="6147411">
                <a:off x="5904658" y="2721610"/>
                <a:ext cx="348503" cy="489376"/>
              </a:xfrm>
              <a:prstGeom prst="triangle">
                <a:avLst>
                  <a:gd name="adj" fmla="val 6313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377"/>
                <a:endParaRPr lang="zh-CN" altLang="en-US">
                  <a:solidFill>
                    <a:prstClr val="white"/>
                  </a:solidFill>
                  <a:latin typeface="字魂35号-经典雅黑"/>
                  <a:ea typeface="宋体" panose="02010600030101010101" pitchFamily="2" charset="-122"/>
                  <a:sym typeface="Arial"/>
                </a:endParaRPr>
              </a:p>
            </p:txBody>
          </p:sp>
        </p:grpSp>
      </p:grpSp>
      <p:grpSp>
        <p:nvGrpSpPr>
          <p:cNvPr id="426" name="组合 1">
            <a:extLst>
              <a:ext uri="{FF2B5EF4-FFF2-40B4-BE49-F238E27FC236}">
                <a16:creationId xmlns:a16="http://schemas.microsoft.com/office/drawing/2014/main" id="{442BF472-4AA7-4C6E-AF89-38502FCD2005}"/>
              </a:ext>
            </a:extLst>
          </p:cNvPr>
          <p:cNvGrpSpPr/>
          <p:nvPr/>
        </p:nvGrpSpPr>
        <p:grpSpPr>
          <a:xfrm>
            <a:off x="1574276" y="104827"/>
            <a:ext cx="9617413" cy="782435"/>
            <a:chOff x="1305482" y="2213477"/>
            <a:chExt cx="3838375" cy="684264"/>
          </a:xfrm>
        </p:grpSpPr>
        <p:sp>
          <p:nvSpPr>
            <p:cNvPr id="427" name="矩形: 圆角 15">
              <a:extLst>
                <a:ext uri="{FF2B5EF4-FFF2-40B4-BE49-F238E27FC236}">
                  <a16:creationId xmlns:a16="http://schemas.microsoft.com/office/drawing/2014/main" id="{EA541D84-E9A8-4AE7-BA8A-B0A98560E6EA}"/>
                </a:ext>
              </a:extLst>
            </p:cNvPr>
            <p:cNvSpPr/>
            <p:nvPr/>
          </p:nvSpPr>
          <p:spPr>
            <a:xfrm>
              <a:off x="1305482" y="2213477"/>
              <a:ext cx="3838375" cy="61689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  <a:latin typeface="字魂35号-经典雅黑"/>
                <a:ea typeface="宋体" panose="02010600030101010101" pitchFamily="2" charset="-122"/>
                <a:sym typeface="Arial"/>
              </a:endParaRPr>
            </a:p>
          </p:txBody>
        </p:sp>
        <p:sp>
          <p:nvSpPr>
            <p:cNvPr id="428" name="矩形: 圆角 27">
              <a:extLst>
                <a:ext uri="{FF2B5EF4-FFF2-40B4-BE49-F238E27FC236}">
                  <a16:creationId xmlns:a16="http://schemas.microsoft.com/office/drawing/2014/main" id="{FDBDAC58-782C-4C90-AC7C-9094971B42B7}"/>
                </a:ext>
              </a:extLst>
            </p:cNvPr>
            <p:cNvSpPr/>
            <p:nvPr/>
          </p:nvSpPr>
          <p:spPr>
            <a:xfrm>
              <a:off x="1348997" y="2285741"/>
              <a:ext cx="3761772" cy="612000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4D272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  <a:latin typeface="字魂35号-经典雅黑"/>
                <a:ea typeface="宋体" panose="02010600030101010101" pitchFamily="2" charset="-122"/>
                <a:sym typeface="Arial"/>
              </a:endParaRPr>
            </a:p>
          </p:txBody>
        </p:sp>
      </p:grpSp>
      <p:pic>
        <p:nvPicPr>
          <p:cNvPr id="429" name="Picture 3">
            <a:extLst>
              <a:ext uri="{FF2B5EF4-FFF2-40B4-BE49-F238E27FC236}">
                <a16:creationId xmlns:a16="http://schemas.microsoft.com/office/drawing/2014/main" id="{298BD774-E0CF-4903-902A-9B099E50224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294434" y="803079"/>
            <a:ext cx="629743" cy="551884"/>
          </a:xfrm>
          <a:prstGeom prst="rect">
            <a:avLst/>
          </a:prstGeom>
        </p:spPr>
      </p:pic>
      <p:sp>
        <p:nvSpPr>
          <p:cNvPr id="430" name="Google Shape;697;p24">
            <a:extLst>
              <a:ext uri="{FF2B5EF4-FFF2-40B4-BE49-F238E27FC236}">
                <a16:creationId xmlns:a16="http://schemas.microsoft.com/office/drawing/2014/main" id="{011F5228-6AE8-4DA1-82E0-30715766D466}"/>
              </a:ext>
            </a:extLst>
          </p:cNvPr>
          <p:cNvSpPr txBox="1">
            <a:spLocks/>
          </p:cNvSpPr>
          <p:nvPr/>
        </p:nvSpPr>
        <p:spPr>
          <a:xfrm flipH="1">
            <a:off x="3164112" y="64647"/>
            <a:ext cx="6131715" cy="73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914377"/>
            <a:r>
              <a:rPr lang="en-US" sz="44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4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ứng</a:t>
            </a:r>
            <a:r>
              <a:rPr lang="en-US" sz="44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endParaRPr lang="en-US" sz="4400" b="1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31" name="Picture 430">
            <a:extLst>
              <a:ext uri="{FF2B5EF4-FFF2-40B4-BE49-F238E27FC236}">
                <a16:creationId xmlns:a16="http://schemas.microsoft.com/office/drawing/2014/main" id="{84366B75-E18D-44EF-B7B6-8F3C43874A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8523" y="217287"/>
            <a:ext cx="509568" cy="663136"/>
          </a:xfrm>
          <a:prstGeom prst="rect">
            <a:avLst/>
          </a:prstGeom>
        </p:spPr>
      </p:pic>
      <p:sp>
        <p:nvSpPr>
          <p:cNvPr id="432" name="文本框 22">
            <a:extLst>
              <a:ext uri="{FF2B5EF4-FFF2-40B4-BE49-F238E27FC236}">
                <a16:creationId xmlns:a16="http://schemas.microsoft.com/office/drawing/2014/main" id="{36C03BB3-64E6-40EA-A66A-CBD32C953B11}"/>
              </a:ext>
            </a:extLst>
          </p:cNvPr>
          <p:cNvSpPr txBox="1"/>
          <p:nvPr/>
        </p:nvSpPr>
        <p:spPr>
          <a:xfrm>
            <a:off x="1215804" y="1995102"/>
            <a:ext cx="10246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7200" b="1">
                <a:ln>
                  <a:solidFill>
                    <a:srgbClr val="33BE8D"/>
                  </a:solidFill>
                </a:ln>
                <a:solidFill>
                  <a:srgbClr val="33BE8D"/>
                </a:solidFill>
                <a:latin typeface="字魂39号-肥宅快乐体" pitchFamily="2" charset="-122"/>
                <a:ea typeface="字魂39号-肥宅快乐体" pitchFamily="2" charset="-122"/>
              </a:defRPr>
            </a:lvl1pPr>
          </a:lstStyle>
          <a:p>
            <a:pPr defTabSz="914377"/>
            <a:r>
              <a:rPr lang="vi-VN" sz="4800" dirty="0">
                <a:ln>
                  <a:noFill/>
                </a:ln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Đảo Nam Yết thuộc quần đảo Trường Sa của Việt Nam</a:t>
            </a:r>
            <a:endParaRPr lang="zh-CN" altLang="en-US" sz="4800" b="0" dirty="0">
              <a:ln>
                <a:noFill/>
              </a:ln>
              <a:solidFill>
                <a:srgbClr val="A3EEFF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53327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í hiệu - Viết">
            <a:extLst>
              <a:ext uri="{FF2B5EF4-FFF2-40B4-BE49-F238E27FC236}">
                <a16:creationId xmlns:a16="http://schemas.microsoft.com/office/drawing/2014/main" id="{241FB99B-F5C0-4FB8-9208-E4937B3E1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951" y="883623"/>
            <a:ext cx="804672" cy="725109"/>
          </a:xfrm>
          <a:prstGeom prst="rect">
            <a:avLst/>
          </a:prstGeom>
        </p:spPr>
      </p:pic>
      <p:pic>
        <p:nvPicPr>
          <p:cNvPr id="3" name="Ô li">
            <a:extLst>
              <a:ext uri="{FF2B5EF4-FFF2-40B4-BE49-F238E27FC236}">
                <a16:creationId xmlns:a16="http://schemas.microsoft.com/office/drawing/2014/main" id="{9521E02E-FE2F-4FCF-9CD1-9997089442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51"/>
          <a:stretch/>
        </p:blipFill>
        <p:spPr>
          <a:xfrm>
            <a:off x="201168" y="1697916"/>
            <a:ext cx="11789664" cy="4721609"/>
          </a:xfrm>
          <a:prstGeom prst="rect">
            <a:avLst/>
          </a:prstGeom>
        </p:spPr>
      </p:pic>
      <p:sp>
        <p:nvSpPr>
          <p:cNvPr id="4" name="Tập viết 1">
            <a:extLst>
              <a:ext uri="{FF2B5EF4-FFF2-40B4-BE49-F238E27FC236}">
                <a16:creationId xmlns:a16="http://schemas.microsoft.com/office/drawing/2014/main" id="{B012058D-206E-4E21-BEB8-86010684728C}"/>
              </a:ext>
            </a:extLst>
          </p:cNvPr>
          <p:cNvSpPr txBox="1"/>
          <p:nvPr/>
        </p:nvSpPr>
        <p:spPr>
          <a:xfrm>
            <a:off x="2204947" y="2869774"/>
            <a:ext cx="9307356" cy="9437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vi-VN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Đảo Nam Yết </a:t>
            </a:r>
            <a:r>
              <a:rPr lang="el-GR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κ</a:t>
            </a:r>
            <a:r>
              <a:rPr lang="vi-VN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u</a:t>
            </a:r>
            <a:r>
              <a:rPr lang="en-US" sz="5533" b="1" kern="0" dirty="0" err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ộc</a:t>
            </a:r>
            <a:r>
              <a:rPr lang="vi-VN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Ǖ</a:t>
            </a:r>
            <a:r>
              <a:rPr lang="el-GR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ί</a:t>
            </a:r>
            <a:r>
              <a:rPr lang="vi-VN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ần đảo</a:t>
            </a:r>
          </a:p>
        </p:txBody>
      </p:sp>
      <p:sp>
        <p:nvSpPr>
          <p:cNvPr id="5" name="Tập viết 3">
            <a:extLst>
              <a:ext uri="{FF2B5EF4-FFF2-40B4-BE49-F238E27FC236}">
                <a16:creationId xmlns:a16="http://schemas.microsoft.com/office/drawing/2014/main" id="{864C1595-9B95-4F27-912F-0D40E35B67A4}"/>
              </a:ext>
            </a:extLst>
          </p:cNvPr>
          <p:cNvSpPr txBox="1"/>
          <p:nvPr/>
        </p:nvSpPr>
        <p:spPr>
          <a:xfrm>
            <a:off x="278296" y="4076363"/>
            <a:ext cx="8618389" cy="943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vi-VN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</a:t>
            </a:r>
            <a:r>
              <a:rPr lang="el-GR" sz="5533" b="1" kern="0" dirty="0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ς</a:t>
            </a:r>
            <a:r>
              <a:rPr lang="vi-VN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ường Sa của Việt Nam</a:t>
            </a:r>
            <a:r>
              <a:rPr lang="en-US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5B56DDF-257B-4F98-B075-D7CF8F9F09FD}"/>
              </a:ext>
            </a:extLst>
          </p:cNvPr>
          <p:cNvGrpSpPr/>
          <p:nvPr/>
        </p:nvGrpSpPr>
        <p:grpSpPr>
          <a:xfrm>
            <a:off x="8060096" y="367473"/>
            <a:ext cx="3453864" cy="1916372"/>
            <a:chOff x="621002" y="3227128"/>
            <a:chExt cx="3453864" cy="1916372"/>
          </a:xfrm>
        </p:grpSpPr>
        <p:pic>
          <p:nvPicPr>
            <p:cNvPr id="7" name="Picture 2" descr="Cute girl cartoon writing on a book Royalty Free Vector">
              <a:extLst>
                <a:ext uri="{FF2B5EF4-FFF2-40B4-BE49-F238E27FC236}">
                  <a16:creationId xmlns:a16="http://schemas.microsoft.com/office/drawing/2014/main" id="{7C027EC6-0E3C-4000-8E08-0811E7103FE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7012"/>
            <a:stretch/>
          </p:blipFill>
          <p:spPr bwMode="auto">
            <a:xfrm>
              <a:off x="621002" y="3639629"/>
              <a:ext cx="1571692" cy="1503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Oval Callout 50">
              <a:extLst>
                <a:ext uri="{FF2B5EF4-FFF2-40B4-BE49-F238E27FC236}">
                  <a16:creationId xmlns:a16="http://schemas.microsoft.com/office/drawing/2014/main" id="{F959B1CF-1E6E-4D2B-BC22-B6B90D61FC76}"/>
                </a:ext>
              </a:extLst>
            </p:cNvPr>
            <p:cNvSpPr/>
            <p:nvPr/>
          </p:nvSpPr>
          <p:spPr>
            <a:xfrm>
              <a:off x="2056487" y="3227128"/>
              <a:ext cx="2018379" cy="923731"/>
            </a:xfrm>
            <a:prstGeom prst="wedgeEllipseCallout">
              <a:avLst>
                <a:gd name="adj1" fmla="val -43485"/>
                <a:gd name="adj2" fmla="val 68686"/>
              </a:avLst>
            </a:prstGeom>
            <a:solidFill>
              <a:srgbClr val="FFAE24">
                <a:lumMod val="20000"/>
                <a:lumOff val="80000"/>
              </a:srgbClr>
            </a:solidFill>
            <a:ln w="25400" cap="flat" cmpd="sng" algn="ctr">
              <a:solidFill>
                <a:srgbClr val="FFAE24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r>
                <a:rPr lang="en-US" sz="24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2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2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VTV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29963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425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6B46CC9-9964-40E5-B682-2F8E40FCD6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05127" y="4629752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0EB6A0E-D545-4658-A1EA-F9C67BFF23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9FA7449-D589-457B-A58E-A12FCB2894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4734688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B72E994-C08C-41B4-BBDA-DC0DD03FC7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" y="2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2FF4DBC-490D-45F8-AFC7-2154972320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45" y="915086"/>
            <a:ext cx="3798260" cy="582489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D5978DD-9ADD-41DD-B5A1-4A1AF13304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21883" y="4572838"/>
            <a:ext cx="1886876" cy="1996639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8E498859-28AF-4659-AE91-105BFC805B55}"/>
              </a:ext>
            </a:extLst>
          </p:cNvPr>
          <p:cNvGrpSpPr/>
          <p:nvPr/>
        </p:nvGrpSpPr>
        <p:grpSpPr>
          <a:xfrm>
            <a:off x="9212861" y="337040"/>
            <a:ext cx="1401003" cy="827919"/>
            <a:chOff x="9391779" y="193843"/>
            <a:chExt cx="1401002" cy="827920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C317E4A9-BF3D-4256-8B91-3DF017BD99DD}"/>
                </a:ext>
              </a:extLst>
            </p:cNvPr>
            <p:cNvGrpSpPr/>
            <p:nvPr/>
          </p:nvGrpSpPr>
          <p:grpSpPr>
            <a:xfrm>
              <a:off x="9391779" y="218794"/>
              <a:ext cx="1401002" cy="713476"/>
              <a:chOff x="9391779" y="218794"/>
              <a:chExt cx="1401002" cy="713476"/>
            </a:xfrm>
          </p:grpSpPr>
          <p:sp>
            <p:nvSpPr>
              <p:cNvPr id="4" name="任意多边形: 形状 3">
                <a:extLst>
                  <a:ext uri="{FF2B5EF4-FFF2-40B4-BE49-F238E27FC236}">
                    <a16:creationId xmlns:a16="http://schemas.microsoft.com/office/drawing/2014/main" id="{69A7D29A-F9A0-4FA6-B19B-2AA6FF61B269}"/>
                  </a:ext>
                </a:extLst>
              </p:cNvPr>
              <p:cNvSpPr/>
              <p:nvPr/>
            </p:nvSpPr>
            <p:spPr>
              <a:xfrm>
                <a:off x="9417274" y="218794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rgbClr val="F4AB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" name="任意多边形: 形状 13">
                <a:extLst>
                  <a:ext uri="{FF2B5EF4-FFF2-40B4-BE49-F238E27FC236}">
                    <a16:creationId xmlns:a16="http://schemas.microsoft.com/office/drawing/2014/main" id="{D85BD5F2-1085-465C-A012-CFD24E353244}"/>
                  </a:ext>
                </a:extLst>
              </p:cNvPr>
              <p:cNvSpPr/>
              <p:nvPr/>
            </p:nvSpPr>
            <p:spPr>
              <a:xfrm>
                <a:off x="9391779" y="235979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198BD9D-F78D-486A-9A5B-E3AE919D9F27}"/>
                </a:ext>
              </a:extLst>
            </p:cNvPr>
            <p:cNvSpPr txBox="1"/>
            <p:nvPr/>
          </p:nvSpPr>
          <p:spPr>
            <a:xfrm>
              <a:off x="9458166" y="193843"/>
              <a:ext cx="1221014" cy="8279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defRPr sz="3600" b="1" i="0">
                  <a:solidFill>
                    <a:schemeClr val="bg1"/>
                  </a:solidFill>
                  <a:effectLst/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pPr defTabSz="914377">
                <a:defRPr/>
              </a:pPr>
              <a:r>
                <a:rPr lang="en-US" altLang="zh-CN" sz="4000" dirty="0">
                  <a:solidFill>
                    <a:srgbClr val="F4AB3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…</a:t>
              </a:r>
            </a:p>
          </p:txBody>
        </p:sp>
      </p:grpSp>
      <p:grpSp>
        <p:nvGrpSpPr>
          <p:cNvPr id="19" name="Google Shape;2812;p67">
            <a:extLst>
              <a:ext uri="{FF2B5EF4-FFF2-40B4-BE49-F238E27FC236}">
                <a16:creationId xmlns:a16="http://schemas.microsoft.com/office/drawing/2014/main" id="{AFE7F3D9-E3AF-47C8-AB3F-2C05D950E462}"/>
              </a:ext>
            </a:extLst>
          </p:cNvPr>
          <p:cNvGrpSpPr/>
          <p:nvPr/>
        </p:nvGrpSpPr>
        <p:grpSpPr>
          <a:xfrm>
            <a:off x="10118091" y="4157267"/>
            <a:ext cx="1298584" cy="2539268"/>
            <a:chOff x="7588568" y="3117950"/>
            <a:chExt cx="973938" cy="1904451"/>
          </a:xfrm>
        </p:grpSpPr>
        <p:sp>
          <p:nvSpPr>
            <p:cNvPr id="20" name="Google Shape;2813;p67">
              <a:extLst>
                <a:ext uri="{FF2B5EF4-FFF2-40B4-BE49-F238E27FC236}">
                  <a16:creationId xmlns:a16="http://schemas.microsoft.com/office/drawing/2014/main" id="{7085DEF8-F465-4A01-A5A9-4C0BBF6EBAD4}"/>
                </a:ext>
              </a:extLst>
            </p:cNvPr>
            <p:cNvSpPr/>
            <p:nvPr/>
          </p:nvSpPr>
          <p:spPr>
            <a:xfrm>
              <a:off x="7593322" y="3117950"/>
              <a:ext cx="951597" cy="1014034"/>
            </a:xfrm>
            <a:custGeom>
              <a:avLst/>
              <a:gdLst/>
              <a:ahLst/>
              <a:cxnLst/>
              <a:rect l="l" t="t" r="r" b="b"/>
              <a:pathLst>
                <a:path w="6005" h="6399" extrusionOk="0">
                  <a:moveTo>
                    <a:pt x="3389" y="1"/>
                  </a:moveTo>
                  <a:cubicBezTo>
                    <a:pt x="2754" y="1"/>
                    <a:pt x="2163" y="186"/>
                    <a:pt x="1876" y="473"/>
                  </a:cubicBezTo>
                  <a:cubicBezTo>
                    <a:pt x="1557" y="554"/>
                    <a:pt x="432" y="895"/>
                    <a:pt x="289" y="1686"/>
                  </a:cubicBezTo>
                  <a:cubicBezTo>
                    <a:pt x="208" y="2151"/>
                    <a:pt x="393" y="2418"/>
                    <a:pt x="351" y="3006"/>
                  </a:cubicBezTo>
                  <a:cubicBezTo>
                    <a:pt x="341" y="3231"/>
                    <a:pt x="74" y="3490"/>
                    <a:pt x="52" y="3725"/>
                  </a:cubicBezTo>
                  <a:cubicBezTo>
                    <a:pt x="42" y="4024"/>
                    <a:pt x="279" y="4303"/>
                    <a:pt x="259" y="4590"/>
                  </a:cubicBezTo>
                  <a:cubicBezTo>
                    <a:pt x="247" y="4807"/>
                    <a:pt x="32" y="5239"/>
                    <a:pt x="22" y="5435"/>
                  </a:cubicBezTo>
                  <a:cubicBezTo>
                    <a:pt x="0" y="5887"/>
                    <a:pt x="175" y="6062"/>
                    <a:pt x="259" y="6196"/>
                  </a:cubicBezTo>
                  <a:cubicBezTo>
                    <a:pt x="259" y="6196"/>
                    <a:pt x="361" y="6208"/>
                    <a:pt x="546" y="6228"/>
                  </a:cubicBezTo>
                  <a:cubicBezTo>
                    <a:pt x="568" y="6228"/>
                    <a:pt x="588" y="6134"/>
                    <a:pt x="618" y="6043"/>
                  </a:cubicBezTo>
                  <a:cubicBezTo>
                    <a:pt x="640" y="5961"/>
                    <a:pt x="660" y="5867"/>
                    <a:pt x="692" y="5867"/>
                  </a:cubicBezTo>
                  <a:cubicBezTo>
                    <a:pt x="754" y="5877"/>
                    <a:pt x="815" y="6248"/>
                    <a:pt x="887" y="6248"/>
                  </a:cubicBezTo>
                  <a:cubicBezTo>
                    <a:pt x="1190" y="6272"/>
                    <a:pt x="1568" y="6293"/>
                    <a:pt x="1950" y="6293"/>
                  </a:cubicBezTo>
                  <a:cubicBezTo>
                    <a:pt x="2217" y="6293"/>
                    <a:pt x="2485" y="6283"/>
                    <a:pt x="2731" y="6258"/>
                  </a:cubicBezTo>
                  <a:lnTo>
                    <a:pt x="2731" y="6280"/>
                  </a:lnTo>
                  <a:cubicBezTo>
                    <a:pt x="3078" y="6370"/>
                    <a:pt x="3565" y="6398"/>
                    <a:pt x="4045" y="6398"/>
                  </a:cubicBezTo>
                  <a:cubicBezTo>
                    <a:pt x="4432" y="6398"/>
                    <a:pt x="4815" y="6380"/>
                    <a:pt x="5118" y="6361"/>
                  </a:cubicBezTo>
                  <a:cubicBezTo>
                    <a:pt x="5189" y="6351"/>
                    <a:pt x="5251" y="5981"/>
                    <a:pt x="5313" y="5981"/>
                  </a:cubicBezTo>
                  <a:cubicBezTo>
                    <a:pt x="5345" y="5981"/>
                    <a:pt x="5365" y="6062"/>
                    <a:pt x="5387" y="6156"/>
                  </a:cubicBezTo>
                  <a:cubicBezTo>
                    <a:pt x="5417" y="6238"/>
                    <a:pt x="5436" y="6332"/>
                    <a:pt x="5459" y="6332"/>
                  </a:cubicBezTo>
                  <a:cubicBezTo>
                    <a:pt x="5644" y="6309"/>
                    <a:pt x="5745" y="6300"/>
                    <a:pt x="5745" y="6300"/>
                  </a:cubicBezTo>
                  <a:cubicBezTo>
                    <a:pt x="5829" y="6176"/>
                    <a:pt x="6005" y="5991"/>
                    <a:pt x="5982" y="5548"/>
                  </a:cubicBezTo>
                  <a:cubicBezTo>
                    <a:pt x="5982" y="5353"/>
                    <a:pt x="5758" y="4921"/>
                    <a:pt x="5745" y="4693"/>
                  </a:cubicBezTo>
                  <a:cubicBezTo>
                    <a:pt x="5725" y="4417"/>
                    <a:pt x="5973" y="4137"/>
                    <a:pt x="5953" y="3838"/>
                  </a:cubicBezTo>
                  <a:cubicBezTo>
                    <a:pt x="5931" y="3601"/>
                    <a:pt x="5664" y="3344"/>
                    <a:pt x="5654" y="3119"/>
                  </a:cubicBezTo>
                  <a:cubicBezTo>
                    <a:pt x="5612" y="2531"/>
                    <a:pt x="5777" y="2264"/>
                    <a:pt x="5716" y="1800"/>
                  </a:cubicBezTo>
                  <a:cubicBezTo>
                    <a:pt x="5557" y="484"/>
                    <a:pt x="4415" y="1"/>
                    <a:pt x="3389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814;p67">
              <a:extLst>
                <a:ext uri="{FF2B5EF4-FFF2-40B4-BE49-F238E27FC236}">
                  <a16:creationId xmlns:a16="http://schemas.microsoft.com/office/drawing/2014/main" id="{99963E29-5838-42DA-B1C4-1AA6BE4865C0}"/>
                </a:ext>
              </a:extLst>
            </p:cNvPr>
            <p:cNvSpPr/>
            <p:nvPr/>
          </p:nvSpPr>
          <p:spPr>
            <a:xfrm>
              <a:off x="7957477" y="3812667"/>
              <a:ext cx="313290" cy="264482"/>
            </a:xfrm>
            <a:custGeom>
              <a:avLst/>
              <a:gdLst/>
              <a:ahLst/>
              <a:cxnLst/>
              <a:rect l="l" t="t" r="r" b="b"/>
              <a:pathLst>
                <a:path w="1977" h="1669" extrusionOk="0">
                  <a:moveTo>
                    <a:pt x="40" y="836"/>
                  </a:moveTo>
                  <a:cubicBezTo>
                    <a:pt x="44" y="840"/>
                    <a:pt x="45" y="843"/>
                    <a:pt x="43" y="843"/>
                  </a:cubicBezTo>
                  <a:lnTo>
                    <a:pt x="43" y="843"/>
                  </a:lnTo>
                  <a:cubicBezTo>
                    <a:pt x="42" y="840"/>
                    <a:pt x="41" y="838"/>
                    <a:pt x="40" y="836"/>
                  </a:cubicBezTo>
                  <a:close/>
                  <a:moveTo>
                    <a:pt x="823" y="0"/>
                  </a:moveTo>
                  <a:cubicBezTo>
                    <a:pt x="781" y="0"/>
                    <a:pt x="741" y="10"/>
                    <a:pt x="709" y="10"/>
                  </a:cubicBezTo>
                  <a:cubicBezTo>
                    <a:pt x="638" y="33"/>
                    <a:pt x="576" y="62"/>
                    <a:pt x="524" y="104"/>
                  </a:cubicBezTo>
                  <a:cubicBezTo>
                    <a:pt x="504" y="124"/>
                    <a:pt x="482" y="156"/>
                    <a:pt x="462" y="176"/>
                  </a:cubicBezTo>
                  <a:cubicBezTo>
                    <a:pt x="462" y="186"/>
                    <a:pt x="452" y="196"/>
                    <a:pt x="452" y="206"/>
                  </a:cubicBezTo>
                  <a:cubicBezTo>
                    <a:pt x="442" y="196"/>
                    <a:pt x="442" y="196"/>
                    <a:pt x="433" y="196"/>
                  </a:cubicBezTo>
                  <a:lnTo>
                    <a:pt x="420" y="196"/>
                  </a:lnTo>
                  <a:lnTo>
                    <a:pt x="400" y="218"/>
                  </a:lnTo>
                  <a:lnTo>
                    <a:pt x="400" y="238"/>
                  </a:lnTo>
                  <a:cubicBezTo>
                    <a:pt x="410" y="257"/>
                    <a:pt x="420" y="290"/>
                    <a:pt x="420" y="319"/>
                  </a:cubicBezTo>
                  <a:cubicBezTo>
                    <a:pt x="433" y="361"/>
                    <a:pt x="433" y="413"/>
                    <a:pt x="420" y="453"/>
                  </a:cubicBezTo>
                  <a:cubicBezTo>
                    <a:pt x="410" y="505"/>
                    <a:pt x="400" y="547"/>
                    <a:pt x="381" y="576"/>
                  </a:cubicBezTo>
                  <a:cubicBezTo>
                    <a:pt x="371" y="608"/>
                    <a:pt x="358" y="628"/>
                    <a:pt x="339" y="650"/>
                  </a:cubicBezTo>
                  <a:cubicBezTo>
                    <a:pt x="329" y="650"/>
                    <a:pt x="62" y="670"/>
                    <a:pt x="62" y="680"/>
                  </a:cubicBezTo>
                  <a:lnTo>
                    <a:pt x="0" y="752"/>
                  </a:lnTo>
                  <a:lnTo>
                    <a:pt x="40" y="836"/>
                  </a:lnTo>
                  <a:cubicBezTo>
                    <a:pt x="40" y="836"/>
                    <a:pt x="40" y="836"/>
                    <a:pt x="40" y="836"/>
                  </a:cubicBezTo>
                  <a:lnTo>
                    <a:pt x="40" y="836"/>
                  </a:lnTo>
                  <a:cubicBezTo>
                    <a:pt x="40" y="841"/>
                    <a:pt x="42" y="843"/>
                    <a:pt x="43" y="843"/>
                  </a:cubicBezTo>
                  <a:cubicBezTo>
                    <a:pt x="43" y="843"/>
                    <a:pt x="43" y="843"/>
                    <a:pt x="43" y="843"/>
                  </a:cubicBezTo>
                  <a:lnTo>
                    <a:pt x="43" y="843"/>
                  </a:lnTo>
                  <a:cubicBezTo>
                    <a:pt x="66" y="890"/>
                    <a:pt x="103" y="1012"/>
                    <a:pt x="124" y="1061"/>
                  </a:cubicBezTo>
                  <a:cubicBezTo>
                    <a:pt x="173" y="1154"/>
                    <a:pt x="225" y="1216"/>
                    <a:pt x="309" y="1308"/>
                  </a:cubicBezTo>
                  <a:cubicBezTo>
                    <a:pt x="391" y="1402"/>
                    <a:pt x="628" y="1597"/>
                    <a:pt x="709" y="1659"/>
                  </a:cubicBezTo>
                  <a:cubicBezTo>
                    <a:pt x="724" y="1666"/>
                    <a:pt x="740" y="1669"/>
                    <a:pt x="758" y="1669"/>
                  </a:cubicBezTo>
                  <a:cubicBezTo>
                    <a:pt x="816" y="1669"/>
                    <a:pt x="887" y="1636"/>
                    <a:pt x="956" y="1597"/>
                  </a:cubicBezTo>
                  <a:cubicBezTo>
                    <a:pt x="1028" y="1555"/>
                    <a:pt x="1090" y="1515"/>
                    <a:pt x="1132" y="1515"/>
                  </a:cubicBezTo>
                  <a:cubicBezTo>
                    <a:pt x="1184" y="1515"/>
                    <a:pt x="1236" y="1503"/>
                    <a:pt x="1275" y="1483"/>
                  </a:cubicBezTo>
                  <a:cubicBezTo>
                    <a:pt x="1317" y="1463"/>
                    <a:pt x="1347" y="1431"/>
                    <a:pt x="1379" y="1379"/>
                  </a:cubicBezTo>
                  <a:cubicBezTo>
                    <a:pt x="1399" y="1340"/>
                    <a:pt x="1421" y="1298"/>
                    <a:pt x="1431" y="1236"/>
                  </a:cubicBezTo>
                  <a:cubicBezTo>
                    <a:pt x="1441" y="1184"/>
                    <a:pt x="1564" y="1216"/>
                    <a:pt x="1564" y="1154"/>
                  </a:cubicBezTo>
                  <a:cubicBezTo>
                    <a:pt x="1564" y="1102"/>
                    <a:pt x="1534" y="1056"/>
                    <a:pt x="1569" y="1056"/>
                  </a:cubicBezTo>
                  <a:cubicBezTo>
                    <a:pt x="1575" y="1056"/>
                    <a:pt x="1583" y="1058"/>
                    <a:pt x="1594" y="1061"/>
                  </a:cubicBezTo>
                  <a:cubicBezTo>
                    <a:pt x="1624" y="1065"/>
                    <a:pt x="1650" y="1068"/>
                    <a:pt x="1671" y="1068"/>
                  </a:cubicBezTo>
                  <a:cubicBezTo>
                    <a:pt x="1924" y="1068"/>
                    <a:pt x="1630" y="761"/>
                    <a:pt x="1678" y="752"/>
                  </a:cubicBezTo>
                  <a:cubicBezTo>
                    <a:pt x="1977" y="712"/>
                    <a:pt x="1379" y="680"/>
                    <a:pt x="1369" y="670"/>
                  </a:cubicBezTo>
                  <a:cubicBezTo>
                    <a:pt x="1327" y="638"/>
                    <a:pt x="1285" y="608"/>
                    <a:pt x="1255" y="566"/>
                  </a:cubicBezTo>
                  <a:cubicBezTo>
                    <a:pt x="1223" y="537"/>
                    <a:pt x="1194" y="495"/>
                    <a:pt x="1184" y="453"/>
                  </a:cubicBezTo>
                  <a:cubicBezTo>
                    <a:pt x="1162" y="423"/>
                    <a:pt x="1152" y="371"/>
                    <a:pt x="1142" y="329"/>
                  </a:cubicBezTo>
                  <a:cubicBezTo>
                    <a:pt x="1132" y="280"/>
                    <a:pt x="1132" y="228"/>
                    <a:pt x="1142" y="176"/>
                  </a:cubicBezTo>
                  <a:cubicBezTo>
                    <a:pt x="1142" y="166"/>
                    <a:pt x="1142" y="166"/>
                    <a:pt x="1132" y="156"/>
                  </a:cubicBezTo>
                  <a:cubicBezTo>
                    <a:pt x="1122" y="156"/>
                    <a:pt x="1122" y="144"/>
                    <a:pt x="1112" y="144"/>
                  </a:cubicBezTo>
                  <a:cubicBezTo>
                    <a:pt x="1100" y="144"/>
                    <a:pt x="1100" y="134"/>
                    <a:pt x="1090" y="124"/>
                  </a:cubicBezTo>
                  <a:cubicBezTo>
                    <a:pt x="1070" y="94"/>
                    <a:pt x="1038" y="62"/>
                    <a:pt x="998" y="43"/>
                  </a:cubicBezTo>
                  <a:cubicBezTo>
                    <a:pt x="947" y="10"/>
                    <a:pt x="885" y="0"/>
                    <a:pt x="823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Google Shape;2815;p67">
              <a:extLst>
                <a:ext uri="{FF2B5EF4-FFF2-40B4-BE49-F238E27FC236}">
                  <a16:creationId xmlns:a16="http://schemas.microsoft.com/office/drawing/2014/main" id="{5F8C9A14-5FC8-4F59-8B22-2E74C0610E9D}"/>
                </a:ext>
              </a:extLst>
            </p:cNvPr>
            <p:cNvSpPr/>
            <p:nvPr/>
          </p:nvSpPr>
          <p:spPr>
            <a:xfrm>
              <a:off x="8356813" y="3670840"/>
              <a:ext cx="57365" cy="383650"/>
            </a:xfrm>
            <a:custGeom>
              <a:avLst/>
              <a:gdLst/>
              <a:ahLst/>
              <a:cxnLst/>
              <a:rect l="l" t="t" r="r" b="b"/>
              <a:pathLst>
                <a:path w="362" h="2421" extrusionOk="0">
                  <a:moveTo>
                    <a:pt x="43" y="1"/>
                  </a:moveTo>
                  <a:lnTo>
                    <a:pt x="43" y="21"/>
                  </a:lnTo>
                  <a:cubicBezTo>
                    <a:pt x="156" y="73"/>
                    <a:pt x="228" y="216"/>
                    <a:pt x="228" y="359"/>
                  </a:cubicBezTo>
                  <a:lnTo>
                    <a:pt x="228" y="382"/>
                  </a:lnTo>
                  <a:cubicBezTo>
                    <a:pt x="218" y="515"/>
                    <a:pt x="156" y="658"/>
                    <a:pt x="104" y="792"/>
                  </a:cubicBezTo>
                  <a:cubicBezTo>
                    <a:pt x="52" y="915"/>
                    <a:pt x="1" y="1039"/>
                    <a:pt x="1" y="1185"/>
                  </a:cubicBezTo>
                  <a:lnTo>
                    <a:pt x="1" y="1214"/>
                  </a:lnTo>
                  <a:cubicBezTo>
                    <a:pt x="13" y="1360"/>
                    <a:pt x="85" y="1503"/>
                    <a:pt x="156" y="1627"/>
                  </a:cubicBezTo>
                  <a:cubicBezTo>
                    <a:pt x="228" y="1750"/>
                    <a:pt x="309" y="1874"/>
                    <a:pt x="342" y="2017"/>
                  </a:cubicBezTo>
                  <a:lnTo>
                    <a:pt x="342" y="2111"/>
                  </a:lnTo>
                  <a:cubicBezTo>
                    <a:pt x="342" y="2225"/>
                    <a:pt x="300" y="2336"/>
                    <a:pt x="208" y="2398"/>
                  </a:cubicBezTo>
                  <a:lnTo>
                    <a:pt x="218" y="2420"/>
                  </a:lnTo>
                  <a:cubicBezTo>
                    <a:pt x="322" y="2348"/>
                    <a:pt x="361" y="2225"/>
                    <a:pt x="361" y="2111"/>
                  </a:cubicBezTo>
                  <a:lnTo>
                    <a:pt x="361" y="2017"/>
                  </a:lnTo>
                  <a:cubicBezTo>
                    <a:pt x="332" y="1864"/>
                    <a:pt x="248" y="1741"/>
                    <a:pt x="176" y="1617"/>
                  </a:cubicBezTo>
                  <a:cubicBezTo>
                    <a:pt x="104" y="1493"/>
                    <a:pt x="33" y="1360"/>
                    <a:pt x="23" y="1214"/>
                  </a:cubicBezTo>
                  <a:lnTo>
                    <a:pt x="23" y="1185"/>
                  </a:lnTo>
                  <a:cubicBezTo>
                    <a:pt x="23" y="1051"/>
                    <a:pt x="62" y="915"/>
                    <a:pt x="114" y="792"/>
                  </a:cubicBezTo>
                  <a:cubicBezTo>
                    <a:pt x="176" y="658"/>
                    <a:pt x="238" y="525"/>
                    <a:pt x="248" y="382"/>
                  </a:cubicBezTo>
                  <a:lnTo>
                    <a:pt x="248" y="359"/>
                  </a:lnTo>
                  <a:cubicBezTo>
                    <a:pt x="248" y="216"/>
                    <a:pt x="176" y="63"/>
                    <a:pt x="43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3" name="Google Shape;2816;p67">
              <a:extLst>
                <a:ext uri="{FF2B5EF4-FFF2-40B4-BE49-F238E27FC236}">
                  <a16:creationId xmlns:a16="http://schemas.microsoft.com/office/drawing/2014/main" id="{CAD5EA21-4E63-45C6-9D84-00C59201A6A5}"/>
                </a:ext>
              </a:extLst>
            </p:cNvPr>
            <p:cNvSpPr/>
            <p:nvPr/>
          </p:nvSpPr>
          <p:spPr>
            <a:xfrm>
              <a:off x="8006285" y="3680664"/>
              <a:ext cx="171303" cy="306793"/>
            </a:xfrm>
            <a:custGeom>
              <a:avLst/>
              <a:gdLst/>
              <a:ahLst/>
              <a:cxnLst/>
              <a:rect l="l" t="t" r="r" b="b"/>
              <a:pathLst>
                <a:path w="1081" h="1936" extrusionOk="0">
                  <a:moveTo>
                    <a:pt x="525" y="1"/>
                  </a:moveTo>
                  <a:cubicBezTo>
                    <a:pt x="236" y="1"/>
                    <a:pt x="1" y="258"/>
                    <a:pt x="1" y="567"/>
                  </a:cubicBezTo>
                  <a:lnTo>
                    <a:pt x="1" y="1513"/>
                  </a:lnTo>
                  <a:cubicBezTo>
                    <a:pt x="1" y="1832"/>
                    <a:pt x="236" y="1936"/>
                    <a:pt x="525" y="1936"/>
                  </a:cubicBezTo>
                  <a:lnTo>
                    <a:pt x="557" y="1936"/>
                  </a:lnTo>
                  <a:cubicBezTo>
                    <a:pt x="844" y="1936"/>
                    <a:pt x="1081" y="1832"/>
                    <a:pt x="1081" y="1513"/>
                  </a:cubicBezTo>
                  <a:lnTo>
                    <a:pt x="1081" y="567"/>
                  </a:lnTo>
                  <a:cubicBezTo>
                    <a:pt x="1081" y="258"/>
                    <a:pt x="844" y="1"/>
                    <a:pt x="557" y="1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" name="Google Shape;2817;p67">
              <a:extLst>
                <a:ext uri="{FF2B5EF4-FFF2-40B4-BE49-F238E27FC236}">
                  <a16:creationId xmlns:a16="http://schemas.microsoft.com/office/drawing/2014/main" id="{62D2823F-0A04-48E5-B09E-BB697EC4E6AF}"/>
                </a:ext>
              </a:extLst>
            </p:cNvPr>
            <p:cNvSpPr/>
            <p:nvPr/>
          </p:nvSpPr>
          <p:spPr>
            <a:xfrm>
              <a:off x="8006285" y="3838972"/>
              <a:ext cx="171303" cy="73370"/>
            </a:xfrm>
            <a:custGeom>
              <a:avLst/>
              <a:gdLst/>
              <a:ahLst/>
              <a:cxnLst/>
              <a:rect l="l" t="t" r="r" b="b"/>
              <a:pathLst>
                <a:path w="1081" h="463" extrusionOk="0">
                  <a:moveTo>
                    <a:pt x="1" y="0"/>
                  </a:moveTo>
                  <a:lnTo>
                    <a:pt x="1" y="442"/>
                  </a:lnTo>
                  <a:cubicBezTo>
                    <a:pt x="83" y="452"/>
                    <a:pt x="196" y="462"/>
                    <a:pt x="330" y="462"/>
                  </a:cubicBezTo>
                  <a:cubicBezTo>
                    <a:pt x="535" y="462"/>
                    <a:pt x="792" y="432"/>
                    <a:pt x="1081" y="348"/>
                  </a:cubicBezTo>
                  <a:lnTo>
                    <a:pt x="1081" y="0"/>
                  </a:lnTo>
                  <a:cubicBezTo>
                    <a:pt x="928" y="40"/>
                    <a:pt x="752" y="62"/>
                    <a:pt x="567" y="62"/>
                  </a:cubicBezTo>
                  <a:cubicBezTo>
                    <a:pt x="473" y="62"/>
                    <a:pt x="382" y="62"/>
                    <a:pt x="278" y="52"/>
                  </a:cubicBezTo>
                  <a:cubicBezTo>
                    <a:pt x="186" y="30"/>
                    <a:pt x="83" y="20"/>
                    <a:pt x="1" y="0"/>
                  </a:cubicBezTo>
                  <a:close/>
                </a:path>
              </a:pathLst>
            </a:custGeom>
            <a:solidFill>
              <a:srgbClr val="F5BB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Google Shape;2818;p67">
              <a:extLst>
                <a:ext uri="{FF2B5EF4-FFF2-40B4-BE49-F238E27FC236}">
                  <a16:creationId xmlns:a16="http://schemas.microsoft.com/office/drawing/2014/main" id="{1E0B3FEC-695B-4F73-A0BE-94A89E82A249}"/>
                </a:ext>
              </a:extLst>
            </p:cNvPr>
            <p:cNvSpPr/>
            <p:nvPr/>
          </p:nvSpPr>
          <p:spPr>
            <a:xfrm>
              <a:off x="7654014" y="3251537"/>
              <a:ext cx="161478" cy="820862"/>
            </a:xfrm>
            <a:custGeom>
              <a:avLst/>
              <a:gdLst/>
              <a:ahLst/>
              <a:cxnLst/>
              <a:rect l="l" t="t" r="r" b="b"/>
              <a:pathLst>
                <a:path w="1019" h="5180" extrusionOk="0">
                  <a:moveTo>
                    <a:pt x="1008" y="0"/>
                  </a:moveTo>
                  <a:cubicBezTo>
                    <a:pt x="667" y="206"/>
                    <a:pt x="410" y="547"/>
                    <a:pt x="297" y="927"/>
                  </a:cubicBezTo>
                  <a:cubicBezTo>
                    <a:pt x="257" y="1070"/>
                    <a:pt x="235" y="1226"/>
                    <a:pt x="235" y="1379"/>
                  </a:cubicBezTo>
                  <a:cubicBezTo>
                    <a:pt x="235" y="1626"/>
                    <a:pt x="297" y="1874"/>
                    <a:pt x="400" y="2091"/>
                  </a:cubicBezTo>
                  <a:cubicBezTo>
                    <a:pt x="462" y="2234"/>
                    <a:pt x="556" y="2378"/>
                    <a:pt x="556" y="2523"/>
                  </a:cubicBezTo>
                  <a:cubicBezTo>
                    <a:pt x="556" y="2553"/>
                    <a:pt x="556" y="2585"/>
                    <a:pt x="544" y="2615"/>
                  </a:cubicBezTo>
                  <a:cubicBezTo>
                    <a:pt x="514" y="2719"/>
                    <a:pt x="432" y="2790"/>
                    <a:pt x="339" y="2862"/>
                  </a:cubicBezTo>
                  <a:cubicBezTo>
                    <a:pt x="257" y="2934"/>
                    <a:pt x="163" y="3005"/>
                    <a:pt x="124" y="3109"/>
                  </a:cubicBezTo>
                  <a:cubicBezTo>
                    <a:pt x="101" y="3161"/>
                    <a:pt x="91" y="3223"/>
                    <a:pt x="91" y="3275"/>
                  </a:cubicBezTo>
                  <a:cubicBezTo>
                    <a:pt x="91" y="3376"/>
                    <a:pt x="124" y="3480"/>
                    <a:pt x="153" y="3584"/>
                  </a:cubicBezTo>
                  <a:cubicBezTo>
                    <a:pt x="215" y="3727"/>
                    <a:pt x="287" y="3870"/>
                    <a:pt x="297" y="4026"/>
                  </a:cubicBezTo>
                  <a:cubicBezTo>
                    <a:pt x="297" y="4221"/>
                    <a:pt x="173" y="4406"/>
                    <a:pt x="82" y="4592"/>
                  </a:cubicBezTo>
                  <a:cubicBezTo>
                    <a:pt x="40" y="4695"/>
                    <a:pt x="0" y="4809"/>
                    <a:pt x="0" y="4920"/>
                  </a:cubicBezTo>
                  <a:cubicBezTo>
                    <a:pt x="0" y="5014"/>
                    <a:pt x="30" y="5106"/>
                    <a:pt x="91" y="5180"/>
                  </a:cubicBezTo>
                  <a:lnTo>
                    <a:pt x="101" y="5167"/>
                  </a:lnTo>
                  <a:cubicBezTo>
                    <a:pt x="49" y="5096"/>
                    <a:pt x="20" y="5014"/>
                    <a:pt x="20" y="4920"/>
                  </a:cubicBezTo>
                  <a:cubicBezTo>
                    <a:pt x="20" y="4819"/>
                    <a:pt x="62" y="4695"/>
                    <a:pt x="101" y="4602"/>
                  </a:cubicBezTo>
                  <a:cubicBezTo>
                    <a:pt x="195" y="4416"/>
                    <a:pt x="319" y="4231"/>
                    <a:pt x="319" y="4026"/>
                  </a:cubicBezTo>
                  <a:cubicBezTo>
                    <a:pt x="309" y="3860"/>
                    <a:pt x="235" y="3717"/>
                    <a:pt x="173" y="3574"/>
                  </a:cubicBezTo>
                  <a:cubicBezTo>
                    <a:pt x="143" y="3480"/>
                    <a:pt x="111" y="3376"/>
                    <a:pt x="111" y="3275"/>
                  </a:cubicBezTo>
                  <a:cubicBezTo>
                    <a:pt x="111" y="3223"/>
                    <a:pt x="124" y="3171"/>
                    <a:pt x="143" y="3119"/>
                  </a:cubicBezTo>
                  <a:cubicBezTo>
                    <a:pt x="185" y="3028"/>
                    <a:pt x="267" y="2956"/>
                    <a:pt x="358" y="2882"/>
                  </a:cubicBezTo>
                  <a:cubicBezTo>
                    <a:pt x="442" y="2810"/>
                    <a:pt x="524" y="2729"/>
                    <a:pt x="566" y="2625"/>
                  </a:cubicBezTo>
                  <a:cubicBezTo>
                    <a:pt x="576" y="2585"/>
                    <a:pt x="576" y="2553"/>
                    <a:pt x="576" y="2523"/>
                  </a:cubicBezTo>
                  <a:cubicBezTo>
                    <a:pt x="576" y="2368"/>
                    <a:pt x="482" y="2224"/>
                    <a:pt x="420" y="2079"/>
                  </a:cubicBezTo>
                  <a:cubicBezTo>
                    <a:pt x="309" y="1864"/>
                    <a:pt x="257" y="1626"/>
                    <a:pt x="257" y="1379"/>
                  </a:cubicBezTo>
                  <a:cubicBezTo>
                    <a:pt x="257" y="1226"/>
                    <a:pt x="277" y="1080"/>
                    <a:pt x="319" y="937"/>
                  </a:cubicBezTo>
                  <a:cubicBezTo>
                    <a:pt x="432" y="556"/>
                    <a:pt x="689" y="215"/>
                    <a:pt x="1018" y="10"/>
                  </a:cubicBezTo>
                  <a:lnTo>
                    <a:pt x="1008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" name="Google Shape;2819;p67">
              <a:extLst>
                <a:ext uri="{FF2B5EF4-FFF2-40B4-BE49-F238E27FC236}">
                  <a16:creationId xmlns:a16="http://schemas.microsoft.com/office/drawing/2014/main" id="{077B3968-DE04-4259-9753-E327EA29296A}"/>
                </a:ext>
              </a:extLst>
            </p:cNvPr>
            <p:cNvSpPr/>
            <p:nvPr/>
          </p:nvSpPr>
          <p:spPr>
            <a:xfrm>
              <a:off x="8252701" y="3145365"/>
              <a:ext cx="243248" cy="936860"/>
            </a:xfrm>
            <a:custGeom>
              <a:avLst/>
              <a:gdLst/>
              <a:ahLst/>
              <a:cxnLst/>
              <a:rect l="l" t="t" r="r" b="b"/>
              <a:pathLst>
                <a:path w="1535" h="5912" extrusionOk="0">
                  <a:moveTo>
                    <a:pt x="10" y="1"/>
                  </a:moveTo>
                  <a:lnTo>
                    <a:pt x="0" y="21"/>
                  </a:lnTo>
                  <a:cubicBezTo>
                    <a:pt x="401" y="144"/>
                    <a:pt x="751" y="401"/>
                    <a:pt x="979" y="752"/>
                  </a:cubicBezTo>
                  <a:cubicBezTo>
                    <a:pt x="1164" y="1041"/>
                    <a:pt x="1265" y="1390"/>
                    <a:pt x="1265" y="1740"/>
                  </a:cubicBezTo>
                  <a:cubicBezTo>
                    <a:pt x="1265" y="1802"/>
                    <a:pt x="1265" y="1874"/>
                    <a:pt x="1256" y="1946"/>
                  </a:cubicBezTo>
                  <a:cubicBezTo>
                    <a:pt x="1236" y="2143"/>
                    <a:pt x="1174" y="2338"/>
                    <a:pt x="1142" y="2534"/>
                  </a:cubicBezTo>
                  <a:cubicBezTo>
                    <a:pt x="1142" y="2605"/>
                    <a:pt x="1132" y="2677"/>
                    <a:pt x="1132" y="2739"/>
                  </a:cubicBezTo>
                  <a:cubicBezTo>
                    <a:pt x="1132" y="2872"/>
                    <a:pt x="1152" y="3008"/>
                    <a:pt x="1214" y="3132"/>
                  </a:cubicBezTo>
                  <a:cubicBezTo>
                    <a:pt x="1288" y="3285"/>
                    <a:pt x="1421" y="3408"/>
                    <a:pt x="1431" y="3574"/>
                  </a:cubicBezTo>
                  <a:lnTo>
                    <a:pt x="1431" y="3584"/>
                  </a:lnTo>
                  <a:cubicBezTo>
                    <a:pt x="1431" y="3688"/>
                    <a:pt x="1379" y="3769"/>
                    <a:pt x="1317" y="3861"/>
                  </a:cubicBezTo>
                  <a:cubicBezTo>
                    <a:pt x="1265" y="3955"/>
                    <a:pt x="1204" y="4046"/>
                    <a:pt x="1184" y="4160"/>
                  </a:cubicBezTo>
                  <a:cubicBezTo>
                    <a:pt x="1174" y="4182"/>
                    <a:pt x="1174" y="4202"/>
                    <a:pt x="1174" y="4231"/>
                  </a:cubicBezTo>
                  <a:cubicBezTo>
                    <a:pt x="1174" y="4417"/>
                    <a:pt x="1307" y="4602"/>
                    <a:pt x="1389" y="4767"/>
                  </a:cubicBezTo>
                  <a:cubicBezTo>
                    <a:pt x="1473" y="4943"/>
                    <a:pt x="1513" y="5138"/>
                    <a:pt x="1513" y="5323"/>
                  </a:cubicBezTo>
                  <a:cubicBezTo>
                    <a:pt x="1513" y="5529"/>
                    <a:pt x="1473" y="5726"/>
                    <a:pt x="1379" y="5912"/>
                  </a:cubicBezTo>
                  <a:lnTo>
                    <a:pt x="1399" y="5912"/>
                  </a:lnTo>
                  <a:cubicBezTo>
                    <a:pt x="1493" y="5736"/>
                    <a:pt x="1535" y="5529"/>
                    <a:pt x="1535" y="5323"/>
                  </a:cubicBezTo>
                  <a:cubicBezTo>
                    <a:pt x="1535" y="5128"/>
                    <a:pt x="1493" y="4943"/>
                    <a:pt x="1411" y="4767"/>
                  </a:cubicBezTo>
                  <a:cubicBezTo>
                    <a:pt x="1327" y="4582"/>
                    <a:pt x="1194" y="4407"/>
                    <a:pt x="1194" y="4231"/>
                  </a:cubicBezTo>
                  <a:cubicBezTo>
                    <a:pt x="1194" y="4202"/>
                    <a:pt x="1194" y="4182"/>
                    <a:pt x="1204" y="4160"/>
                  </a:cubicBezTo>
                  <a:cubicBezTo>
                    <a:pt x="1226" y="4058"/>
                    <a:pt x="1275" y="3964"/>
                    <a:pt x="1337" y="3873"/>
                  </a:cubicBezTo>
                  <a:cubicBezTo>
                    <a:pt x="1389" y="3789"/>
                    <a:pt x="1451" y="3688"/>
                    <a:pt x="1451" y="3584"/>
                  </a:cubicBezTo>
                  <a:lnTo>
                    <a:pt x="1451" y="3574"/>
                  </a:lnTo>
                  <a:cubicBezTo>
                    <a:pt x="1441" y="3399"/>
                    <a:pt x="1307" y="3275"/>
                    <a:pt x="1236" y="3119"/>
                  </a:cubicBezTo>
                  <a:cubicBezTo>
                    <a:pt x="1174" y="3008"/>
                    <a:pt x="1152" y="2872"/>
                    <a:pt x="1152" y="2739"/>
                  </a:cubicBezTo>
                  <a:cubicBezTo>
                    <a:pt x="1152" y="2677"/>
                    <a:pt x="1152" y="2605"/>
                    <a:pt x="1164" y="2534"/>
                  </a:cubicBezTo>
                  <a:cubicBezTo>
                    <a:pt x="1194" y="2338"/>
                    <a:pt x="1256" y="2143"/>
                    <a:pt x="1275" y="1946"/>
                  </a:cubicBezTo>
                  <a:cubicBezTo>
                    <a:pt x="1288" y="1874"/>
                    <a:pt x="1288" y="1802"/>
                    <a:pt x="1288" y="1740"/>
                  </a:cubicBezTo>
                  <a:cubicBezTo>
                    <a:pt x="1288" y="1390"/>
                    <a:pt x="1184" y="1041"/>
                    <a:pt x="999" y="742"/>
                  </a:cubicBezTo>
                  <a:cubicBezTo>
                    <a:pt x="761" y="391"/>
                    <a:pt x="410" y="124"/>
                    <a:pt x="10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" name="Google Shape;2820;p67">
              <a:extLst>
                <a:ext uri="{FF2B5EF4-FFF2-40B4-BE49-F238E27FC236}">
                  <a16:creationId xmlns:a16="http://schemas.microsoft.com/office/drawing/2014/main" id="{BDD24BA7-30AF-43E2-9D4D-3EEA4C83DA5F}"/>
                </a:ext>
              </a:extLst>
            </p:cNvPr>
            <p:cNvSpPr/>
            <p:nvPr/>
          </p:nvSpPr>
          <p:spPr>
            <a:xfrm>
              <a:off x="7776192" y="3678763"/>
              <a:ext cx="61961" cy="364317"/>
            </a:xfrm>
            <a:custGeom>
              <a:avLst/>
              <a:gdLst/>
              <a:ahLst/>
              <a:cxnLst/>
              <a:rect l="l" t="t" r="r" b="b"/>
              <a:pathLst>
                <a:path w="391" h="2299" extrusionOk="0">
                  <a:moveTo>
                    <a:pt x="156" y="0"/>
                  </a:moveTo>
                  <a:cubicBezTo>
                    <a:pt x="42" y="94"/>
                    <a:pt x="0" y="238"/>
                    <a:pt x="0" y="371"/>
                  </a:cubicBezTo>
                  <a:cubicBezTo>
                    <a:pt x="0" y="433"/>
                    <a:pt x="10" y="495"/>
                    <a:pt x="32" y="556"/>
                  </a:cubicBezTo>
                  <a:cubicBezTo>
                    <a:pt x="72" y="742"/>
                    <a:pt x="185" y="917"/>
                    <a:pt x="267" y="1093"/>
                  </a:cubicBezTo>
                  <a:cubicBezTo>
                    <a:pt x="319" y="1216"/>
                    <a:pt x="371" y="1359"/>
                    <a:pt x="371" y="1505"/>
                  </a:cubicBezTo>
                  <a:cubicBezTo>
                    <a:pt x="371" y="1557"/>
                    <a:pt x="371" y="1597"/>
                    <a:pt x="351" y="1649"/>
                  </a:cubicBezTo>
                  <a:cubicBezTo>
                    <a:pt x="319" y="1762"/>
                    <a:pt x="257" y="1854"/>
                    <a:pt x="217" y="1967"/>
                  </a:cubicBezTo>
                  <a:cubicBezTo>
                    <a:pt x="195" y="2009"/>
                    <a:pt x="185" y="2061"/>
                    <a:pt x="185" y="2113"/>
                  </a:cubicBezTo>
                  <a:cubicBezTo>
                    <a:pt x="185" y="2185"/>
                    <a:pt x="205" y="2247"/>
                    <a:pt x="257" y="2298"/>
                  </a:cubicBezTo>
                  <a:lnTo>
                    <a:pt x="267" y="2286"/>
                  </a:lnTo>
                  <a:cubicBezTo>
                    <a:pt x="227" y="2237"/>
                    <a:pt x="205" y="2185"/>
                    <a:pt x="205" y="2113"/>
                  </a:cubicBezTo>
                  <a:cubicBezTo>
                    <a:pt x="205" y="2071"/>
                    <a:pt x="217" y="2019"/>
                    <a:pt x="237" y="1967"/>
                  </a:cubicBezTo>
                  <a:cubicBezTo>
                    <a:pt x="267" y="1866"/>
                    <a:pt x="341" y="1772"/>
                    <a:pt x="371" y="1658"/>
                  </a:cubicBezTo>
                  <a:cubicBezTo>
                    <a:pt x="390" y="1607"/>
                    <a:pt x="390" y="1557"/>
                    <a:pt x="390" y="1505"/>
                  </a:cubicBezTo>
                  <a:cubicBezTo>
                    <a:pt x="390" y="1359"/>
                    <a:pt x="341" y="1216"/>
                    <a:pt x="279" y="1083"/>
                  </a:cubicBezTo>
                  <a:cubicBezTo>
                    <a:pt x="195" y="907"/>
                    <a:pt x="94" y="732"/>
                    <a:pt x="42" y="546"/>
                  </a:cubicBezTo>
                  <a:cubicBezTo>
                    <a:pt x="32" y="495"/>
                    <a:pt x="20" y="433"/>
                    <a:pt x="20" y="371"/>
                  </a:cubicBezTo>
                  <a:cubicBezTo>
                    <a:pt x="20" y="238"/>
                    <a:pt x="62" y="104"/>
                    <a:pt x="166" y="13"/>
                  </a:cubicBezTo>
                  <a:lnTo>
                    <a:pt x="156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Google Shape;2821;p67">
              <a:extLst>
                <a:ext uri="{FF2B5EF4-FFF2-40B4-BE49-F238E27FC236}">
                  <a16:creationId xmlns:a16="http://schemas.microsoft.com/office/drawing/2014/main" id="{5BB4F8D3-E7BE-4874-B221-993A6607C61F}"/>
                </a:ext>
              </a:extLst>
            </p:cNvPr>
            <p:cNvSpPr/>
            <p:nvPr/>
          </p:nvSpPr>
          <p:spPr>
            <a:xfrm>
              <a:off x="7813748" y="3130469"/>
              <a:ext cx="86682" cy="111403"/>
            </a:xfrm>
            <a:custGeom>
              <a:avLst/>
              <a:gdLst/>
              <a:ahLst/>
              <a:cxnLst/>
              <a:rect l="l" t="t" r="r" b="b"/>
              <a:pathLst>
                <a:path w="547" h="703" extrusionOk="0">
                  <a:moveTo>
                    <a:pt x="362" y="1"/>
                  </a:moveTo>
                  <a:cubicBezTo>
                    <a:pt x="349" y="1"/>
                    <a:pt x="338" y="5"/>
                    <a:pt x="329" y="13"/>
                  </a:cubicBezTo>
                  <a:cubicBezTo>
                    <a:pt x="289" y="43"/>
                    <a:pt x="289" y="95"/>
                    <a:pt x="299" y="147"/>
                  </a:cubicBezTo>
                  <a:cubicBezTo>
                    <a:pt x="309" y="290"/>
                    <a:pt x="329" y="423"/>
                    <a:pt x="351" y="569"/>
                  </a:cubicBezTo>
                  <a:cubicBezTo>
                    <a:pt x="289" y="446"/>
                    <a:pt x="228" y="332"/>
                    <a:pt x="176" y="208"/>
                  </a:cubicBezTo>
                  <a:cubicBezTo>
                    <a:pt x="155" y="161"/>
                    <a:pt x="120" y="113"/>
                    <a:pt x="75" y="113"/>
                  </a:cubicBezTo>
                  <a:cubicBezTo>
                    <a:pt x="71" y="113"/>
                    <a:pt x="66" y="114"/>
                    <a:pt x="62" y="115"/>
                  </a:cubicBezTo>
                  <a:cubicBezTo>
                    <a:pt x="10" y="124"/>
                    <a:pt x="0" y="208"/>
                    <a:pt x="20" y="260"/>
                  </a:cubicBezTo>
                  <a:cubicBezTo>
                    <a:pt x="62" y="446"/>
                    <a:pt x="176" y="609"/>
                    <a:pt x="339" y="703"/>
                  </a:cubicBezTo>
                  <a:lnTo>
                    <a:pt x="485" y="609"/>
                  </a:lnTo>
                  <a:cubicBezTo>
                    <a:pt x="546" y="446"/>
                    <a:pt x="546" y="270"/>
                    <a:pt x="475" y="105"/>
                  </a:cubicBezTo>
                  <a:cubicBezTo>
                    <a:pt x="462" y="75"/>
                    <a:pt x="452" y="43"/>
                    <a:pt x="423" y="23"/>
                  </a:cubicBezTo>
                  <a:cubicBezTo>
                    <a:pt x="403" y="10"/>
                    <a:pt x="381" y="1"/>
                    <a:pt x="362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" name="Google Shape;2822;p67">
              <a:extLst>
                <a:ext uri="{FF2B5EF4-FFF2-40B4-BE49-F238E27FC236}">
                  <a16:creationId xmlns:a16="http://schemas.microsoft.com/office/drawing/2014/main" id="{84C7EB4C-9A91-48B6-9FD9-A44240C2F941}"/>
                </a:ext>
              </a:extLst>
            </p:cNvPr>
            <p:cNvSpPr/>
            <p:nvPr/>
          </p:nvSpPr>
          <p:spPr>
            <a:xfrm>
              <a:off x="7588568" y="3210811"/>
              <a:ext cx="290629" cy="900729"/>
            </a:xfrm>
            <a:custGeom>
              <a:avLst/>
              <a:gdLst/>
              <a:ahLst/>
              <a:cxnLst/>
              <a:rect l="l" t="t" r="r" b="b"/>
              <a:pathLst>
                <a:path w="1834" h="5684" extrusionOk="0">
                  <a:moveTo>
                    <a:pt x="1636" y="0"/>
                  </a:moveTo>
                  <a:cubicBezTo>
                    <a:pt x="1401" y="10"/>
                    <a:pt x="895" y="164"/>
                    <a:pt x="638" y="421"/>
                  </a:cubicBezTo>
                  <a:cubicBezTo>
                    <a:pt x="371" y="680"/>
                    <a:pt x="205" y="1028"/>
                    <a:pt x="205" y="1389"/>
                  </a:cubicBezTo>
                  <a:lnTo>
                    <a:pt x="205" y="1441"/>
                  </a:lnTo>
                  <a:cubicBezTo>
                    <a:pt x="215" y="1730"/>
                    <a:pt x="319" y="2027"/>
                    <a:pt x="319" y="2306"/>
                  </a:cubicBezTo>
                  <a:cubicBezTo>
                    <a:pt x="319" y="2410"/>
                    <a:pt x="309" y="2501"/>
                    <a:pt x="267" y="2605"/>
                  </a:cubicBezTo>
                  <a:cubicBezTo>
                    <a:pt x="205" y="2780"/>
                    <a:pt x="72" y="2924"/>
                    <a:pt x="42" y="3109"/>
                  </a:cubicBezTo>
                  <a:cubicBezTo>
                    <a:pt x="30" y="3139"/>
                    <a:pt x="30" y="3161"/>
                    <a:pt x="30" y="3191"/>
                  </a:cubicBezTo>
                  <a:cubicBezTo>
                    <a:pt x="30" y="3346"/>
                    <a:pt x="104" y="3499"/>
                    <a:pt x="176" y="3645"/>
                  </a:cubicBezTo>
                  <a:cubicBezTo>
                    <a:pt x="238" y="3798"/>
                    <a:pt x="309" y="3942"/>
                    <a:pt x="309" y="4097"/>
                  </a:cubicBezTo>
                  <a:cubicBezTo>
                    <a:pt x="309" y="4117"/>
                    <a:pt x="309" y="4149"/>
                    <a:pt x="299" y="4169"/>
                  </a:cubicBezTo>
                  <a:cubicBezTo>
                    <a:pt x="277" y="4345"/>
                    <a:pt x="144" y="4488"/>
                    <a:pt x="72" y="4663"/>
                  </a:cubicBezTo>
                  <a:cubicBezTo>
                    <a:pt x="20" y="4767"/>
                    <a:pt x="0" y="4891"/>
                    <a:pt x="0" y="5014"/>
                  </a:cubicBezTo>
                  <a:cubicBezTo>
                    <a:pt x="0" y="5261"/>
                    <a:pt x="104" y="5518"/>
                    <a:pt x="289" y="5684"/>
                  </a:cubicBezTo>
                  <a:lnTo>
                    <a:pt x="309" y="5672"/>
                  </a:lnTo>
                  <a:cubicBezTo>
                    <a:pt x="124" y="5508"/>
                    <a:pt x="20" y="5261"/>
                    <a:pt x="20" y="5014"/>
                  </a:cubicBezTo>
                  <a:cubicBezTo>
                    <a:pt x="20" y="4891"/>
                    <a:pt x="42" y="4777"/>
                    <a:pt x="92" y="4663"/>
                  </a:cubicBezTo>
                  <a:cubicBezTo>
                    <a:pt x="166" y="4510"/>
                    <a:pt x="299" y="4354"/>
                    <a:pt x="319" y="4179"/>
                  </a:cubicBezTo>
                  <a:cubicBezTo>
                    <a:pt x="329" y="4149"/>
                    <a:pt x="329" y="4127"/>
                    <a:pt x="329" y="4097"/>
                  </a:cubicBezTo>
                  <a:cubicBezTo>
                    <a:pt x="329" y="3942"/>
                    <a:pt x="257" y="3789"/>
                    <a:pt x="186" y="3645"/>
                  </a:cubicBezTo>
                  <a:cubicBezTo>
                    <a:pt x="124" y="3490"/>
                    <a:pt x="52" y="3346"/>
                    <a:pt x="52" y="3191"/>
                  </a:cubicBezTo>
                  <a:cubicBezTo>
                    <a:pt x="52" y="3171"/>
                    <a:pt x="52" y="3139"/>
                    <a:pt x="62" y="3109"/>
                  </a:cubicBezTo>
                  <a:cubicBezTo>
                    <a:pt x="82" y="2934"/>
                    <a:pt x="228" y="2790"/>
                    <a:pt x="289" y="2615"/>
                  </a:cubicBezTo>
                  <a:cubicBezTo>
                    <a:pt x="329" y="2511"/>
                    <a:pt x="339" y="2410"/>
                    <a:pt x="339" y="2306"/>
                  </a:cubicBezTo>
                  <a:cubicBezTo>
                    <a:pt x="339" y="2017"/>
                    <a:pt x="238" y="1730"/>
                    <a:pt x="228" y="1431"/>
                  </a:cubicBezTo>
                  <a:lnTo>
                    <a:pt x="228" y="1389"/>
                  </a:lnTo>
                  <a:cubicBezTo>
                    <a:pt x="228" y="1038"/>
                    <a:pt x="391" y="690"/>
                    <a:pt x="648" y="433"/>
                  </a:cubicBezTo>
                  <a:cubicBezTo>
                    <a:pt x="907" y="186"/>
                    <a:pt x="1411" y="30"/>
                    <a:pt x="1636" y="20"/>
                  </a:cubicBezTo>
                  <a:lnTo>
                    <a:pt x="1649" y="20"/>
                  </a:lnTo>
                  <a:cubicBezTo>
                    <a:pt x="1698" y="20"/>
                    <a:pt x="1720" y="40"/>
                    <a:pt x="1740" y="62"/>
                  </a:cubicBezTo>
                  <a:cubicBezTo>
                    <a:pt x="1760" y="92"/>
                    <a:pt x="1760" y="154"/>
                    <a:pt x="1760" y="225"/>
                  </a:cubicBezTo>
                  <a:cubicBezTo>
                    <a:pt x="1772" y="297"/>
                    <a:pt x="1772" y="381"/>
                    <a:pt x="1812" y="453"/>
                  </a:cubicBezTo>
                  <a:lnTo>
                    <a:pt x="1834" y="443"/>
                  </a:lnTo>
                  <a:cubicBezTo>
                    <a:pt x="1782" y="349"/>
                    <a:pt x="1792" y="248"/>
                    <a:pt x="1782" y="154"/>
                  </a:cubicBezTo>
                  <a:cubicBezTo>
                    <a:pt x="1782" y="112"/>
                    <a:pt x="1772" y="82"/>
                    <a:pt x="1750" y="50"/>
                  </a:cubicBezTo>
                  <a:cubicBezTo>
                    <a:pt x="1730" y="20"/>
                    <a:pt x="1698" y="0"/>
                    <a:pt x="1649" y="0"/>
                  </a:cubicBezTo>
                  <a:close/>
                </a:path>
              </a:pathLst>
            </a:custGeom>
            <a:solidFill>
              <a:srgbClr val="FFBA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" name="Google Shape;2823;p67">
              <a:extLst>
                <a:ext uri="{FF2B5EF4-FFF2-40B4-BE49-F238E27FC236}">
                  <a16:creationId xmlns:a16="http://schemas.microsoft.com/office/drawing/2014/main" id="{ABAA2542-E71F-4873-800E-9E711C321CE8}"/>
                </a:ext>
              </a:extLst>
            </p:cNvPr>
            <p:cNvSpPr/>
            <p:nvPr/>
          </p:nvSpPr>
          <p:spPr>
            <a:xfrm>
              <a:off x="8133692" y="3143780"/>
              <a:ext cx="428813" cy="982340"/>
            </a:xfrm>
            <a:custGeom>
              <a:avLst/>
              <a:gdLst/>
              <a:ahLst/>
              <a:cxnLst/>
              <a:rect l="l" t="t" r="r" b="b"/>
              <a:pathLst>
                <a:path w="2706" h="6199" extrusionOk="0">
                  <a:moveTo>
                    <a:pt x="0" y="1"/>
                  </a:moveTo>
                  <a:lnTo>
                    <a:pt x="0" y="21"/>
                  </a:lnTo>
                  <a:lnTo>
                    <a:pt x="92" y="21"/>
                  </a:lnTo>
                  <a:cubicBezTo>
                    <a:pt x="576" y="21"/>
                    <a:pt x="1070" y="73"/>
                    <a:pt x="1502" y="278"/>
                  </a:cubicBezTo>
                  <a:cubicBezTo>
                    <a:pt x="1955" y="505"/>
                    <a:pt x="2348" y="937"/>
                    <a:pt x="2387" y="1442"/>
                  </a:cubicBezTo>
                  <a:lnTo>
                    <a:pt x="2387" y="1545"/>
                  </a:lnTo>
                  <a:cubicBezTo>
                    <a:pt x="2387" y="1792"/>
                    <a:pt x="2325" y="2030"/>
                    <a:pt x="2286" y="2264"/>
                  </a:cubicBezTo>
                  <a:cubicBezTo>
                    <a:pt x="2254" y="2388"/>
                    <a:pt x="2244" y="2512"/>
                    <a:pt x="2244" y="2635"/>
                  </a:cubicBezTo>
                  <a:cubicBezTo>
                    <a:pt x="2244" y="2791"/>
                    <a:pt x="2273" y="2956"/>
                    <a:pt x="2348" y="3090"/>
                  </a:cubicBezTo>
                  <a:cubicBezTo>
                    <a:pt x="2409" y="3203"/>
                    <a:pt x="2491" y="3305"/>
                    <a:pt x="2563" y="3409"/>
                  </a:cubicBezTo>
                  <a:cubicBezTo>
                    <a:pt x="2634" y="3500"/>
                    <a:pt x="2686" y="3614"/>
                    <a:pt x="2686" y="3727"/>
                  </a:cubicBezTo>
                  <a:lnTo>
                    <a:pt x="2686" y="3747"/>
                  </a:lnTo>
                  <a:cubicBezTo>
                    <a:pt x="2686" y="3851"/>
                    <a:pt x="2624" y="3955"/>
                    <a:pt x="2572" y="4046"/>
                  </a:cubicBezTo>
                  <a:cubicBezTo>
                    <a:pt x="2511" y="4140"/>
                    <a:pt x="2439" y="4241"/>
                    <a:pt x="2419" y="4345"/>
                  </a:cubicBezTo>
                  <a:cubicBezTo>
                    <a:pt x="2409" y="4387"/>
                    <a:pt x="2397" y="4427"/>
                    <a:pt x="2397" y="4469"/>
                  </a:cubicBezTo>
                  <a:cubicBezTo>
                    <a:pt x="2397" y="4686"/>
                    <a:pt x="2543" y="4901"/>
                    <a:pt x="2605" y="5118"/>
                  </a:cubicBezTo>
                  <a:cubicBezTo>
                    <a:pt x="2644" y="5230"/>
                    <a:pt x="2666" y="5353"/>
                    <a:pt x="2666" y="5477"/>
                  </a:cubicBezTo>
                  <a:cubicBezTo>
                    <a:pt x="2666" y="5736"/>
                    <a:pt x="2582" y="5983"/>
                    <a:pt x="2439" y="6188"/>
                  </a:cubicBezTo>
                  <a:lnTo>
                    <a:pt x="2449" y="6198"/>
                  </a:lnTo>
                  <a:cubicBezTo>
                    <a:pt x="2605" y="5993"/>
                    <a:pt x="2686" y="5736"/>
                    <a:pt x="2686" y="5477"/>
                  </a:cubicBezTo>
                  <a:cubicBezTo>
                    <a:pt x="2686" y="5353"/>
                    <a:pt x="2666" y="5230"/>
                    <a:pt x="2624" y="5106"/>
                  </a:cubicBezTo>
                  <a:cubicBezTo>
                    <a:pt x="2553" y="4891"/>
                    <a:pt x="2419" y="4674"/>
                    <a:pt x="2419" y="4469"/>
                  </a:cubicBezTo>
                  <a:cubicBezTo>
                    <a:pt x="2419" y="4427"/>
                    <a:pt x="2429" y="4387"/>
                    <a:pt x="2439" y="4355"/>
                  </a:cubicBezTo>
                  <a:cubicBezTo>
                    <a:pt x="2459" y="4241"/>
                    <a:pt x="2521" y="4150"/>
                    <a:pt x="2582" y="4056"/>
                  </a:cubicBezTo>
                  <a:cubicBezTo>
                    <a:pt x="2644" y="3965"/>
                    <a:pt x="2706" y="3861"/>
                    <a:pt x="2706" y="3747"/>
                  </a:cubicBezTo>
                  <a:lnTo>
                    <a:pt x="2706" y="3727"/>
                  </a:lnTo>
                  <a:cubicBezTo>
                    <a:pt x="2706" y="3604"/>
                    <a:pt x="2656" y="3490"/>
                    <a:pt x="2582" y="3389"/>
                  </a:cubicBezTo>
                  <a:cubicBezTo>
                    <a:pt x="2511" y="3285"/>
                    <a:pt x="2419" y="3191"/>
                    <a:pt x="2367" y="3080"/>
                  </a:cubicBezTo>
                  <a:cubicBezTo>
                    <a:pt x="2296" y="2944"/>
                    <a:pt x="2264" y="2791"/>
                    <a:pt x="2264" y="2635"/>
                  </a:cubicBezTo>
                  <a:cubicBezTo>
                    <a:pt x="2264" y="2512"/>
                    <a:pt x="2273" y="2388"/>
                    <a:pt x="2306" y="2277"/>
                  </a:cubicBezTo>
                  <a:cubicBezTo>
                    <a:pt x="2348" y="2030"/>
                    <a:pt x="2409" y="1792"/>
                    <a:pt x="2409" y="1545"/>
                  </a:cubicBezTo>
                  <a:lnTo>
                    <a:pt x="2409" y="1442"/>
                  </a:lnTo>
                  <a:cubicBezTo>
                    <a:pt x="2357" y="928"/>
                    <a:pt x="1977" y="485"/>
                    <a:pt x="1512" y="268"/>
                  </a:cubicBezTo>
                  <a:cubicBezTo>
                    <a:pt x="1070" y="53"/>
                    <a:pt x="576" y="1"/>
                    <a:pt x="92" y="1"/>
                  </a:cubicBezTo>
                  <a:close/>
                </a:path>
              </a:pathLst>
            </a:custGeom>
            <a:solidFill>
              <a:srgbClr val="FFBA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" name="Google Shape;2824;p67">
              <a:extLst>
                <a:ext uri="{FF2B5EF4-FFF2-40B4-BE49-F238E27FC236}">
                  <a16:creationId xmlns:a16="http://schemas.microsoft.com/office/drawing/2014/main" id="{2AC866AD-46FD-427E-9A7B-26614FEA916E}"/>
                </a:ext>
              </a:extLst>
            </p:cNvPr>
            <p:cNvSpPr/>
            <p:nvPr/>
          </p:nvSpPr>
          <p:spPr>
            <a:xfrm>
              <a:off x="7657025" y="3582732"/>
              <a:ext cx="210445" cy="195232"/>
            </a:xfrm>
            <a:custGeom>
              <a:avLst/>
              <a:gdLst/>
              <a:ahLst/>
              <a:cxnLst/>
              <a:rect l="l" t="t" r="r" b="b"/>
              <a:pathLst>
                <a:path w="1328" h="1232" extrusionOk="0">
                  <a:moveTo>
                    <a:pt x="660" y="1"/>
                  </a:moveTo>
                  <a:cubicBezTo>
                    <a:pt x="366" y="1"/>
                    <a:pt x="109" y="212"/>
                    <a:pt x="63" y="515"/>
                  </a:cubicBezTo>
                  <a:cubicBezTo>
                    <a:pt x="1" y="854"/>
                    <a:pt x="228" y="1175"/>
                    <a:pt x="567" y="1224"/>
                  </a:cubicBezTo>
                  <a:cubicBezTo>
                    <a:pt x="598" y="1229"/>
                    <a:pt x="630" y="1232"/>
                    <a:pt x="662" y="1232"/>
                  </a:cubicBezTo>
                  <a:cubicBezTo>
                    <a:pt x="955" y="1232"/>
                    <a:pt x="1221" y="1019"/>
                    <a:pt x="1266" y="720"/>
                  </a:cubicBezTo>
                  <a:cubicBezTo>
                    <a:pt x="1328" y="382"/>
                    <a:pt x="1103" y="63"/>
                    <a:pt x="772" y="11"/>
                  </a:cubicBezTo>
                  <a:cubicBezTo>
                    <a:pt x="734" y="4"/>
                    <a:pt x="697" y="1"/>
                    <a:pt x="660" y="1"/>
                  </a:cubicBezTo>
                  <a:close/>
                </a:path>
              </a:pathLst>
            </a:custGeom>
            <a:solidFill>
              <a:srgbClr val="F4C4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" name="Google Shape;2825;p67">
              <a:extLst>
                <a:ext uri="{FF2B5EF4-FFF2-40B4-BE49-F238E27FC236}">
                  <a16:creationId xmlns:a16="http://schemas.microsoft.com/office/drawing/2014/main" id="{0FED2614-F46C-4E1A-AB04-0CE06078D749}"/>
                </a:ext>
              </a:extLst>
            </p:cNvPr>
            <p:cNvSpPr/>
            <p:nvPr/>
          </p:nvSpPr>
          <p:spPr>
            <a:xfrm>
              <a:off x="7683331" y="3647862"/>
              <a:ext cx="153238" cy="128993"/>
            </a:xfrm>
            <a:custGeom>
              <a:avLst/>
              <a:gdLst/>
              <a:ahLst/>
              <a:cxnLst/>
              <a:rect l="l" t="t" r="r" b="b"/>
              <a:pathLst>
                <a:path w="967" h="814" extrusionOk="0">
                  <a:moveTo>
                    <a:pt x="482" y="0"/>
                  </a:moveTo>
                  <a:cubicBezTo>
                    <a:pt x="401" y="0"/>
                    <a:pt x="319" y="22"/>
                    <a:pt x="257" y="52"/>
                  </a:cubicBezTo>
                  <a:cubicBezTo>
                    <a:pt x="339" y="22"/>
                    <a:pt x="420" y="10"/>
                    <a:pt x="514" y="10"/>
                  </a:cubicBezTo>
                  <a:lnTo>
                    <a:pt x="576" y="10"/>
                  </a:lnTo>
                  <a:cubicBezTo>
                    <a:pt x="544" y="0"/>
                    <a:pt x="514" y="0"/>
                    <a:pt x="482" y="0"/>
                  </a:cubicBezTo>
                  <a:close/>
                  <a:moveTo>
                    <a:pt x="514" y="62"/>
                  </a:moveTo>
                  <a:cubicBezTo>
                    <a:pt x="420" y="62"/>
                    <a:pt x="329" y="84"/>
                    <a:pt x="247" y="114"/>
                  </a:cubicBezTo>
                  <a:cubicBezTo>
                    <a:pt x="196" y="134"/>
                    <a:pt x="144" y="166"/>
                    <a:pt x="92" y="186"/>
                  </a:cubicBezTo>
                  <a:cubicBezTo>
                    <a:pt x="62" y="228"/>
                    <a:pt x="40" y="279"/>
                    <a:pt x="40" y="331"/>
                  </a:cubicBezTo>
                  <a:cubicBezTo>
                    <a:pt x="0" y="546"/>
                    <a:pt x="186" y="764"/>
                    <a:pt x="443" y="803"/>
                  </a:cubicBezTo>
                  <a:cubicBezTo>
                    <a:pt x="472" y="813"/>
                    <a:pt x="504" y="813"/>
                    <a:pt x="534" y="813"/>
                  </a:cubicBezTo>
                  <a:cubicBezTo>
                    <a:pt x="742" y="813"/>
                    <a:pt x="905" y="702"/>
                    <a:pt x="967" y="546"/>
                  </a:cubicBezTo>
                  <a:cubicBezTo>
                    <a:pt x="905" y="465"/>
                    <a:pt x="853" y="381"/>
                    <a:pt x="803" y="299"/>
                  </a:cubicBezTo>
                  <a:cubicBezTo>
                    <a:pt x="729" y="299"/>
                    <a:pt x="668" y="309"/>
                    <a:pt x="596" y="341"/>
                  </a:cubicBezTo>
                  <a:cubicBezTo>
                    <a:pt x="534" y="361"/>
                    <a:pt x="472" y="393"/>
                    <a:pt x="411" y="433"/>
                  </a:cubicBezTo>
                  <a:lnTo>
                    <a:pt x="401" y="433"/>
                  </a:lnTo>
                  <a:cubicBezTo>
                    <a:pt x="401" y="433"/>
                    <a:pt x="391" y="433"/>
                    <a:pt x="391" y="423"/>
                  </a:cubicBezTo>
                  <a:cubicBezTo>
                    <a:pt x="381" y="413"/>
                    <a:pt x="391" y="413"/>
                    <a:pt x="391" y="403"/>
                  </a:cubicBezTo>
                  <a:cubicBezTo>
                    <a:pt x="443" y="351"/>
                    <a:pt x="514" y="309"/>
                    <a:pt x="576" y="279"/>
                  </a:cubicBezTo>
                  <a:cubicBezTo>
                    <a:pt x="638" y="257"/>
                    <a:pt x="710" y="247"/>
                    <a:pt x="771" y="237"/>
                  </a:cubicBezTo>
                  <a:cubicBezTo>
                    <a:pt x="742" y="195"/>
                    <a:pt x="719" y="146"/>
                    <a:pt x="700" y="94"/>
                  </a:cubicBezTo>
                  <a:cubicBezTo>
                    <a:pt x="638" y="72"/>
                    <a:pt x="576" y="62"/>
                    <a:pt x="514" y="62"/>
                  </a:cubicBezTo>
                  <a:close/>
                </a:path>
              </a:pathLst>
            </a:custGeom>
            <a:solidFill>
              <a:srgbClr val="F4BA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826;p67">
              <a:extLst>
                <a:ext uri="{FF2B5EF4-FFF2-40B4-BE49-F238E27FC236}">
                  <a16:creationId xmlns:a16="http://schemas.microsoft.com/office/drawing/2014/main" id="{0CDFCEE7-4420-49A7-BF67-E6CF60A446A1}"/>
                </a:ext>
              </a:extLst>
            </p:cNvPr>
            <p:cNvSpPr/>
            <p:nvPr/>
          </p:nvSpPr>
          <p:spPr>
            <a:xfrm>
              <a:off x="7678260" y="3649447"/>
              <a:ext cx="171620" cy="40726"/>
            </a:xfrm>
            <a:custGeom>
              <a:avLst/>
              <a:gdLst/>
              <a:ahLst/>
              <a:cxnLst/>
              <a:rect l="l" t="t" r="r" b="b"/>
              <a:pathLst>
                <a:path w="1083" h="257" extrusionOk="0">
                  <a:moveTo>
                    <a:pt x="546" y="0"/>
                  </a:moveTo>
                  <a:cubicBezTo>
                    <a:pt x="443" y="0"/>
                    <a:pt x="351" y="22"/>
                    <a:pt x="257" y="52"/>
                  </a:cubicBezTo>
                  <a:cubicBezTo>
                    <a:pt x="218" y="74"/>
                    <a:pt x="176" y="94"/>
                    <a:pt x="134" y="114"/>
                  </a:cubicBezTo>
                  <a:cubicBezTo>
                    <a:pt x="94" y="146"/>
                    <a:pt x="52" y="166"/>
                    <a:pt x="10" y="208"/>
                  </a:cubicBezTo>
                  <a:cubicBezTo>
                    <a:pt x="10" y="208"/>
                    <a:pt x="0" y="218"/>
                    <a:pt x="10" y="227"/>
                  </a:cubicBezTo>
                  <a:cubicBezTo>
                    <a:pt x="20" y="237"/>
                    <a:pt x="32" y="237"/>
                    <a:pt x="42" y="237"/>
                  </a:cubicBezTo>
                  <a:lnTo>
                    <a:pt x="42" y="227"/>
                  </a:lnTo>
                  <a:cubicBezTo>
                    <a:pt x="114" y="176"/>
                    <a:pt x="195" y="136"/>
                    <a:pt x="279" y="104"/>
                  </a:cubicBezTo>
                  <a:cubicBezTo>
                    <a:pt x="361" y="74"/>
                    <a:pt x="452" y="52"/>
                    <a:pt x="546" y="52"/>
                  </a:cubicBezTo>
                  <a:cubicBezTo>
                    <a:pt x="638" y="52"/>
                    <a:pt x="722" y="74"/>
                    <a:pt x="803" y="104"/>
                  </a:cubicBezTo>
                  <a:cubicBezTo>
                    <a:pt x="855" y="124"/>
                    <a:pt x="885" y="146"/>
                    <a:pt x="927" y="166"/>
                  </a:cubicBezTo>
                  <a:cubicBezTo>
                    <a:pt x="947" y="176"/>
                    <a:pt x="969" y="198"/>
                    <a:pt x="989" y="208"/>
                  </a:cubicBezTo>
                  <a:lnTo>
                    <a:pt x="1041" y="247"/>
                  </a:lnTo>
                  <a:cubicBezTo>
                    <a:pt x="1046" y="253"/>
                    <a:pt x="1050" y="256"/>
                    <a:pt x="1055" y="256"/>
                  </a:cubicBezTo>
                  <a:cubicBezTo>
                    <a:pt x="1060" y="256"/>
                    <a:pt x="1065" y="253"/>
                    <a:pt x="1070" y="247"/>
                  </a:cubicBezTo>
                  <a:cubicBezTo>
                    <a:pt x="1083" y="237"/>
                    <a:pt x="1070" y="227"/>
                    <a:pt x="1070" y="218"/>
                  </a:cubicBezTo>
                  <a:lnTo>
                    <a:pt x="1008" y="176"/>
                  </a:lnTo>
                  <a:cubicBezTo>
                    <a:pt x="989" y="156"/>
                    <a:pt x="979" y="146"/>
                    <a:pt x="959" y="136"/>
                  </a:cubicBezTo>
                  <a:cubicBezTo>
                    <a:pt x="917" y="104"/>
                    <a:pt x="875" y="74"/>
                    <a:pt x="823" y="62"/>
                  </a:cubicBezTo>
                  <a:cubicBezTo>
                    <a:pt x="803" y="52"/>
                    <a:pt x="784" y="42"/>
                    <a:pt x="761" y="32"/>
                  </a:cubicBezTo>
                  <a:lnTo>
                    <a:pt x="690" y="12"/>
                  </a:lnTo>
                  <a:cubicBezTo>
                    <a:pt x="638" y="0"/>
                    <a:pt x="598" y="0"/>
                    <a:pt x="546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" name="Google Shape;2827;p67">
              <a:extLst>
                <a:ext uri="{FF2B5EF4-FFF2-40B4-BE49-F238E27FC236}">
                  <a16:creationId xmlns:a16="http://schemas.microsoft.com/office/drawing/2014/main" id="{8323FBD1-9ABC-447C-B7FA-A01287542029}"/>
                </a:ext>
              </a:extLst>
            </p:cNvPr>
            <p:cNvSpPr/>
            <p:nvPr/>
          </p:nvSpPr>
          <p:spPr>
            <a:xfrm>
              <a:off x="7743548" y="3685418"/>
              <a:ext cx="132162" cy="32644"/>
            </a:xfrm>
            <a:custGeom>
              <a:avLst/>
              <a:gdLst/>
              <a:ahLst/>
              <a:cxnLst/>
              <a:rect l="l" t="t" r="r" b="b"/>
              <a:pathLst>
                <a:path w="834" h="206" extrusionOk="0">
                  <a:moveTo>
                    <a:pt x="423" y="0"/>
                  </a:moveTo>
                  <a:cubicBezTo>
                    <a:pt x="349" y="0"/>
                    <a:pt x="268" y="20"/>
                    <a:pt x="196" y="42"/>
                  </a:cubicBezTo>
                  <a:cubicBezTo>
                    <a:pt x="134" y="72"/>
                    <a:pt x="63" y="114"/>
                    <a:pt x="11" y="166"/>
                  </a:cubicBezTo>
                  <a:cubicBezTo>
                    <a:pt x="11" y="176"/>
                    <a:pt x="1" y="176"/>
                    <a:pt x="11" y="186"/>
                  </a:cubicBezTo>
                  <a:cubicBezTo>
                    <a:pt x="11" y="196"/>
                    <a:pt x="21" y="196"/>
                    <a:pt x="31" y="196"/>
                  </a:cubicBezTo>
                  <a:cubicBezTo>
                    <a:pt x="92" y="156"/>
                    <a:pt x="154" y="124"/>
                    <a:pt x="216" y="104"/>
                  </a:cubicBezTo>
                  <a:cubicBezTo>
                    <a:pt x="288" y="72"/>
                    <a:pt x="349" y="62"/>
                    <a:pt x="423" y="62"/>
                  </a:cubicBezTo>
                  <a:cubicBezTo>
                    <a:pt x="495" y="62"/>
                    <a:pt x="567" y="72"/>
                    <a:pt x="629" y="94"/>
                  </a:cubicBezTo>
                  <a:cubicBezTo>
                    <a:pt x="658" y="114"/>
                    <a:pt x="690" y="124"/>
                    <a:pt x="720" y="144"/>
                  </a:cubicBezTo>
                  <a:cubicBezTo>
                    <a:pt x="752" y="166"/>
                    <a:pt x="782" y="186"/>
                    <a:pt x="814" y="206"/>
                  </a:cubicBezTo>
                  <a:lnTo>
                    <a:pt x="834" y="206"/>
                  </a:lnTo>
                  <a:lnTo>
                    <a:pt x="834" y="186"/>
                  </a:lnTo>
                  <a:cubicBezTo>
                    <a:pt x="804" y="156"/>
                    <a:pt x="772" y="134"/>
                    <a:pt x="742" y="114"/>
                  </a:cubicBezTo>
                  <a:cubicBezTo>
                    <a:pt x="710" y="94"/>
                    <a:pt x="680" y="72"/>
                    <a:pt x="648" y="52"/>
                  </a:cubicBezTo>
                  <a:cubicBezTo>
                    <a:pt x="609" y="33"/>
                    <a:pt x="577" y="33"/>
                    <a:pt x="535" y="20"/>
                  </a:cubicBezTo>
                  <a:cubicBezTo>
                    <a:pt x="505" y="10"/>
                    <a:pt x="463" y="0"/>
                    <a:pt x="423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828;p67">
              <a:extLst>
                <a:ext uri="{FF2B5EF4-FFF2-40B4-BE49-F238E27FC236}">
                  <a16:creationId xmlns:a16="http://schemas.microsoft.com/office/drawing/2014/main" id="{28C446B2-CE51-4FD2-B9D7-C1871C63BDB9}"/>
                </a:ext>
              </a:extLst>
            </p:cNvPr>
            <p:cNvSpPr/>
            <p:nvPr/>
          </p:nvSpPr>
          <p:spPr>
            <a:xfrm>
              <a:off x="8283601" y="3563399"/>
              <a:ext cx="215516" cy="195390"/>
            </a:xfrm>
            <a:custGeom>
              <a:avLst/>
              <a:gdLst/>
              <a:ahLst/>
              <a:cxnLst/>
              <a:rect l="l" t="t" r="r" b="b"/>
              <a:pathLst>
                <a:path w="1360" h="1233" extrusionOk="0">
                  <a:moveTo>
                    <a:pt x="676" y="1"/>
                  </a:moveTo>
                  <a:cubicBezTo>
                    <a:pt x="626" y="1"/>
                    <a:pt x="575" y="7"/>
                    <a:pt x="524" y="19"/>
                  </a:cubicBezTo>
                  <a:cubicBezTo>
                    <a:pt x="196" y="101"/>
                    <a:pt x="0" y="442"/>
                    <a:pt x="82" y="770"/>
                  </a:cubicBezTo>
                  <a:cubicBezTo>
                    <a:pt x="153" y="1048"/>
                    <a:pt x="405" y="1232"/>
                    <a:pt x="680" y="1232"/>
                  </a:cubicBezTo>
                  <a:cubicBezTo>
                    <a:pt x="731" y="1232"/>
                    <a:pt x="782" y="1226"/>
                    <a:pt x="833" y="1213"/>
                  </a:cubicBezTo>
                  <a:cubicBezTo>
                    <a:pt x="1154" y="1131"/>
                    <a:pt x="1360" y="803"/>
                    <a:pt x="1278" y="462"/>
                  </a:cubicBezTo>
                  <a:cubicBezTo>
                    <a:pt x="1199" y="183"/>
                    <a:pt x="951" y="1"/>
                    <a:pt x="676" y="1"/>
                  </a:cubicBezTo>
                  <a:close/>
                </a:path>
              </a:pathLst>
            </a:custGeom>
            <a:solidFill>
              <a:srgbClr val="F4C4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829;p67">
              <a:extLst>
                <a:ext uri="{FF2B5EF4-FFF2-40B4-BE49-F238E27FC236}">
                  <a16:creationId xmlns:a16="http://schemas.microsoft.com/office/drawing/2014/main" id="{77D6273F-8B34-45C8-A467-42BA2979DB83}"/>
                </a:ext>
              </a:extLst>
            </p:cNvPr>
            <p:cNvSpPr/>
            <p:nvPr/>
          </p:nvSpPr>
          <p:spPr>
            <a:xfrm>
              <a:off x="8329398" y="3628212"/>
              <a:ext cx="144998" cy="128993"/>
            </a:xfrm>
            <a:custGeom>
              <a:avLst/>
              <a:gdLst/>
              <a:ahLst/>
              <a:cxnLst/>
              <a:rect l="l" t="t" r="r" b="b"/>
              <a:pathLst>
                <a:path w="915" h="814" extrusionOk="0">
                  <a:moveTo>
                    <a:pt x="433" y="1"/>
                  </a:moveTo>
                  <a:cubicBezTo>
                    <a:pt x="391" y="1"/>
                    <a:pt x="349" y="1"/>
                    <a:pt x="309" y="11"/>
                  </a:cubicBezTo>
                  <a:lnTo>
                    <a:pt x="309" y="23"/>
                  </a:lnTo>
                  <a:cubicBezTo>
                    <a:pt x="329" y="11"/>
                    <a:pt x="339" y="11"/>
                    <a:pt x="359" y="11"/>
                  </a:cubicBezTo>
                  <a:lnTo>
                    <a:pt x="421" y="11"/>
                  </a:lnTo>
                  <a:cubicBezTo>
                    <a:pt x="495" y="11"/>
                    <a:pt x="557" y="23"/>
                    <a:pt x="628" y="33"/>
                  </a:cubicBezTo>
                  <a:cubicBezTo>
                    <a:pt x="566" y="11"/>
                    <a:pt x="505" y="1"/>
                    <a:pt x="433" y="1"/>
                  </a:cubicBezTo>
                  <a:close/>
                  <a:moveTo>
                    <a:pt x="359" y="72"/>
                  </a:moveTo>
                  <a:cubicBezTo>
                    <a:pt x="339" y="72"/>
                    <a:pt x="319" y="72"/>
                    <a:pt x="287" y="85"/>
                  </a:cubicBezTo>
                  <a:cubicBezTo>
                    <a:pt x="267" y="146"/>
                    <a:pt x="248" y="208"/>
                    <a:pt x="216" y="270"/>
                  </a:cubicBezTo>
                  <a:cubicBezTo>
                    <a:pt x="248" y="280"/>
                    <a:pt x="287" y="280"/>
                    <a:pt x="319" y="290"/>
                  </a:cubicBezTo>
                  <a:cubicBezTo>
                    <a:pt x="391" y="310"/>
                    <a:pt x="453" y="352"/>
                    <a:pt x="515" y="403"/>
                  </a:cubicBezTo>
                  <a:cubicBezTo>
                    <a:pt x="515" y="403"/>
                    <a:pt x="524" y="413"/>
                    <a:pt x="515" y="413"/>
                  </a:cubicBezTo>
                  <a:cubicBezTo>
                    <a:pt x="515" y="423"/>
                    <a:pt x="515" y="423"/>
                    <a:pt x="505" y="423"/>
                  </a:cubicBezTo>
                  <a:lnTo>
                    <a:pt x="495" y="423"/>
                  </a:lnTo>
                  <a:cubicBezTo>
                    <a:pt x="433" y="394"/>
                    <a:pt x="371" y="361"/>
                    <a:pt x="297" y="352"/>
                  </a:cubicBezTo>
                  <a:cubicBezTo>
                    <a:pt x="267" y="342"/>
                    <a:pt x="225" y="332"/>
                    <a:pt x="196" y="332"/>
                  </a:cubicBezTo>
                  <a:cubicBezTo>
                    <a:pt x="144" y="443"/>
                    <a:pt x="72" y="557"/>
                    <a:pt x="1" y="660"/>
                  </a:cubicBezTo>
                  <a:cubicBezTo>
                    <a:pt x="82" y="764"/>
                    <a:pt x="216" y="814"/>
                    <a:pt x="359" y="814"/>
                  </a:cubicBezTo>
                  <a:cubicBezTo>
                    <a:pt x="401" y="814"/>
                    <a:pt x="453" y="814"/>
                    <a:pt x="495" y="804"/>
                  </a:cubicBezTo>
                  <a:cubicBezTo>
                    <a:pt x="752" y="732"/>
                    <a:pt x="915" y="505"/>
                    <a:pt x="865" y="290"/>
                  </a:cubicBezTo>
                  <a:cubicBezTo>
                    <a:pt x="843" y="238"/>
                    <a:pt x="823" y="196"/>
                    <a:pt x="791" y="156"/>
                  </a:cubicBezTo>
                  <a:cubicBezTo>
                    <a:pt x="742" y="134"/>
                    <a:pt x="690" y="114"/>
                    <a:pt x="628" y="95"/>
                  </a:cubicBezTo>
                  <a:cubicBezTo>
                    <a:pt x="566" y="85"/>
                    <a:pt x="495" y="72"/>
                    <a:pt x="421" y="72"/>
                  </a:cubicBezTo>
                  <a:close/>
                </a:path>
              </a:pathLst>
            </a:custGeom>
            <a:solidFill>
              <a:srgbClr val="F4BA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1" name="Google Shape;2830;p67">
              <a:extLst>
                <a:ext uri="{FF2B5EF4-FFF2-40B4-BE49-F238E27FC236}">
                  <a16:creationId xmlns:a16="http://schemas.microsoft.com/office/drawing/2014/main" id="{79C550E9-EE2A-4FDD-B7C2-99FB1269A0D8}"/>
                </a:ext>
              </a:extLst>
            </p:cNvPr>
            <p:cNvSpPr/>
            <p:nvPr/>
          </p:nvSpPr>
          <p:spPr>
            <a:xfrm>
              <a:off x="8306262" y="3629163"/>
              <a:ext cx="168134" cy="48174"/>
            </a:xfrm>
            <a:custGeom>
              <a:avLst/>
              <a:gdLst/>
              <a:ahLst/>
              <a:cxnLst/>
              <a:rect l="l" t="t" r="r" b="b"/>
              <a:pathLst>
                <a:path w="1061" h="304" extrusionOk="0">
                  <a:moveTo>
                    <a:pt x="576" y="1"/>
                  </a:moveTo>
                  <a:cubicBezTo>
                    <a:pt x="552" y="1"/>
                    <a:pt x="528" y="2"/>
                    <a:pt x="505" y="5"/>
                  </a:cubicBezTo>
                  <a:cubicBezTo>
                    <a:pt x="455" y="5"/>
                    <a:pt x="413" y="27"/>
                    <a:pt x="362" y="37"/>
                  </a:cubicBezTo>
                  <a:lnTo>
                    <a:pt x="290" y="56"/>
                  </a:lnTo>
                  <a:cubicBezTo>
                    <a:pt x="270" y="66"/>
                    <a:pt x="248" y="79"/>
                    <a:pt x="228" y="89"/>
                  </a:cubicBezTo>
                  <a:cubicBezTo>
                    <a:pt x="186" y="108"/>
                    <a:pt x="147" y="140"/>
                    <a:pt x="105" y="170"/>
                  </a:cubicBezTo>
                  <a:lnTo>
                    <a:pt x="53" y="222"/>
                  </a:lnTo>
                  <a:lnTo>
                    <a:pt x="1" y="274"/>
                  </a:lnTo>
                  <a:lnTo>
                    <a:pt x="1" y="304"/>
                  </a:lnTo>
                  <a:lnTo>
                    <a:pt x="33" y="304"/>
                  </a:lnTo>
                  <a:lnTo>
                    <a:pt x="85" y="252"/>
                  </a:lnTo>
                  <a:cubicBezTo>
                    <a:pt x="105" y="242"/>
                    <a:pt x="114" y="222"/>
                    <a:pt x="134" y="212"/>
                  </a:cubicBezTo>
                  <a:cubicBezTo>
                    <a:pt x="176" y="180"/>
                    <a:pt x="208" y="160"/>
                    <a:pt x="248" y="140"/>
                  </a:cubicBezTo>
                  <a:cubicBezTo>
                    <a:pt x="332" y="98"/>
                    <a:pt x="423" y="66"/>
                    <a:pt x="505" y="66"/>
                  </a:cubicBezTo>
                  <a:cubicBezTo>
                    <a:pt x="530" y="64"/>
                    <a:pt x="554" y="62"/>
                    <a:pt x="578" y="62"/>
                  </a:cubicBezTo>
                  <a:cubicBezTo>
                    <a:pt x="646" y="62"/>
                    <a:pt x="712" y="72"/>
                    <a:pt x="774" y="89"/>
                  </a:cubicBezTo>
                  <a:cubicBezTo>
                    <a:pt x="866" y="118"/>
                    <a:pt x="950" y="150"/>
                    <a:pt x="1031" y="202"/>
                  </a:cubicBezTo>
                  <a:cubicBezTo>
                    <a:pt x="1041" y="202"/>
                    <a:pt x="1051" y="202"/>
                    <a:pt x="1061" y="190"/>
                  </a:cubicBezTo>
                  <a:cubicBezTo>
                    <a:pt x="1061" y="180"/>
                    <a:pt x="1061" y="170"/>
                    <a:pt x="1051" y="170"/>
                  </a:cubicBezTo>
                  <a:cubicBezTo>
                    <a:pt x="1011" y="140"/>
                    <a:pt x="969" y="108"/>
                    <a:pt x="927" y="89"/>
                  </a:cubicBezTo>
                  <a:cubicBezTo>
                    <a:pt x="888" y="66"/>
                    <a:pt x="846" y="47"/>
                    <a:pt x="794" y="37"/>
                  </a:cubicBezTo>
                  <a:cubicBezTo>
                    <a:pt x="725" y="12"/>
                    <a:pt x="649" y="1"/>
                    <a:pt x="576" y="1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2" name="Google Shape;2831;p67">
              <a:extLst>
                <a:ext uri="{FF2B5EF4-FFF2-40B4-BE49-F238E27FC236}">
                  <a16:creationId xmlns:a16="http://schemas.microsoft.com/office/drawing/2014/main" id="{6C87B20A-C7AC-4F25-9BE1-A63A55AA728A}"/>
                </a:ext>
              </a:extLst>
            </p:cNvPr>
            <p:cNvSpPr/>
            <p:nvPr/>
          </p:nvSpPr>
          <p:spPr>
            <a:xfrm>
              <a:off x="8280432" y="3670206"/>
              <a:ext cx="132162" cy="38032"/>
            </a:xfrm>
            <a:custGeom>
              <a:avLst/>
              <a:gdLst/>
              <a:ahLst/>
              <a:cxnLst/>
              <a:rect l="l" t="t" r="r" b="b"/>
              <a:pathLst>
                <a:path w="834" h="240" extrusionOk="0">
                  <a:moveTo>
                    <a:pt x="463" y="0"/>
                  </a:moveTo>
                  <a:cubicBezTo>
                    <a:pt x="442" y="0"/>
                    <a:pt x="421" y="2"/>
                    <a:pt x="401" y="5"/>
                  </a:cubicBezTo>
                  <a:cubicBezTo>
                    <a:pt x="359" y="5"/>
                    <a:pt x="319" y="15"/>
                    <a:pt x="287" y="25"/>
                  </a:cubicBezTo>
                  <a:cubicBezTo>
                    <a:pt x="248" y="35"/>
                    <a:pt x="216" y="54"/>
                    <a:pt x="186" y="77"/>
                  </a:cubicBezTo>
                  <a:cubicBezTo>
                    <a:pt x="144" y="87"/>
                    <a:pt x="124" y="116"/>
                    <a:pt x="92" y="138"/>
                  </a:cubicBezTo>
                  <a:cubicBezTo>
                    <a:pt x="63" y="158"/>
                    <a:pt x="30" y="190"/>
                    <a:pt x="11" y="220"/>
                  </a:cubicBezTo>
                  <a:cubicBezTo>
                    <a:pt x="1" y="220"/>
                    <a:pt x="1" y="230"/>
                    <a:pt x="11" y="240"/>
                  </a:cubicBezTo>
                  <a:lnTo>
                    <a:pt x="30" y="240"/>
                  </a:lnTo>
                  <a:cubicBezTo>
                    <a:pt x="63" y="210"/>
                    <a:pt x="82" y="190"/>
                    <a:pt x="112" y="168"/>
                  </a:cubicBezTo>
                  <a:cubicBezTo>
                    <a:pt x="144" y="148"/>
                    <a:pt x="174" y="129"/>
                    <a:pt x="206" y="116"/>
                  </a:cubicBezTo>
                  <a:cubicBezTo>
                    <a:pt x="268" y="87"/>
                    <a:pt x="329" y="67"/>
                    <a:pt x="401" y="54"/>
                  </a:cubicBezTo>
                  <a:cubicBezTo>
                    <a:pt x="473" y="54"/>
                    <a:pt x="544" y="67"/>
                    <a:pt x="606" y="87"/>
                  </a:cubicBezTo>
                  <a:cubicBezTo>
                    <a:pt x="680" y="96"/>
                    <a:pt x="742" y="129"/>
                    <a:pt x="804" y="158"/>
                  </a:cubicBezTo>
                  <a:cubicBezTo>
                    <a:pt x="814" y="158"/>
                    <a:pt x="824" y="158"/>
                    <a:pt x="824" y="148"/>
                  </a:cubicBezTo>
                  <a:cubicBezTo>
                    <a:pt x="833" y="148"/>
                    <a:pt x="824" y="138"/>
                    <a:pt x="824" y="138"/>
                  </a:cubicBezTo>
                  <a:cubicBezTo>
                    <a:pt x="762" y="87"/>
                    <a:pt x="700" y="45"/>
                    <a:pt x="628" y="25"/>
                  </a:cubicBezTo>
                  <a:cubicBezTo>
                    <a:pt x="577" y="10"/>
                    <a:pt x="518" y="0"/>
                    <a:pt x="463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3" name="Google Shape;2832;p67">
              <a:extLst>
                <a:ext uri="{FF2B5EF4-FFF2-40B4-BE49-F238E27FC236}">
                  <a16:creationId xmlns:a16="http://schemas.microsoft.com/office/drawing/2014/main" id="{8561BD4A-24F2-4839-B483-5F8CDC9A4129}"/>
                </a:ext>
              </a:extLst>
            </p:cNvPr>
            <p:cNvSpPr/>
            <p:nvPr/>
          </p:nvSpPr>
          <p:spPr>
            <a:xfrm>
              <a:off x="7751788" y="3202413"/>
              <a:ext cx="660809" cy="647181"/>
            </a:xfrm>
            <a:custGeom>
              <a:avLst/>
              <a:gdLst/>
              <a:ahLst/>
              <a:cxnLst/>
              <a:rect l="l" t="t" r="r" b="b"/>
              <a:pathLst>
                <a:path w="4170" h="4084" extrusionOk="0">
                  <a:moveTo>
                    <a:pt x="2088" y="1"/>
                  </a:moveTo>
                  <a:cubicBezTo>
                    <a:pt x="1084" y="1"/>
                    <a:pt x="228" y="761"/>
                    <a:pt x="112" y="1783"/>
                  </a:cubicBezTo>
                  <a:cubicBezTo>
                    <a:pt x="1" y="2883"/>
                    <a:pt x="619" y="3923"/>
                    <a:pt x="1884" y="4069"/>
                  </a:cubicBezTo>
                  <a:cubicBezTo>
                    <a:pt x="1979" y="4079"/>
                    <a:pt x="2071" y="4084"/>
                    <a:pt x="2160" y="4084"/>
                  </a:cubicBezTo>
                  <a:cubicBezTo>
                    <a:pt x="3337" y="4084"/>
                    <a:pt x="3940" y="3228"/>
                    <a:pt x="4046" y="2203"/>
                  </a:cubicBezTo>
                  <a:cubicBezTo>
                    <a:pt x="4169" y="1114"/>
                    <a:pt x="3386" y="125"/>
                    <a:pt x="2296" y="11"/>
                  </a:cubicBezTo>
                  <a:cubicBezTo>
                    <a:pt x="2226" y="4"/>
                    <a:pt x="2157" y="1"/>
                    <a:pt x="2088" y="1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4" name="Google Shape;2833;p67">
              <a:extLst>
                <a:ext uri="{FF2B5EF4-FFF2-40B4-BE49-F238E27FC236}">
                  <a16:creationId xmlns:a16="http://schemas.microsoft.com/office/drawing/2014/main" id="{4DED73D9-C9E6-4799-A27C-3621E5DF60E4}"/>
                </a:ext>
              </a:extLst>
            </p:cNvPr>
            <p:cNvSpPr/>
            <p:nvPr/>
          </p:nvSpPr>
          <p:spPr>
            <a:xfrm>
              <a:off x="7673506" y="3163588"/>
              <a:ext cx="755573" cy="413125"/>
            </a:xfrm>
            <a:custGeom>
              <a:avLst/>
              <a:gdLst/>
              <a:ahLst/>
              <a:cxnLst/>
              <a:rect l="l" t="t" r="r" b="b"/>
              <a:pathLst>
                <a:path w="4768" h="2607" extrusionOk="0">
                  <a:moveTo>
                    <a:pt x="2535" y="0"/>
                  </a:moveTo>
                  <a:cubicBezTo>
                    <a:pt x="1817" y="0"/>
                    <a:pt x="912" y="343"/>
                    <a:pt x="505" y="793"/>
                  </a:cubicBezTo>
                  <a:cubicBezTo>
                    <a:pt x="1" y="1349"/>
                    <a:pt x="411" y="2584"/>
                    <a:pt x="411" y="2584"/>
                  </a:cubicBezTo>
                  <a:cubicBezTo>
                    <a:pt x="432" y="2599"/>
                    <a:pt x="457" y="2606"/>
                    <a:pt x="485" y="2606"/>
                  </a:cubicBezTo>
                  <a:cubicBezTo>
                    <a:pt x="756" y="2606"/>
                    <a:pt x="1307" y="1950"/>
                    <a:pt x="1399" y="1905"/>
                  </a:cubicBezTo>
                  <a:cubicBezTo>
                    <a:pt x="1503" y="1853"/>
                    <a:pt x="1409" y="1203"/>
                    <a:pt x="1409" y="1203"/>
                  </a:cubicBezTo>
                  <a:lnTo>
                    <a:pt x="1409" y="1203"/>
                  </a:lnTo>
                  <a:cubicBezTo>
                    <a:pt x="1409" y="1203"/>
                    <a:pt x="1565" y="1759"/>
                    <a:pt x="1669" y="1821"/>
                  </a:cubicBezTo>
                  <a:cubicBezTo>
                    <a:pt x="1700" y="1840"/>
                    <a:pt x="1819" y="1847"/>
                    <a:pt x="1971" y="1847"/>
                  </a:cubicBezTo>
                  <a:cubicBezTo>
                    <a:pt x="2308" y="1847"/>
                    <a:pt x="2806" y="1811"/>
                    <a:pt x="2862" y="1791"/>
                  </a:cubicBezTo>
                  <a:cubicBezTo>
                    <a:pt x="2944" y="1769"/>
                    <a:pt x="2882" y="1152"/>
                    <a:pt x="2882" y="1151"/>
                  </a:cubicBezTo>
                  <a:lnTo>
                    <a:pt x="2882" y="1151"/>
                  </a:lnTo>
                  <a:cubicBezTo>
                    <a:pt x="2882" y="1152"/>
                    <a:pt x="2966" y="1749"/>
                    <a:pt x="3161" y="1811"/>
                  </a:cubicBezTo>
                  <a:cubicBezTo>
                    <a:pt x="3366" y="1873"/>
                    <a:pt x="3831" y="1905"/>
                    <a:pt x="3831" y="1905"/>
                  </a:cubicBezTo>
                  <a:cubicBezTo>
                    <a:pt x="3831" y="1905"/>
                    <a:pt x="3831" y="1402"/>
                    <a:pt x="3871" y="1402"/>
                  </a:cubicBezTo>
                  <a:cubicBezTo>
                    <a:pt x="3874" y="1402"/>
                    <a:pt x="3877" y="1405"/>
                    <a:pt x="3880" y="1410"/>
                  </a:cubicBezTo>
                  <a:cubicBezTo>
                    <a:pt x="3932" y="1492"/>
                    <a:pt x="4016" y="1944"/>
                    <a:pt x="4107" y="2016"/>
                  </a:cubicBezTo>
                  <a:cubicBezTo>
                    <a:pt x="4211" y="2078"/>
                    <a:pt x="4612" y="2522"/>
                    <a:pt x="4612" y="2522"/>
                  </a:cubicBezTo>
                  <a:cubicBezTo>
                    <a:pt x="4612" y="2522"/>
                    <a:pt x="4767" y="1625"/>
                    <a:pt x="4654" y="978"/>
                  </a:cubicBezTo>
                  <a:cubicBezTo>
                    <a:pt x="4530" y="338"/>
                    <a:pt x="3737" y="286"/>
                    <a:pt x="3005" y="61"/>
                  </a:cubicBezTo>
                  <a:cubicBezTo>
                    <a:pt x="2865" y="20"/>
                    <a:pt x="2706" y="0"/>
                    <a:pt x="2535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834;p67">
              <a:extLst>
                <a:ext uri="{FF2B5EF4-FFF2-40B4-BE49-F238E27FC236}">
                  <a16:creationId xmlns:a16="http://schemas.microsoft.com/office/drawing/2014/main" id="{27B34D78-A260-40E6-A9A0-8DC940CC74F7}"/>
                </a:ext>
              </a:extLst>
            </p:cNvPr>
            <p:cNvSpPr/>
            <p:nvPr/>
          </p:nvSpPr>
          <p:spPr>
            <a:xfrm>
              <a:off x="8110556" y="3142354"/>
              <a:ext cx="326760" cy="399497"/>
            </a:xfrm>
            <a:custGeom>
              <a:avLst/>
              <a:gdLst/>
              <a:ahLst/>
              <a:cxnLst/>
              <a:rect l="l" t="t" r="r" b="b"/>
              <a:pathLst>
                <a:path w="2062" h="2521" extrusionOk="0">
                  <a:moveTo>
                    <a:pt x="0" y="0"/>
                  </a:moveTo>
                  <a:lnTo>
                    <a:pt x="0" y="20"/>
                  </a:lnTo>
                  <a:lnTo>
                    <a:pt x="42" y="20"/>
                  </a:lnTo>
                  <a:cubicBezTo>
                    <a:pt x="640" y="20"/>
                    <a:pt x="1236" y="309"/>
                    <a:pt x="1606" y="781"/>
                  </a:cubicBezTo>
                  <a:cubicBezTo>
                    <a:pt x="1886" y="1132"/>
                    <a:pt x="2039" y="1584"/>
                    <a:pt x="2039" y="2026"/>
                  </a:cubicBezTo>
                  <a:cubicBezTo>
                    <a:pt x="2039" y="2192"/>
                    <a:pt x="2019" y="2357"/>
                    <a:pt x="1977" y="2521"/>
                  </a:cubicBezTo>
                  <a:lnTo>
                    <a:pt x="1999" y="2521"/>
                  </a:lnTo>
                  <a:cubicBezTo>
                    <a:pt x="2039" y="2367"/>
                    <a:pt x="2061" y="2192"/>
                    <a:pt x="2061" y="2026"/>
                  </a:cubicBezTo>
                  <a:cubicBezTo>
                    <a:pt x="2061" y="1574"/>
                    <a:pt x="1905" y="1122"/>
                    <a:pt x="1629" y="771"/>
                  </a:cubicBezTo>
                  <a:cubicBezTo>
                    <a:pt x="1246" y="287"/>
                    <a:pt x="650" y="0"/>
                    <a:pt x="42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6" name="Google Shape;2835;p67">
              <a:extLst>
                <a:ext uri="{FF2B5EF4-FFF2-40B4-BE49-F238E27FC236}">
                  <a16:creationId xmlns:a16="http://schemas.microsoft.com/office/drawing/2014/main" id="{8BA6D3EB-C78A-47C0-8510-E1A9ACB25018}"/>
                </a:ext>
              </a:extLst>
            </p:cNvPr>
            <p:cNvSpPr/>
            <p:nvPr/>
          </p:nvSpPr>
          <p:spPr>
            <a:xfrm>
              <a:off x="7740061" y="3230461"/>
              <a:ext cx="116157" cy="296968"/>
            </a:xfrm>
            <a:custGeom>
              <a:avLst/>
              <a:gdLst/>
              <a:ahLst/>
              <a:cxnLst/>
              <a:rect l="l" t="t" r="r" b="b"/>
              <a:pathLst>
                <a:path w="733" h="1874" extrusionOk="0">
                  <a:moveTo>
                    <a:pt x="722" y="0"/>
                  </a:moveTo>
                  <a:cubicBezTo>
                    <a:pt x="270" y="339"/>
                    <a:pt x="1" y="904"/>
                    <a:pt x="1" y="1470"/>
                  </a:cubicBezTo>
                  <a:cubicBezTo>
                    <a:pt x="1" y="1606"/>
                    <a:pt x="13" y="1740"/>
                    <a:pt x="43" y="1873"/>
                  </a:cubicBezTo>
                  <a:lnTo>
                    <a:pt x="62" y="1873"/>
                  </a:lnTo>
                  <a:cubicBezTo>
                    <a:pt x="33" y="1740"/>
                    <a:pt x="23" y="1606"/>
                    <a:pt x="23" y="1470"/>
                  </a:cubicBezTo>
                  <a:cubicBezTo>
                    <a:pt x="23" y="904"/>
                    <a:pt x="280" y="348"/>
                    <a:pt x="732" y="10"/>
                  </a:cubicBezTo>
                  <a:lnTo>
                    <a:pt x="722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7" name="Google Shape;2836;p67">
              <a:extLst>
                <a:ext uri="{FF2B5EF4-FFF2-40B4-BE49-F238E27FC236}">
                  <a16:creationId xmlns:a16="http://schemas.microsoft.com/office/drawing/2014/main" id="{7407A9DE-53B8-486D-A78C-282537A96FB1}"/>
                </a:ext>
              </a:extLst>
            </p:cNvPr>
            <p:cNvSpPr/>
            <p:nvPr/>
          </p:nvSpPr>
          <p:spPr>
            <a:xfrm>
              <a:off x="8069830" y="3177850"/>
              <a:ext cx="158309" cy="210920"/>
            </a:xfrm>
            <a:custGeom>
              <a:avLst/>
              <a:gdLst/>
              <a:ahLst/>
              <a:cxnLst/>
              <a:rect l="l" t="t" r="r" b="b"/>
              <a:pathLst>
                <a:path w="999" h="1331" extrusionOk="0">
                  <a:moveTo>
                    <a:pt x="10" y="1"/>
                  </a:moveTo>
                  <a:lnTo>
                    <a:pt x="0" y="23"/>
                  </a:lnTo>
                  <a:cubicBezTo>
                    <a:pt x="280" y="115"/>
                    <a:pt x="527" y="290"/>
                    <a:pt x="700" y="517"/>
                  </a:cubicBezTo>
                  <a:cubicBezTo>
                    <a:pt x="865" y="752"/>
                    <a:pt x="969" y="1041"/>
                    <a:pt x="979" y="1330"/>
                  </a:cubicBezTo>
                  <a:lnTo>
                    <a:pt x="999" y="1330"/>
                  </a:lnTo>
                  <a:cubicBezTo>
                    <a:pt x="989" y="1031"/>
                    <a:pt x="885" y="742"/>
                    <a:pt x="712" y="505"/>
                  </a:cubicBezTo>
                  <a:cubicBezTo>
                    <a:pt x="537" y="270"/>
                    <a:pt x="289" y="95"/>
                    <a:pt x="10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837;p67">
              <a:extLst>
                <a:ext uri="{FF2B5EF4-FFF2-40B4-BE49-F238E27FC236}">
                  <a16:creationId xmlns:a16="http://schemas.microsoft.com/office/drawing/2014/main" id="{5586D935-FB16-42CD-A4FE-DBBCE33E2244}"/>
                </a:ext>
              </a:extLst>
            </p:cNvPr>
            <p:cNvSpPr/>
            <p:nvPr/>
          </p:nvSpPr>
          <p:spPr>
            <a:xfrm>
              <a:off x="8209915" y="3253122"/>
              <a:ext cx="49125" cy="173205"/>
            </a:xfrm>
            <a:custGeom>
              <a:avLst/>
              <a:gdLst/>
              <a:ahLst/>
              <a:cxnLst/>
              <a:rect l="l" t="t" r="r" b="b"/>
              <a:pathLst>
                <a:path w="310" h="1093" extrusionOk="0">
                  <a:moveTo>
                    <a:pt x="23" y="0"/>
                  </a:moveTo>
                  <a:lnTo>
                    <a:pt x="1" y="10"/>
                  </a:lnTo>
                  <a:cubicBezTo>
                    <a:pt x="186" y="205"/>
                    <a:pt x="290" y="485"/>
                    <a:pt x="290" y="752"/>
                  </a:cubicBezTo>
                  <a:cubicBezTo>
                    <a:pt x="290" y="865"/>
                    <a:pt x="270" y="979"/>
                    <a:pt x="238" y="1080"/>
                  </a:cubicBezTo>
                  <a:lnTo>
                    <a:pt x="260" y="1093"/>
                  </a:lnTo>
                  <a:cubicBezTo>
                    <a:pt x="290" y="979"/>
                    <a:pt x="310" y="865"/>
                    <a:pt x="310" y="752"/>
                  </a:cubicBezTo>
                  <a:cubicBezTo>
                    <a:pt x="310" y="475"/>
                    <a:pt x="209" y="196"/>
                    <a:pt x="23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838;p67">
              <a:extLst>
                <a:ext uri="{FF2B5EF4-FFF2-40B4-BE49-F238E27FC236}">
                  <a16:creationId xmlns:a16="http://schemas.microsoft.com/office/drawing/2014/main" id="{D4500214-395A-4EAF-B63F-50587A0207EA}"/>
                </a:ext>
              </a:extLst>
            </p:cNvPr>
            <p:cNvSpPr/>
            <p:nvPr/>
          </p:nvSpPr>
          <p:spPr>
            <a:xfrm>
              <a:off x="7958904" y="3222221"/>
              <a:ext cx="109501" cy="199035"/>
            </a:xfrm>
            <a:custGeom>
              <a:avLst/>
              <a:gdLst/>
              <a:ahLst/>
              <a:cxnLst/>
              <a:rect l="l" t="t" r="r" b="b"/>
              <a:pathLst>
                <a:path w="691" h="1256" extrusionOk="0">
                  <a:moveTo>
                    <a:pt x="11" y="0"/>
                  </a:moveTo>
                  <a:lnTo>
                    <a:pt x="1" y="20"/>
                  </a:lnTo>
                  <a:cubicBezTo>
                    <a:pt x="401" y="277"/>
                    <a:pt x="671" y="751"/>
                    <a:pt x="671" y="1236"/>
                  </a:cubicBezTo>
                  <a:lnTo>
                    <a:pt x="671" y="1255"/>
                  </a:lnTo>
                  <a:lnTo>
                    <a:pt x="690" y="1255"/>
                  </a:lnTo>
                  <a:lnTo>
                    <a:pt x="690" y="1236"/>
                  </a:lnTo>
                  <a:cubicBezTo>
                    <a:pt x="690" y="741"/>
                    <a:pt x="424" y="267"/>
                    <a:pt x="11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0" name="Google Shape;2839;p67">
              <a:extLst>
                <a:ext uri="{FF2B5EF4-FFF2-40B4-BE49-F238E27FC236}">
                  <a16:creationId xmlns:a16="http://schemas.microsoft.com/office/drawing/2014/main" id="{DBCF30AF-0701-444B-B06B-8FC45ADAE5DE}"/>
                </a:ext>
              </a:extLst>
            </p:cNvPr>
            <p:cNvSpPr/>
            <p:nvPr/>
          </p:nvSpPr>
          <p:spPr>
            <a:xfrm>
              <a:off x="7847819" y="3297017"/>
              <a:ext cx="16481" cy="156724"/>
            </a:xfrm>
            <a:custGeom>
              <a:avLst/>
              <a:gdLst/>
              <a:ahLst/>
              <a:cxnLst/>
              <a:rect l="l" t="t" r="r" b="b"/>
              <a:pathLst>
                <a:path w="104" h="989" extrusionOk="0">
                  <a:moveTo>
                    <a:pt x="84" y="0"/>
                  </a:moveTo>
                  <a:cubicBezTo>
                    <a:pt x="22" y="166"/>
                    <a:pt x="0" y="341"/>
                    <a:pt x="0" y="517"/>
                  </a:cubicBezTo>
                  <a:cubicBezTo>
                    <a:pt x="0" y="670"/>
                    <a:pt x="22" y="835"/>
                    <a:pt x="62" y="989"/>
                  </a:cubicBezTo>
                  <a:lnTo>
                    <a:pt x="84" y="979"/>
                  </a:lnTo>
                  <a:cubicBezTo>
                    <a:pt x="42" y="825"/>
                    <a:pt x="22" y="670"/>
                    <a:pt x="22" y="517"/>
                  </a:cubicBezTo>
                  <a:cubicBezTo>
                    <a:pt x="22" y="341"/>
                    <a:pt x="42" y="176"/>
                    <a:pt x="104" y="12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1" name="Google Shape;2840;p67">
              <a:extLst>
                <a:ext uri="{FF2B5EF4-FFF2-40B4-BE49-F238E27FC236}">
                  <a16:creationId xmlns:a16="http://schemas.microsoft.com/office/drawing/2014/main" id="{6534715D-6F72-41AC-8EB8-C094169456D8}"/>
                </a:ext>
              </a:extLst>
            </p:cNvPr>
            <p:cNvSpPr/>
            <p:nvPr/>
          </p:nvSpPr>
          <p:spPr>
            <a:xfrm>
              <a:off x="8037345" y="3649447"/>
              <a:ext cx="106173" cy="36131"/>
            </a:xfrm>
            <a:custGeom>
              <a:avLst/>
              <a:gdLst/>
              <a:ahLst/>
              <a:cxnLst/>
              <a:rect l="l" t="t" r="r" b="b"/>
              <a:pathLst>
                <a:path w="670" h="228" extrusionOk="0">
                  <a:moveTo>
                    <a:pt x="10" y="0"/>
                  </a:moveTo>
                  <a:cubicBezTo>
                    <a:pt x="0" y="0"/>
                    <a:pt x="0" y="12"/>
                    <a:pt x="0" y="12"/>
                  </a:cubicBezTo>
                  <a:lnTo>
                    <a:pt x="0" y="22"/>
                  </a:lnTo>
                  <a:cubicBezTo>
                    <a:pt x="10" y="32"/>
                    <a:pt x="10" y="42"/>
                    <a:pt x="10" y="52"/>
                  </a:cubicBezTo>
                  <a:cubicBezTo>
                    <a:pt x="20" y="74"/>
                    <a:pt x="40" y="94"/>
                    <a:pt x="72" y="124"/>
                  </a:cubicBezTo>
                  <a:cubicBezTo>
                    <a:pt x="82" y="136"/>
                    <a:pt x="102" y="156"/>
                    <a:pt x="124" y="166"/>
                  </a:cubicBezTo>
                  <a:cubicBezTo>
                    <a:pt x="134" y="176"/>
                    <a:pt x="153" y="185"/>
                    <a:pt x="186" y="198"/>
                  </a:cubicBezTo>
                  <a:cubicBezTo>
                    <a:pt x="205" y="208"/>
                    <a:pt x="225" y="208"/>
                    <a:pt x="257" y="218"/>
                  </a:cubicBezTo>
                  <a:lnTo>
                    <a:pt x="299" y="218"/>
                  </a:lnTo>
                  <a:lnTo>
                    <a:pt x="329" y="227"/>
                  </a:lnTo>
                  <a:cubicBezTo>
                    <a:pt x="349" y="227"/>
                    <a:pt x="361" y="218"/>
                    <a:pt x="371" y="218"/>
                  </a:cubicBezTo>
                  <a:lnTo>
                    <a:pt x="410" y="218"/>
                  </a:lnTo>
                  <a:cubicBezTo>
                    <a:pt x="433" y="218"/>
                    <a:pt x="462" y="208"/>
                    <a:pt x="485" y="198"/>
                  </a:cubicBezTo>
                  <a:cubicBezTo>
                    <a:pt x="524" y="176"/>
                    <a:pt x="566" y="156"/>
                    <a:pt x="596" y="124"/>
                  </a:cubicBezTo>
                  <a:cubicBezTo>
                    <a:pt x="618" y="94"/>
                    <a:pt x="638" y="74"/>
                    <a:pt x="648" y="52"/>
                  </a:cubicBezTo>
                  <a:cubicBezTo>
                    <a:pt x="658" y="32"/>
                    <a:pt x="670" y="22"/>
                    <a:pt x="670" y="22"/>
                  </a:cubicBezTo>
                  <a:cubicBezTo>
                    <a:pt x="670" y="12"/>
                    <a:pt x="670" y="0"/>
                    <a:pt x="658" y="0"/>
                  </a:cubicBezTo>
                  <a:cubicBezTo>
                    <a:pt x="658" y="0"/>
                    <a:pt x="648" y="0"/>
                    <a:pt x="648" y="12"/>
                  </a:cubicBezTo>
                  <a:cubicBezTo>
                    <a:pt x="648" y="12"/>
                    <a:pt x="638" y="22"/>
                    <a:pt x="628" y="32"/>
                  </a:cubicBezTo>
                  <a:cubicBezTo>
                    <a:pt x="618" y="52"/>
                    <a:pt x="596" y="74"/>
                    <a:pt x="566" y="94"/>
                  </a:cubicBezTo>
                  <a:cubicBezTo>
                    <a:pt x="546" y="124"/>
                    <a:pt x="504" y="146"/>
                    <a:pt x="462" y="156"/>
                  </a:cubicBezTo>
                  <a:cubicBezTo>
                    <a:pt x="443" y="166"/>
                    <a:pt x="423" y="166"/>
                    <a:pt x="401" y="176"/>
                  </a:cubicBezTo>
                  <a:lnTo>
                    <a:pt x="299" y="176"/>
                  </a:lnTo>
                  <a:cubicBezTo>
                    <a:pt x="287" y="176"/>
                    <a:pt x="277" y="176"/>
                    <a:pt x="267" y="166"/>
                  </a:cubicBezTo>
                  <a:cubicBezTo>
                    <a:pt x="237" y="166"/>
                    <a:pt x="215" y="166"/>
                    <a:pt x="195" y="156"/>
                  </a:cubicBezTo>
                  <a:cubicBezTo>
                    <a:pt x="176" y="146"/>
                    <a:pt x="153" y="136"/>
                    <a:pt x="144" y="124"/>
                  </a:cubicBezTo>
                  <a:cubicBezTo>
                    <a:pt x="124" y="114"/>
                    <a:pt x="114" y="104"/>
                    <a:pt x="92" y="94"/>
                  </a:cubicBezTo>
                  <a:cubicBezTo>
                    <a:pt x="72" y="74"/>
                    <a:pt x="52" y="52"/>
                    <a:pt x="40" y="32"/>
                  </a:cubicBezTo>
                  <a:cubicBezTo>
                    <a:pt x="30" y="22"/>
                    <a:pt x="30" y="22"/>
                    <a:pt x="30" y="12"/>
                  </a:cubicBezTo>
                  <a:cubicBezTo>
                    <a:pt x="20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2" name="Google Shape;2841;p67">
              <a:extLst>
                <a:ext uri="{FF2B5EF4-FFF2-40B4-BE49-F238E27FC236}">
                  <a16:creationId xmlns:a16="http://schemas.microsoft.com/office/drawing/2014/main" id="{0D07A000-BC3B-4E97-98D1-7E008A6C636C}"/>
                </a:ext>
              </a:extLst>
            </p:cNvPr>
            <p:cNvSpPr/>
            <p:nvPr/>
          </p:nvSpPr>
          <p:spPr>
            <a:xfrm>
              <a:off x="7852256" y="3446451"/>
              <a:ext cx="160528" cy="101895"/>
            </a:xfrm>
            <a:custGeom>
              <a:avLst/>
              <a:gdLst/>
              <a:ahLst/>
              <a:cxnLst/>
              <a:rect l="l" t="t" r="r" b="b"/>
              <a:pathLst>
                <a:path w="1013" h="643" extrusionOk="0">
                  <a:moveTo>
                    <a:pt x="702" y="1"/>
                  </a:moveTo>
                  <a:cubicBezTo>
                    <a:pt x="456" y="1"/>
                    <a:pt x="66" y="478"/>
                    <a:pt x="66" y="478"/>
                  </a:cubicBezTo>
                  <a:cubicBezTo>
                    <a:pt x="0" y="606"/>
                    <a:pt x="54" y="643"/>
                    <a:pt x="136" y="643"/>
                  </a:cubicBezTo>
                  <a:cubicBezTo>
                    <a:pt x="220" y="643"/>
                    <a:pt x="334" y="603"/>
                    <a:pt x="375" y="582"/>
                  </a:cubicBezTo>
                  <a:cubicBezTo>
                    <a:pt x="457" y="540"/>
                    <a:pt x="1013" y="191"/>
                    <a:pt x="788" y="26"/>
                  </a:cubicBezTo>
                  <a:cubicBezTo>
                    <a:pt x="762" y="9"/>
                    <a:pt x="733" y="1"/>
                    <a:pt x="702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3" name="Google Shape;2842;p67">
              <a:extLst>
                <a:ext uri="{FF2B5EF4-FFF2-40B4-BE49-F238E27FC236}">
                  <a16:creationId xmlns:a16="http://schemas.microsoft.com/office/drawing/2014/main" id="{3C48970E-2A95-40A4-B0F2-F0B3B51747C6}"/>
                </a:ext>
              </a:extLst>
            </p:cNvPr>
            <p:cNvSpPr/>
            <p:nvPr/>
          </p:nvSpPr>
          <p:spPr>
            <a:xfrm>
              <a:off x="8143359" y="3436943"/>
              <a:ext cx="167025" cy="95556"/>
            </a:xfrm>
            <a:custGeom>
              <a:avLst/>
              <a:gdLst/>
              <a:ahLst/>
              <a:cxnLst/>
              <a:rect l="l" t="t" r="r" b="b"/>
              <a:pathLst>
                <a:path w="1054" h="603" extrusionOk="0">
                  <a:moveTo>
                    <a:pt x="326" y="1"/>
                  </a:moveTo>
                  <a:cubicBezTo>
                    <a:pt x="289" y="1"/>
                    <a:pt x="254" y="11"/>
                    <a:pt x="226" y="34"/>
                  </a:cubicBezTo>
                  <a:cubicBezTo>
                    <a:pt x="1" y="209"/>
                    <a:pt x="586" y="518"/>
                    <a:pt x="668" y="560"/>
                  </a:cubicBezTo>
                  <a:cubicBezTo>
                    <a:pt x="712" y="574"/>
                    <a:pt x="816" y="603"/>
                    <a:pt x="898" y="603"/>
                  </a:cubicBezTo>
                  <a:cubicBezTo>
                    <a:pt x="990" y="603"/>
                    <a:pt x="1054" y="567"/>
                    <a:pt x="977" y="437"/>
                  </a:cubicBezTo>
                  <a:cubicBezTo>
                    <a:pt x="977" y="437"/>
                    <a:pt x="575" y="1"/>
                    <a:pt x="32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4" name="Google Shape;2843;p67">
              <a:extLst>
                <a:ext uri="{FF2B5EF4-FFF2-40B4-BE49-F238E27FC236}">
                  <a16:creationId xmlns:a16="http://schemas.microsoft.com/office/drawing/2014/main" id="{BF6A89AC-FF7E-4056-A458-E6DC1E1325BD}"/>
                </a:ext>
              </a:extLst>
            </p:cNvPr>
            <p:cNvSpPr/>
            <p:nvPr/>
          </p:nvSpPr>
          <p:spPr>
            <a:xfrm>
              <a:off x="8063175" y="3479887"/>
              <a:ext cx="78441" cy="168134"/>
            </a:xfrm>
            <a:custGeom>
              <a:avLst/>
              <a:gdLst/>
              <a:ahLst/>
              <a:cxnLst/>
              <a:rect l="l" t="t" r="r" b="b"/>
              <a:pathLst>
                <a:path w="495" h="1061" extrusionOk="0">
                  <a:moveTo>
                    <a:pt x="42" y="0"/>
                  </a:moveTo>
                  <a:cubicBezTo>
                    <a:pt x="32" y="0"/>
                    <a:pt x="32" y="0"/>
                    <a:pt x="32" y="10"/>
                  </a:cubicBezTo>
                  <a:cubicBezTo>
                    <a:pt x="32" y="10"/>
                    <a:pt x="32" y="32"/>
                    <a:pt x="23" y="72"/>
                  </a:cubicBezTo>
                  <a:cubicBezTo>
                    <a:pt x="23" y="124"/>
                    <a:pt x="13" y="185"/>
                    <a:pt x="13" y="257"/>
                  </a:cubicBezTo>
                  <a:cubicBezTo>
                    <a:pt x="13" y="341"/>
                    <a:pt x="0" y="423"/>
                    <a:pt x="13" y="514"/>
                  </a:cubicBezTo>
                  <a:cubicBezTo>
                    <a:pt x="13" y="546"/>
                    <a:pt x="23" y="566"/>
                    <a:pt x="23" y="598"/>
                  </a:cubicBezTo>
                  <a:cubicBezTo>
                    <a:pt x="32" y="618"/>
                    <a:pt x="32" y="638"/>
                    <a:pt x="42" y="670"/>
                  </a:cubicBezTo>
                  <a:cubicBezTo>
                    <a:pt x="52" y="680"/>
                    <a:pt x="62" y="690"/>
                    <a:pt x="84" y="699"/>
                  </a:cubicBezTo>
                  <a:cubicBezTo>
                    <a:pt x="84" y="712"/>
                    <a:pt x="84" y="712"/>
                    <a:pt x="94" y="712"/>
                  </a:cubicBezTo>
                  <a:lnTo>
                    <a:pt x="124" y="712"/>
                  </a:lnTo>
                  <a:cubicBezTo>
                    <a:pt x="156" y="712"/>
                    <a:pt x="176" y="699"/>
                    <a:pt x="208" y="690"/>
                  </a:cubicBezTo>
                  <a:cubicBezTo>
                    <a:pt x="247" y="680"/>
                    <a:pt x="299" y="650"/>
                    <a:pt x="341" y="650"/>
                  </a:cubicBezTo>
                  <a:cubicBezTo>
                    <a:pt x="347" y="646"/>
                    <a:pt x="353" y="645"/>
                    <a:pt x="360" y="645"/>
                  </a:cubicBezTo>
                  <a:cubicBezTo>
                    <a:pt x="374" y="645"/>
                    <a:pt x="389" y="653"/>
                    <a:pt x="403" y="660"/>
                  </a:cubicBezTo>
                  <a:cubicBezTo>
                    <a:pt x="413" y="660"/>
                    <a:pt x="423" y="680"/>
                    <a:pt x="433" y="699"/>
                  </a:cubicBezTo>
                  <a:cubicBezTo>
                    <a:pt x="455" y="741"/>
                    <a:pt x="455" y="793"/>
                    <a:pt x="445" y="823"/>
                  </a:cubicBezTo>
                  <a:cubicBezTo>
                    <a:pt x="433" y="865"/>
                    <a:pt x="413" y="897"/>
                    <a:pt x="393" y="927"/>
                  </a:cubicBezTo>
                  <a:cubicBezTo>
                    <a:pt x="341" y="979"/>
                    <a:pt x="280" y="1008"/>
                    <a:pt x="247" y="1021"/>
                  </a:cubicBezTo>
                  <a:lnTo>
                    <a:pt x="186" y="1050"/>
                  </a:lnTo>
                  <a:cubicBezTo>
                    <a:pt x="176" y="1050"/>
                    <a:pt x="176" y="1050"/>
                    <a:pt x="176" y="1060"/>
                  </a:cubicBezTo>
                  <a:lnTo>
                    <a:pt x="186" y="1060"/>
                  </a:lnTo>
                  <a:cubicBezTo>
                    <a:pt x="186" y="1060"/>
                    <a:pt x="208" y="1060"/>
                    <a:pt x="247" y="1040"/>
                  </a:cubicBezTo>
                  <a:cubicBezTo>
                    <a:pt x="289" y="1031"/>
                    <a:pt x="351" y="998"/>
                    <a:pt x="413" y="947"/>
                  </a:cubicBezTo>
                  <a:cubicBezTo>
                    <a:pt x="445" y="917"/>
                    <a:pt x="465" y="875"/>
                    <a:pt x="475" y="835"/>
                  </a:cubicBezTo>
                  <a:cubicBezTo>
                    <a:pt x="495" y="783"/>
                    <a:pt x="485" y="741"/>
                    <a:pt x="475" y="690"/>
                  </a:cubicBezTo>
                  <a:cubicBezTo>
                    <a:pt x="465" y="670"/>
                    <a:pt x="445" y="638"/>
                    <a:pt x="423" y="618"/>
                  </a:cubicBezTo>
                  <a:cubicBezTo>
                    <a:pt x="393" y="608"/>
                    <a:pt x="361" y="608"/>
                    <a:pt x="341" y="608"/>
                  </a:cubicBezTo>
                  <a:cubicBezTo>
                    <a:pt x="280" y="618"/>
                    <a:pt x="238" y="638"/>
                    <a:pt x="186" y="660"/>
                  </a:cubicBezTo>
                  <a:cubicBezTo>
                    <a:pt x="166" y="660"/>
                    <a:pt x="146" y="670"/>
                    <a:pt x="124" y="670"/>
                  </a:cubicBezTo>
                  <a:lnTo>
                    <a:pt x="94" y="670"/>
                  </a:lnTo>
                  <a:cubicBezTo>
                    <a:pt x="94" y="670"/>
                    <a:pt x="84" y="660"/>
                    <a:pt x="84" y="650"/>
                  </a:cubicBezTo>
                  <a:cubicBezTo>
                    <a:pt x="62" y="608"/>
                    <a:pt x="52" y="566"/>
                    <a:pt x="52" y="514"/>
                  </a:cubicBezTo>
                  <a:cubicBezTo>
                    <a:pt x="42" y="423"/>
                    <a:pt x="42" y="341"/>
                    <a:pt x="42" y="257"/>
                  </a:cubicBezTo>
                  <a:cubicBezTo>
                    <a:pt x="42" y="114"/>
                    <a:pt x="52" y="10"/>
                    <a:pt x="52" y="10"/>
                  </a:cubicBezTo>
                  <a:cubicBezTo>
                    <a:pt x="52" y="0"/>
                    <a:pt x="42" y="0"/>
                    <a:pt x="42" y="0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844;p67">
              <a:extLst>
                <a:ext uri="{FF2B5EF4-FFF2-40B4-BE49-F238E27FC236}">
                  <a16:creationId xmlns:a16="http://schemas.microsoft.com/office/drawing/2014/main" id="{8E9BC335-304E-4149-8901-695C11F3D0D5}"/>
                </a:ext>
              </a:extLst>
            </p:cNvPr>
            <p:cNvSpPr/>
            <p:nvPr/>
          </p:nvSpPr>
          <p:spPr>
            <a:xfrm>
              <a:off x="8157938" y="3543432"/>
              <a:ext cx="124239" cy="70518"/>
            </a:xfrm>
            <a:custGeom>
              <a:avLst/>
              <a:gdLst/>
              <a:ahLst/>
              <a:cxnLst/>
              <a:rect l="l" t="t" r="r" b="b"/>
              <a:pathLst>
                <a:path w="784" h="445" extrusionOk="0">
                  <a:moveTo>
                    <a:pt x="424" y="0"/>
                  </a:moveTo>
                  <a:cubicBezTo>
                    <a:pt x="413" y="0"/>
                    <a:pt x="402" y="1"/>
                    <a:pt x="391" y="2"/>
                  </a:cubicBezTo>
                  <a:cubicBezTo>
                    <a:pt x="289" y="2"/>
                    <a:pt x="176" y="51"/>
                    <a:pt x="104" y="135"/>
                  </a:cubicBezTo>
                  <a:cubicBezTo>
                    <a:pt x="32" y="207"/>
                    <a:pt x="0" y="331"/>
                    <a:pt x="32" y="422"/>
                  </a:cubicBezTo>
                  <a:cubicBezTo>
                    <a:pt x="32" y="434"/>
                    <a:pt x="42" y="444"/>
                    <a:pt x="42" y="444"/>
                  </a:cubicBezTo>
                  <a:cubicBezTo>
                    <a:pt x="52" y="434"/>
                    <a:pt x="62" y="434"/>
                    <a:pt x="52" y="422"/>
                  </a:cubicBezTo>
                  <a:cubicBezTo>
                    <a:pt x="42" y="331"/>
                    <a:pt x="82" y="227"/>
                    <a:pt x="144" y="165"/>
                  </a:cubicBezTo>
                  <a:cubicBezTo>
                    <a:pt x="205" y="93"/>
                    <a:pt x="299" y="64"/>
                    <a:pt x="391" y="64"/>
                  </a:cubicBezTo>
                  <a:cubicBezTo>
                    <a:pt x="485" y="64"/>
                    <a:pt x="576" y="93"/>
                    <a:pt x="638" y="165"/>
                  </a:cubicBezTo>
                  <a:cubicBezTo>
                    <a:pt x="700" y="227"/>
                    <a:pt x="732" y="321"/>
                    <a:pt x="722" y="422"/>
                  </a:cubicBezTo>
                  <a:lnTo>
                    <a:pt x="732" y="434"/>
                  </a:lnTo>
                  <a:cubicBezTo>
                    <a:pt x="742" y="434"/>
                    <a:pt x="751" y="434"/>
                    <a:pt x="751" y="422"/>
                  </a:cubicBezTo>
                  <a:cubicBezTo>
                    <a:pt x="784" y="321"/>
                    <a:pt x="751" y="207"/>
                    <a:pt x="680" y="125"/>
                  </a:cubicBezTo>
                  <a:cubicBezTo>
                    <a:pt x="615" y="50"/>
                    <a:pt x="525" y="0"/>
                    <a:pt x="4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6" name="Google Shape;2845;p67">
              <a:extLst>
                <a:ext uri="{FF2B5EF4-FFF2-40B4-BE49-F238E27FC236}">
                  <a16:creationId xmlns:a16="http://schemas.microsoft.com/office/drawing/2014/main" id="{80FE8EAE-0B89-47FE-B0A5-66D1A009A9B4}"/>
                </a:ext>
              </a:extLst>
            </p:cNvPr>
            <p:cNvSpPr/>
            <p:nvPr/>
          </p:nvSpPr>
          <p:spPr>
            <a:xfrm>
              <a:off x="8273777" y="3592557"/>
              <a:ext cx="32644" cy="9983"/>
            </a:xfrm>
            <a:custGeom>
              <a:avLst/>
              <a:gdLst/>
              <a:ahLst/>
              <a:cxnLst/>
              <a:rect l="l" t="t" r="r" b="b"/>
              <a:pathLst>
                <a:path w="206" h="63" extrusionOk="0">
                  <a:moveTo>
                    <a:pt x="186" y="1"/>
                  </a:moveTo>
                  <a:lnTo>
                    <a:pt x="20" y="11"/>
                  </a:lnTo>
                  <a:cubicBezTo>
                    <a:pt x="11" y="11"/>
                    <a:pt x="1" y="21"/>
                    <a:pt x="1" y="40"/>
                  </a:cubicBezTo>
                  <a:cubicBezTo>
                    <a:pt x="1" y="50"/>
                    <a:pt x="20" y="63"/>
                    <a:pt x="30" y="63"/>
                  </a:cubicBezTo>
                  <a:lnTo>
                    <a:pt x="186" y="30"/>
                  </a:lnTo>
                  <a:cubicBezTo>
                    <a:pt x="196" y="30"/>
                    <a:pt x="206" y="21"/>
                    <a:pt x="206" y="11"/>
                  </a:cubicBezTo>
                  <a:cubicBezTo>
                    <a:pt x="206" y="1"/>
                    <a:pt x="196" y="1"/>
                    <a:pt x="1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846;p67">
              <a:extLst>
                <a:ext uri="{FF2B5EF4-FFF2-40B4-BE49-F238E27FC236}">
                  <a16:creationId xmlns:a16="http://schemas.microsoft.com/office/drawing/2014/main" id="{79BA5C4C-BF69-46F2-BFBA-741E9D7F5DB9}"/>
                </a:ext>
              </a:extLst>
            </p:cNvPr>
            <p:cNvSpPr/>
            <p:nvPr/>
          </p:nvSpPr>
          <p:spPr>
            <a:xfrm>
              <a:off x="8270607" y="3576077"/>
              <a:ext cx="32803" cy="16639"/>
            </a:xfrm>
            <a:custGeom>
              <a:avLst/>
              <a:gdLst/>
              <a:ahLst/>
              <a:cxnLst/>
              <a:rect l="l" t="t" r="r" b="b"/>
              <a:pathLst>
                <a:path w="207" h="105" extrusionOk="0">
                  <a:moveTo>
                    <a:pt x="174" y="1"/>
                  </a:moveTo>
                  <a:lnTo>
                    <a:pt x="21" y="53"/>
                  </a:lnTo>
                  <a:cubicBezTo>
                    <a:pt x="11" y="53"/>
                    <a:pt x="1" y="73"/>
                    <a:pt x="11" y="83"/>
                  </a:cubicBezTo>
                  <a:cubicBezTo>
                    <a:pt x="11" y="92"/>
                    <a:pt x="31" y="105"/>
                    <a:pt x="40" y="105"/>
                  </a:cubicBezTo>
                  <a:lnTo>
                    <a:pt x="186" y="43"/>
                  </a:lnTo>
                  <a:cubicBezTo>
                    <a:pt x="196" y="31"/>
                    <a:pt x="206" y="31"/>
                    <a:pt x="206" y="21"/>
                  </a:cubicBezTo>
                  <a:cubicBezTo>
                    <a:pt x="196" y="11"/>
                    <a:pt x="186" y="1"/>
                    <a:pt x="17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847;p67">
              <a:extLst>
                <a:ext uri="{FF2B5EF4-FFF2-40B4-BE49-F238E27FC236}">
                  <a16:creationId xmlns:a16="http://schemas.microsoft.com/office/drawing/2014/main" id="{13CC66EB-AD5F-46A3-9010-8F31F625695A}"/>
                </a:ext>
              </a:extLst>
            </p:cNvPr>
            <p:cNvSpPr/>
            <p:nvPr/>
          </p:nvSpPr>
          <p:spPr>
            <a:xfrm>
              <a:off x="8267121" y="3559121"/>
              <a:ext cx="31060" cy="20918"/>
            </a:xfrm>
            <a:custGeom>
              <a:avLst/>
              <a:gdLst/>
              <a:ahLst/>
              <a:cxnLst/>
              <a:rect l="l" t="t" r="r" b="b"/>
              <a:pathLst>
                <a:path w="196" h="132" extrusionOk="0">
                  <a:moveTo>
                    <a:pt x="175" y="0"/>
                  </a:moveTo>
                  <a:cubicBezTo>
                    <a:pt x="172" y="0"/>
                    <a:pt x="169" y="1"/>
                    <a:pt x="166" y="4"/>
                  </a:cubicBezTo>
                  <a:lnTo>
                    <a:pt x="23" y="76"/>
                  </a:lnTo>
                  <a:lnTo>
                    <a:pt x="23" y="88"/>
                  </a:lnTo>
                  <a:cubicBezTo>
                    <a:pt x="11" y="88"/>
                    <a:pt x="1" y="108"/>
                    <a:pt x="11" y="118"/>
                  </a:cubicBezTo>
                  <a:cubicBezTo>
                    <a:pt x="19" y="125"/>
                    <a:pt x="32" y="132"/>
                    <a:pt x="42" y="132"/>
                  </a:cubicBezTo>
                  <a:cubicBezTo>
                    <a:pt x="46" y="132"/>
                    <a:pt x="50" y="131"/>
                    <a:pt x="53" y="128"/>
                  </a:cubicBezTo>
                  <a:lnTo>
                    <a:pt x="186" y="36"/>
                  </a:lnTo>
                  <a:cubicBezTo>
                    <a:pt x="186" y="26"/>
                    <a:pt x="196" y="14"/>
                    <a:pt x="186" y="14"/>
                  </a:cubicBezTo>
                  <a:cubicBezTo>
                    <a:pt x="186" y="7"/>
                    <a:pt x="181" y="0"/>
                    <a:pt x="1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9" name="Google Shape;2848;p67">
              <a:extLst>
                <a:ext uri="{FF2B5EF4-FFF2-40B4-BE49-F238E27FC236}">
                  <a16:creationId xmlns:a16="http://schemas.microsoft.com/office/drawing/2014/main" id="{9A53F97D-9DFD-4412-A987-799B70C9A5CF}"/>
                </a:ext>
              </a:extLst>
            </p:cNvPr>
            <p:cNvSpPr/>
            <p:nvPr/>
          </p:nvSpPr>
          <p:spPr>
            <a:xfrm>
              <a:off x="7895200" y="3545176"/>
              <a:ext cx="125823" cy="71786"/>
            </a:xfrm>
            <a:custGeom>
              <a:avLst/>
              <a:gdLst/>
              <a:ahLst/>
              <a:cxnLst/>
              <a:rect l="l" t="t" r="r" b="b"/>
              <a:pathLst>
                <a:path w="794" h="453" extrusionOk="0">
                  <a:moveTo>
                    <a:pt x="403" y="1"/>
                  </a:moveTo>
                  <a:cubicBezTo>
                    <a:pt x="289" y="1"/>
                    <a:pt x="176" y="53"/>
                    <a:pt x="104" y="134"/>
                  </a:cubicBezTo>
                  <a:cubicBezTo>
                    <a:pt x="32" y="216"/>
                    <a:pt x="0" y="339"/>
                    <a:pt x="32" y="443"/>
                  </a:cubicBezTo>
                  <a:cubicBezTo>
                    <a:pt x="32" y="453"/>
                    <a:pt x="42" y="453"/>
                    <a:pt x="42" y="453"/>
                  </a:cubicBezTo>
                  <a:cubicBezTo>
                    <a:pt x="52" y="453"/>
                    <a:pt x="62" y="443"/>
                    <a:pt x="62" y="433"/>
                  </a:cubicBezTo>
                  <a:cubicBezTo>
                    <a:pt x="52" y="339"/>
                    <a:pt x="84" y="238"/>
                    <a:pt x="146" y="176"/>
                  </a:cubicBezTo>
                  <a:cubicBezTo>
                    <a:pt x="208" y="102"/>
                    <a:pt x="299" y="63"/>
                    <a:pt x="403" y="63"/>
                  </a:cubicBezTo>
                  <a:cubicBezTo>
                    <a:pt x="494" y="63"/>
                    <a:pt x="588" y="102"/>
                    <a:pt x="650" y="176"/>
                  </a:cubicBezTo>
                  <a:cubicBezTo>
                    <a:pt x="722" y="248"/>
                    <a:pt x="751" y="339"/>
                    <a:pt x="742" y="443"/>
                  </a:cubicBezTo>
                  <a:cubicBezTo>
                    <a:pt x="742" y="443"/>
                    <a:pt x="742" y="453"/>
                    <a:pt x="751" y="453"/>
                  </a:cubicBezTo>
                  <a:cubicBezTo>
                    <a:pt x="764" y="453"/>
                    <a:pt x="774" y="453"/>
                    <a:pt x="774" y="443"/>
                  </a:cubicBezTo>
                  <a:cubicBezTo>
                    <a:pt x="793" y="339"/>
                    <a:pt x="764" y="226"/>
                    <a:pt x="690" y="144"/>
                  </a:cubicBezTo>
                  <a:cubicBezTo>
                    <a:pt x="618" y="53"/>
                    <a:pt x="504" y="11"/>
                    <a:pt x="4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0" name="Google Shape;2849;p67">
              <a:extLst>
                <a:ext uri="{FF2B5EF4-FFF2-40B4-BE49-F238E27FC236}">
                  <a16:creationId xmlns:a16="http://schemas.microsoft.com/office/drawing/2014/main" id="{C5511ECD-041A-4F89-8EF7-2C11917C20AD}"/>
                </a:ext>
              </a:extLst>
            </p:cNvPr>
            <p:cNvSpPr/>
            <p:nvPr/>
          </p:nvSpPr>
          <p:spPr>
            <a:xfrm>
              <a:off x="7869370" y="3595726"/>
              <a:ext cx="34229" cy="9983"/>
            </a:xfrm>
            <a:custGeom>
              <a:avLst/>
              <a:gdLst/>
              <a:ahLst/>
              <a:cxnLst/>
              <a:rect l="l" t="t" r="r" b="b"/>
              <a:pathLst>
                <a:path w="216" h="63" extrusionOk="0">
                  <a:moveTo>
                    <a:pt x="20" y="1"/>
                  </a:moveTo>
                  <a:cubicBezTo>
                    <a:pt x="10" y="1"/>
                    <a:pt x="10" y="10"/>
                    <a:pt x="10" y="20"/>
                  </a:cubicBezTo>
                  <a:cubicBezTo>
                    <a:pt x="0" y="30"/>
                    <a:pt x="10" y="43"/>
                    <a:pt x="20" y="43"/>
                  </a:cubicBezTo>
                  <a:lnTo>
                    <a:pt x="185" y="62"/>
                  </a:lnTo>
                  <a:cubicBezTo>
                    <a:pt x="205" y="62"/>
                    <a:pt x="215" y="52"/>
                    <a:pt x="215" y="43"/>
                  </a:cubicBezTo>
                  <a:cubicBezTo>
                    <a:pt x="215" y="20"/>
                    <a:pt x="205" y="10"/>
                    <a:pt x="185" y="10"/>
                  </a:cubicBezTo>
                  <a:lnTo>
                    <a:pt x="2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1" name="Google Shape;2850;p67">
              <a:extLst>
                <a:ext uri="{FF2B5EF4-FFF2-40B4-BE49-F238E27FC236}">
                  <a16:creationId xmlns:a16="http://schemas.microsoft.com/office/drawing/2014/main" id="{5F0BFDF8-AEE1-4E28-A0F5-6186ECC676B9}"/>
                </a:ext>
              </a:extLst>
            </p:cNvPr>
            <p:cNvSpPr/>
            <p:nvPr/>
          </p:nvSpPr>
          <p:spPr>
            <a:xfrm>
              <a:off x="7873966" y="3580197"/>
              <a:ext cx="32644" cy="15688"/>
            </a:xfrm>
            <a:custGeom>
              <a:avLst/>
              <a:gdLst/>
              <a:ahLst/>
              <a:cxnLst/>
              <a:rect l="l" t="t" r="r" b="b"/>
              <a:pathLst>
                <a:path w="206" h="99" extrusionOk="0">
                  <a:moveTo>
                    <a:pt x="12" y="1"/>
                  </a:moveTo>
                  <a:cubicBezTo>
                    <a:pt x="6" y="1"/>
                    <a:pt x="1" y="8"/>
                    <a:pt x="1" y="17"/>
                  </a:cubicBezTo>
                  <a:cubicBezTo>
                    <a:pt x="1" y="27"/>
                    <a:pt x="1" y="37"/>
                    <a:pt x="11" y="37"/>
                  </a:cubicBezTo>
                  <a:lnTo>
                    <a:pt x="166" y="99"/>
                  </a:lnTo>
                  <a:cubicBezTo>
                    <a:pt x="186" y="99"/>
                    <a:pt x="196" y="99"/>
                    <a:pt x="196" y="79"/>
                  </a:cubicBezTo>
                  <a:cubicBezTo>
                    <a:pt x="206" y="66"/>
                    <a:pt x="196" y="47"/>
                    <a:pt x="186" y="47"/>
                  </a:cubicBezTo>
                  <a:lnTo>
                    <a:pt x="21" y="5"/>
                  </a:lnTo>
                  <a:cubicBezTo>
                    <a:pt x="18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2" name="Google Shape;2851;p67">
              <a:extLst>
                <a:ext uri="{FF2B5EF4-FFF2-40B4-BE49-F238E27FC236}">
                  <a16:creationId xmlns:a16="http://schemas.microsoft.com/office/drawing/2014/main" id="{2C51F8E4-1706-4833-8AE6-425DAB47804A}"/>
                </a:ext>
              </a:extLst>
            </p:cNvPr>
            <p:cNvSpPr/>
            <p:nvPr/>
          </p:nvSpPr>
          <p:spPr>
            <a:xfrm>
              <a:off x="7879037" y="3562290"/>
              <a:ext cx="31218" cy="21393"/>
            </a:xfrm>
            <a:custGeom>
              <a:avLst/>
              <a:gdLst/>
              <a:ahLst/>
              <a:cxnLst/>
              <a:rect l="l" t="t" r="r" b="b"/>
              <a:pathLst>
                <a:path w="197" h="135" extrusionOk="0">
                  <a:moveTo>
                    <a:pt x="21" y="1"/>
                  </a:moveTo>
                  <a:cubicBezTo>
                    <a:pt x="14" y="1"/>
                    <a:pt x="7" y="6"/>
                    <a:pt x="1" y="6"/>
                  </a:cubicBezTo>
                  <a:cubicBezTo>
                    <a:pt x="1" y="16"/>
                    <a:pt x="1" y="26"/>
                    <a:pt x="11" y="36"/>
                  </a:cubicBezTo>
                  <a:lnTo>
                    <a:pt x="144" y="130"/>
                  </a:lnTo>
                  <a:cubicBezTo>
                    <a:pt x="150" y="133"/>
                    <a:pt x="155" y="134"/>
                    <a:pt x="159" y="134"/>
                  </a:cubicBezTo>
                  <a:cubicBezTo>
                    <a:pt x="170" y="134"/>
                    <a:pt x="177" y="126"/>
                    <a:pt x="186" y="118"/>
                  </a:cubicBezTo>
                  <a:cubicBezTo>
                    <a:pt x="196" y="108"/>
                    <a:pt x="186" y="88"/>
                    <a:pt x="174" y="88"/>
                  </a:cubicBezTo>
                  <a:lnTo>
                    <a:pt x="31" y="6"/>
                  </a:lnTo>
                  <a:cubicBezTo>
                    <a:pt x="27" y="2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3" name="Google Shape;2852;p67">
              <a:extLst>
                <a:ext uri="{FF2B5EF4-FFF2-40B4-BE49-F238E27FC236}">
                  <a16:creationId xmlns:a16="http://schemas.microsoft.com/office/drawing/2014/main" id="{099866F4-9E0E-4DB9-81FA-374B9758C46D}"/>
                </a:ext>
              </a:extLst>
            </p:cNvPr>
            <p:cNvSpPr/>
            <p:nvPr/>
          </p:nvSpPr>
          <p:spPr>
            <a:xfrm>
              <a:off x="7872381" y="4613873"/>
              <a:ext cx="176374" cy="318044"/>
            </a:xfrm>
            <a:custGeom>
              <a:avLst/>
              <a:gdLst/>
              <a:ahLst/>
              <a:cxnLst/>
              <a:rect l="l" t="t" r="r" b="b"/>
              <a:pathLst>
                <a:path w="1113" h="2007" extrusionOk="0">
                  <a:moveTo>
                    <a:pt x="1" y="0"/>
                  </a:moveTo>
                  <a:lnTo>
                    <a:pt x="53" y="371"/>
                  </a:lnTo>
                  <a:lnTo>
                    <a:pt x="166" y="1298"/>
                  </a:lnTo>
                  <a:lnTo>
                    <a:pt x="258" y="2007"/>
                  </a:lnTo>
                  <a:lnTo>
                    <a:pt x="1103" y="1997"/>
                  </a:lnTo>
                  <a:lnTo>
                    <a:pt x="1113" y="0"/>
                  </a:ln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4" name="Google Shape;2853;p67">
              <a:extLst>
                <a:ext uri="{FF2B5EF4-FFF2-40B4-BE49-F238E27FC236}">
                  <a16:creationId xmlns:a16="http://schemas.microsoft.com/office/drawing/2014/main" id="{EC5A357E-B279-4C3B-AD01-434D6F2C5967}"/>
                </a:ext>
              </a:extLst>
            </p:cNvPr>
            <p:cNvSpPr/>
            <p:nvPr/>
          </p:nvSpPr>
          <p:spPr>
            <a:xfrm>
              <a:off x="7898686" y="4750947"/>
              <a:ext cx="148484" cy="88266"/>
            </a:xfrm>
            <a:custGeom>
              <a:avLst/>
              <a:gdLst/>
              <a:ahLst/>
              <a:cxnLst/>
              <a:rect l="l" t="t" r="r" b="b"/>
              <a:pathLst>
                <a:path w="937" h="557" extrusionOk="0">
                  <a:moveTo>
                    <a:pt x="804" y="0"/>
                  </a:moveTo>
                  <a:lnTo>
                    <a:pt x="791" y="413"/>
                  </a:lnTo>
                  <a:lnTo>
                    <a:pt x="0" y="433"/>
                  </a:lnTo>
                  <a:lnTo>
                    <a:pt x="20" y="556"/>
                  </a:lnTo>
                  <a:lnTo>
                    <a:pt x="937" y="556"/>
                  </a:lnTo>
                  <a:lnTo>
                    <a:pt x="937" y="10"/>
                  </a:lnTo>
                  <a:cubicBezTo>
                    <a:pt x="895" y="10"/>
                    <a:pt x="843" y="10"/>
                    <a:pt x="804" y="0"/>
                  </a:cubicBezTo>
                  <a:close/>
                </a:path>
              </a:pathLst>
            </a:custGeom>
            <a:solidFill>
              <a:srgbClr val="EE9E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5" name="Google Shape;2854;p67">
              <a:extLst>
                <a:ext uri="{FF2B5EF4-FFF2-40B4-BE49-F238E27FC236}">
                  <a16:creationId xmlns:a16="http://schemas.microsoft.com/office/drawing/2014/main" id="{A8147ADF-0518-4D7D-8D3F-A9075B8709C8}"/>
                </a:ext>
              </a:extLst>
            </p:cNvPr>
            <p:cNvSpPr/>
            <p:nvPr/>
          </p:nvSpPr>
          <p:spPr>
            <a:xfrm>
              <a:off x="7820404" y="4839054"/>
              <a:ext cx="246417" cy="175265"/>
            </a:xfrm>
            <a:custGeom>
              <a:avLst/>
              <a:gdLst/>
              <a:ahLst/>
              <a:cxnLst/>
              <a:rect l="l" t="t" r="r" b="b"/>
              <a:pathLst>
                <a:path w="1555" h="1106" extrusionOk="0">
                  <a:moveTo>
                    <a:pt x="472" y="0"/>
                  </a:moveTo>
                  <a:lnTo>
                    <a:pt x="534" y="546"/>
                  </a:lnTo>
                  <a:lnTo>
                    <a:pt x="494" y="608"/>
                  </a:lnTo>
                  <a:lnTo>
                    <a:pt x="359" y="699"/>
                  </a:lnTo>
                  <a:lnTo>
                    <a:pt x="10" y="855"/>
                  </a:lnTo>
                  <a:cubicBezTo>
                    <a:pt x="10" y="855"/>
                    <a:pt x="0" y="1040"/>
                    <a:pt x="205" y="1092"/>
                  </a:cubicBezTo>
                  <a:cubicBezTo>
                    <a:pt x="246" y="1102"/>
                    <a:pt x="320" y="1106"/>
                    <a:pt x="414" y="1106"/>
                  </a:cubicBezTo>
                  <a:cubicBezTo>
                    <a:pt x="800" y="1106"/>
                    <a:pt x="1513" y="1040"/>
                    <a:pt x="1513" y="1040"/>
                  </a:cubicBezTo>
                  <a:cubicBezTo>
                    <a:pt x="1555" y="885"/>
                    <a:pt x="1471" y="670"/>
                    <a:pt x="1471" y="670"/>
                  </a:cubicBezTo>
                  <a:lnTo>
                    <a:pt x="1461" y="586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6" name="Google Shape;2855;p67">
              <a:extLst>
                <a:ext uri="{FF2B5EF4-FFF2-40B4-BE49-F238E27FC236}">
                  <a16:creationId xmlns:a16="http://schemas.microsoft.com/office/drawing/2014/main" id="{8E95367D-9419-463D-B8B9-BADABCF27A28}"/>
                </a:ext>
              </a:extLst>
            </p:cNvPr>
            <p:cNvSpPr/>
            <p:nvPr/>
          </p:nvSpPr>
          <p:spPr>
            <a:xfrm>
              <a:off x="7779203" y="4933817"/>
              <a:ext cx="287619" cy="88583"/>
            </a:xfrm>
            <a:custGeom>
              <a:avLst/>
              <a:gdLst/>
              <a:ahLst/>
              <a:cxnLst/>
              <a:rect l="l" t="t" r="r" b="b"/>
              <a:pathLst>
                <a:path w="1815" h="559" extrusionOk="0">
                  <a:moveTo>
                    <a:pt x="742" y="0"/>
                  </a:moveTo>
                  <a:lnTo>
                    <a:pt x="703" y="40"/>
                  </a:lnTo>
                  <a:cubicBezTo>
                    <a:pt x="826" y="72"/>
                    <a:pt x="1011" y="185"/>
                    <a:pt x="1103" y="247"/>
                  </a:cubicBezTo>
                  <a:cubicBezTo>
                    <a:pt x="1077" y="249"/>
                    <a:pt x="1052" y="250"/>
                    <a:pt x="1029" y="250"/>
                  </a:cubicBezTo>
                  <a:cubicBezTo>
                    <a:pt x="737" y="250"/>
                    <a:pt x="631" y="92"/>
                    <a:pt x="631" y="92"/>
                  </a:cubicBezTo>
                  <a:cubicBezTo>
                    <a:pt x="631" y="92"/>
                    <a:pt x="495" y="143"/>
                    <a:pt x="362" y="205"/>
                  </a:cubicBezTo>
                  <a:cubicBezTo>
                    <a:pt x="280" y="247"/>
                    <a:pt x="198" y="277"/>
                    <a:pt x="137" y="309"/>
                  </a:cubicBezTo>
                  <a:cubicBezTo>
                    <a:pt x="1" y="381"/>
                    <a:pt x="13" y="472"/>
                    <a:pt x="13" y="472"/>
                  </a:cubicBezTo>
                  <a:cubicBezTo>
                    <a:pt x="150" y="537"/>
                    <a:pt x="391" y="559"/>
                    <a:pt x="652" y="559"/>
                  </a:cubicBezTo>
                  <a:cubicBezTo>
                    <a:pt x="1173" y="559"/>
                    <a:pt x="1773" y="472"/>
                    <a:pt x="1773" y="472"/>
                  </a:cubicBezTo>
                  <a:cubicBezTo>
                    <a:pt x="1815" y="410"/>
                    <a:pt x="1805" y="329"/>
                    <a:pt x="1792" y="257"/>
                  </a:cubicBezTo>
                  <a:cubicBezTo>
                    <a:pt x="1773" y="143"/>
                    <a:pt x="1731" y="50"/>
                    <a:pt x="1731" y="50"/>
                  </a:cubicBezTo>
                  <a:cubicBezTo>
                    <a:pt x="1731" y="50"/>
                    <a:pt x="1701" y="124"/>
                    <a:pt x="1249" y="225"/>
                  </a:cubicBezTo>
                  <a:cubicBezTo>
                    <a:pt x="1217" y="225"/>
                    <a:pt x="1187" y="235"/>
                    <a:pt x="1165" y="235"/>
                  </a:cubicBezTo>
                  <a:cubicBezTo>
                    <a:pt x="1103" y="185"/>
                    <a:pt x="898" y="30"/>
                    <a:pt x="74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7" name="Google Shape;2856;p67">
              <a:extLst>
                <a:ext uri="{FF2B5EF4-FFF2-40B4-BE49-F238E27FC236}">
                  <a16:creationId xmlns:a16="http://schemas.microsoft.com/office/drawing/2014/main" id="{304FC34C-169B-47C3-9C51-2F1AECDD9159}"/>
                </a:ext>
              </a:extLst>
            </p:cNvPr>
            <p:cNvSpPr/>
            <p:nvPr/>
          </p:nvSpPr>
          <p:spPr>
            <a:xfrm>
              <a:off x="7781263" y="4966303"/>
              <a:ext cx="283974" cy="55781"/>
            </a:xfrm>
            <a:custGeom>
              <a:avLst/>
              <a:gdLst/>
              <a:ahLst/>
              <a:cxnLst/>
              <a:rect l="l" t="t" r="r" b="b"/>
              <a:pathLst>
                <a:path w="1792" h="352" extrusionOk="0">
                  <a:moveTo>
                    <a:pt x="349" y="0"/>
                  </a:moveTo>
                  <a:cubicBezTo>
                    <a:pt x="267" y="42"/>
                    <a:pt x="185" y="72"/>
                    <a:pt x="124" y="104"/>
                  </a:cubicBezTo>
                  <a:cubicBezTo>
                    <a:pt x="10" y="166"/>
                    <a:pt x="0" y="247"/>
                    <a:pt x="0" y="267"/>
                  </a:cubicBezTo>
                  <a:cubicBezTo>
                    <a:pt x="134" y="329"/>
                    <a:pt x="381" y="351"/>
                    <a:pt x="638" y="351"/>
                  </a:cubicBezTo>
                  <a:cubicBezTo>
                    <a:pt x="1162" y="351"/>
                    <a:pt x="1760" y="267"/>
                    <a:pt x="1760" y="267"/>
                  </a:cubicBezTo>
                  <a:cubicBezTo>
                    <a:pt x="1779" y="228"/>
                    <a:pt x="1792" y="186"/>
                    <a:pt x="1792" y="134"/>
                  </a:cubicBezTo>
                  <a:cubicBezTo>
                    <a:pt x="1792" y="104"/>
                    <a:pt x="1792" y="72"/>
                    <a:pt x="1779" y="52"/>
                  </a:cubicBezTo>
                  <a:cubicBezTo>
                    <a:pt x="1512" y="166"/>
                    <a:pt x="1213" y="195"/>
                    <a:pt x="927" y="195"/>
                  </a:cubicBezTo>
                  <a:lnTo>
                    <a:pt x="875" y="195"/>
                  </a:lnTo>
                  <a:cubicBezTo>
                    <a:pt x="823" y="195"/>
                    <a:pt x="761" y="195"/>
                    <a:pt x="699" y="186"/>
                  </a:cubicBezTo>
                  <a:cubicBezTo>
                    <a:pt x="596" y="166"/>
                    <a:pt x="504" y="114"/>
                    <a:pt x="420" y="62"/>
                  </a:cubicBezTo>
                  <a:cubicBezTo>
                    <a:pt x="400" y="42"/>
                    <a:pt x="371" y="20"/>
                    <a:pt x="349" y="0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8" name="Google Shape;2857;p67">
              <a:extLst>
                <a:ext uri="{FF2B5EF4-FFF2-40B4-BE49-F238E27FC236}">
                  <a16:creationId xmlns:a16="http://schemas.microsoft.com/office/drawing/2014/main" id="{CDD13C31-84BB-42C6-8A93-BEC787910939}"/>
                </a:ext>
              </a:extLst>
            </p:cNvPr>
            <p:cNvSpPr/>
            <p:nvPr/>
          </p:nvSpPr>
          <p:spPr>
            <a:xfrm>
              <a:off x="8127037" y="4613873"/>
              <a:ext cx="174790" cy="318044"/>
            </a:xfrm>
            <a:custGeom>
              <a:avLst/>
              <a:gdLst/>
              <a:ahLst/>
              <a:cxnLst/>
              <a:rect l="l" t="t" r="r" b="b"/>
              <a:pathLst>
                <a:path w="1103" h="2007" extrusionOk="0">
                  <a:moveTo>
                    <a:pt x="0" y="0"/>
                  </a:moveTo>
                  <a:lnTo>
                    <a:pt x="10" y="1997"/>
                  </a:lnTo>
                  <a:lnTo>
                    <a:pt x="855" y="2007"/>
                  </a:lnTo>
                  <a:lnTo>
                    <a:pt x="937" y="1298"/>
                  </a:lnTo>
                  <a:lnTo>
                    <a:pt x="1060" y="391"/>
                  </a:lnTo>
                  <a:lnTo>
                    <a:pt x="1102" y="0"/>
                  </a:ln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9" name="Google Shape;2858;p67">
              <a:extLst>
                <a:ext uri="{FF2B5EF4-FFF2-40B4-BE49-F238E27FC236}">
                  <a16:creationId xmlns:a16="http://schemas.microsoft.com/office/drawing/2014/main" id="{3EAEA929-97A7-41FA-AD3F-A723AD658259}"/>
                </a:ext>
              </a:extLst>
            </p:cNvPr>
            <p:cNvSpPr/>
            <p:nvPr/>
          </p:nvSpPr>
          <p:spPr>
            <a:xfrm>
              <a:off x="8127037" y="4749362"/>
              <a:ext cx="148484" cy="89851"/>
            </a:xfrm>
            <a:custGeom>
              <a:avLst/>
              <a:gdLst/>
              <a:ahLst/>
              <a:cxnLst/>
              <a:rect l="l" t="t" r="r" b="b"/>
              <a:pathLst>
                <a:path w="937" h="567" extrusionOk="0">
                  <a:moveTo>
                    <a:pt x="257" y="0"/>
                  </a:moveTo>
                  <a:cubicBezTo>
                    <a:pt x="176" y="10"/>
                    <a:pt x="92" y="20"/>
                    <a:pt x="0" y="20"/>
                  </a:cubicBezTo>
                  <a:lnTo>
                    <a:pt x="10" y="566"/>
                  </a:lnTo>
                  <a:lnTo>
                    <a:pt x="927" y="566"/>
                  </a:lnTo>
                  <a:lnTo>
                    <a:pt x="937" y="443"/>
                  </a:lnTo>
                  <a:lnTo>
                    <a:pt x="267" y="42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EE9E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0" name="Google Shape;2859;p67">
              <a:extLst>
                <a:ext uri="{FF2B5EF4-FFF2-40B4-BE49-F238E27FC236}">
                  <a16:creationId xmlns:a16="http://schemas.microsoft.com/office/drawing/2014/main" id="{4710E8D0-D969-4D12-8552-D7A865C9AD48}"/>
                </a:ext>
              </a:extLst>
            </p:cNvPr>
            <p:cNvSpPr/>
            <p:nvPr/>
          </p:nvSpPr>
          <p:spPr>
            <a:xfrm>
              <a:off x="8110556" y="4839054"/>
              <a:ext cx="244832" cy="175265"/>
            </a:xfrm>
            <a:custGeom>
              <a:avLst/>
              <a:gdLst/>
              <a:ahLst/>
              <a:cxnLst/>
              <a:rect l="l" t="t" r="r" b="b"/>
              <a:pathLst>
                <a:path w="1545" h="1106" extrusionOk="0">
                  <a:moveTo>
                    <a:pt x="84" y="0"/>
                  </a:moveTo>
                  <a:lnTo>
                    <a:pt x="94" y="586"/>
                  </a:lnTo>
                  <a:lnTo>
                    <a:pt x="72" y="670"/>
                  </a:lnTo>
                  <a:cubicBezTo>
                    <a:pt x="72" y="670"/>
                    <a:pt x="0" y="885"/>
                    <a:pt x="32" y="1040"/>
                  </a:cubicBezTo>
                  <a:cubicBezTo>
                    <a:pt x="32" y="1040"/>
                    <a:pt x="751" y="1106"/>
                    <a:pt x="1134" y="1106"/>
                  </a:cubicBezTo>
                  <a:cubicBezTo>
                    <a:pt x="1228" y="1106"/>
                    <a:pt x="1301" y="1102"/>
                    <a:pt x="1340" y="1092"/>
                  </a:cubicBezTo>
                  <a:cubicBezTo>
                    <a:pt x="1545" y="1040"/>
                    <a:pt x="1545" y="855"/>
                    <a:pt x="1545" y="855"/>
                  </a:cubicBezTo>
                  <a:lnTo>
                    <a:pt x="1184" y="699"/>
                  </a:lnTo>
                  <a:lnTo>
                    <a:pt x="1060" y="608"/>
                  </a:lnTo>
                  <a:lnTo>
                    <a:pt x="1011" y="546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1" name="Google Shape;2860;p67">
              <a:extLst>
                <a:ext uri="{FF2B5EF4-FFF2-40B4-BE49-F238E27FC236}">
                  <a16:creationId xmlns:a16="http://schemas.microsoft.com/office/drawing/2014/main" id="{49B09C0D-56B7-4FCF-863A-3F1C2039BD2E}"/>
                </a:ext>
              </a:extLst>
            </p:cNvPr>
            <p:cNvSpPr/>
            <p:nvPr/>
          </p:nvSpPr>
          <p:spPr>
            <a:xfrm>
              <a:off x="8110556" y="4933817"/>
              <a:ext cx="287619" cy="88583"/>
            </a:xfrm>
            <a:custGeom>
              <a:avLst/>
              <a:gdLst/>
              <a:ahLst/>
              <a:cxnLst/>
              <a:rect l="l" t="t" r="r" b="b"/>
              <a:pathLst>
                <a:path w="1815" h="559" extrusionOk="0">
                  <a:moveTo>
                    <a:pt x="1073" y="0"/>
                  </a:moveTo>
                  <a:cubicBezTo>
                    <a:pt x="917" y="30"/>
                    <a:pt x="712" y="185"/>
                    <a:pt x="650" y="235"/>
                  </a:cubicBezTo>
                  <a:cubicBezTo>
                    <a:pt x="618" y="235"/>
                    <a:pt x="598" y="225"/>
                    <a:pt x="566" y="225"/>
                  </a:cubicBezTo>
                  <a:cubicBezTo>
                    <a:pt x="104" y="124"/>
                    <a:pt x="84" y="50"/>
                    <a:pt x="84" y="50"/>
                  </a:cubicBezTo>
                  <a:cubicBezTo>
                    <a:pt x="84" y="50"/>
                    <a:pt x="23" y="163"/>
                    <a:pt x="10" y="287"/>
                  </a:cubicBezTo>
                  <a:cubicBezTo>
                    <a:pt x="0" y="358"/>
                    <a:pt x="10" y="420"/>
                    <a:pt x="32" y="472"/>
                  </a:cubicBezTo>
                  <a:cubicBezTo>
                    <a:pt x="32" y="472"/>
                    <a:pt x="636" y="559"/>
                    <a:pt x="1161" y="559"/>
                  </a:cubicBezTo>
                  <a:cubicBezTo>
                    <a:pt x="1423" y="559"/>
                    <a:pt x="1665" y="537"/>
                    <a:pt x="1802" y="472"/>
                  </a:cubicBezTo>
                  <a:cubicBezTo>
                    <a:pt x="1802" y="472"/>
                    <a:pt x="1814" y="381"/>
                    <a:pt x="1668" y="309"/>
                  </a:cubicBezTo>
                  <a:cubicBezTo>
                    <a:pt x="1597" y="267"/>
                    <a:pt x="1483" y="215"/>
                    <a:pt x="1382" y="173"/>
                  </a:cubicBezTo>
                  <a:cubicBezTo>
                    <a:pt x="1268" y="134"/>
                    <a:pt x="1184" y="92"/>
                    <a:pt x="1184" y="92"/>
                  </a:cubicBezTo>
                  <a:cubicBezTo>
                    <a:pt x="1184" y="92"/>
                    <a:pt x="1078" y="250"/>
                    <a:pt x="786" y="250"/>
                  </a:cubicBezTo>
                  <a:cubicBezTo>
                    <a:pt x="762" y="250"/>
                    <a:pt x="738" y="249"/>
                    <a:pt x="712" y="247"/>
                  </a:cubicBezTo>
                  <a:cubicBezTo>
                    <a:pt x="803" y="185"/>
                    <a:pt x="979" y="72"/>
                    <a:pt x="1102" y="40"/>
                  </a:cubicBezTo>
                  <a:lnTo>
                    <a:pt x="107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2" name="Google Shape;2861;p67">
              <a:extLst>
                <a:ext uri="{FF2B5EF4-FFF2-40B4-BE49-F238E27FC236}">
                  <a16:creationId xmlns:a16="http://schemas.microsoft.com/office/drawing/2014/main" id="{B3A35204-A071-45CC-AB7C-097795BC8878}"/>
                </a:ext>
              </a:extLst>
            </p:cNvPr>
            <p:cNvSpPr/>
            <p:nvPr/>
          </p:nvSpPr>
          <p:spPr>
            <a:xfrm>
              <a:off x="8112141" y="4961232"/>
              <a:ext cx="283974" cy="60852"/>
            </a:xfrm>
            <a:custGeom>
              <a:avLst/>
              <a:gdLst/>
              <a:ahLst/>
              <a:cxnLst/>
              <a:rect l="l" t="t" r="r" b="b"/>
              <a:pathLst>
                <a:path w="1792" h="384" extrusionOk="0">
                  <a:moveTo>
                    <a:pt x="1372" y="0"/>
                  </a:moveTo>
                  <a:cubicBezTo>
                    <a:pt x="1339" y="32"/>
                    <a:pt x="1297" y="62"/>
                    <a:pt x="1268" y="94"/>
                  </a:cubicBezTo>
                  <a:cubicBezTo>
                    <a:pt x="1174" y="146"/>
                    <a:pt x="1082" y="198"/>
                    <a:pt x="989" y="218"/>
                  </a:cubicBezTo>
                  <a:cubicBezTo>
                    <a:pt x="927" y="227"/>
                    <a:pt x="865" y="227"/>
                    <a:pt x="803" y="227"/>
                  </a:cubicBezTo>
                  <a:lnTo>
                    <a:pt x="764" y="227"/>
                  </a:lnTo>
                  <a:cubicBezTo>
                    <a:pt x="507" y="227"/>
                    <a:pt x="237" y="208"/>
                    <a:pt x="0" y="114"/>
                  </a:cubicBezTo>
                  <a:lnTo>
                    <a:pt x="0" y="166"/>
                  </a:lnTo>
                  <a:cubicBezTo>
                    <a:pt x="0" y="218"/>
                    <a:pt x="0" y="260"/>
                    <a:pt x="22" y="299"/>
                  </a:cubicBezTo>
                  <a:cubicBezTo>
                    <a:pt x="22" y="299"/>
                    <a:pt x="630" y="383"/>
                    <a:pt x="1144" y="383"/>
                  </a:cubicBezTo>
                  <a:cubicBezTo>
                    <a:pt x="1411" y="383"/>
                    <a:pt x="1648" y="361"/>
                    <a:pt x="1792" y="299"/>
                  </a:cubicBezTo>
                  <a:cubicBezTo>
                    <a:pt x="1792" y="279"/>
                    <a:pt x="1782" y="198"/>
                    <a:pt x="1658" y="136"/>
                  </a:cubicBezTo>
                  <a:cubicBezTo>
                    <a:pt x="1587" y="94"/>
                    <a:pt x="1473" y="42"/>
                    <a:pt x="1372" y="0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3" name="Google Shape;2862;p67">
              <a:extLst>
                <a:ext uri="{FF2B5EF4-FFF2-40B4-BE49-F238E27FC236}">
                  <a16:creationId xmlns:a16="http://schemas.microsoft.com/office/drawing/2014/main" id="{B6837671-4688-4233-812E-38315C7A5692}"/>
                </a:ext>
              </a:extLst>
            </p:cNvPr>
            <p:cNvSpPr/>
            <p:nvPr/>
          </p:nvSpPr>
          <p:spPr>
            <a:xfrm>
              <a:off x="7627550" y="4044503"/>
              <a:ext cx="293957" cy="486337"/>
            </a:xfrm>
            <a:custGeom>
              <a:avLst/>
              <a:gdLst/>
              <a:ahLst/>
              <a:cxnLst/>
              <a:rect l="l" t="t" r="r" b="b"/>
              <a:pathLst>
                <a:path w="1855" h="3069" extrusionOk="0">
                  <a:moveTo>
                    <a:pt x="990" y="0"/>
                  </a:moveTo>
                  <a:cubicBezTo>
                    <a:pt x="980" y="52"/>
                    <a:pt x="970" y="92"/>
                    <a:pt x="948" y="134"/>
                  </a:cubicBezTo>
                  <a:cubicBezTo>
                    <a:pt x="918" y="247"/>
                    <a:pt x="990" y="371"/>
                    <a:pt x="948" y="485"/>
                  </a:cubicBezTo>
                  <a:cubicBezTo>
                    <a:pt x="805" y="967"/>
                    <a:pt x="557" y="1441"/>
                    <a:pt x="424" y="1925"/>
                  </a:cubicBezTo>
                  <a:lnTo>
                    <a:pt x="402" y="1987"/>
                  </a:lnTo>
                  <a:cubicBezTo>
                    <a:pt x="402" y="1987"/>
                    <a:pt x="43" y="2387"/>
                    <a:pt x="11" y="2501"/>
                  </a:cubicBezTo>
                  <a:cubicBezTo>
                    <a:pt x="0" y="2529"/>
                    <a:pt x="9" y="2539"/>
                    <a:pt x="29" y="2539"/>
                  </a:cubicBezTo>
                  <a:cubicBezTo>
                    <a:pt x="83" y="2539"/>
                    <a:pt x="216" y="2462"/>
                    <a:pt x="216" y="2462"/>
                  </a:cubicBezTo>
                  <a:lnTo>
                    <a:pt x="216" y="2462"/>
                  </a:lnTo>
                  <a:cubicBezTo>
                    <a:pt x="216" y="2462"/>
                    <a:pt x="31" y="2738"/>
                    <a:pt x="43" y="2790"/>
                  </a:cubicBezTo>
                  <a:cubicBezTo>
                    <a:pt x="45" y="2801"/>
                    <a:pt x="52" y="2805"/>
                    <a:pt x="63" y="2805"/>
                  </a:cubicBezTo>
                  <a:cubicBezTo>
                    <a:pt x="118" y="2805"/>
                    <a:pt x="270" y="2691"/>
                    <a:pt x="330" y="2605"/>
                  </a:cubicBezTo>
                  <a:lnTo>
                    <a:pt x="330" y="2605"/>
                  </a:lnTo>
                  <a:cubicBezTo>
                    <a:pt x="320" y="2625"/>
                    <a:pt x="187" y="2943"/>
                    <a:pt x="239" y="2985"/>
                  </a:cubicBezTo>
                  <a:cubicBezTo>
                    <a:pt x="242" y="2988"/>
                    <a:pt x="246" y="2990"/>
                    <a:pt x="251" y="2990"/>
                  </a:cubicBezTo>
                  <a:cubicBezTo>
                    <a:pt x="317" y="2990"/>
                    <a:pt x="496" y="2738"/>
                    <a:pt x="496" y="2738"/>
                  </a:cubicBezTo>
                  <a:lnTo>
                    <a:pt x="496" y="2738"/>
                  </a:lnTo>
                  <a:cubicBezTo>
                    <a:pt x="496" y="2738"/>
                    <a:pt x="414" y="3047"/>
                    <a:pt x="476" y="3067"/>
                  </a:cubicBezTo>
                  <a:cubicBezTo>
                    <a:pt x="478" y="3068"/>
                    <a:pt x="480" y="3069"/>
                    <a:pt x="483" y="3069"/>
                  </a:cubicBezTo>
                  <a:cubicBezTo>
                    <a:pt x="551" y="3069"/>
                    <a:pt x="733" y="2657"/>
                    <a:pt x="733" y="2657"/>
                  </a:cubicBezTo>
                  <a:cubicBezTo>
                    <a:pt x="733" y="2657"/>
                    <a:pt x="810" y="2794"/>
                    <a:pt x="870" y="2794"/>
                  </a:cubicBezTo>
                  <a:cubicBezTo>
                    <a:pt x="876" y="2794"/>
                    <a:pt x="881" y="2793"/>
                    <a:pt x="886" y="2790"/>
                  </a:cubicBezTo>
                  <a:cubicBezTo>
                    <a:pt x="948" y="2758"/>
                    <a:pt x="896" y="2234"/>
                    <a:pt x="896" y="2234"/>
                  </a:cubicBezTo>
                  <a:lnTo>
                    <a:pt x="1247" y="1616"/>
                  </a:lnTo>
                  <a:lnTo>
                    <a:pt x="1855" y="514"/>
                  </a:lnTo>
                  <a:cubicBezTo>
                    <a:pt x="1566" y="339"/>
                    <a:pt x="1279" y="176"/>
                    <a:pt x="990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4" name="Google Shape;2863;p67">
              <a:extLst>
                <a:ext uri="{FF2B5EF4-FFF2-40B4-BE49-F238E27FC236}">
                  <a16:creationId xmlns:a16="http://schemas.microsoft.com/office/drawing/2014/main" id="{2E0B45B9-0BA7-4364-95EC-C15BD9794764}"/>
                </a:ext>
              </a:extLst>
            </p:cNvPr>
            <p:cNvSpPr/>
            <p:nvPr/>
          </p:nvSpPr>
          <p:spPr>
            <a:xfrm>
              <a:off x="8255870" y="4029608"/>
              <a:ext cx="293957" cy="486654"/>
            </a:xfrm>
            <a:custGeom>
              <a:avLst/>
              <a:gdLst/>
              <a:ahLst/>
              <a:cxnLst/>
              <a:rect l="l" t="t" r="r" b="b"/>
              <a:pathLst>
                <a:path w="1855" h="3071" extrusionOk="0">
                  <a:moveTo>
                    <a:pt x="865" y="0"/>
                  </a:moveTo>
                  <a:cubicBezTo>
                    <a:pt x="576" y="176"/>
                    <a:pt x="289" y="341"/>
                    <a:pt x="0" y="517"/>
                  </a:cubicBezTo>
                  <a:lnTo>
                    <a:pt x="618" y="1607"/>
                  </a:lnTo>
                  <a:lnTo>
                    <a:pt x="959" y="2224"/>
                  </a:lnTo>
                  <a:cubicBezTo>
                    <a:pt x="959" y="2224"/>
                    <a:pt x="907" y="2751"/>
                    <a:pt x="969" y="2780"/>
                  </a:cubicBezTo>
                  <a:cubicBezTo>
                    <a:pt x="974" y="2783"/>
                    <a:pt x="981" y="2785"/>
                    <a:pt x="987" y="2785"/>
                  </a:cubicBezTo>
                  <a:cubicBezTo>
                    <a:pt x="1047" y="2785"/>
                    <a:pt x="1122" y="2657"/>
                    <a:pt x="1122" y="2657"/>
                  </a:cubicBezTo>
                  <a:cubicBezTo>
                    <a:pt x="1122" y="2657"/>
                    <a:pt x="1308" y="3070"/>
                    <a:pt x="1375" y="3070"/>
                  </a:cubicBezTo>
                  <a:cubicBezTo>
                    <a:pt x="1376" y="3070"/>
                    <a:pt x="1378" y="3070"/>
                    <a:pt x="1379" y="3070"/>
                  </a:cubicBezTo>
                  <a:cubicBezTo>
                    <a:pt x="1441" y="3037"/>
                    <a:pt x="1359" y="2729"/>
                    <a:pt x="1359" y="2728"/>
                  </a:cubicBezTo>
                  <a:lnTo>
                    <a:pt x="1359" y="2728"/>
                  </a:lnTo>
                  <a:cubicBezTo>
                    <a:pt x="1359" y="2729"/>
                    <a:pt x="1548" y="2980"/>
                    <a:pt x="1606" y="2980"/>
                  </a:cubicBezTo>
                  <a:cubicBezTo>
                    <a:pt x="1610" y="2980"/>
                    <a:pt x="1613" y="2978"/>
                    <a:pt x="1616" y="2976"/>
                  </a:cubicBezTo>
                  <a:cubicBezTo>
                    <a:pt x="1667" y="2946"/>
                    <a:pt x="1538" y="2626"/>
                    <a:pt x="1525" y="2606"/>
                  </a:cubicBezTo>
                  <a:lnTo>
                    <a:pt x="1525" y="2606"/>
                  </a:lnTo>
                  <a:cubicBezTo>
                    <a:pt x="1586" y="2693"/>
                    <a:pt x="1742" y="2802"/>
                    <a:pt x="1802" y="2802"/>
                  </a:cubicBezTo>
                  <a:cubicBezTo>
                    <a:pt x="1813" y="2802"/>
                    <a:pt x="1820" y="2798"/>
                    <a:pt x="1824" y="2790"/>
                  </a:cubicBezTo>
                  <a:cubicBezTo>
                    <a:pt x="1824" y="2729"/>
                    <a:pt x="1638" y="2452"/>
                    <a:pt x="1638" y="2452"/>
                  </a:cubicBezTo>
                  <a:lnTo>
                    <a:pt x="1638" y="2452"/>
                  </a:lnTo>
                  <a:cubicBezTo>
                    <a:pt x="1638" y="2452"/>
                    <a:pt x="1771" y="2534"/>
                    <a:pt x="1826" y="2534"/>
                  </a:cubicBezTo>
                  <a:cubicBezTo>
                    <a:pt x="1845" y="2534"/>
                    <a:pt x="1855" y="2523"/>
                    <a:pt x="1843" y="2494"/>
                  </a:cubicBezTo>
                  <a:cubicBezTo>
                    <a:pt x="1811" y="2390"/>
                    <a:pt x="1453" y="1987"/>
                    <a:pt x="1453" y="1987"/>
                  </a:cubicBezTo>
                  <a:lnTo>
                    <a:pt x="1431" y="1916"/>
                  </a:lnTo>
                  <a:cubicBezTo>
                    <a:pt x="1297" y="1431"/>
                    <a:pt x="1040" y="999"/>
                    <a:pt x="897" y="517"/>
                  </a:cubicBezTo>
                  <a:cubicBezTo>
                    <a:pt x="865" y="403"/>
                    <a:pt x="937" y="238"/>
                    <a:pt x="907" y="124"/>
                  </a:cubicBezTo>
                  <a:cubicBezTo>
                    <a:pt x="897" y="84"/>
                    <a:pt x="875" y="42"/>
                    <a:pt x="865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5" name="Google Shape;2864;p67">
              <a:extLst>
                <a:ext uri="{FF2B5EF4-FFF2-40B4-BE49-F238E27FC236}">
                  <a16:creationId xmlns:a16="http://schemas.microsoft.com/office/drawing/2014/main" id="{CD48B4F3-E15E-412F-9914-0416C2E23B6B}"/>
                </a:ext>
              </a:extLst>
            </p:cNvPr>
            <p:cNvSpPr/>
            <p:nvPr/>
          </p:nvSpPr>
          <p:spPr>
            <a:xfrm>
              <a:off x="7952248" y="3918840"/>
              <a:ext cx="277477" cy="269078"/>
            </a:xfrm>
            <a:custGeom>
              <a:avLst/>
              <a:gdLst/>
              <a:ahLst/>
              <a:cxnLst/>
              <a:rect l="l" t="t" r="r" b="b"/>
              <a:pathLst>
                <a:path w="1751" h="1698" extrusionOk="0">
                  <a:moveTo>
                    <a:pt x="115" y="0"/>
                  </a:moveTo>
                  <a:lnTo>
                    <a:pt x="1" y="514"/>
                  </a:lnTo>
                  <a:lnTo>
                    <a:pt x="228" y="1451"/>
                  </a:lnTo>
                  <a:lnTo>
                    <a:pt x="671" y="1698"/>
                  </a:lnTo>
                  <a:lnTo>
                    <a:pt x="1380" y="1616"/>
                  </a:lnTo>
                  <a:lnTo>
                    <a:pt x="1597" y="1102"/>
                  </a:lnTo>
                  <a:lnTo>
                    <a:pt x="1750" y="227"/>
                  </a:lnTo>
                  <a:lnTo>
                    <a:pt x="1617" y="0"/>
                  </a:lnTo>
                  <a:cubicBezTo>
                    <a:pt x="1565" y="277"/>
                    <a:pt x="1464" y="475"/>
                    <a:pt x="1360" y="608"/>
                  </a:cubicBezTo>
                  <a:cubicBezTo>
                    <a:pt x="1246" y="751"/>
                    <a:pt x="1069" y="823"/>
                    <a:pt x="892" y="823"/>
                  </a:cubicBezTo>
                  <a:cubicBezTo>
                    <a:pt x="715" y="823"/>
                    <a:pt x="537" y="751"/>
                    <a:pt x="424" y="608"/>
                  </a:cubicBezTo>
                  <a:cubicBezTo>
                    <a:pt x="206" y="351"/>
                    <a:pt x="115" y="0"/>
                    <a:pt x="115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6" name="Google Shape;2865;p67">
              <a:extLst>
                <a:ext uri="{FF2B5EF4-FFF2-40B4-BE49-F238E27FC236}">
                  <a16:creationId xmlns:a16="http://schemas.microsoft.com/office/drawing/2014/main" id="{CF01D3D7-464D-4274-ABE8-4541EC9A0110}"/>
                </a:ext>
              </a:extLst>
            </p:cNvPr>
            <p:cNvSpPr/>
            <p:nvPr/>
          </p:nvSpPr>
          <p:spPr>
            <a:xfrm>
              <a:off x="7684915" y="3911867"/>
              <a:ext cx="287143" cy="236909"/>
            </a:xfrm>
            <a:custGeom>
              <a:avLst/>
              <a:gdLst/>
              <a:ahLst/>
              <a:cxnLst/>
              <a:rect l="l" t="t" r="r" b="b"/>
              <a:pathLst>
                <a:path w="1812" h="1495" extrusionOk="0">
                  <a:moveTo>
                    <a:pt x="1148" y="1"/>
                  </a:moveTo>
                  <a:cubicBezTo>
                    <a:pt x="959" y="1"/>
                    <a:pt x="730" y="68"/>
                    <a:pt x="514" y="311"/>
                  </a:cubicBezTo>
                  <a:cubicBezTo>
                    <a:pt x="0" y="899"/>
                    <a:pt x="566" y="1248"/>
                    <a:pt x="566" y="1248"/>
                  </a:cubicBezTo>
                  <a:lnTo>
                    <a:pt x="423" y="1495"/>
                  </a:lnTo>
                  <a:lnTo>
                    <a:pt x="1461" y="1495"/>
                  </a:lnTo>
                  <a:lnTo>
                    <a:pt x="1369" y="1309"/>
                  </a:lnTo>
                  <a:lnTo>
                    <a:pt x="1668" y="1270"/>
                  </a:lnTo>
                  <a:lnTo>
                    <a:pt x="1812" y="776"/>
                  </a:lnTo>
                  <a:lnTo>
                    <a:pt x="1555" y="106"/>
                  </a:lnTo>
                  <a:cubicBezTo>
                    <a:pt x="1555" y="106"/>
                    <a:pt x="1383" y="1"/>
                    <a:pt x="1148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7" name="Google Shape;2866;p67">
              <a:extLst>
                <a:ext uri="{FF2B5EF4-FFF2-40B4-BE49-F238E27FC236}">
                  <a16:creationId xmlns:a16="http://schemas.microsoft.com/office/drawing/2014/main" id="{77D38360-55F0-4FCE-B1BD-EBBC039B6581}"/>
                </a:ext>
              </a:extLst>
            </p:cNvPr>
            <p:cNvSpPr/>
            <p:nvPr/>
          </p:nvSpPr>
          <p:spPr>
            <a:xfrm>
              <a:off x="8205319" y="3911867"/>
              <a:ext cx="298553" cy="236909"/>
            </a:xfrm>
            <a:custGeom>
              <a:avLst/>
              <a:gdLst/>
              <a:ahLst/>
              <a:cxnLst/>
              <a:rect l="l" t="t" r="r" b="b"/>
              <a:pathLst>
                <a:path w="1884" h="1495" extrusionOk="0">
                  <a:moveTo>
                    <a:pt x="690" y="1"/>
                  </a:moveTo>
                  <a:cubicBezTo>
                    <a:pt x="445" y="1"/>
                    <a:pt x="267" y="106"/>
                    <a:pt x="267" y="106"/>
                  </a:cubicBezTo>
                  <a:lnTo>
                    <a:pt x="0" y="785"/>
                  </a:lnTo>
                  <a:lnTo>
                    <a:pt x="144" y="1270"/>
                  </a:lnTo>
                  <a:lnTo>
                    <a:pt x="452" y="1309"/>
                  </a:lnTo>
                  <a:lnTo>
                    <a:pt x="361" y="1495"/>
                  </a:lnTo>
                  <a:lnTo>
                    <a:pt x="1431" y="1495"/>
                  </a:lnTo>
                  <a:lnTo>
                    <a:pt x="1298" y="1248"/>
                  </a:lnTo>
                  <a:cubicBezTo>
                    <a:pt x="1298" y="1248"/>
                    <a:pt x="1883" y="899"/>
                    <a:pt x="1349" y="311"/>
                  </a:cubicBezTo>
                  <a:cubicBezTo>
                    <a:pt x="1125" y="68"/>
                    <a:pt x="887" y="1"/>
                    <a:pt x="690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8" name="Google Shape;2867;p67">
              <a:extLst>
                <a:ext uri="{FF2B5EF4-FFF2-40B4-BE49-F238E27FC236}">
                  <a16:creationId xmlns:a16="http://schemas.microsoft.com/office/drawing/2014/main" id="{5E65606F-0170-4195-97B2-86DCF3DDB6A0}"/>
                </a:ext>
              </a:extLst>
            </p:cNvPr>
            <p:cNvSpPr/>
            <p:nvPr/>
          </p:nvSpPr>
          <p:spPr>
            <a:xfrm>
              <a:off x="7666850" y="4509286"/>
              <a:ext cx="833856" cy="243406"/>
            </a:xfrm>
            <a:custGeom>
              <a:avLst/>
              <a:gdLst/>
              <a:ahLst/>
              <a:cxnLst/>
              <a:rect l="l" t="t" r="r" b="b"/>
              <a:pathLst>
                <a:path w="5262" h="1536" extrusionOk="0">
                  <a:moveTo>
                    <a:pt x="865" y="0"/>
                  </a:moveTo>
                  <a:lnTo>
                    <a:pt x="391" y="248"/>
                  </a:lnTo>
                  <a:lnTo>
                    <a:pt x="1" y="804"/>
                  </a:lnTo>
                  <a:cubicBezTo>
                    <a:pt x="1" y="804"/>
                    <a:pt x="958" y="1536"/>
                    <a:pt x="2546" y="1536"/>
                  </a:cubicBezTo>
                  <a:cubicBezTo>
                    <a:pt x="2579" y="1536"/>
                    <a:pt x="2613" y="1536"/>
                    <a:pt x="2647" y="1535"/>
                  </a:cubicBezTo>
                  <a:cubicBezTo>
                    <a:pt x="2681" y="1536"/>
                    <a:pt x="2714" y="1536"/>
                    <a:pt x="2747" y="1536"/>
                  </a:cubicBezTo>
                  <a:cubicBezTo>
                    <a:pt x="4323" y="1536"/>
                    <a:pt x="5261" y="804"/>
                    <a:pt x="5261" y="804"/>
                  </a:cubicBezTo>
                  <a:lnTo>
                    <a:pt x="4901" y="248"/>
                  </a:lnTo>
                  <a:lnTo>
                    <a:pt x="4416" y="0"/>
                  </a:lnTo>
                  <a:lnTo>
                    <a:pt x="2709" y="248"/>
                  </a:lnTo>
                  <a:lnTo>
                    <a:pt x="2647" y="784"/>
                  </a:lnTo>
                  <a:lnTo>
                    <a:pt x="2585" y="248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9" name="Google Shape;2868;p67">
              <a:extLst>
                <a:ext uri="{FF2B5EF4-FFF2-40B4-BE49-F238E27FC236}">
                  <a16:creationId xmlns:a16="http://schemas.microsoft.com/office/drawing/2014/main" id="{CB6CA174-D068-485B-A743-53E62CF74C6A}"/>
                </a:ext>
              </a:extLst>
            </p:cNvPr>
            <p:cNvSpPr/>
            <p:nvPr/>
          </p:nvSpPr>
          <p:spPr>
            <a:xfrm>
              <a:off x="7714231" y="4566492"/>
              <a:ext cx="758584" cy="27890"/>
            </a:xfrm>
            <a:custGeom>
              <a:avLst/>
              <a:gdLst/>
              <a:ahLst/>
              <a:cxnLst/>
              <a:rect l="l" t="t" r="r" b="b"/>
              <a:pathLst>
                <a:path w="4787" h="176" extrusionOk="0">
                  <a:moveTo>
                    <a:pt x="4673" y="0"/>
                  </a:moveTo>
                  <a:lnTo>
                    <a:pt x="4673" y="0"/>
                  </a:lnTo>
                  <a:lnTo>
                    <a:pt x="4787" y="176"/>
                  </a:lnTo>
                  <a:lnTo>
                    <a:pt x="4787" y="176"/>
                  </a:lnTo>
                  <a:lnTo>
                    <a:pt x="4673" y="0"/>
                  </a:lnTo>
                  <a:close/>
                  <a:moveTo>
                    <a:pt x="10" y="0"/>
                  </a:moveTo>
                  <a:lnTo>
                    <a:pt x="1" y="32"/>
                  </a:lnTo>
                  <a:lnTo>
                    <a:pt x="1" y="3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0" name="Google Shape;2869;p67">
              <a:extLst>
                <a:ext uri="{FF2B5EF4-FFF2-40B4-BE49-F238E27FC236}">
                  <a16:creationId xmlns:a16="http://schemas.microsoft.com/office/drawing/2014/main" id="{AE5E6023-92C3-49FD-B5AC-EDC0DCBAC2EA}"/>
                </a:ext>
              </a:extLst>
            </p:cNvPr>
            <p:cNvSpPr/>
            <p:nvPr/>
          </p:nvSpPr>
          <p:spPr>
            <a:xfrm>
              <a:off x="7714231" y="4566492"/>
              <a:ext cx="758584" cy="110927"/>
            </a:xfrm>
            <a:custGeom>
              <a:avLst/>
              <a:gdLst/>
              <a:ahLst/>
              <a:cxnLst/>
              <a:rect l="l" t="t" r="r" b="b"/>
              <a:pathLst>
                <a:path w="4787" h="700" extrusionOk="0">
                  <a:moveTo>
                    <a:pt x="10" y="0"/>
                  </a:moveTo>
                  <a:lnTo>
                    <a:pt x="1" y="32"/>
                  </a:lnTo>
                  <a:cubicBezTo>
                    <a:pt x="411" y="279"/>
                    <a:pt x="1164" y="638"/>
                    <a:pt x="2215" y="680"/>
                  </a:cubicBezTo>
                  <a:cubicBezTo>
                    <a:pt x="2358" y="700"/>
                    <a:pt x="2501" y="700"/>
                    <a:pt x="2647" y="700"/>
                  </a:cubicBezTo>
                  <a:cubicBezTo>
                    <a:pt x="3759" y="700"/>
                    <a:pt x="4540" y="329"/>
                    <a:pt x="4787" y="176"/>
                  </a:cubicBezTo>
                  <a:lnTo>
                    <a:pt x="4673" y="0"/>
                  </a:lnTo>
                  <a:cubicBezTo>
                    <a:pt x="4377" y="176"/>
                    <a:pt x="3623" y="527"/>
                    <a:pt x="2491" y="527"/>
                  </a:cubicBezTo>
                  <a:lnTo>
                    <a:pt x="2202" y="527"/>
                  </a:lnTo>
                  <a:cubicBezTo>
                    <a:pt x="1061" y="527"/>
                    <a:pt x="309" y="176"/>
                    <a:pt x="10" y="0"/>
                  </a:cubicBezTo>
                  <a:close/>
                </a:path>
              </a:pathLst>
            </a:custGeom>
            <a:solidFill>
              <a:srgbClr val="AC8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1" name="Google Shape;2870;p67">
              <a:extLst>
                <a:ext uri="{FF2B5EF4-FFF2-40B4-BE49-F238E27FC236}">
                  <a16:creationId xmlns:a16="http://schemas.microsoft.com/office/drawing/2014/main" id="{4429D3CD-EB45-4F45-96DC-01164C00F201}"/>
                </a:ext>
              </a:extLst>
            </p:cNvPr>
            <p:cNvSpPr/>
            <p:nvPr/>
          </p:nvSpPr>
          <p:spPr>
            <a:xfrm>
              <a:off x="7693155" y="4261444"/>
              <a:ext cx="786474" cy="388879"/>
            </a:xfrm>
            <a:custGeom>
              <a:avLst/>
              <a:gdLst/>
              <a:ahLst/>
              <a:cxnLst/>
              <a:rect l="l" t="t" r="r" b="b"/>
              <a:pathLst>
                <a:path w="4963" h="2454" extrusionOk="0">
                  <a:moveTo>
                    <a:pt x="1863" y="0"/>
                  </a:moveTo>
                  <a:lnTo>
                    <a:pt x="1359" y="186"/>
                  </a:lnTo>
                  <a:cubicBezTo>
                    <a:pt x="1359" y="186"/>
                    <a:pt x="618" y="546"/>
                    <a:pt x="0" y="1834"/>
                  </a:cubicBezTo>
                  <a:cubicBezTo>
                    <a:pt x="0" y="1834"/>
                    <a:pt x="825" y="2453"/>
                    <a:pt x="2342" y="2453"/>
                  </a:cubicBezTo>
                  <a:cubicBezTo>
                    <a:pt x="2388" y="2453"/>
                    <a:pt x="2434" y="2453"/>
                    <a:pt x="2481" y="2452"/>
                  </a:cubicBezTo>
                  <a:cubicBezTo>
                    <a:pt x="2528" y="2453"/>
                    <a:pt x="2574" y="2453"/>
                    <a:pt x="2620" y="2453"/>
                  </a:cubicBezTo>
                  <a:cubicBezTo>
                    <a:pt x="4138" y="2453"/>
                    <a:pt x="4962" y="1834"/>
                    <a:pt x="4962" y="1834"/>
                  </a:cubicBezTo>
                  <a:cubicBezTo>
                    <a:pt x="4292" y="475"/>
                    <a:pt x="3603" y="186"/>
                    <a:pt x="3603" y="186"/>
                  </a:cubicBezTo>
                  <a:lnTo>
                    <a:pt x="3089" y="0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2" name="Google Shape;2871;p67">
              <a:extLst>
                <a:ext uri="{FF2B5EF4-FFF2-40B4-BE49-F238E27FC236}">
                  <a16:creationId xmlns:a16="http://schemas.microsoft.com/office/drawing/2014/main" id="{B830A6CC-D6EB-4BD9-B068-67C2DAD39DA1}"/>
                </a:ext>
              </a:extLst>
            </p:cNvPr>
            <p:cNvSpPr/>
            <p:nvPr/>
          </p:nvSpPr>
          <p:spPr>
            <a:xfrm>
              <a:off x="7693155" y="4287591"/>
              <a:ext cx="786474" cy="362415"/>
            </a:xfrm>
            <a:custGeom>
              <a:avLst/>
              <a:gdLst/>
              <a:ahLst/>
              <a:cxnLst/>
              <a:rect l="l" t="t" r="r" b="b"/>
              <a:pathLst>
                <a:path w="4963" h="2287" extrusionOk="0">
                  <a:moveTo>
                    <a:pt x="3551" y="1"/>
                  </a:moveTo>
                  <a:lnTo>
                    <a:pt x="3551" y="1"/>
                  </a:lnTo>
                  <a:cubicBezTo>
                    <a:pt x="4087" y="742"/>
                    <a:pt x="3583" y="1822"/>
                    <a:pt x="2481" y="1916"/>
                  </a:cubicBezTo>
                  <a:cubicBezTo>
                    <a:pt x="2348" y="1916"/>
                    <a:pt x="2202" y="1926"/>
                    <a:pt x="2059" y="1926"/>
                  </a:cubicBezTo>
                  <a:lnTo>
                    <a:pt x="1769" y="1926"/>
                  </a:lnTo>
                  <a:cubicBezTo>
                    <a:pt x="1018" y="1926"/>
                    <a:pt x="433" y="1770"/>
                    <a:pt x="20" y="1617"/>
                  </a:cubicBezTo>
                  <a:cubicBezTo>
                    <a:pt x="20" y="1637"/>
                    <a:pt x="10" y="1647"/>
                    <a:pt x="0" y="1669"/>
                  </a:cubicBezTo>
                  <a:cubicBezTo>
                    <a:pt x="0" y="1669"/>
                    <a:pt x="823" y="2287"/>
                    <a:pt x="2335" y="2287"/>
                  </a:cubicBezTo>
                  <a:lnTo>
                    <a:pt x="2624" y="2287"/>
                  </a:lnTo>
                  <a:cubicBezTo>
                    <a:pt x="4139" y="2287"/>
                    <a:pt x="4962" y="1669"/>
                    <a:pt x="4962" y="1669"/>
                  </a:cubicBezTo>
                  <a:cubicBezTo>
                    <a:pt x="4848" y="1451"/>
                    <a:pt x="4745" y="1256"/>
                    <a:pt x="4633" y="1091"/>
                  </a:cubicBezTo>
                  <a:cubicBezTo>
                    <a:pt x="4591" y="1009"/>
                    <a:pt x="4539" y="937"/>
                    <a:pt x="4488" y="876"/>
                  </a:cubicBezTo>
                  <a:cubicBezTo>
                    <a:pt x="4003" y="186"/>
                    <a:pt x="3603" y="21"/>
                    <a:pt x="3603" y="21"/>
                  </a:cubicBezTo>
                  <a:lnTo>
                    <a:pt x="3551" y="1"/>
                  </a:ln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" name="Google Shape;2872;p67">
              <a:extLst>
                <a:ext uri="{FF2B5EF4-FFF2-40B4-BE49-F238E27FC236}">
                  <a16:creationId xmlns:a16="http://schemas.microsoft.com/office/drawing/2014/main" id="{E0132A76-A25D-4940-8B2E-30E8FE7FF05E}"/>
                </a:ext>
              </a:extLst>
            </p:cNvPr>
            <p:cNvSpPr/>
            <p:nvPr/>
          </p:nvSpPr>
          <p:spPr>
            <a:xfrm>
              <a:off x="8161107" y="4297416"/>
              <a:ext cx="88266" cy="128993"/>
            </a:xfrm>
            <a:custGeom>
              <a:avLst/>
              <a:gdLst/>
              <a:ahLst/>
              <a:cxnLst/>
              <a:rect l="l" t="t" r="r" b="b"/>
              <a:pathLst>
                <a:path w="557" h="814" extrusionOk="0">
                  <a:moveTo>
                    <a:pt x="218" y="1"/>
                  </a:moveTo>
                  <a:lnTo>
                    <a:pt x="0" y="20"/>
                  </a:lnTo>
                  <a:lnTo>
                    <a:pt x="12" y="20"/>
                  </a:lnTo>
                  <a:cubicBezTo>
                    <a:pt x="237" y="20"/>
                    <a:pt x="484" y="814"/>
                    <a:pt x="484" y="814"/>
                  </a:cubicBezTo>
                  <a:cubicBezTo>
                    <a:pt x="556" y="268"/>
                    <a:pt x="218" y="1"/>
                    <a:pt x="218" y="1"/>
                  </a:cubicBez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" name="Google Shape;2873;p67">
              <a:extLst>
                <a:ext uri="{FF2B5EF4-FFF2-40B4-BE49-F238E27FC236}">
                  <a16:creationId xmlns:a16="http://schemas.microsoft.com/office/drawing/2014/main" id="{9440B948-923F-447C-AB1A-CF2D965D0645}"/>
                </a:ext>
              </a:extLst>
            </p:cNvPr>
            <p:cNvSpPr/>
            <p:nvPr/>
          </p:nvSpPr>
          <p:spPr>
            <a:xfrm>
              <a:off x="7953833" y="4297416"/>
              <a:ext cx="88266" cy="128993"/>
            </a:xfrm>
            <a:custGeom>
              <a:avLst/>
              <a:gdLst/>
              <a:ahLst/>
              <a:cxnLst/>
              <a:rect l="l" t="t" r="r" b="b"/>
              <a:pathLst>
                <a:path w="557" h="814" extrusionOk="0">
                  <a:moveTo>
                    <a:pt x="342" y="1"/>
                  </a:moveTo>
                  <a:cubicBezTo>
                    <a:pt x="342" y="1"/>
                    <a:pt x="1" y="268"/>
                    <a:pt x="73" y="814"/>
                  </a:cubicBezTo>
                  <a:cubicBezTo>
                    <a:pt x="73" y="814"/>
                    <a:pt x="320" y="20"/>
                    <a:pt x="547" y="20"/>
                  </a:cubicBezTo>
                  <a:lnTo>
                    <a:pt x="557" y="20"/>
                  </a:lnTo>
                  <a:lnTo>
                    <a:pt x="342" y="1"/>
                  </a:ln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" name="Google Shape;2874;p67">
              <a:extLst>
                <a:ext uri="{FF2B5EF4-FFF2-40B4-BE49-F238E27FC236}">
                  <a16:creationId xmlns:a16="http://schemas.microsoft.com/office/drawing/2014/main" id="{5124E94D-8725-4527-8916-091826E336F1}"/>
                </a:ext>
              </a:extLst>
            </p:cNvPr>
            <p:cNvSpPr/>
            <p:nvPr/>
          </p:nvSpPr>
          <p:spPr>
            <a:xfrm>
              <a:off x="7898686" y="3918840"/>
              <a:ext cx="385076" cy="387295"/>
            </a:xfrm>
            <a:custGeom>
              <a:avLst/>
              <a:gdLst/>
              <a:ahLst/>
              <a:cxnLst/>
              <a:rect l="l" t="t" r="r" b="b"/>
              <a:pathLst>
                <a:path w="2430" h="2444" extrusionOk="0">
                  <a:moveTo>
                    <a:pt x="154" y="0"/>
                  </a:moveTo>
                  <a:lnTo>
                    <a:pt x="10" y="1122"/>
                  </a:lnTo>
                  <a:cubicBezTo>
                    <a:pt x="0" y="1226"/>
                    <a:pt x="30" y="1339"/>
                    <a:pt x="102" y="1421"/>
                  </a:cubicBezTo>
                  <a:lnTo>
                    <a:pt x="297" y="1658"/>
                  </a:lnTo>
                  <a:lnTo>
                    <a:pt x="297" y="2306"/>
                  </a:lnTo>
                  <a:cubicBezTo>
                    <a:pt x="297" y="2306"/>
                    <a:pt x="729" y="2429"/>
                    <a:pt x="1112" y="2439"/>
                  </a:cubicBezTo>
                  <a:cubicBezTo>
                    <a:pt x="1161" y="2442"/>
                    <a:pt x="1208" y="2443"/>
                    <a:pt x="1255" y="2443"/>
                  </a:cubicBezTo>
                  <a:cubicBezTo>
                    <a:pt x="1738" y="2443"/>
                    <a:pt x="2140" y="2306"/>
                    <a:pt x="2140" y="2306"/>
                  </a:cubicBezTo>
                  <a:lnTo>
                    <a:pt x="2140" y="1658"/>
                  </a:lnTo>
                  <a:lnTo>
                    <a:pt x="2326" y="1421"/>
                  </a:lnTo>
                  <a:cubicBezTo>
                    <a:pt x="2397" y="1339"/>
                    <a:pt x="2429" y="1226"/>
                    <a:pt x="2420" y="1122"/>
                  </a:cubicBezTo>
                  <a:lnTo>
                    <a:pt x="2274" y="0"/>
                  </a:lnTo>
                  <a:lnTo>
                    <a:pt x="1955" y="0"/>
                  </a:lnTo>
                  <a:lnTo>
                    <a:pt x="1864" y="660"/>
                  </a:lnTo>
                  <a:cubicBezTo>
                    <a:pt x="1832" y="885"/>
                    <a:pt x="1678" y="1080"/>
                    <a:pt x="1461" y="1184"/>
                  </a:cubicBezTo>
                  <a:cubicBezTo>
                    <a:pt x="1347" y="1236"/>
                    <a:pt x="1276" y="1246"/>
                    <a:pt x="1236" y="1246"/>
                  </a:cubicBezTo>
                  <a:lnTo>
                    <a:pt x="1236" y="1226"/>
                  </a:lnTo>
                  <a:cubicBezTo>
                    <a:pt x="1236" y="1226"/>
                    <a:pt x="1236" y="1236"/>
                    <a:pt x="1214" y="1236"/>
                  </a:cubicBezTo>
                  <a:cubicBezTo>
                    <a:pt x="1204" y="1236"/>
                    <a:pt x="1194" y="1226"/>
                    <a:pt x="1194" y="1226"/>
                  </a:cubicBezTo>
                  <a:lnTo>
                    <a:pt x="1194" y="1246"/>
                  </a:lnTo>
                  <a:cubicBezTo>
                    <a:pt x="1152" y="1246"/>
                    <a:pt x="1090" y="1236"/>
                    <a:pt x="977" y="1184"/>
                  </a:cubicBezTo>
                  <a:cubicBezTo>
                    <a:pt x="752" y="1080"/>
                    <a:pt x="606" y="885"/>
                    <a:pt x="576" y="660"/>
                  </a:cubicBezTo>
                  <a:lnTo>
                    <a:pt x="482" y="0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" name="Google Shape;2875;p67">
              <a:extLst>
                <a:ext uri="{FF2B5EF4-FFF2-40B4-BE49-F238E27FC236}">
                  <a16:creationId xmlns:a16="http://schemas.microsoft.com/office/drawing/2014/main" id="{34B9C322-82F1-4D2B-9C99-C806338A0D12}"/>
                </a:ext>
              </a:extLst>
            </p:cNvPr>
            <p:cNvSpPr/>
            <p:nvPr/>
          </p:nvSpPr>
          <p:spPr>
            <a:xfrm>
              <a:off x="8016110" y="4170167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30" y="1"/>
                  </a:moveTo>
                  <a:lnTo>
                    <a:pt x="1" y="40"/>
                  </a:lnTo>
                  <a:cubicBezTo>
                    <a:pt x="11" y="40"/>
                    <a:pt x="310" y="297"/>
                    <a:pt x="1051" y="297"/>
                  </a:cubicBezTo>
                  <a:lnTo>
                    <a:pt x="1051" y="248"/>
                  </a:lnTo>
                  <a:cubicBezTo>
                    <a:pt x="680" y="248"/>
                    <a:pt x="433" y="186"/>
                    <a:pt x="268" y="124"/>
                  </a:cubicBezTo>
                  <a:cubicBezTo>
                    <a:pt x="186" y="92"/>
                    <a:pt x="124" y="62"/>
                    <a:pt x="92" y="40"/>
                  </a:cubicBezTo>
                  <a:cubicBezTo>
                    <a:pt x="72" y="30"/>
                    <a:pt x="63" y="20"/>
                    <a:pt x="50" y="10"/>
                  </a:cubicBezTo>
                  <a:lnTo>
                    <a:pt x="40" y="10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" name="Google Shape;2876;p67">
              <a:extLst>
                <a:ext uri="{FF2B5EF4-FFF2-40B4-BE49-F238E27FC236}">
                  <a16:creationId xmlns:a16="http://schemas.microsoft.com/office/drawing/2014/main" id="{62528E58-5E2E-4C0C-9734-15AC8600F0CD}"/>
                </a:ext>
              </a:extLst>
            </p:cNvPr>
            <p:cNvSpPr/>
            <p:nvPr/>
          </p:nvSpPr>
          <p:spPr>
            <a:xfrm>
              <a:off x="8019279" y="4170167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1019" y="1"/>
                  </a:moveTo>
                  <a:cubicBezTo>
                    <a:pt x="999" y="20"/>
                    <a:pt x="710" y="248"/>
                    <a:pt x="1" y="248"/>
                  </a:cubicBezTo>
                  <a:lnTo>
                    <a:pt x="1" y="297"/>
                  </a:lnTo>
                  <a:cubicBezTo>
                    <a:pt x="752" y="297"/>
                    <a:pt x="1041" y="40"/>
                    <a:pt x="1051" y="40"/>
                  </a:cubicBezTo>
                  <a:lnTo>
                    <a:pt x="101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" name="Google Shape;2877;p67">
              <a:extLst>
                <a:ext uri="{FF2B5EF4-FFF2-40B4-BE49-F238E27FC236}">
                  <a16:creationId xmlns:a16="http://schemas.microsoft.com/office/drawing/2014/main" id="{CE802C71-7294-4A8B-90BC-AAB6BA24AFFA}"/>
                </a:ext>
              </a:extLst>
            </p:cNvPr>
            <p:cNvSpPr/>
            <p:nvPr/>
          </p:nvSpPr>
          <p:spPr>
            <a:xfrm>
              <a:off x="8016110" y="4209309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30" y="1"/>
                  </a:moveTo>
                  <a:lnTo>
                    <a:pt x="1" y="40"/>
                  </a:lnTo>
                  <a:cubicBezTo>
                    <a:pt x="11" y="40"/>
                    <a:pt x="310" y="297"/>
                    <a:pt x="1051" y="297"/>
                  </a:cubicBezTo>
                  <a:lnTo>
                    <a:pt x="1051" y="248"/>
                  </a:lnTo>
                  <a:cubicBezTo>
                    <a:pt x="680" y="248"/>
                    <a:pt x="433" y="186"/>
                    <a:pt x="268" y="124"/>
                  </a:cubicBezTo>
                  <a:cubicBezTo>
                    <a:pt x="186" y="92"/>
                    <a:pt x="124" y="62"/>
                    <a:pt x="92" y="40"/>
                  </a:cubicBezTo>
                  <a:cubicBezTo>
                    <a:pt x="72" y="30"/>
                    <a:pt x="63" y="20"/>
                    <a:pt x="50" y="11"/>
                  </a:cubicBezTo>
                  <a:cubicBezTo>
                    <a:pt x="40" y="1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" name="Google Shape;2878;p67">
              <a:extLst>
                <a:ext uri="{FF2B5EF4-FFF2-40B4-BE49-F238E27FC236}">
                  <a16:creationId xmlns:a16="http://schemas.microsoft.com/office/drawing/2014/main" id="{6FE7F3E2-2AD9-4E78-B0A4-4E4514711B08}"/>
                </a:ext>
              </a:extLst>
            </p:cNvPr>
            <p:cNvSpPr/>
            <p:nvPr/>
          </p:nvSpPr>
          <p:spPr>
            <a:xfrm>
              <a:off x="8019279" y="4209309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1019" y="1"/>
                  </a:moveTo>
                  <a:cubicBezTo>
                    <a:pt x="999" y="11"/>
                    <a:pt x="710" y="248"/>
                    <a:pt x="1" y="248"/>
                  </a:cubicBezTo>
                  <a:lnTo>
                    <a:pt x="1" y="297"/>
                  </a:lnTo>
                  <a:cubicBezTo>
                    <a:pt x="752" y="297"/>
                    <a:pt x="1041" y="40"/>
                    <a:pt x="1051" y="40"/>
                  </a:cubicBezTo>
                  <a:lnTo>
                    <a:pt x="101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5F66840-F6ED-430F-B993-391E99F2EC51}"/>
              </a:ext>
            </a:extLst>
          </p:cNvPr>
          <p:cNvGrpSpPr/>
          <p:nvPr/>
        </p:nvGrpSpPr>
        <p:grpSpPr>
          <a:xfrm>
            <a:off x="3979881" y="242909"/>
            <a:ext cx="6855113" cy="5460208"/>
            <a:chOff x="3203287" y="1160252"/>
            <a:chExt cx="5696678" cy="4537496"/>
          </a:xfrm>
        </p:grpSpPr>
        <p:grpSp>
          <p:nvGrpSpPr>
            <p:cNvPr id="91" name="组合 4">
              <a:extLst>
                <a:ext uri="{FF2B5EF4-FFF2-40B4-BE49-F238E27FC236}">
                  <a16:creationId xmlns:a16="http://schemas.microsoft.com/office/drawing/2014/main" id="{633D425F-568F-4A61-8E1A-100F0B5A84F9}"/>
                </a:ext>
              </a:extLst>
            </p:cNvPr>
            <p:cNvGrpSpPr/>
            <p:nvPr/>
          </p:nvGrpSpPr>
          <p:grpSpPr>
            <a:xfrm>
              <a:off x="3827252" y="1160252"/>
              <a:ext cx="4537496" cy="4537496"/>
              <a:chOff x="1411309" y="921917"/>
              <a:chExt cx="4537496" cy="4537496"/>
            </a:xfrm>
          </p:grpSpPr>
          <p:sp>
            <p:nvSpPr>
              <p:cNvPr id="100" name="椭圆 5">
                <a:extLst>
                  <a:ext uri="{FF2B5EF4-FFF2-40B4-BE49-F238E27FC236}">
                    <a16:creationId xmlns:a16="http://schemas.microsoft.com/office/drawing/2014/main" id="{6D7EAF77-4E4D-493D-A379-CF6B8543126A}"/>
                  </a:ext>
                </a:extLst>
              </p:cNvPr>
              <p:cNvSpPr/>
              <p:nvPr/>
            </p:nvSpPr>
            <p:spPr>
              <a:xfrm>
                <a:off x="1411309" y="921917"/>
                <a:ext cx="4537496" cy="4537496"/>
              </a:xfrm>
              <a:prstGeom prst="ellipse">
                <a:avLst/>
              </a:prstGeom>
              <a:solidFill>
                <a:srgbClr val="F5FAFD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1" name="椭圆 7">
                <a:extLst>
                  <a:ext uri="{FF2B5EF4-FFF2-40B4-BE49-F238E27FC236}">
                    <a16:creationId xmlns:a16="http://schemas.microsoft.com/office/drawing/2014/main" id="{8FC44799-1555-4374-8425-4B9235490F7A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</p:grpSp>
        <p:pic>
          <p:nvPicPr>
            <p:cNvPr id="92" name="图片 9">
              <a:extLst>
                <a:ext uri="{FF2B5EF4-FFF2-40B4-BE49-F238E27FC236}">
                  <a16:creationId xmlns:a16="http://schemas.microsoft.com/office/drawing/2014/main" id="{B01C5F26-84E1-4948-99C2-EC422EF95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03287" y="2827901"/>
              <a:ext cx="388181" cy="438267"/>
            </a:xfrm>
            <a:prstGeom prst="rect">
              <a:avLst/>
            </a:prstGeom>
          </p:spPr>
        </p:pic>
        <p:pic>
          <p:nvPicPr>
            <p:cNvPr id="93" name="图片 10">
              <a:extLst>
                <a:ext uri="{FF2B5EF4-FFF2-40B4-BE49-F238E27FC236}">
                  <a16:creationId xmlns:a16="http://schemas.microsoft.com/office/drawing/2014/main" id="{AB99E08C-E9DD-4738-9AF7-F882776265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321179" y="3429000"/>
              <a:ext cx="388181" cy="438267"/>
            </a:xfrm>
            <a:prstGeom prst="rect">
              <a:avLst/>
            </a:prstGeom>
          </p:spPr>
        </p:pic>
        <p:pic>
          <p:nvPicPr>
            <p:cNvPr id="94" name="图片 11">
              <a:extLst>
                <a:ext uri="{FF2B5EF4-FFF2-40B4-BE49-F238E27FC236}">
                  <a16:creationId xmlns:a16="http://schemas.microsoft.com/office/drawing/2014/main" id="{128DFD81-F3E4-4698-8209-F556202CA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70360" y="4030099"/>
              <a:ext cx="388181" cy="438267"/>
            </a:xfrm>
            <a:prstGeom prst="rect">
              <a:avLst/>
            </a:prstGeom>
          </p:spPr>
        </p:pic>
        <p:pic>
          <p:nvPicPr>
            <p:cNvPr id="95" name="图片 12">
              <a:extLst>
                <a:ext uri="{FF2B5EF4-FFF2-40B4-BE49-F238E27FC236}">
                  <a16:creationId xmlns:a16="http://schemas.microsoft.com/office/drawing/2014/main" id="{1CCD88A0-09F6-4EAA-BA99-33F6F1051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11784" y="2830793"/>
              <a:ext cx="388181" cy="438267"/>
            </a:xfrm>
            <a:prstGeom prst="rect">
              <a:avLst/>
            </a:prstGeom>
          </p:spPr>
        </p:pic>
        <p:pic>
          <p:nvPicPr>
            <p:cNvPr id="96" name="图片 13">
              <a:extLst>
                <a:ext uri="{FF2B5EF4-FFF2-40B4-BE49-F238E27FC236}">
                  <a16:creationId xmlns:a16="http://schemas.microsoft.com/office/drawing/2014/main" id="{EA43574F-77F9-44B8-8EFA-D6740A079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82640" y="3429000"/>
              <a:ext cx="388181" cy="438267"/>
            </a:xfrm>
            <a:prstGeom prst="rect">
              <a:avLst/>
            </a:prstGeom>
          </p:spPr>
        </p:pic>
        <p:pic>
          <p:nvPicPr>
            <p:cNvPr id="97" name="图片 14">
              <a:extLst>
                <a:ext uri="{FF2B5EF4-FFF2-40B4-BE49-F238E27FC236}">
                  <a16:creationId xmlns:a16="http://schemas.microsoft.com/office/drawing/2014/main" id="{6F50E6A6-B2AD-4A22-806F-8F2ED3410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75152" y="4030099"/>
              <a:ext cx="388181" cy="438267"/>
            </a:xfrm>
            <a:prstGeom prst="rect">
              <a:avLst/>
            </a:prstGeom>
          </p:spPr>
        </p:pic>
        <p:pic>
          <p:nvPicPr>
            <p:cNvPr id="98" name="图片 15">
              <a:extLst>
                <a:ext uri="{FF2B5EF4-FFF2-40B4-BE49-F238E27FC236}">
                  <a16:creationId xmlns:a16="http://schemas.microsoft.com/office/drawing/2014/main" id="{645383CE-A534-4D99-80D5-56C0626BB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0347853">
              <a:off x="3729019" y="4506698"/>
              <a:ext cx="973350" cy="951500"/>
            </a:xfrm>
            <a:prstGeom prst="rect">
              <a:avLst/>
            </a:prstGeom>
          </p:spPr>
        </p:pic>
        <p:pic>
          <p:nvPicPr>
            <p:cNvPr id="99" name="图片 19">
              <a:extLst>
                <a:ext uri="{FF2B5EF4-FFF2-40B4-BE49-F238E27FC236}">
                  <a16:creationId xmlns:a16="http://schemas.microsoft.com/office/drawing/2014/main" id="{16EE7207-31D8-4D33-88AC-5720CE5C9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4444447">
              <a:off x="7548784" y="4526369"/>
              <a:ext cx="973350" cy="951500"/>
            </a:xfrm>
            <a:prstGeom prst="rect">
              <a:avLst/>
            </a:prstGeom>
          </p:spPr>
        </p:pic>
      </p:grpSp>
      <p:sp>
        <p:nvSpPr>
          <p:cNvPr id="102" name="文本框 21">
            <a:extLst>
              <a:ext uri="{FF2B5EF4-FFF2-40B4-BE49-F238E27FC236}">
                <a16:creationId xmlns:a16="http://schemas.microsoft.com/office/drawing/2014/main" id="{9642A221-9F1B-4720-B1C2-6E1451584B01}"/>
              </a:ext>
            </a:extLst>
          </p:cNvPr>
          <p:cNvSpPr txBox="1"/>
          <p:nvPr/>
        </p:nvSpPr>
        <p:spPr>
          <a:xfrm>
            <a:off x="6794649" y="1156786"/>
            <a:ext cx="1471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6600" b="1">
                <a:ln>
                  <a:solidFill>
                    <a:srgbClr val="33BE8D"/>
                  </a:solidFill>
                </a:ln>
                <a:solidFill>
                  <a:srgbClr val="33BE8D"/>
                </a:solidFill>
                <a:latin typeface="字魂39号-肥宅快乐体" pitchFamily="2" charset="-122"/>
                <a:ea typeface="字魂39号-肥宅快乐体" pitchFamily="2" charset="-122"/>
              </a:defRPr>
            </a:lvl1pPr>
          </a:lstStyle>
          <a:p>
            <a:pPr defTabSz="914377">
              <a:defRPr/>
            </a:pPr>
            <a:r>
              <a:rPr lang="en-US" altLang="zh-CN" sz="720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04</a:t>
            </a:r>
            <a:endParaRPr lang="zh-CN" altLang="en-US" sz="7200" dirty="0"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3" name="文本框 22">
            <a:extLst>
              <a:ext uri="{FF2B5EF4-FFF2-40B4-BE49-F238E27FC236}">
                <a16:creationId xmlns:a16="http://schemas.microsoft.com/office/drawing/2014/main" id="{D6BF37DF-4E0D-4316-BA20-1A0A026EE863}"/>
              </a:ext>
            </a:extLst>
          </p:cNvPr>
          <p:cNvSpPr txBox="1"/>
          <p:nvPr/>
        </p:nvSpPr>
        <p:spPr>
          <a:xfrm>
            <a:off x="5623842" y="2111526"/>
            <a:ext cx="38138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7200" b="1">
                <a:ln>
                  <a:solidFill>
                    <a:srgbClr val="33BE8D"/>
                  </a:solidFill>
                </a:ln>
                <a:solidFill>
                  <a:srgbClr val="33BE8D"/>
                </a:solidFill>
                <a:latin typeface="字魂39号-肥宅快乐体" pitchFamily="2" charset="-122"/>
                <a:ea typeface="字魂39号-肥宅快乐体" pitchFamily="2" charset="-122"/>
              </a:defRPr>
            </a:lvl1pPr>
          </a:lstStyle>
          <a:p>
            <a:pPr defTabSz="914377">
              <a:defRPr/>
            </a:pPr>
            <a:r>
              <a:rPr lang="en-US" altLang="zh-CN" sz="6400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Luyện</a:t>
            </a:r>
            <a:r>
              <a:rPr lang="en-US" altLang="zh-CN" sz="640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6400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lang="en-US" altLang="zh-CN" sz="640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6400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thêm</a:t>
            </a:r>
            <a:endParaRPr lang="zh-CN" altLang="en-US" sz="6400" dirty="0"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4" name="图片 20">
            <a:extLst>
              <a:ext uri="{FF2B5EF4-FFF2-40B4-BE49-F238E27FC236}">
                <a16:creationId xmlns:a16="http://schemas.microsoft.com/office/drawing/2014/main" id="{9F6438E4-A537-4329-9D14-F28EE40085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47611" y="1329852"/>
            <a:ext cx="466987" cy="3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í hiệu - Viết">
            <a:extLst>
              <a:ext uri="{FF2B5EF4-FFF2-40B4-BE49-F238E27FC236}">
                <a16:creationId xmlns:a16="http://schemas.microsoft.com/office/drawing/2014/main" id="{241FB99B-F5C0-4FB8-9208-E4937B3E1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951" y="883623"/>
            <a:ext cx="804672" cy="725109"/>
          </a:xfrm>
          <a:prstGeom prst="rect">
            <a:avLst/>
          </a:prstGeom>
        </p:spPr>
      </p:pic>
      <p:pic>
        <p:nvPicPr>
          <p:cNvPr id="3" name="Ô li">
            <a:extLst>
              <a:ext uri="{FF2B5EF4-FFF2-40B4-BE49-F238E27FC236}">
                <a16:creationId xmlns:a16="http://schemas.microsoft.com/office/drawing/2014/main" id="{9521E02E-FE2F-4FCF-9CD1-9997089442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51"/>
          <a:stretch/>
        </p:blipFill>
        <p:spPr>
          <a:xfrm>
            <a:off x="201168" y="1697916"/>
            <a:ext cx="11789664" cy="4721609"/>
          </a:xfrm>
          <a:prstGeom prst="rect">
            <a:avLst/>
          </a:prstGeom>
        </p:spPr>
      </p:pic>
      <p:sp>
        <p:nvSpPr>
          <p:cNvPr id="4" name="Tập viết 1">
            <a:extLst>
              <a:ext uri="{FF2B5EF4-FFF2-40B4-BE49-F238E27FC236}">
                <a16:creationId xmlns:a16="http://schemas.microsoft.com/office/drawing/2014/main" id="{B012058D-206E-4E21-BEB8-86010684728C}"/>
              </a:ext>
            </a:extLst>
          </p:cNvPr>
          <p:cNvSpPr txBox="1"/>
          <p:nvPr/>
        </p:nvSpPr>
        <p:spPr>
          <a:xfrm>
            <a:off x="4689729" y="2869774"/>
            <a:ext cx="3042821" cy="9437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5533" b="1" kern="0" dirty="0" err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Yết</a:t>
            </a:r>
            <a:r>
              <a:rPr lang="en-US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n-US" sz="5533" b="1" kern="0" dirty="0" err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Kiêu</a:t>
            </a:r>
            <a:endParaRPr lang="en-US" sz="5533" b="1" kern="0" dirty="0">
              <a:solidFill>
                <a:srgbClr val="000000"/>
              </a:solidFill>
              <a:latin typeface="HP001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5" name="Tập viết 3">
            <a:extLst>
              <a:ext uri="{FF2B5EF4-FFF2-40B4-BE49-F238E27FC236}">
                <a16:creationId xmlns:a16="http://schemas.microsoft.com/office/drawing/2014/main" id="{864C1595-9B95-4F27-912F-0D40E35B67A4}"/>
              </a:ext>
            </a:extLst>
          </p:cNvPr>
          <p:cNvSpPr txBox="1"/>
          <p:nvPr/>
        </p:nvSpPr>
        <p:spPr>
          <a:xfrm>
            <a:off x="0" y="4066424"/>
            <a:ext cx="12603161" cy="943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vi-VN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Yết Kiêu là một tướng lĩnh nhà T</a:t>
            </a:r>
            <a:r>
              <a:rPr lang="el-GR" sz="5533" b="1" kern="0" dirty="0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ς</a:t>
            </a:r>
            <a:r>
              <a:rPr lang="vi-VN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ần.</a:t>
            </a:r>
            <a:endParaRPr lang="en-US" sz="5533" b="1" kern="0" dirty="0">
              <a:solidFill>
                <a:srgbClr val="000000"/>
              </a:solidFill>
              <a:latin typeface="HP001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40C107-CC37-4B84-824F-6A47872716A8}"/>
              </a:ext>
            </a:extLst>
          </p:cNvPr>
          <p:cNvGrpSpPr/>
          <p:nvPr/>
        </p:nvGrpSpPr>
        <p:grpSpPr>
          <a:xfrm>
            <a:off x="7997452" y="598373"/>
            <a:ext cx="3453864" cy="1916372"/>
            <a:chOff x="621002" y="3227128"/>
            <a:chExt cx="3453864" cy="1916372"/>
          </a:xfrm>
        </p:grpSpPr>
        <p:pic>
          <p:nvPicPr>
            <p:cNvPr id="8" name="Picture 2" descr="Cute girl cartoon writing on a book Royalty Free Vector">
              <a:extLst>
                <a:ext uri="{FF2B5EF4-FFF2-40B4-BE49-F238E27FC236}">
                  <a16:creationId xmlns:a16="http://schemas.microsoft.com/office/drawing/2014/main" id="{F522150F-15D3-4729-BB0E-7692040CF4A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7012"/>
            <a:stretch/>
          </p:blipFill>
          <p:spPr bwMode="auto">
            <a:xfrm>
              <a:off x="621002" y="3639629"/>
              <a:ext cx="1571692" cy="1503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Oval Callout 50">
              <a:extLst>
                <a:ext uri="{FF2B5EF4-FFF2-40B4-BE49-F238E27FC236}">
                  <a16:creationId xmlns:a16="http://schemas.microsoft.com/office/drawing/2014/main" id="{C23875FD-D0EE-480F-B616-70CB136BDC23}"/>
                </a:ext>
              </a:extLst>
            </p:cNvPr>
            <p:cNvSpPr/>
            <p:nvPr/>
          </p:nvSpPr>
          <p:spPr>
            <a:xfrm>
              <a:off x="2056487" y="3227128"/>
              <a:ext cx="2018379" cy="923731"/>
            </a:xfrm>
            <a:prstGeom prst="wedgeEllipseCallout">
              <a:avLst>
                <a:gd name="adj1" fmla="val -43485"/>
                <a:gd name="adj2" fmla="val 68686"/>
              </a:avLst>
            </a:prstGeom>
            <a:solidFill>
              <a:srgbClr val="FFAE24">
                <a:lumMod val="20000"/>
                <a:lumOff val="80000"/>
              </a:srgbClr>
            </a:solidFill>
            <a:ln w="25400" cap="flat" cmpd="sng" algn="ctr">
              <a:solidFill>
                <a:srgbClr val="FFAE24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r>
                <a:rPr lang="en-US" sz="24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2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2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VTV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93175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1787;p45"/>
          <p:cNvSpPr/>
          <p:nvPr/>
        </p:nvSpPr>
        <p:spPr>
          <a:xfrm>
            <a:off x="-142574" y="-429137"/>
            <a:ext cx="5059913" cy="307323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8" name="Google Shape;3342;p77"/>
          <p:cNvGrpSpPr/>
          <p:nvPr/>
        </p:nvGrpSpPr>
        <p:grpSpPr>
          <a:xfrm>
            <a:off x="3330668" y="4896356"/>
            <a:ext cx="1133587" cy="1795209"/>
            <a:chOff x="2060950" y="1404748"/>
            <a:chExt cx="918366" cy="1454373"/>
          </a:xfrm>
        </p:grpSpPr>
        <p:sp>
          <p:nvSpPr>
            <p:cNvPr id="79" name="Google Shape;3343;p77"/>
            <p:cNvSpPr/>
            <p:nvPr/>
          </p:nvSpPr>
          <p:spPr>
            <a:xfrm>
              <a:off x="2187172" y="2160009"/>
              <a:ext cx="308295" cy="355110"/>
            </a:xfrm>
            <a:custGeom>
              <a:avLst/>
              <a:gdLst/>
              <a:ahLst/>
              <a:cxnLst/>
              <a:rect l="l" t="t" r="r" b="b"/>
              <a:pathLst>
                <a:path w="2081" h="2397" extrusionOk="0">
                  <a:moveTo>
                    <a:pt x="1976" y="0"/>
                  </a:moveTo>
                  <a:cubicBezTo>
                    <a:pt x="1808" y="0"/>
                    <a:pt x="1555" y="139"/>
                    <a:pt x="1161" y="588"/>
                  </a:cubicBezTo>
                  <a:cubicBezTo>
                    <a:pt x="1012" y="750"/>
                    <a:pt x="879" y="912"/>
                    <a:pt x="743" y="1074"/>
                  </a:cubicBezTo>
                  <a:cubicBezTo>
                    <a:pt x="649" y="1194"/>
                    <a:pt x="542" y="1317"/>
                    <a:pt x="445" y="1437"/>
                  </a:cubicBezTo>
                  <a:cubicBezTo>
                    <a:pt x="406" y="1492"/>
                    <a:pt x="380" y="1547"/>
                    <a:pt x="338" y="1573"/>
                  </a:cubicBezTo>
                  <a:cubicBezTo>
                    <a:pt x="283" y="1628"/>
                    <a:pt x="218" y="1641"/>
                    <a:pt x="150" y="1654"/>
                  </a:cubicBezTo>
                  <a:cubicBezTo>
                    <a:pt x="121" y="1667"/>
                    <a:pt x="69" y="1667"/>
                    <a:pt x="40" y="1709"/>
                  </a:cubicBezTo>
                  <a:cubicBezTo>
                    <a:pt x="1" y="1735"/>
                    <a:pt x="27" y="1774"/>
                    <a:pt x="56" y="1803"/>
                  </a:cubicBezTo>
                  <a:cubicBezTo>
                    <a:pt x="73" y="1807"/>
                    <a:pt x="89" y="1809"/>
                    <a:pt x="105" y="1809"/>
                  </a:cubicBezTo>
                  <a:cubicBezTo>
                    <a:pt x="137" y="1809"/>
                    <a:pt x="167" y="1803"/>
                    <a:pt x="202" y="1803"/>
                  </a:cubicBezTo>
                  <a:cubicBezTo>
                    <a:pt x="202" y="1803"/>
                    <a:pt x="218" y="1803"/>
                    <a:pt x="218" y="1816"/>
                  </a:cubicBezTo>
                  <a:cubicBezTo>
                    <a:pt x="231" y="1829"/>
                    <a:pt x="218" y="1842"/>
                    <a:pt x="218" y="1842"/>
                  </a:cubicBezTo>
                  <a:cubicBezTo>
                    <a:pt x="189" y="1884"/>
                    <a:pt x="163" y="1910"/>
                    <a:pt x="150" y="1936"/>
                  </a:cubicBezTo>
                  <a:cubicBezTo>
                    <a:pt x="121" y="1978"/>
                    <a:pt x="40" y="2072"/>
                    <a:pt x="69" y="2127"/>
                  </a:cubicBezTo>
                  <a:cubicBezTo>
                    <a:pt x="78" y="2136"/>
                    <a:pt x="100" y="2145"/>
                    <a:pt x="123" y="2145"/>
                  </a:cubicBezTo>
                  <a:cubicBezTo>
                    <a:pt x="132" y="2145"/>
                    <a:pt x="141" y="2144"/>
                    <a:pt x="150" y="2140"/>
                  </a:cubicBezTo>
                  <a:cubicBezTo>
                    <a:pt x="176" y="2127"/>
                    <a:pt x="202" y="2098"/>
                    <a:pt x="231" y="2085"/>
                  </a:cubicBezTo>
                  <a:cubicBezTo>
                    <a:pt x="244" y="2072"/>
                    <a:pt x="257" y="2059"/>
                    <a:pt x="270" y="2046"/>
                  </a:cubicBezTo>
                  <a:cubicBezTo>
                    <a:pt x="270" y="2033"/>
                    <a:pt x="283" y="2017"/>
                    <a:pt x="312" y="2017"/>
                  </a:cubicBezTo>
                  <a:cubicBezTo>
                    <a:pt x="325" y="2017"/>
                    <a:pt x="325" y="2046"/>
                    <a:pt x="312" y="2046"/>
                  </a:cubicBezTo>
                  <a:cubicBezTo>
                    <a:pt x="312" y="2059"/>
                    <a:pt x="312" y="2072"/>
                    <a:pt x="299" y="2085"/>
                  </a:cubicBezTo>
                  <a:cubicBezTo>
                    <a:pt x="283" y="2114"/>
                    <a:pt x="257" y="2153"/>
                    <a:pt x="244" y="2195"/>
                  </a:cubicBezTo>
                  <a:cubicBezTo>
                    <a:pt x="231" y="2221"/>
                    <a:pt x="231" y="2234"/>
                    <a:pt x="231" y="2260"/>
                  </a:cubicBezTo>
                  <a:cubicBezTo>
                    <a:pt x="218" y="2276"/>
                    <a:pt x="231" y="2289"/>
                    <a:pt x="244" y="2302"/>
                  </a:cubicBezTo>
                  <a:cubicBezTo>
                    <a:pt x="244" y="2315"/>
                    <a:pt x="257" y="2315"/>
                    <a:pt x="270" y="2315"/>
                  </a:cubicBezTo>
                  <a:cubicBezTo>
                    <a:pt x="299" y="2315"/>
                    <a:pt x="325" y="2315"/>
                    <a:pt x="338" y="2289"/>
                  </a:cubicBezTo>
                  <a:cubicBezTo>
                    <a:pt x="364" y="2276"/>
                    <a:pt x="393" y="2247"/>
                    <a:pt x="406" y="2221"/>
                  </a:cubicBezTo>
                  <a:cubicBezTo>
                    <a:pt x="432" y="2195"/>
                    <a:pt x="461" y="2166"/>
                    <a:pt x="474" y="2140"/>
                  </a:cubicBezTo>
                  <a:cubicBezTo>
                    <a:pt x="487" y="2127"/>
                    <a:pt x="487" y="2127"/>
                    <a:pt x="500" y="2127"/>
                  </a:cubicBezTo>
                  <a:cubicBezTo>
                    <a:pt x="500" y="2127"/>
                    <a:pt x="513" y="2127"/>
                    <a:pt x="513" y="2140"/>
                  </a:cubicBezTo>
                  <a:lnTo>
                    <a:pt x="513" y="2166"/>
                  </a:lnTo>
                  <a:cubicBezTo>
                    <a:pt x="513" y="2179"/>
                    <a:pt x="500" y="2208"/>
                    <a:pt x="487" y="2221"/>
                  </a:cubicBezTo>
                  <a:cubicBezTo>
                    <a:pt x="487" y="2247"/>
                    <a:pt x="474" y="2260"/>
                    <a:pt x="474" y="2289"/>
                  </a:cubicBezTo>
                  <a:cubicBezTo>
                    <a:pt x="461" y="2302"/>
                    <a:pt x="461" y="2328"/>
                    <a:pt x="461" y="2357"/>
                  </a:cubicBezTo>
                  <a:cubicBezTo>
                    <a:pt x="478" y="2382"/>
                    <a:pt x="500" y="2396"/>
                    <a:pt x="525" y="2396"/>
                  </a:cubicBezTo>
                  <a:cubicBezTo>
                    <a:pt x="538" y="2396"/>
                    <a:pt x="553" y="2392"/>
                    <a:pt x="568" y="2383"/>
                  </a:cubicBezTo>
                  <a:cubicBezTo>
                    <a:pt x="607" y="2357"/>
                    <a:pt x="675" y="2195"/>
                    <a:pt x="688" y="2179"/>
                  </a:cubicBezTo>
                  <a:cubicBezTo>
                    <a:pt x="769" y="2033"/>
                    <a:pt x="866" y="1910"/>
                    <a:pt x="960" y="1774"/>
                  </a:cubicBezTo>
                  <a:cubicBezTo>
                    <a:pt x="1122" y="1560"/>
                    <a:pt x="1459" y="1155"/>
                    <a:pt x="1595" y="1032"/>
                  </a:cubicBezTo>
                  <a:lnTo>
                    <a:pt x="2081" y="21"/>
                  </a:lnTo>
                  <a:cubicBezTo>
                    <a:pt x="2050" y="8"/>
                    <a:pt x="2016" y="0"/>
                    <a:pt x="1976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3344;p77"/>
            <p:cNvSpPr/>
            <p:nvPr/>
          </p:nvSpPr>
          <p:spPr>
            <a:xfrm>
              <a:off x="2060950" y="1404748"/>
              <a:ext cx="918366" cy="872885"/>
            </a:xfrm>
            <a:custGeom>
              <a:avLst/>
              <a:gdLst/>
              <a:ahLst/>
              <a:cxnLst/>
              <a:rect l="l" t="t" r="r" b="b"/>
              <a:pathLst>
                <a:path w="6199" h="5892" extrusionOk="0">
                  <a:moveTo>
                    <a:pt x="3165" y="1"/>
                  </a:moveTo>
                  <a:cubicBezTo>
                    <a:pt x="2427" y="1"/>
                    <a:pt x="1551" y="232"/>
                    <a:pt x="973" y="894"/>
                  </a:cubicBezTo>
                  <a:cubicBezTo>
                    <a:pt x="30" y="1960"/>
                    <a:pt x="1" y="3201"/>
                    <a:pt x="827" y="3486"/>
                  </a:cubicBezTo>
                  <a:cubicBezTo>
                    <a:pt x="827" y="3486"/>
                    <a:pt x="124" y="4659"/>
                    <a:pt x="1135" y="5375"/>
                  </a:cubicBezTo>
                  <a:cubicBezTo>
                    <a:pt x="1632" y="5726"/>
                    <a:pt x="2482" y="5891"/>
                    <a:pt x="3312" y="5891"/>
                  </a:cubicBezTo>
                  <a:cubicBezTo>
                    <a:pt x="4175" y="5891"/>
                    <a:pt x="5017" y="5712"/>
                    <a:pt x="5415" y="5375"/>
                  </a:cubicBezTo>
                  <a:cubicBezTo>
                    <a:pt x="6199" y="4714"/>
                    <a:pt x="5564" y="3551"/>
                    <a:pt x="5415" y="3389"/>
                  </a:cubicBezTo>
                  <a:lnTo>
                    <a:pt x="5590" y="2297"/>
                  </a:lnTo>
                  <a:cubicBezTo>
                    <a:pt x="5590" y="2297"/>
                    <a:pt x="5713" y="1662"/>
                    <a:pt x="5428" y="1325"/>
                  </a:cubicBezTo>
                  <a:cubicBezTo>
                    <a:pt x="5227" y="1085"/>
                    <a:pt x="5011" y="1050"/>
                    <a:pt x="4904" y="1050"/>
                  </a:cubicBezTo>
                  <a:cubicBezTo>
                    <a:pt x="4861" y="1050"/>
                    <a:pt x="4835" y="1056"/>
                    <a:pt x="4835" y="1056"/>
                  </a:cubicBezTo>
                  <a:cubicBezTo>
                    <a:pt x="4835" y="1056"/>
                    <a:pt x="4903" y="570"/>
                    <a:pt x="4268" y="217"/>
                  </a:cubicBezTo>
                  <a:cubicBezTo>
                    <a:pt x="4021" y="88"/>
                    <a:pt x="3620" y="1"/>
                    <a:pt x="31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3345;p77"/>
            <p:cNvSpPr/>
            <p:nvPr/>
          </p:nvSpPr>
          <p:spPr>
            <a:xfrm>
              <a:off x="2377246" y="2078972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44"/>
                    <a:pt x="811" y="458"/>
                  </a:cubicBezTo>
                  <a:cubicBezTo>
                    <a:pt x="798" y="701"/>
                    <a:pt x="526" y="879"/>
                    <a:pt x="312" y="1579"/>
                  </a:cubicBezTo>
                  <a:cubicBezTo>
                    <a:pt x="69" y="2389"/>
                    <a:pt x="1" y="3267"/>
                    <a:pt x="1" y="3267"/>
                  </a:cubicBezTo>
                  <a:cubicBezTo>
                    <a:pt x="1" y="3267"/>
                    <a:pt x="513" y="3442"/>
                    <a:pt x="1323" y="3442"/>
                  </a:cubicBezTo>
                  <a:cubicBezTo>
                    <a:pt x="2146" y="3442"/>
                    <a:pt x="2661" y="3267"/>
                    <a:pt x="2661" y="3267"/>
                  </a:cubicBezTo>
                  <a:cubicBezTo>
                    <a:pt x="2661" y="3267"/>
                    <a:pt x="2593" y="2389"/>
                    <a:pt x="2337" y="1579"/>
                  </a:cubicBezTo>
                  <a:cubicBezTo>
                    <a:pt x="2120" y="879"/>
                    <a:pt x="1864" y="701"/>
                    <a:pt x="1835" y="458"/>
                  </a:cubicBezTo>
                  <a:cubicBezTo>
                    <a:pt x="1822" y="244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3346;p77"/>
            <p:cNvSpPr/>
            <p:nvPr/>
          </p:nvSpPr>
          <p:spPr>
            <a:xfrm>
              <a:off x="2499172" y="2078972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202"/>
                    <a:pt x="1" y="393"/>
                  </a:cubicBezTo>
                  <a:cubicBezTo>
                    <a:pt x="95" y="406"/>
                    <a:pt x="202" y="406"/>
                    <a:pt x="299" y="406"/>
                  </a:cubicBezTo>
                  <a:cubicBezTo>
                    <a:pt x="526" y="406"/>
                    <a:pt x="837" y="325"/>
                    <a:pt x="999" y="244"/>
                  </a:cubicBezTo>
                  <a:lnTo>
                    <a:pt x="999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3347;p77"/>
            <p:cNvSpPr/>
            <p:nvPr/>
          </p:nvSpPr>
          <p:spPr>
            <a:xfrm>
              <a:off x="2319172" y="2562825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393" y="1"/>
                  </a:moveTo>
                  <a:lnTo>
                    <a:pt x="526" y="1689"/>
                  </a:lnTo>
                  <a:cubicBezTo>
                    <a:pt x="526" y="1689"/>
                    <a:pt x="270" y="1757"/>
                    <a:pt x="137" y="1838"/>
                  </a:cubicBezTo>
                  <a:cubicBezTo>
                    <a:pt x="1" y="1919"/>
                    <a:pt x="40" y="2000"/>
                    <a:pt x="623" y="2000"/>
                  </a:cubicBezTo>
                  <a:lnTo>
                    <a:pt x="1485" y="2000"/>
                  </a:lnTo>
                  <a:lnTo>
                    <a:pt x="1676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3348;p77"/>
            <p:cNvSpPr/>
            <p:nvPr/>
          </p:nvSpPr>
          <p:spPr>
            <a:xfrm>
              <a:off x="2583173" y="2562825"/>
              <a:ext cx="245925" cy="296295"/>
            </a:xfrm>
            <a:custGeom>
              <a:avLst/>
              <a:gdLst/>
              <a:ahLst/>
              <a:cxnLst/>
              <a:rect l="l" t="t" r="r" b="b"/>
              <a:pathLst>
                <a:path w="1660" h="2000" extrusionOk="0">
                  <a:moveTo>
                    <a:pt x="1" y="1"/>
                  </a:moveTo>
                  <a:lnTo>
                    <a:pt x="176" y="2000"/>
                  </a:lnTo>
                  <a:lnTo>
                    <a:pt x="1041" y="2000"/>
                  </a:lnTo>
                  <a:cubicBezTo>
                    <a:pt x="1621" y="2000"/>
                    <a:pt x="1660" y="1919"/>
                    <a:pt x="1527" y="1838"/>
                  </a:cubicBezTo>
                  <a:cubicBezTo>
                    <a:pt x="1391" y="1757"/>
                    <a:pt x="1135" y="1689"/>
                    <a:pt x="1135" y="1689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3349;p77"/>
            <p:cNvSpPr/>
            <p:nvPr/>
          </p:nvSpPr>
          <p:spPr>
            <a:xfrm>
              <a:off x="2379172" y="2582973"/>
              <a:ext cx="185925" cy="127851"/>
            </a:xfrm>
            <a:custGeom>
              <a:avLst/>
              <a:gdLst/>
              <a:ahLst/>
              <a:cxnLst/>
              <a:rect l="l" t="t" r="r" b="b"/>
              <a:pathLst>
                <a:path w="1255" h="863" extrusionOk="0">
                  <a:moveTo>
                    <a:pt x="1" y="1"/>
                  </a:moveTo>
                  <a:lnTo>
                    <a:pt x="56" y="730"/>
                  </a:lnTo>
                  <a:cubicBezTo>
                    <a:pt x="299" y="798"/>
                    <a:pt x="662" y="863"/>
                    <a:pt x="1174" y="863"/>
                  </a:cubicBezTo>
                  <a:lnTo>
                    <a:pt x="1255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3350;p77"/>
            <p:cNvSpPr/>
            <p:nvPr/>
          </p:nvSpPr>
          <p:spPr>
            <a:xfrm>
              <a:off x="2583173" y="2582973"/>
              <a:ext cx="185925" cy="127851"/>
            </a:xfrm>
            <a:custGeom>
              <a:avLst/>
              <a:gdLst/>
              <a:ahLst/>
              <a:cxnLst/>
              <a:rect l="l" t="t" r="r" b="b"/>
              <a:pathLst>
                <a:path w="1255" h="863" extrusionOk="0">
                  <a:moveTo>
                    <a:pt x="1" y="1"/>
                  </a:moveTo>
                  <a:lnTo>
                    <a:pt x="82" y="863"/>
                  </a:lnTo>
                  <a:cubicBezTo>
                    <a:pt x="594" y="863"/>
                    <a:pt x="960" y="798"/>
                    <a:pt x="1203" y="730"/>
                  </a:cubicBezTo>
                  <a:lnTo>
                    <a:pt x="1255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3351;p77"/>
            <p:cNvSpPr/>
            <p:nvPr/>
          </p:nvSpPr>
          <p:spPr>
            <a:xfrm>
              <a:off x="2605247" y="2812900"/>
              <a:ext cx="223851" cy="46222"/>
            </a:xfrm>
            <a:custGeom>
              <a:avLst/>
              <a:gdLst/>
              <a:ahLst/>
              <a:cxnLst/>
              <a:rect l="l" t="t" r="r" b="b"/>
              <a:pathLst>
                <a:path w="1511" h="312" extrusionOk="0">
                  <a:moveTo>
                    <a:pt x="1" y="1"/>
                  </a:moveTo>
                  <a:lnTo>
                    <a:pt x="27" y="312"/>
                  </a:lnTo>
                  <a:lnTo>
                    <a:pt x="892" y="312"/>
                  </a:lnTo>
                  <a:cubicBezTo>
                    <a:pt x="1472" y="312"/>
                    <a:pt x="1511" y="231"/>
                    <a:pt x="1378" y="150"/>
                  </a:cubicBezTo>
                  <a:cubicBezTo>
                    <a:pt x="1242" y="69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3352;p77"/>
            <p:cNvSpPr/>
            <p:nvPr/>
          </p:nvSpPr>
          <p:spPr>
            <a:xfrm>
              <a:off x="2319172" y="2812900"/>
              <a:ext cx="224295" cy="46222"/>
            </a:xfrm>
            <a:custGeom>
              <a:avLst/>
              <a:gdLst/>
              <a:ahLst/>
              <a:cxnLst/>
              <a:rect l="l" t="t" r="r" b="b"/>
              <a:pathLst>
                <a:path w="1514" h="312" extrusionOk="0">
                  <a:moveTo>
                    <a:pt x="526" y="1"/>
                  </a:moveTo>
                  <a:cubicBezTo>
                    <a:pt x="526" y="1"/>
                    <a:pt x="270" y="69"/>
                    <a:pt x="137" y="150"/>
                  </a:cubicBezTo>
                  <a:cubicBezTo>
                    <a:pt x="1" y="231"/>
                    <a:pt x="40" y="312"/>
                    <a:pt x="623" y="312"/>
                  </a:cubicBezTo>
                  <a:lnTo>
                    <a:pt x="1485" y="312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3353;p77"/>
            <p:cNvSpPr/>
            <p:nvPr/>
          </p:nvSpPr>
          <p:spPr>
            <a:xfrm>
              <a:off x="2323024" y="2151713"/>
              <a:ext cx="172444" cy="207258"/>
            </a:xfrm>
            <a:custGeom>
              <a:avLst/>
              <a:gdLst/>
              <a:ahLst/>
              <a:cxnLst/>
              <a:rect l="l" t="t" r="r" b="b"/>
              <a:pathLst>
                <a:path w="1164" h="1399" extrusionOk="0">
                  <a:moveTo>
                    <a:pt x="984" y="0"/>
                  </a:moveTo>
                  <a:cubicBezTo>
                    <a:pt x="863" y="0"/>
                    <a:pt x="693" y="73"/>
                    <a:pt x="474" y="291"/>
                  </a:cubicBezTo>
                  <a:cubicBezTo>
                    <a:pt x="111" y="670"/>
                    <a:pt x="1" y="777"/>
                    <a:pt x="1" y="777"/>
                  </a:cubicBezTo>
                  <a:cubicBezTo>
                    <a:pt x="1" y="777"/>
                    <a:pt x="111" y="1237"/>
                    <a:pt x="623" y="1399"/>
                  </a:cubicBezTo>
                  <a:lnTo>
                    <a:pt x="1164" y="77"/>
                  </a:lnTo>
                  <a:cubicBezTo>
                    <a:pt x="1125" y="33"/>
                    <a:pt x="1065" y="0"/>
                    <a:pt x="984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3354;p77"/>
            <p:cNvSpPr/>
            <p:nvPr/>
          </p:nvSpPr>
          <p:spPr>
            <a:xfrm>
              <a:off x="2653247" y="2160009"/>
              <a:ext cx="305925" cy="355110"/>
            </a:xfrm>
            <a:custGeom>
              <a:avLst/>
              <a:gdLst/>
              <a:ahLst/>
              <a:cxnLst/>
              <a:rect l="l" t="t" r="r" b="b"/>
              <a:pathLst>
                <a:path w="2065" h="2397" extrusionOk="0">
                  <a:moveTo>
                    <a:pt x="105" y="0"/>
                  </a:moveTo>
                  <a:cubicBezTo>
                    <a:pt x="66" y="0"/>
                    <a:pt x="32" y="8"/>
                    <a:pt x="1" y="21"/>
                  </a:cubicBezTo>
                  <a:lnTo>
                    <a:pt x="474" y="1032"/>
                  </a:lnTo>
                  <a:cubicBezTo>
                    <a:pt x="607" y="1155"/>
                    <a:pt x="879" y="1411"/>
                    <a:pt x="1135" y="1761"/>
                  </a:cubicBezTo>
                  <a:cubicBezTo>
                    <a:pt x="1229" y="1897"/>
                    <a:pt x="1310" y="2033"/>
                    <a:pt x="1391" y="2179"/>
                  </a:cubicBezTo>
                  <a:cubicBezTo>
                    <a:pt x="1391" y="2195"/>
                    <a:pt x="1472" y="2357"/>
                    <a:pt x="1511" y="2383"/>
                  </a:cubicBezTo>
                  <a:cubicBezTo>
                    <a:pt x="1526" y="2392"/>
                    <a:pt x="1540" y="2396"/>
                    <a:pt x="1553" y="2396"/>
                  </a:cubicBezTo>
                  <a:cubicBezTo>
                    <a:pt x="1578" y="2396"/>
                    <a:pt x="1598" y="2382"/>
                    <a:pt x="1608" y="2357"/>
                  </a:cubicBezTo>
                  <a:cubicBezTo>
                    <a:pt x="1621" y="2328"/>
                    <a:pt x="1621" y="2302"/>
                    <a:pt x="1608" y="2289"/>
                  </a:cubicBezTo>
                  <a:cubicBezTo>
                    <a:pt x="1608" y="2260"/>
                    <a:pt x="1592" y="2247"/>
                    <a:pt x="1592" y="2221"/>
                  </a:cubicBezTo>
                  <a:cubicBezTo>
                    <a:pt x="1579" y="2208"/>
                    <a:pt x="1566" y="2179"/>
                    <a:pt x="1566" y="2166"/>
                  </a:cubicBezTo>
                  <a:lnTo>
                    <a:pt x="1566" y="2140"/>
                  </a:lnTo>
                  <a:cubicBezTo>
                    <a:pt x="1566" y="2127"/>
                    <a:pt x="1579" y="2127"/>
                    <a:pt x="1579" y="2127"/>
                  </a:cubicBezTo>
                  <a:cubicBezTo>
                    <a:pt x="1592" y="2127"/>
                    <a:pt x="1592" y="2127"/>
                    <a:pt x="1592" y="2140"/>
                  </a:cubicBezTo>
                  <a:cubicBezTo>
                    <a:pt x="1621" y="2166"/>
                    <a:pt x="1647" y="2195"/>
                    <a:pt x="1660" y="2221"/>
                  </a:cubicBezTo>
                  <a:cubicBezTo>
                    <a:pt x="1689" y="2247"/>
                    <a:pt x="1702" y="2276"/>
                    <a:pt x="1728" y="2289"/>
                  </a:cubicBezTo>
                  <a:cubicBezTo>
                    <a:pt x="1754" y="2315"/>
                    <a:pt x="1783" y="2315"/>
                    <a:pt x="1809" y="2315"/>
                  </a:cubicBezTo>
                  <a:cubicBezTo>
                    <a:pt x="1822" y="2315"/>
                    <a:pt x="1835" y="2315"/>
                    <a:pt x="1835" y="2302"/>
                  </a:cubicBezTo>
                  <a:cubicBezTo>
                    <a:pt x="1851" y="2289"/>
                    <a:pt x="1851" y="2276"/>
                    <a:pt x="1851" y="2260"/>
                  </a:cubicBezTo>
                  <a:cubicBezTo>
                    <a:pt x="1851" y="2234"/>
                    <a:pt x="1835" y="2221"/>
                    <a:pt x="1835" y="2195"/>
                  </a:cubicBezTo>
                  <a:cubicBezTo>
                    <a:pt x="1822" y="2153"/>
                    <a:pt x="1796" y="2114"/>
                    <a:pt x="1770" y="2085"/>
                  </a:cubicBezTo>
                  <a:cubicBezTo>
                    <a:pt x="1770" y="2072"/>
                    <a:pt x="1770" y="2059"/>
                    <a:pt x="1754" y="2046"/>
                  </a:cubicBezTo>
                  <a:cubicBezTo>
                    <a:pt x="1754" y="2046"/>
                    <a:pt x="1754" y="2017"/>
                    <a:pt x="1770" y="2017"/>
                  </a:cubicBezTo>
                  <a:cubicBezTo>
                    <a:pt x="1783" y="2017"/>
                    <a:pt x="1796" y="2033"/>
                    <a:pt x="1809" y="2046"/>
                  </a:cubicBezTo>
                  <a:cubicBezTo>
                    <a:pt x="1822" y="2059"/>
                    <a:pt x="1835" y="2072"/>
                    <a:pt x="1851" y="2085"/>
                  </a:cubicBezTo>
                  <a:cubicBezTo>
                    <a:pt x="1877" y="2098"/>
                    <a:pt x="1903" y="2127"/>
                    <a:pt x="1932" y="2140"/>
                  </a:cubicBezTo>
                  <a:cubicBezTo>
                    <a:pt x="1940" y="2144"/>
                    <a:pt x="1947" y="2145"/>
                    <a:pt x="1954" y="2145"/>
                  </a:cubicBezTo>
                  <a:cubicBezTo>
                    <a:pt x="1972" y="2145"/>
                    <a:pt x="1988" y="2136"/>
                    <a:pt x="1997" y="2127"/>
                  </a:cubicBezTo>
                  <a:cubicBezTo>
                    <a:pt x="2039" y="2072"/>
                    <a:pt x="1958" y="1978"/>
                    <a:pt x="1932" y="1936"/>
                  </a:cubicBezTo>
                  <a:cubicBezTo>
                    <a:pt x="1916" y="1910"/>
                    <a:pt x="1890" y="1884"/>
                    <a:pt x="1864" y="1842"/>
                  </a:cubicBezTo>
                  <a:cubicBezTo>
                    <a:pt x="1864" y="1842"/>
                    <a:pt x="1851" y="1829"/>
                    <a:pt x="1864" y="1816"/>
                  </a:cubicBezTo>
                  <a:cubicBezTo>
                    <a:pt x="1864" y="1803"/>
                    <a:pt x="1864" y="1803"/>
                    <a:pt x="1877" y="1803"/>
                  </a:cubicBezTo>
                  <a:cubicBezTo>
                    <a:pt x="1903" y="1803"/>
                    <a:pt x="1936" y="1809"/>
                    <a:pt x="1968" y="1809"/>
                  </a:cubicBezTo>
                  <a:cubicBezTo>
                    <a:pt x="1983" y="1809"/>
                    <a:pt x="1999" y="1807"/>
                    <a:pt x="2013" y="1803"/>
                  </a:cubicBezTo>
                  <a:cubicBezTo>
                    <a:pt x="2052" y="1774"/>
                    <a:pt x="2065" y="1735"/>
                    <a:pt x="2039" y="1709"/>
                  </a:cubicBezTo>
                  <a:cubicBezTo>
                    <a:pt x="2013" y="1667"/>
                    <a:pt x="1958" y="1667"/>
                    <a:pt x="1916" y="1654"/>
                  </a:cubicBezTo>
                  <a:cubicBezTo>
                    <a:pt x="1864" y="1641"/>
                    <a:pt x="1796" y="1628"/>
                    <a:pt x="1741" y="1573"/>
                  </a:cubicBezTo>
                  <a:cubicBezTo>
                    <a:pt x="1702" y="1547"/>
                    <a:pt x="1660" y="1492"/>
                    <a:pt x="1634" y="1437"/>
                  </a:cubicBezTo>
                  <a:cubicBezTo>
                    <a:pt x="1527" y="1317"/>
                    <a:pt x="1430" y="1194"/>
                    <a:pt x="1336" y="1074"/>
                  </a:cubicBezTo>
                  <a:cubicBezTo>
                    <a:pt x="1203" y="912"/>
                    <a:pt x="1054" y="750"/>
                    <a:pt x="918" y="588"/>
                  </a:cubicBezTo>
                  <a:cubicBezTo>
                    <a:pt x="524" y="139"/>
                    <a:pt x="273" y="0"/>
                    <a:pt x="105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3355;p77"/>
            <p:cNvSpPr/>
            <p:nvPr/>
          </p:nvSpPr>
          <p:spPr>
            <a:xfrm>
              <a:off x="2653247" y="2151713"/>
              <a:ext cx="171999" cy="207258"/>
            </a:xfrm>
            <a:custGeom>
              <a:avLst/>
              <a:gdLst/>
              <a:ahLst/>
              <a:cxnLst/>
              <a:rect l="l" t="t" r="r" b="b"/>
              <a:pathLst>
                <a:path w="1161" h="1399" extrusionOk="0">
                  <a:moveTo>
                    <a:pt x="179" y="0"/>
                  </a:moveTo>
                  <a:cubicBezTo>
                    <a:pt x="98" y="0"/>
                    <a:pt x="39" y="33"/>
                    <a:pt x="1" y="77"/>
                  </a:cubicBezTo>
                  <a:lnTo>
                    <a:pt x="526" y="1399"/>
                  </a:lnTo>
                  <a:cubicBezTo>
                    <a:pt x="1054" y="1237"/>
                    <a:pt x="1161" y="777"/>
                    <a:pt x="1161" y="777"/>
                  </a:cubicBezTo>
                  <a:cubicBezTo>
                    <a:pt x="1161" y="777"/>
                    <a:pt x="1041" y="670"/>
                    <a:pt x="688" y="291"/>
                  </a:cubicBezTo>
                  <a:cubicBezTo>
                    <a:pt x="470" y="73"/>
                    <a:pt x="301" y="0"/>
                    <a:pt x="179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3356;p77"/>
            <p:cNvSpPr/>
            <p:nvPr/>
          </p:nvSpPr>
          <p:spPr>
            <a:xfrm>
              <a:off x="2259172" y="1561045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19" y="1"/>
                  </a:moveTo>
                  <a:cubicBezTo>
                    <a:pt x="1310" y="1"/>
                    <a:pt x="445" y="202"/>
                    <a:pt x="231" y="1080"/>
                  </a:cubicBezTo>
                  <a:cubicBezTo>
                    <a:pt x="1" y="1958"/>
                    <a:pt x="40" y="2849"/>
                    <a:pt x="419" y="3199"/>
                  </a:cubicBezTo>
                  <a:cubicBezTo>
                    <a:pt x="785" y="3549"/>
                    <a:pt x="1391" y="3604"/>
                    <a:pt x="1919" y="3604"/>
                  </a:cubicBezTo>
                  <a:cubicBezTo>
                    <a:pt x="2431" y="3604"/>
                    <a:pt x="3037" y="3549"/>
                    <a:pt x="3416" y="3199"/>
                  </a:cubicBezTo>
                  <a:cubicBezTo>
                    <a:pt x="3782" y="2849"/>
                    <a:pt x="3821" y="1958"/>
                    <a:pt x="3604" y="1080"/>
                  </a:cubicBezTo>
                  <a:cubicBezTo>
                    <a:pt x="3377" y="202"/>
                    <a:pt x="2525" y="1"/>
                    <a:pt x="191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3357;p77"/>
            <p:cNvSpPr/>
            <p:nvPr/>
          </p:nvSpPr>
          <p:spPr>
            <a:xfrm>
              <a:off x="2060950" y="1404748"/>
              <a:ext cx="716293" cy="516442"/>
            </a:xfrm>
            <a:custGeom>
              <a:avLst/>
              <a:gdLst/>
              <a:ahLst/>
              <a:cxnLst/>
              <a:rect l="l" t="t" r="r" b="b"/>
              <a:pathLst>
                <a:path w="4835" h="3486" extrusionOk="0">
                  <a:moveTo>
                    <a:pt x="3165" y="1"/>
                  </a:moveTo>
                  <a:cubicBezTo>
                    <a:pt x="2427" y="1"/>
                    <a:pt x="1551" y="232"/>
                    <a:pt x="973" y="894"/>
                  </a:cubicBezTo>
                  <a:cubicBezTo>
                    <a:pt x="30" y="1960"/>
                    <a:pt x="1" y="3201"/>
                    <a:pt x="827" y="3486"/>
                  </a:cubicBezTo>
                  <a:cubicBezTo>
                    <a:pt x="2123" y="3363"/>
                    <a:pt x="1164" y="1581"/>
                    <a:pt x="2933" y="1202"/>
                  </a:cubicBezTo>
                  <a:cubicBezTo>
                    <a:pt x="3126" y="1162"/>
                    <a:pt x="3304" y="1145"/>
                    <a:pt x="3465" y="1145"/>
                  </a:cubicBezTo>
                  <a:cubicBezTo>
                    <a:pt x="3956" y="1145"/>
                    <a:pt x="4302" y="1300"/>
                    <a:pt x="4524" y="1432"/>
                  </a:cubicBezTo>
                  <a:lnTo>
                    <a:pt x="4835" y="1040"/>
                  </a:lnTo>
                  <a:lnTo>
                    <a:pt x="4835" y="975"/>
                  </a:lnTo>
                  <a:cubicBezTo>
                    <a:pt x="4822" y="813"/>
                    <a:pt x="4741" y="473"/>
                    <a:pt x="4268" y="217"/>
                  </a:cubicBezTo>
                  <a:cubicBezTo>
                    <a:pt x="4021" y="88"/>
                    <a:pt x="3620" y="1"/>
                    <a:pt x="31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3358;p77"/>
            <p:cNvSpPr/>
            <p:nvPr/>
          </p:nvSpPr>
          <p:spPr>
            <a:xfrm>
              <a:off x="2283172" y="1898972"/>
              <a:ext cx="112000" cy="110074"/>
            </a:xfrm>
            <a:custGeom>
              <a:avLst/>
              <a:gdLst/>
              <a:ahLst/>
              <a:cxnLst/>
              <a:rect l="l" t="t" r="r" b="b"/>
              <a:pathLst>
                <a:path w="756" h="743" extrusionOk="0">
                  <a:moveTo>
                    <a:pt x="380" y="1"/>
                  </a:moveTo>
                  <a:cubicBezTo>
                    <a:pt x="176" y="1"/>
                    <a:pt x="1" y="163"/>
                    <a:pt x="1" y="364"/>
                  </a:cubicBezTo>
                  <a:cubicBezTo>
                    <a:pt x="1" y="581"/>
                    <a:pt x="176" y="743"/>
                    <a:pt x="380" y="743"/>
                  </a:cubicBezTo>
                  <a:cubicBezTo>
                    <a:pt x="581" y="743"/>
                    <a:pt x="756" y="581"/>
                    <a:pt x="756" y="364"/>
                  </a:cubicBezTo>
                  <a:cubicBezTo>
                    <a:pt x="756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3359;p77"/>
            <p:cNvSpPr/>
            <p:nvPr/>
          </p:nvSpPr>
          <p:spPr>
            <a:xfrm>
              <a:off x="2679173" y="1898972"/>
              <a:ext cx="110074" cy="110074"/>
            </a:xfrm>
            <a:custGeom>
              <a:avLst/>
              <a:gdLst/>
              <a:ahLst/>
              <a:cxnLst/>
              <a:rect l="l" t="t" r="r" b="b"/>
              <a:pathLst>
                <a:path w="743" h="743" extrusionOk="0">
                  <a:moveTo>
                    <a:pt x="364" y="1"/>
                  </a:moveTo>
                  <a:cubicBezTo>
                    <a:pt x="163" y="1"/>
                    <a:pt x="1" y="163"/>
                    <a:pt x="1" y="364"/>
                  </a:cubicBezTo>
                  <a:cubicBezTo>
                    <a:pt x="1" y="581"/>
                    <a:pt x="163" y="743"/>
                    <a:pt x="364" y="743"/>
                  </a:cubicBezTo>
                  <a:cubicBezTo>
                    <a:pt x="581" y="743"/>
                    <a:pt x="743" y="581"/>
                    <a:pt x="743" y="364"/>
                  </a:cubicBezTo>
                  <a:cubicBezTo>
                    <a:pt x="743" y="163"/>
                    <a:pt x="581" y="1"/>
                    <a:pt x="364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3360;p77"/>
            <p:cNvSpPr/>
            <p:nvPr/>
          </p:nvSpPr>
          <p:spPr>
            <a:xfrm>
              <a:off x="2491024" y="1924750"/>
              <a:ext cx="71259" cy="29629"/>
            </a:xfrm>
            <a:custGeom>
              <a:avLst/>
              <a:gdLst/>
              <a:ahLst/>
              <a:cxnLst/>
              <a:rect l="l" t="t" r="r" b="b"/>
              <a:pathLst>
                <a:path w="481" h="200" extrusionOk="0">
                  <a:moveTo>
                    <a:pt x="232" y="1"/>
                  </a:moveTo>
                  <a:cubicBezTo>
                    <a:pt x="109" y="1"/>
                    <a:pt x="1" y="85"/>
                    <a:pt x="1" y="122"/>
                  </a:cubicBezTo>
                  <a:cubicBezTo>
                    <a:pt x="1" y="172"/>
                    <a:pt x="130" y="200"/>
                    <a:pt x="253" y="200"/>
                  </a:cubicBezTo>
                  <a:cubicBezTo>
                    <a:pt x="369" y="200"/>
                    <a:pt x="480" y="175"/>
                    <a:pt x="474" y="122"/>
                  </a:cubicBezTo>
                  <a:cubicBezTo>
                    <a:pt x="474" y="57"/>
                    <a:pt x="380" y="2"/>
                    <a:pt x="257" y="2"/>
                  </a:cubicBezTo>
                  <a:cubicBezTo>
                    <a:pt x="248" y="1"/>
                    <a:pt x="240" y="1"/>
                    <a:pt x="232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3361;p77"/>
            <p:cNvSpPr/>
            <p:nvPr/>
          </p:nvSpPr>
          <p:spPr>
            <a:xfrm>
              <a:off x="2489098" y="1920453"/>
              <a:ext cx="78370" cy="28148"/>
            </a:xfrm>
            <a:custGeom>
              <a:avLst/>
              <a:gdLst/>
              <a:ahLst/>
              <a:cxnLst/>
              <a:rect l="l" t="t" r="r" b="b"/>
              <a:pathLst>
                <a:path w="529" h="190" extrusionOk="0">
                  <a:moveTo>
                    <a:pt x="270" y="1"/>
                  </a:moveTo>
                  <a:cubicBezTo>
                    <a:pt x="150" y="1"/>
                    <a:pt x="28" y="58"/>
                    <a:pt x="1" y="167"/>
                  </a:cubicBezTo>
                  <a:lnTo>
                    <a:pt x="1" y="180"/>
                  </a:lnTo>
                  <a:cubicBezTo>
                    <a:pt x="82" y="112"/>
                    <a:pt x="150" y="44"/>
                    <a:pt x="270" y="44"/>
                  </a:cubicBezTo>
                  <a:cubicBezTo>
                    <a:pt x="380" y="44"/>
                    <a:pt x="432" y="99"/>
                    <a:pt x="487" y="180"/>
                  </a:cubicBezTo>
                  <a:cubicBezTo>
                    <a:pt x="493" y="186"/>
                    <a:pt x="504" y="190"/>
                    <a:pt x="513" y="190"/>
                  </a:cubicBezTo>
                  <a:cubicBezTo>
                    <a:pt x="522" y="190"/>
                    <a:pt x="529" y="186"/>
                    <a:pt x="529" y="180"/>
                  </a:cubicBezTo>
                  <a:cubicBezTo>
                    <a:pt x="508" y="58"/>
                    <a:pt x="390" y="1"/>
                    <a:pt x="27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3362;p77"/>
            <p:cNvSpPr/>
            <p:nvPr/>
          </p:nvSpPr>
          <p:spPr>
            <a:xfrm>
              <a:off x="2468950" y="1977194"/>
              <a:ext cx="163259" cy="45185"/>
            </a:xfrm>
            <a:custGeom>
              <a:avLst/>
              <a:gdLst/>
              <a:ahLst/>
              <a:cxnLst/>
              <a:rect l="l" t="t" r="r" b="b"/>
              <a:pathLst>
                <a:path w="1102" h="305" extrusionOk="0">
                  <a:moveTo>
                    <a:pt x="1055" y="0"/>
                  </a:moveTo>
                  <a:cubicBezTo>
                    <a:pt x="1045" y="0"/>
                    <a:pt x="1035" y="3"/>
                    <a:pt x="1028" y="11"/>
                  </a:cubicBezTo>
                  <a:cubicBezTo>
                    <a:pt x="878" y="179"/>
                    <a:pt x="651" y="253"/>
                    <a:pt x="423" y="253"/>
                  </a:cubicBezTo>
                  <a:cubicBezTo>
                    <a:pt x="282" y="253"/>
                    <a:pt x="141" y="225"/>
                    <a:pt x="17" y="173"/>
                  </a:cubicBezTo>
                  <a:cubicBezTo>
                    <a:pt x="1" y="173"/>
                    <a:pt x="1" y="202"/>
                    <a:pt x="17" y="202"/>
                  </a:cubicBezTo>
                  <a:cubicBezTo>
                    <a:pt x="131" y="271"/>
                    <a:pt x="273" y="304"/>
                    <a:pt x="420" y="304"/>
                  </a:cubicBezTo>
                  <a:cubicBezTo>
                    <a:pt x="669" y="304"/>
                    <a:pt x="930" y="209"/>
                    <a:pt x="1083" y="40"/>
                  </a:cubicBezTo>
                  <a:cubicBezTo>
                    <a:pt x="1101" y="19"/>
                    <a:pt x="1079" y="0"/>
                    <a:pt x="1055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3363;p77"/>
            <p:cNvSpPr/>
            <p:nvPr/>
          </p:nvSpPr>
          <p:spPr>
            <a:xfrm>
              <a:off x="2617247" y="1964750"/>
              <a:ext cx="29926" cy="22963"/>
            </a:xfrm>
            <a:custGeom>
              <a:avLst/>
              <a:gdLst/>
              <a:ahLst/>
              <a:cxnLst/>
              <a:rect l="l" t="t" r="r" b="b"/>
              <a:pathLst>
                <a:path w="202" h="155" extrusionOk="0">
                  <a:moveTo>
                    <a:pt x="27" y="1"/>
                  </a:moveTo>
                  <a:cubicBezTo>
                    <a:pt x="1" y="43"/>
                    <a:pt x="27" y="95"/>
                    <a:pt x="53" y="124"/>
                  </a:cubicBezTo>
                  <a:cubicBezTo>
                    <a:pt x="74" y="143"/>
                    <a:pt x="108" y="155"/>
                    <a:pt x="141" y="155"/>
                  </a:cubicBezTo>
                  <a:cubicBezTo>
                    <a:pt x="153" y="155"/>
                    <a:pt x="165" y="153"/>
                    <a:pt x="176" y="150"/>
                  </a:cubicBezTo>
                  <a:cubicBezTo>
                    <a:pt x="189" y="150"/>
                    <a:pt x="202" y="137"/>
                    <a:pt x="189" y="124"/>
                  </a:cubicBezTo>
                  <a:cubicBezTo>
                    <a:pt x="182" y="117"/>
                    <a:pt x="173" y="117"/>
                    <a:pt x="163" y="117"/>
                  </a:cubicBezTo>
                  <a:cubicBezTo>
                    <a:pt x="152" y="117"/>
                    <a:pt x="142" y="117"/>
                    <a:pt x="134" y="111"/>
                  </a:cubicBezTo>
                  <a:cubicBezTo>
                    <a:pt x="69" y="111"/>
                    <a:pt x="53" y="56"/>
                    <a:pt x="40" y="14"/>
                  </a:cubicBezTo>
                  <a:cubicBezTo>
                    <a:pt x="40" y="1"/>
                    <a:pt x="27" y="1"/>
                    <a:pt x="27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3364;p77"/>
            <p:cNvSpPr/>
            <p:nvPr/>
          </p:nvSpPr>
          <p:spPr>
            <a:xfrm>
              <a:off x="2585395" y="1768897"/>
              <a:ext cx="179851" cy="144296"/>
            </a:xfrm>
            <a:custGeom>
              <a:avLst/>
              <a:gdLst/>
              <a:ahLst/>
              <a:cxnLst/>
              <a:rect l="l" t="t" r="r" b="b"/>
              <a:pathLst>
                <a:path w="1214" h="974" extrusionOk="0">
                  <a:moveTo>
                    <a:pt x="608" y="1"/>
                  </a:moveTo>
                  <a:cubicBezTo>
                    <a:pt x="430" y="1"/>
                    <a:pt x="161" y="108"/>
                    <a:pt x="93" y="364"/>
                  </a:cubicBezTo>
                  <a:cubicBezTo>
                    <a:pt x="1" y="669"/>
                    <a:pt x="179" y="973"/>
                    <a:pt x="583" y="973"/>
                  </a:cubicBezTo>
                  <a:cubicBezTo>
                    <a:pt x="591" y="973"/>
                    <a:pt x="599" y="973"/>
                    <a:pt x="608" y="973"/>
                  </a:cubicBezTo>
                  <a:cubicBezTo>
                    <a:pt x="1065" y="947"/>
                    <a:pt x="1214" y="688"/>
                    <a:pt x="1175" y="432"/>
                  </a:cubicBezTo>
                  <a:cubicBezTo>
                    <a:pt x="1120" y="163"/>
                    <a:pt x="932" y="1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3365;p77"/>
            <p:cNvSpPr/>
            <p:nvPr/>
          </p:nvSpPr>
          <p:spPr>
            <a:xfrm>
              <a:off x="2595173" y="1760305"/>
              <a:ext cx="180147" cy="89185"/>
            </a:xfrm>
            <a:custGeom>
              <a:avLst/>
              <a:gdLst/>
              <a:ahLst/>
              <a:cxnLst/>
              <a:rect l="l" t="t" r="r" b="b"/>
              <a:pathLst>
                <a:path w="1216" h="602" extrusionOk="0">
                  <a:moveTo>
                    <a:pt x="564" y="1"/>
                  </a:moveTo>
                  <a:cubicBezTo>
                    <a:pt x="440" y="1"/>
                    <a:pt x="319" y="30"/>
                    <a:pt x="218" y="98"/>
                  </a:cubicBezTo>
                  <a:cubicBezTo>
                    <a:pt x="69" y="195"/>
                    <a:pt x="27" y="315"/>
                    <a:pt x="1" y="477"/>
                  </a:cubicBezTo>
                  <a:cubicBezTo>
                    <a:pt x="1" y="477"/>
                    <a:pt x="7" y="483"/>
                    <a:pt x="11" y="483"/>
                  </a:cubicBezTo>
                  <a:cubicBezTo>
                    <a:pt x="12" y="483"/>
                    <a:pt x="14" y="481"/>
                    <a:pt x="14" y="477"/>
                  </a:cubicBezTo>
                  <a:cubicBezTo>
                    <a:pt x="86" y="250"/>
                    <a:pt x="328" y="107"/>
                    <a:pt x="561" y="107"/>
                  </a:cubicBezTo>
                  <a:cubicBezTo>
                    <a:pt x="591" y="107"/>
                    <a:pt x="620" y="109"/>
                    <a:pt x="649" y="114"/>
                  </a:cubicBezTo>
                  <a:cubicBezTo>
                    <a:pt x="756" y="140"/>
                    <a:pt x="866" y="195"/>
                    <a:pt x="931" y="276"/>
                  </a:cubicBezTo>
                  <a:cubicBezTo>
                    <a:pt x="1012" y="370"/>
                    <a:pt x="1028" y="490"/>
                    <a:pt x="1093" y="584"/>
                  </a:cubicBezTo>
                  <a:cubicBezTo>
                    <a:pt x="1102" y="593"/>
                    <a:pt x="1114" y="601"/>
                    <a:pt x="1126" y="601"/>
                  </a:cubicBezTo>
                  <a:cubicBezTo>
                    <a:pt x="1134" y="601"/>
                    <a:pt x="1142" y="596"/>
                    <a:pt x="1148" y="584"/>
                  </a:cubicBezTo>
                  <a:cubicBezTo>
                    <a:pt x="1216" y="451"/>
                    <a:pt x="1109" y="289"/>
                    <a:pt x="1012" y="195"/>
                  </a:cubicBezTo>
                  <a:cubicBezTo>
                    <a:pt x="918" y="85"/>
                    <a:pt x="769" y="17"/>
                    <a:pt x="636" y="4"/>
                  </a:cubicBezTo>
                  <a:cubicBezTo>
                    <a:pt x="612" y="2"/>
                    <a:pt x="588" y="1"/>
                    <a:pt x="56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3366;p77"/>
            <p:cNvSpPr/>
            <p:nvPr/>
          </p:nvSpPr>
          <p:spPr>
            <a:xfrm>
              <a:off x="2603469" y="1792897"/>
              <a:ext cx="119999" cy="120148"/>
            </a:xfrm>
            <a:custGeom>
              <a:avLst/>
              <a:gdLst/>
              <a:ahLst/>
              <a:cxnLst/>
              <a:rect l="l" t="t" r="r" b="b"/>
              <a:pathLst>
                <a:path w="810" h="811" extrusionOk="0">
                  <a:moveTo>
                    <a:pt x="405" y="1"/>
                  </a:moveTo>
                  <a:cubicBezTo>
                    <a:pt x="175" y="1"/>
                    <a:pt x="0" y="176"/>
                    <a:pt x="0" y="406"/>
                  </a:cubicBezTo>
                  <a:cubicBezTo>
                    <a:pt x="0" y="623"/>
                    <a:pt x="175" y="811"/>
                    <a:pt x="405" y="811"/>
                  </a:cubicBezTo>
                  <a:cubicBezTo>
                    <a:pt x="619" y="811"/>
                    <a:pt x="810" y="623"/>
                    <a:pt x="810" y="406"/>
                  </a:cubicBezTo>
                  <a:cubicBezTo>
                    <a:pt x="810" y="176"/>
                    <a:pt x="619" y="1"/>
                    <a:pt x="405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3367;p77"/>
            <p:cNvSpPr/>
            <p:nvPr/>
          </p:nvSpPr>
          <p:spPr>
            <a:xfrm>
              <a:off x="2615469" y="1826972"/>
              <a:ext cx="37926" cy="40000"/>
            </a:xfrm>
            <a:custGeom>
              <a:avLst/>
              <a:gdLst/>
              <a:ahLst/>
              <a:cxnLst/>
              <a:rect l="l" t="t" r="r" b="b"/>
              <a:pathLst>
                <a:path w="256" h="270" extrusionOk="0">
                  <a:moveTo>
                    <a:pt x="120" y="1"/>
                  </a:moveTo>
                  <a:cubicBezTo>
                    <a:pt x="52" y="1"/>
                    <a:pt x="0" y="69"/>
                    <a:pt x="0" y="134"/>
                  </a:cubicBezTo>
                  <a:cubicBezTo>
                    <a:pt x="0" y="202"/>
                    <a:pt x="52" y="270"/>
                    <a:pt x="120" y="270"/>
                  </a:cubicBezTo>
                  <a:cubicBezTo>
                    <a:pt x="201" y="270"/>
                    <a:pt x="256" y="202"/>
                    <a:pt x="256" y="134"/>
                  </a:cubicBezTo>
                  <a:cubicBezTo>
                    <a:pt x="256" y="69"/>
                    <a:pt x="201" y="1"/>
                    <a:pt x="1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3368;p77"/>
            <p:cNvSpPr/>
            <p:nvPr/>
          </p:nvSpPr>
          <p:spPr>
            <a:xfrm>
              <a:off x="2309098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"/>
                    <a:pt x="95" y="163"/>
                    <a:pt x="43" y="432"/>
                  </a:cubicBezTo>
                  <a:cubicBezTo>
                    <a:pt x="1" y="688"/>
                    <a:pt x="163" y="947"/>
                    <a:pt x="610" y="973"/>
                  </a:cubicBezTo>
                  <a:cubicBezTo>
                    <a:pt x="618" y="973"/>
                    <a:pt x="627" y="973"/>
                    <a:pt x="635" y="973"/>
                  </a:cubicBezTo>
                  <a:cubicBezTo>
                    <a:pt x="1036" y="973"/>
                    <a:pt x="1227" y="669"/>
                    <a:pt x="1135" y="364"/>
                  </a:cubicBezTo>
                  <a:cubicBezTo>
                    <a:pt x="1054" y="108"/>
                    <a:pt x="785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3369;p77"/>
            <p:cNvSpPr/>
            <p:nvPr/>
          </p:nvSpPr>
          <p:spPr>
            <a:xfrm>
              <a:off x="2299024" y="1760749"/>
              <a:ext cx="180147" cy="88592"/>
            </a:xfrm>
            <a:custGeom>
              <a:avLst/>
              <a:gdLst/>
              <a:ahLst/>
              <a:cxnLst/>
              <a:rect l="l" t="t" r="r" b="b"/>
              <a:pathLst>
                <a:path w="1216" h="598" extrusionOk="0">
                  <a:moveTo>
                    <a:pt x="665" y="1"/>
                  </a:moveTo>
                  <a:cubicBezTo>
                    <a:pt x="605" y="1"/>
                    <a:pt x="545" y="10"/>
                    <a:pt x="487" y="30"/>
                  </a:cubicBezTo>
                  <a:cubicBezTo>
                    <a:pt x="380" y="56"/>
                    <a:pt x="257" y="124"/>
                    <a:pt x="192" y="205"/>
                  </a:cubicBezTo>
                  <a:cubicBezTo>
                    <a:pt x="111" y="299"/>
                    <a:pt x="1" y="461"/>
                    <a:pt x="82" y="568"/>
                  </a:cubicBezTo>
                  <a:cubicBezTo>
                    <a:pt x="90" y="585"/>
                    <a:pt x="104" y="597"/>
                    <a:pt x="116" y="597"/>
                  </a:cubicBezTo>
                  <a:cubicBezTo>
                    <a:pt x="124" y="597"/>
                    <a:pt x="132" y="592"/>
                    <a:pt x="137" y="581"/>
                  </a:cubicBezTo>
                  <a:cubicBezTo>
                    <a:pt x="192" y="500"/>
                    <a:pt x="205" y="419"/>
                    <a:pt x="244" y="338"/>
                  </a:cubicBezTo>
                  <a:cubicBezTo>
                    <a:pt x="299" y="244"/>
                    <a:pt x="380" y="192"/>
                    <a:pt x="474" y="150"/>
                  </a:cubicBezTo>
                  <a:cubicBezTo>
                    <a:pt x="542" y="121"/>
                    <a:pt x="613" y="108"/>
                    <a:pt x="684" y="108"/>
                  </a:cubicBezTo>
                  <a:cubicBezTo>
                    <a:pt x="911" y="108"/>
                    <a:pt x="1131" y="247"/>
                    <a:pt x="1203" y="474"/>
                  </a:cubicBezTo>
                  <a:cubicBezTo>
                    <a:pt x="1207" y="478"/>
                    <a:pt x="1209" y="479"/>
                    <a:pt x="1211" y="479"/>
                  </a:cubicBezTo>
                  <a:cubicBezTo>
                    <a:pt x="1216" y="479"/>
                    <a:pt x="1216" y="470"/>
                    <a:pt x="1216" y="461"/>
                  </a:cubicBezTo>
                  <a:cubicBezTo>
                    <a:pt x="1190" y="299"/>
                    <a:pt x="1122" y="163"/>
                    <a:pt x="973" y="82"/>
                  </a:cubicBezTo>
                  <a:cubicBezTo>
                    <a:pt x="878" y="30"/>
                    <a:pt x="772" y="1"/>
                    <a:pt x="6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3370;p77"/>
            <p:cNvSpPr/>
            <p:nvPr/>
          </p:nvSpPr>
          <p:spPr>
            <a:xfrm>
              <a:off x="2351469" y="1792897"/>
              <a:ext cx="119999" cy="120148"/>
            </a:xfrm>
            <a:custGeom>
              <a:avLst/>
              <a:gdLst/>
              <a:ahLst/>
              <a:cxnLst/>
              <a:rect l="l" t="t" r="r" b="b"/>
              <a:pathLst>
                <a:path w="810" h="811" extrusionOk="0">
                  <a:moveTo>
                    <a:pt x="405" y="1"/>
                  </a:moveTo>
                  <a:cubicBezTo>
                    <a:pt x="188" y="1"/>
                    <a:pt x="0" y="176"/>
                    <a:pt x="0" y="406"/>
                  </a:cubicBezTo>
                  <a:cubicBezTo>
                    <a:pt x="0" y="623"/>
                    <a:pt x="188" y="811"/>
                    <a:pt x="405" y="811"/>
                  </a:cubicBezTo>
                  <a:cubicBezTo>
                    <a:pt x="632" y="811"/>
                    <a:pt x="810" y="623"/>
                    <a:pt x="810" y="406"/>
                  </a:cubicBezTo>
                  <a:cubicBezTo>
                    <a:pt x="810" y="176"/>
                    <a:pt x="632" y="1"/>
                    <a:pt x="405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3371;p77"/>
            <p:cNvSpPr/>
            <p:nvPr/>
          </p:nvSpPr>
          <p:spPr>
            <a:xfrm>
              <a:off x="2363469" y="1826972"/>
              <a:ext cx="37926" cy="40000"/>
            </a:xfrm>
            <a:custGeom>
              <a:avLst/>
              <a:gdLst/>
              <a:ahLst/>
              <a:cxnLst/>
              <a:rect l="l" t="t" r="r" b="b"/>
              <a:pathLst>
                <a:path w="256" h="270" extrusionOk="0">
                  <a:moveTo>
                    <a:pt x="120" y="1"/>
                  </a:moveTo>
                  <a:cubicBezTo>
                    <a:pt x="52" y="1"/>
                    <a:pt x="0" y="69"/>
                    <a:pt x="0" y="134"/>
                  </a:cubicBezTo>
                  <a:cubicBezTo>
                    <a:pt x="0" y="202"/>
                    <a:pt x="52" y="270"/>
                    <a:pt x="120" y="270"/>
                  </a:cubicBezTo>
                  <a:cubicBezTo>
                    <a:pt x="201" y="270"/>
                    <a:pt x="256" y="202"/>
                    <a:pt x="256" y="134"/>
                  </a:cubicBezTo>
                  <a:cubicBezTo>
                    <a:pt x="256" y="69"/>
                    <a:pt x="201" y="1"/>
                    <a:pt x="1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3372;p77"/>
            <p:cNvSpPr/>
            <p:nvPr/>
          </p:nvSpPr>
          <p:spPr>
            <a:xfrm>
              <a:off x="2631173" y="1664749"/>
              <a:ext cx="100000" cy="52444"/>
            </a:xfrm>
            <a:custGeom>
              <a:avLst/>
              <a:gdLst/>
              <a:ahLst/>
              <a:cxnLst/>
              <a:rect l="l" t="t" r="r" b="b"/>
              <a:pathLst>
                <a:path w="675" h="354" extrusionOk="0">
                  <a:moveTo>
                    <a:pt x="121" y="1"/>
                  </a:moveTo>
                  <a:cubicBezTo>
                    <a:pt x="95" y="1"/>
                    <a:pt x="69" y="1"/>
                    <a:pt x="56" y="14"/>
                  </a:cubicBezTo>
                  <a:cubicBezTo>
                    <a:pt x="27" y="30"/>
                    <a:pt x="14" y="56"/>
                    <a:pt x="1" y="82"/>
                  </a:cubicBezTo>
                  <a:cubicBezTo>
                    <a:pt x="1" y="137"/>
                    <a:pt x="40" y="163"/>
                    <a:pt x="95" y="176"/>
                  </a:cubicBezTo>
                  <a:cubicBezTo>
                    <a:pt x="137" y="176"/>
                    <a:pt x="163" y="192"/>
                    <a:pt x="202" y="192"/>
                  </a:cubicBezTo>
                  <a:cubicBezTo>
                    <a:pt x="231" y="192"/>
                    <a:pt x="257" y="205"/>
                    <a:pt x="283" y="205"/>
                  </a:cubicBezTo>
                  <a:cubicBezTo>
                    <a:pt x="364" y="218"/>
                    <a:pt x="461" y="257"/>
                    <a:pt x="526" y="299"/>
                  </a:cubicBezTo>
                  <a:cubicBezTo>
                    <a:pt x="568" y="312"/>
                    <a:pt x="594" y="338"/>
                    <a:pt x="636" y="354"/>
                  </a:cubicBezTo>
                  <a:cubicBezTo>
                    <a:pt x="649" y="354"/>
                    <a:pt x="662" y="354"/>
                    <a:pt x="675" y="338"/>
                  </a:cubicBezTo>
                  <a:lnTo>
                    <a:pt x="675" y="312"/>
                  </a:lnTo>
                  <a:cubicBezTo>
                    <a:pt x="662" y="257"/>
                    <a:pt x="636" y="231"/>
                    <a:pt x="607" y="192"/>
                  </a:cubicBezTo>
                  <a:cubicBezTo>
                    <a:pt x="568" y="150"/>
                    <a:pt x="513" y="111"/>
                    <a:pt x="461" y="82"/>
                  </a:cubicBezTo>
                  <a:cubicBezTo>
                    <a:pt x="364" y="30"/>
                    <a:pt x="244" y="1"/>
                    <a:pt x="12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3373;p77"/>
            <p:cNvSpPr/>
            <p:nvPr/>
          </p:nvSpPr>
          <p:spPr>
            <a:xfrm>
              <a:off x="2357098" y="1668156"/>
              <a:ext cx="102370" cy="44741"/>
            </a:xfrm>
            <a:custGeom>
              <a:avLst/>
              <a:gdLst/>
              <a:ahLst/>
              <a:cxnLst/>
              <a:rect l="l" t="t" r="r" b="b"/>
              <a:pathLst>
                <a:path w="691" h="302" extrusionOk="0">
                  <a:moveTo>
                    <a:pt x="505" y="1"/>
                  </a:moveTo>
                  <a:cubicBezTo>
                    <a:pt x="414" y="1"/>
                    <a:pt x="324" y="20"/>
                    <a:pt x="244" y="59"/>
                  </a:cubicBezTo>
                  <a:cubicBezTo>
                    <a:pt x="189" y="88"/>
                    <a:pt x="124" y="114"/>
                    <a:pt x="82" y="153"/>
                  </a:cubicBezTo>
                  <a:cubicBezTo>
                    <a:pt x="56" y="195"/>
                    <a:pt x="27" y="221"/>
                    <a:pt x="14" y="263"/>
                  </a:cubicBezTo>
                  <a:cubicBezTo>
                    <a:pt x="1" y="276"/>
                    <a:pt x="14" y="289"/>
                    <a:pt x="14" y="289"/>
                  </a:cubicBezTo>
                  <a:cubicBezTo>
                    <a:pt x="14" y="302"/>
                    <a:pt x="43" y="302"/>
                    <a:pt x="56" y="302"/>
                  </a:cubicBezTo>
                  <a:cubicBezTo>
                    <a:pt x="95" y="302"/>
                    <a:pt x="124" y="289"/>
                    <a:pt x="150" y="263"/>
                  </a:cubicBezTo>
                  <a:cubicBezTo>
                    <a:pt x="231" y="221"/>
                    <a:pt x="325" y="208"/>
                    <a:pt x="406" y="195"/>
                  </a:cubicBezTo>
                  <a:cubicBezTo>
                    <a:pt x="432" y="195"/>
                    <a:pt x="461" y="182"/>
                    <a:pt x="487" y="182"/>
                  </a:cubicBezTo>
                  <a:lnTo>
                    <a:pt x="594" y="182"/>
                  </a:lnTo>
                  <a:cubicBezTo>
                    <a:pt x="649" y="169"/>
                    <a:pt x="691" y="153"/>
                    <a:pt x="691" y="101"/>
                  </a:cubicBezTo>
                  <a:cubicBezTo>
                    <a:pt x="691" y="72"/>
                    <a:pt x="675" y="33"/>
                    <a:pt x="649" y="20"/>
                  </a:cubicBezTo>
                  <a:cubicBezTo>
                    <a:pt x="636" y="7"/>
                    <a:pt x="610" y="7"/>
                    <a:pt x="594" y="7"/>
                  </a:cubicBezTo>
                  <a:cubicBezTo>
                    <a:pt x="564" y="3"/>
                    <a:pt x="534" y="1"/>
                    <a:pt x="50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3374;p77"/>
            <p:cNvSpPr/>
            <p:nvPr/>
          </p:nvSpPr>
          <p:spPr>
            <a:xfrm>
              <a:off x="2771469" y="1466971"/>
              <a:ext cx="37926" cy="96148"/>
            </a:xfrm>
            <a:custGeom>
              <a:avLst/>
              <a:gdLst/>
              <a:ahLst/>
              <a:cxnLst/>
              <a:rect l="l" t="t" r="r" b="b"/>
              <a:pathLst>
                <a:path w="256" h="649" extrusionOk="0">
                  <a:moveTo>
                    <a:pt x="94" y="1"/>
                  </a:moveTo>
                  <a:cubicBezTo>
                    <a:pt x="81" y="1"/>
                    <a:pt x="81" y="14"/>
                    <a:pt x="94" y="14"/>
                  </a:cubicBezTo>
                  <a:cubicBezTo>
                    <a:pt x="175" y="82"/>
                    <a:pt x="175" y="257"/>
                    <a:pt x="162" y="338"/>
                  </a:cubicBezTo>
                  <a:cubicBezTo>
                    <a:pt x="162" y="432"/>
                    <a:pt x="120" y="487"/>
                    <a:pt x="52" y="555"/>
                  </a:cubicBezTo>
                  <a:cubicBezTo>
                    <a:pt x="26" y="581"/>
                    <a:pt x="26" y="581"/>
                    <a:pt x="13" y="620"/>
                  </a:cubicBezTo>
                  <a:cubicBezTo>
                    <a:pt x="0" y="636"/>
                    <a:pt x="26" y="649"/>
                    <a:pt x="52" y="649"/>
                  </a:cubicBezTo>
                  <a:cubicBezTo>
                    <a:pt x="214" y="594"/>
                    <a:pt x="256" y="364"/>
                    <a:pt x="227" y="215"/>
                  </a:cubicBezTo>
                  <a:cubicBezTo>
                    <a:pt x="214" y="150"/>
                    <a:pt x="175" y="14"/>
                    <a:pt x="9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3375;p77"/>
            <p:cNvSpPr/>
            <p:nvPr/>
          </p:nvSpPr>
          <p:spPr>
            <a:xfrm>
              <a:off x="2775173" y="1537638"/>
              <a:ext cx="70222" cy="25185"/>
            </a:xfrm>
            <a:custGeom>
              <a:avLst/>
              <a:gdLst/>
              <a:ahLst/>
              <a:cxnLst/>
              <a:rect l="l" t="t" r="r" b="b"/>
              <a:pathLst>
                <a:path w="474" h="170" extrusionOk="0">
                  <a:moveTo>
                    <a:pt x="310" y="0"/>
                  </a:moveTo>
                  <a:cubicBezTo>
                    <a:pt x="203" y="0"/>
                    <a:pt x="80" y="43"/>
                    <a:pt x="40" y="91"/>
                  </a:cubicBezTo>
                  <a:cubicBezTo>
                    <a:pt x="27" y="104"/>
                    <a:pt x="1" y="130"/>
                    <a:pt x="14" y="143"/>
                  </a:cubicBezTo>
                  <a:cubicBezTo>
                    <a:pt x="18" y="162"/>
                    <a:pt x="31" y="170"/>
                    <a:pt x="47" y="170"/>
                  </a:cubicBezTo>
                  <a:cubicBezTo>
                    <a:pt x="89" y="170"/>
                    <a:pt x="154" y="126"/>
                    <a:pt x="163" y="117"/>
                  </a:cubicBezTo>
                  <a:cubicBezTo>
                    <a:pt x="219" y="99"/>
                    <a:pt x="308" y="73"/>
                    <a:pt x="380" y="73"/>
                  </a:cubicBezTo>
                  <a:cubicBezTo>
                    <a:pt x="412" y="73"/>
                    <a:pt x="440" y="78"/>
                    <a:pt x="461" y="91"/>
                  </a:cubicBezTo>
                  <a:cubicBezTo>
                    <a:pt x="474" y="91"/>
                    <a:pt x="474" y="91"/>
                    <a:pt x="474" y="78"/>
                  </a:cubicBezTo>
                  <a:cubicBezTo>
                    <a:pt x="451" y="22"/>
                    <a:pt x="385" y="0"/>
                    <a:pt x="31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3376;p77"/>
            <p:cNvSpPr/>
            <p:nvPr/>
          </p:nvSpPr>
          <p:spPr>
            <a:xfrm>
              <a:off x="2807469" y="1741194"/>
              <a:ext cx="147851" cy="190814"/>
            </a:xfrm>
            <a:custGeom>
              <a:avLst/>
              <a:gdLst/>
              <a:ahLst/>
              <a:cxnLst/>
              <a:rect l="l" t="t" r="r" b="b"/>
              <a:pathLst>
                <a:path w="998" h="1288" extrusionOk="0">
                  <a:moveTo>
                    <a:pt x="478" y="1"/>
                  </a:moveTo>
                  <a:cubicBezTo>
                    <a:pt x="241" y="1"/>
                    <a:pt x="43" y="208"/>
                    <a:pt x="0" y="376"/>
                  </a:cubicBezTo>
                  <a:lnTo>
                    <a:pt x="26" y="1160"/>
                  </a:lnTo>
                  <a:cubicBezTo>
                    <a:pt x="89" y="1247"/>
                    <a:pt x="188" y="1287"/>
                    <a:pt x="298" y="1287"/>
                  </a:cubicBezTo>
                  <a:cubicBezTo>
                    <a:pt x="494" y="1287"/>
                    <a:pt x="724" y="1159"/>
                    <a:pt x="836" y="943"/>
                  </a:cubicBezTo>
                  <a:cubicBezTo>
                    <a:pt x="998" y="606"/>
                    <a:pt x="930" y="146"/>
                    <a:pt x="619" y="26"/>
                  </a:cubicBezTo>
                  <a:cubicBezTo>
                    <a:pt x="571" y="8"/>
                    <a:pt x="524" y="1"/>
                    <a:pt x="478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3377;p77"/>
            <p:cNvSpPr/>
            <p:nvPr/>
          </p:nvSpPr>
          <p:spPr>
            <a:xfrm>
              <a:off x="2803469" y="1797786"/>
              <a:ext cx="121925" cy="76000"/>
            </a:xfrm>
            <a:custGeom>
              <a:avLst/>
              <a:gdLst/>
              <a:ahLst/>
              <a:cxnLst/>
              <a:rect l="l" t="t" r="r" b="b"/>
              <a:pathLst>
                <a:path w="823" h="513" extrusionOk="0">
                  <a:moveTo>
                    <a:pt x="371" y="0"/>
                  </a:moveTo>
                  <a:cubicBezTo>
                    <a:pt x="216" y="0"/>
                    <a:pt x="61" y="69"/>
                    <a:pt x="11" y="224"/>
                  </a:cubicBezTo>
                  <a:cubicBezTo>
                    <a:pt x="1" y="234"/>
                    <a:pt x="17" y="255"/>
                    <a:pt x="30" y="255"/>
                  </a:cubicBezTo>
                  <a:cubicBezTo>
                    <a:pt x="34" y="255"/>
                    <a:pt x="37" y="253"/>
                    <a:pt x="40" y="250"/>
                  </a:cubicBezTo>
                  <a:cubicBezTo>
                    <a:pt x="92" y="211"/>
                    <a:pt x="134" y="156"/>
                    <a:pt x="189" y="130"/>
                  </a:cubicBezTo>
                  <a:cubicBezTo>
                    <a:pt x="238" y="98"/>
                    <a:pt x="289" y="83"/>
                    <a:pt x="345" y="83"/>
                  </a:cubicBezTo>
                  <a:cubicBezTo>
                    <a:pt x="364" y="83"/>
                    <a:pt x="383" y="85"/>
                    <a:pt x="403" y="88"/>
                  </a:cubicBezTo>
                  <a:cubicBezTo>
                    <a:pt x="432" y="130"/>
                    <a:pt x="458" y="169"/>
                    <a:pt x="458" y="237"/>
                  </a:cubicBezTo>
                  <a:cubicBezTo>
                    <a:pt x="445" y="305"/>
                    <a:pt x="416" y="373"/>
                    <a:pt x="377" y="412"/>
                  </a:cubicBezTo>
                  <a:cubicBezTo>
                    <a:pt x="351" y="454"/>
                    <a:pt x="296" y="467"/>
                    <a:pt x="254" y="493"/>
                  </a:cubicBezTo>
                  <a:cubicBezTo>
                    <a:pt x="254" y="493"/>
                    <a:pt x="241" y="493"/>
                    <a:pt x="254" y="509"/>
                  </a:cubicBezTo>
                  <a:cubicBezTo>
                    <a:pt x="266" y="512"/>
                    <a:pt x="279" y="513"/>
                    <a:pt x="291" y="513"/>
                  </a:cubicBezTo>
                  <a:cubicBezTo>
                    <a:pt x="462" y="513"/>
                    <a:pt x="574" y="268"/>
                    <a:pt x="526" y="117"/>
                  </a:cubicBezTo>
                  <a:lnTo>
                    <a:pt x="526" y="117"/>
                  </a:lnTo>
                  <a:cubicBezTo>
                    <a:pt x="633" y="169"/>
                    <a:pt x="727" y="266"/>
                    <a:pt x="714" y="386"/>
                  </a:cubicBezTo>
                  <a:cubicBezTo>
                    <a:pt x="714" y="390"/>
                    <a:pt x="715" y="392"/>
                    <a:pt x="717" y="392"/>
                  </a:cubicBezTo>
                  <a:cubicBezTo>
                    <a:pt x="721" y="392"/>
                    <a:pt x="727" y="386"/>
                    <a:pt x="727" y="386"/>
                  </a:cubicBezTo>
                  <a:cubicBezTo>
                    <a:pt x="823" y="146"/>
                    <a:pt x="597" y="0"/>
                    <a:pt x="371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3378;p77"/>
            <p:cNvSpPr/>
            <p:nvPr/>
          </p:nvSpPr>
          <p:spPr>
            <a:xfrm>
              <a:off x="2789099" y="1742971"/>
              <a:ext cx="76000" cy="102814"/>
            </a:xfrm>
            <a:custGeom>
              <a:avLst/>
              <a:gdLst/>
              <a:ahLst/>
              <a:cxnLst/>
              <a:rect l="l" t="t" r="r" b="b"/>
              <a:pathLst>
                <a:path w="513" h="694" extrusionOk="0">
                  <a:moveTo>
                    <a:pt x="513" y="1"/>
                  </a:moveTo>
                  <a:lnTo>
                    <a:pt x="56" y="14"/>
                  </a:lnTo>
                  <a:cubicBezTo>
                    <a:pt x="82" y="150"/>
                    <a:pt x="1" y="581"/>
                    <a:pt x="56" y="675"/>
                  </a:cubicBezTo>
                  <a:cubicBezTo>
                    <a:pt x="65" y="687"/>
                    <a:pt x="79" y="693"/>
                    <a:pt x="95" y="693"/>
                  </a:cubicBezTo>
                  <a:cubicBezTo>
                    <a:pt x="205" y="693"/>
                    <a:pt x="457" y="434"/>
                    <a:pt x="51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3379;p77"/>
            <p:cNvSpPr/>
            <p:nvPr/>
          </p:nvSpPr>
          <p:spPr>
            <a:xfrm>
              <a:off x="2315469" y="2562825"/>
              <a:ext cx="517924" cy="128296"/>
            </a:xfrm>
            <a:custGeom>
              <a:avLst/>
              <a:gdLst/>
              <a:ahLst/>
              <a:cxnLst/>
              <a:rect l="l" t="t" r="r" b="b"/>
              <a:pathLst>
                <a:path w="3496" h="866" extrusionOk="0">
                  <a:moveTo>
                    <a:pt x="418" y="1"/>
                  </a:moveTo>
                  <a:lnTo>
                    <a:pt x="0" y="500"/>
                  </a:lnTo>
                  <a:cubicBezTo>
                    <a:pt x="0" y="500"/>
                    <a:pt x="295" y="866"/>
                    <a:pt x="1740" y="866"/>
                  </a:cubicBezTo>
                  <a:cubicBezTo>
                    <a:pt x="3198" y="866"/>
                    <a:pt x="3496" y="500"/>
                    <a:pt x="3496" y="500"/>
                  </a:cubicBezTo>
                  <a:lnTo>
                    <a:pt x="3078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3380;p77"/>
            <p:cNvSpPr/>
            <p:nvPr/>
          </p:nvSpPr>
          <p:spPr>
            <a:xfrm>
              <a:off x="2377246" y="2162972"/>
              <a:ext cx="394220" cy="425924"/>
            </a:xfrm>
            <a:custGeom>
              <a:avLst/>
              <a:gdLst/>
              <a:ahLst/>
              <a:cxnLst/>
              <a:rect l="l" t="t" r="r" b="b"/>
              <a:pathLst>
                <a:path w="2661" h="2875" extrusionOk="0">
                  <a:moveTo>
                    <a:pt x="798" y="1"/>
                  </a:moveTo>
                  <a:cubicBezTo>
                    <a:pt x="717" y="189"/>
                    <a:pt x="500" y="406"/>
                    <a:pt x="312" y="1012"/>
                  </a:cubicBezTo>
                  <a:cubicBezTo>
                    <a:pt x="69" y="1822"/>
                    <a:pt x="1" y="2700"/>
                    <a:pt x="1" y="2700"/>
                  </a:cubicBezTo>
                  <a:cubicBezTo>
                    <a:pt x="1" y="2700"/>
                    <a:pt x="513" y="2875"/>
                    <a:pt x="1323" y="2875"/>
                  </a:cubicBezTo>
                  <a:cubicBezTo>
                    <a:pt x="2146" y="2875"/>
                    <a:pt x="2661" y="2700"/>
                    <a:pt x="2661" y="2700"/>
                  </a:cubicBezTo>
                  <a:cubicBezTo>
                    <a:pt x="2661" y="2700"/>
                    <a:pt x="2593" y="1822"/>
                    <a:pt x="2337" y="1012"/>
                  </a:cubicBezTo>
                  <a:cubicBezTo>
                    <a:pt x="2159" y="406"/>
                    <a:pt x="1932" y="189"/>
                    <a:pt x="1864" y="1"/>
                  </a:cubicBezTo>
                  <a:cubicBezTo>
                    <a:pt x="1864" y="1"/>
                    <a:pt x="1770" y="231"/>
                    <a:pt x="1323" y="231"/>
                  </a:cubicBezTo>
                  <a:cubicBezTo>
                    <a:pt x="879" y="231"/>
                    <a:pt x="798" y="1"/>
                    <a:pt x="798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3381;p77"/>
            <p:cNvSpPr/>
            <p:nvPr/>
          </p:nvSpPr>
          <p:spPr>
            <a:xfrm>
              <a:off x="2459469" y="2146676"/>
              <a:ext cx="113777" cy="77333"/>
            </a:xfrm>
            <a:custGeom>
              <a:avLst/>
              <a:gdLst/>
              <a:ahLst/>
              <a:cxnLst/>
              <a:rect l="l" t="t" r="r" b="b"/>
              <a:pathLst>
                <a:path w="768" h="522" extrusionOk="0">
                  <a:moveTo>
                    <a:pt x="256" y="1"/>
                  </a:moveTo>
                  <a:cubicBezTo>
                    <a:pt x="256" y="1"/>
                    <a:pt x="0" y="82"/>
                    <a:pt x="13" y="286"/>
                  </a:cubicBezTo>
                  <a:cubicBezTo>
                    <a:pt x="21" y="401"/>
                    <a:pt x="170" y="521"/>
                    <a:pt x="365" y="521"/>
                  </a:cubicBezTo>
                  <a:cubicBezTo>
                    <a:pt x="489" y="521"/>
                    <a:pt x="632" y="472"/>
                    <a:pt x="768" y="341"/>
                  </a:cubicBezTo>
                  <a:lnTo>
                    <a:pt x="256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3382;p77"/>
            <p:cNvSpPr/>
            <p:nvPr/>
          </p:nvSpPr>
          <p:spPr>
            <a:xfrm>
              <a:off x="2573098" y="2146676"/>
              <a:ext cx="116296" cy="77333"/>
            </a:xfrm>
            <a:custGeom>
              <a:avLst/>
              <a:gdLst/>
              <a:ahLst/>
              <a:cxnLst/>
              <a:rect l="l" t="t" r="r" b="b"/>
              <a:pathLst>
                <a:path w="785" h="522" extrusionOk="0">
                  <a:moveTo>
                    <a:pt x="513" y="1"/>
                  </a:moveTo>
                  <a:lnTo>
                    <a:pt x="1" y="341"/>
                  </a:lnTo>
                  <a:cubicBezTo>
                    <a:pt x="137" y="472"/>
                    <a:pt x="280" y="521"/>
                    <a:pt x="405" y="521"/>
                  </a:cubicBezTo>
                  <a:cubicBezTo>
                    <a:pt x="601" y="521"/>
                    <a:pt x="754" y="401"/>
                    <a:pt x="772" y="286"/>
                  </a:cubicBezTo>
                  <a:cubicBezTo>
                    <a:pt x="785" y="82"/>
                    <a:pt x="513" y="1"/>
                    <a:pt x="513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9" name="Google Shape;3383;p77"/>
          <p:cNvGrpSpPr/>
          <p:nvPr/>
        </p:nvGrpSpPr>
        <p:grpSpPr>
          <a:xfrm>
            <a:off x="5346409" y="4823962"/>
            <a:ext cx="1005036" cy="1825748"/>
            <a:chOff x="3337247" y="3072011"/>
            <a:chExt cx="814221" cy="1479114"/>
          </a:xfrm>
        </p:grpSpPr>
        <p:sp>
          <p:nvSpPr>
            <p:cNvPr id="120" name="Google Shape;3384;p77"/>
            <p:cNvSpPr/>
            <p:nvPr/>
          </p:nvSpPr>
          <p:spPr>
            <a:xfrm>
              <a:off x="3841247" y="3094678"/>
              <a:ext cx="26074" cy="68296"/>
            </a:xfrm>
            <a:custGeom>
              <a:avLst/>
              <a:gdLst/>
              <a:ahLst/>
              <a:cxnLst/>
              <a:rect l="l" t="t" r="r" b="b"/>
              <a:pathLst>
                <a:path w="176" h="461" extrusionOk="0">
                  <a:moveTo>
                    <a:pt x="163" y="1"/>
                  </a:moveTo>
                  <a:cubicBezTo>
                    <a:pt x="14" y="17"/>
                    <a:pt x="1" y="341"/>
                    <a:pt x="53" y="422"/>
                  </a:cubicBezTo>
                  <a:cubicBezTo>
                    <a:pt x="69" y="435"/>
                    <a:pt x="82" y="461"/>
                    <a:pt x="108" y="461"/>
                  </a:cubicBezTo>
                  <a:cubicBezTo>
                    <a:pt x="163" y="461"/>
                    <a:pt x="121" y="341"/>
                    <a:pt x="121" y="312"/>
                  </a:cubicBezTo>
                  <a:cubicBezTo>
                    <a:pt x="108" y="231"/>
                    <a:pt x="121" y="69"/>
                    <a:pt x="176" y="17"/>
                  </a:cubicBezTo>
                  <a:cubicBezTo>
                    <a:pt x="176" y="17"/>
                    <a:pt x="176" y="1"/>
                    <a:pt x="163" y="1"/>
                  </a:cubicBezTo>
                  <a:close/>
                </a:path>
              </a:pathLst>
            </a:custGeom>
            <a:solidFill>
              <a:srgbClr val="894E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3385;p77"/>
            <p:cNvSpPr/>
            <p:nvPr/>
          </p:nvSpPr>
          <p:spPr>
            <a:xfrm>
              <a:off x="3833099" y="3072011"/>
              <a:ext cx="318369" cy="241629"/>
            </a:xfrm>
            <a:custGeom>
              <a:avLst/>
              <a:gdLst/>
              <a:ahLst/>
              <a:cxnLst/>
              <a:rect l="l" t="t" r="r" b="b"/>
              <a:pathLst>
                <a:path w="2149" h="1631" extrusionOk="0">
                  <a:moveTo>
                    <a:pt x="868" y="1"/>
                  </a:moveTo>
                  <a:cubicBezTo>
                    <a:pt x="609" y="1"/>
                    <a:pt x="378" y="103"/>
                    <a:pt x="244" y="303"/>
                  </a:cubicBezTo>
                  <a:cubicBezTo>
                    <a:pt x="1" y="656"/>
                    <a:pt x="299" y="1032"/>
                    <a:pt x="756" y="1343"/>
                  </a:cubicBezTo>
                  <a:cubicBezTo>
                    <a:pt x="1020" y="1514"/>
                    <a:pt x="1283" y="1630"/>
                    <a:pt x="1506" y="1630"/>
                  </a:cubicBezTo>
                  <a:cubicBezTo>
                    <a:pt x="1672" y="1630"/>
                    <a:pt x="1815" y="1566"/>
                    <a:pt x="1919" y="1411"/>
                  </a:cubicBezTo>
                  <a:cubicBezTo>
                    <a:pt x="2149" y="1045"/>
                    <a:pt x="1971" y="507"/>
                    <a:pt x="1514" y="209"/>
                  </a:cubicBezTo>
                  <a:cubicBezTo>
                    <a:pt x="1307" y="69"/>
                    <a:pt x="1079" y="1"/>
                    <a:pt x="868" y="1"/>
                  </a:cubicBezTo>
                  <a:close/>
                </a:path>
              </a:pathLst>
            </a:custGeom>
            <a:solidFill>
              <a:srgbClr val="894E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3386;p77"/>
            <p:cNvSpPr/>
            <p:nvPr/>
          </p:nvSpPr>
          <p:spPr>
            <a:xfrm>
              <a:off x="3375173" y="3854087"/>
              <a:ext cx="305925" cy="354961"/>
            </a:xfrm>
            <a:custGeom>
              <a:avLst/>
              <a:gdLst/>
              <a:ahLst/>
              <a:cxnLst/>
              <a:rect l="l" t="t" r="r" b="b"/>
              <a:pathLst>
                <a:path w="2065" h="2396" extrusionOk="0">
                  <a:moveTo>
                    <a:pt x="1973" y="1"/>
                  </a:moveTo>
                  <a:cubicBezTo>
                    <a:pt x="1813" y="1"/>
                    <a:pt x="1559" y="144"/>
                    <a:pt x="1161" y="587"/>
                  </a:cubicBezTo>
                  <a:cubicBezTo>
                    <a:pt x="1012" y="749"/>
                    <a:pt x="879" y="911"/>
                    <a:pt x="743" y="1073"/>
                  </a:cubicBezTo>
                  <a:cubicBezTo>
                    <a:pt x="636" y="1193"/>
                    <a:pt x="542" y="1316"/>
                    <a:pt x="445" y="1452"/>
                  </a:cubicBezTo>
                  <a:cubicBezTo>
                    <a:pt x="406" y="1491"/>
                    <a:pt x="380" y="1546"/>
                    <a:pt x="325" y="1585"/>
                  </a:cubicBezTo>
                  <a:cubicBezTo>
                    <a:pt x="283" y="1627"/>
                    <a:pt x="218" y="1640"/>
                    <a:pt x="150" y="1653"/>
                  </a:cubicBezTo>
                  <a:cubicBezTo>
                    <a:pt x="108" y="1666"/>
                    <a:pt x="69" y="1666"/>
                    <a:pt x="27" y="1708"/>
                  </a:cubicBezTo>
                  <a:cubicBezTo>
                    <a:pt x="1" y="1734"/>
                    <a:pt x="14" y="1789"/>
                    <a:pt x="56" y="1802"/>
                  </a:cubicBezTo>
                  <a:cubicBezTo>
                    <a:pt x="69" y="1806"/>
                    <a:pt x="84" y="1808"/>
                    <a:pt x="99" y="1808"/>
                  </a:cubicBezTo>
                  <a:cubicBezTo>
                    <a:pt x="130" y="1808"/>
                    <a:pt x="163" y="1802"/>
                    <a:pt x="189" y="1802"/>
                  </a:cubicBezTo>
                  <a:cubicBezTo>
                    <a:pt x="202" y="1802"/>
                    <a:pt x="218" y="1815"/>
                    <a:pt x="218" y="1815"/>
                  </a:cubicBezTo>
                  <a:lnTo>
                    <a:pt x="218" y="1841"/>
                  </a:lnTo>
                  <a:cubicBezTo>
                    <a:pt x="176" y="1883"/>
                    <a:pt x="163" y="1909"/>
                    <a:pt x="150" y="1938"/>
                  </a:cubicBezTo>
                  <a:cubicBezTo>
                    <a:pt x="121" y="1977"/>
                    <a:pt x="27" y="2071"/>
                    <a:pt x="69" y="2126"/>
                  </a:cubicBezTo>
                  <a:cubicBezTo>
                    <a:pt x="78" y="2135"/>
                    <a:pt x="100" y="2144"/>
                    <a:pt x="118" y="2144"/>
                  </a:cubicBezTo>
                  <a:cubicBezTo>
                    <a:pt x="126" y="2144"/>
                    <a:pt x="132" y="2143"/>
                    <a:pt x="137" y="2139"/>
                  </a:cubicBezTo>
                  <a:cubicBezTo>
                    <a:pt x="176" y="2126"/>
                    <a:pt x="202" y="2113"/>
                    <a:pt x="231" y="2084"/>
                  </a:cubicBezTo>
                  <a:cubicBezTo>
                    <a:pt x="244" y="2071"/>
                    <a:pt x="257" y="2058"/>
                    <a:pt x="257" y="2045"/>
                  </a:cubicBezTo>
                  <a:cubicBezTo>
                    <a:pt x="270" y="2045"/>
                    <a:pt x="283" y="2019"/>
                    <a:pt x="299" y="2019"/>
                  </a:cubicBezTo>
                  <a:cubicBezTo>
                    <a:pt x="312" y="2019"/>
                    <a:pt x="312" y="2045"/>
                    <a:pt x="312" y="2045"/>
                  </a:cubicBezTo>
                  <a:cubicBezTo>
                    <a:pt x="312" y="2058"/>
                    <a:pt x="312" y="2071"/>
                    <a:pt x="299" y="2084"/>
                  </a:cubicBezTo>
                  <a:cubicBezTo>
                    <a:pt x="283" y="2126"/>
                    <a:pt x="257" y="2152"/>
                    <a:pt x="244" y="2194"/>
                  </a:cubicBezTo>
                  <a:cubicBezTo>
                    <a:pt x="231" y="2220"/>
                    <a:pt x="218" y="2233"/>
                    <a:pt x="218" y="2262"/>
                  </a:cubicBezTo>
                  <a:cubicBezTo>
                    <a:pt x="218" y="2275"/>
                    <a:pt x="218" y="2301"/>
                    <a:pt x="231" y="2301"/>
                  </a:cubicBezTo>
                  <a:cubicBezTo>
                    <a:pt x="244" y="2314"/>
                    <a:pt x="257" y="2314"/>
                    <a:pt x="270" y="2314"/>
                  </a:cubicBezTo>
                  <a:cubicBezTo>
                    <a:pt x="278" y="2317"/>
                    <a:pt x="285" y="2319"/>
                    <a:pt x="292" y="2319"/>
                  </a:cubicBezTo>
                  <a:cubicBezTo>
                    <a:pt x="312" y="2319"/>
                    <a:pt x="328" y="2307"/>
                    <a:pt x="338" y="2288"/>
                  </a:cubicBezTo>
                  <a:cubicBezTo>
                    <a:pt x="364" y="2275"/>
                    <a:pt x="393" y="2246"/>
                    <a:pt x="406" y="2220"/>
                  </a:cubicBezTo>
                  <a:cubicBezTo>
                    <a:pt x="432" y="2194"/>
                    <a:pt x="445" y="2165"/>
                    <a:pt x="474" y="2139"/>
                  </a:cubicBezTo>
                  <a:cubicBezTo>
                    <a:pt x="474" y="2126"/>
                    <a:pt x="487" y="2126"/>
                    <a:pt x="487" y="2126"/>
                  </a:cubicBezTo>
                  <a:cubicBezTo>
                    <a:pt x="500" y="2126"/>
                    <a:pt x="500" y="2126"/>
                    <a:pt x="513" y="2139"/>
                  </a:cubicBezTo>
                  <a:lnTo>
                    <a:pt x="513" y="2165"/>
                  </a:lnTo>
                  <a:cubicBezTo>
                    <a:pt x="500" y="2181"/>
                    <a:pt x="500" y="2207"/>
                    <a:pt x="487" y="2220"/>
                  </a:cubicBezTo>
                  <a:cubicBezTo>
                    <a:pt x="474" y="2246"/>
                    <a:pt x="474" y="2262"/>
                    <a:pt x="461" y="2288"/>
                  </a:cubicBezTo>
                  <a:cubicBezTo>
                    <a:pt x="461" y="2314"/>
                    <a:pt x="445" y="2327"/>
                    <a:pt x="461" y="2356"/>
                  </a:cubicBezTo>
                  <a:cubicBezTo>
                    <a:pt x="469" y="2381"/>
                    <a:pt x="494" y="2395"/>
                    <a:pt x="522" y="2395"/>
                  </a:cubicBezTo>
                  <a:cubicBezTo>
                    <a:pt x="537" y="2395"/>
                    <a:pt x="553" y="2391"/>
                    <a:pt x="568" y="2382"/>
                  </a:cubicBezTo>
                  <a:cubicBezTo>
                    <a:pt x="594" y="2356"/>
                    <a:pt x="675" y="2207"/>
                    <a:pt x="688" y="2181"/>
                  </a:cubicBezTo>
                  <a:cubicBezTo>
                    <a:pt x="769" y="2032"/>
                    <a:pt x="866" y="1909"/>
                    <a:pt x="960" y="1776"/>
                  </a:cubicBezTo>
                  <a:cubicBezTo>
                    <a:pt x="1109" y="1559"/>
                    <a:pt x="1459" y="1154"/>
                    <a:pt x="1595" y="1031"/>
                  </a:cubicBezTo>
                  <a:lnTo>
                    <a:pt x="2065" y="20"/>
                  </a:lnTo>
                  <a:cubicBezTo>
                    <a:pt x="2038" y="8"/>
                    <a:pt x="2008" y="1"/>
                    <a:pt x="1973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3387;p77"/>
            <p:cNvSpPr/>
            <p:nvPr/>
          </p:nvSpPr>
          <p:spPr>
            <a:xfrm>
              <a:off x="3841247" y="3854087"/>
              <a:ext cx="305925" cy="354961"/>
            </a:xfrm>
            <a:custGeom>
              <a:avLst/>
              <a:gdLst/>
              <a:ahLst/>
              <a:cxnLst/>
              <a:rect l="l" t="t" r="r" b="b"/>
              <a:pathLst>
                <a:path w="2065" h="2396" extrusionOk="0">
                  <a:moveTo>
                    <a:pt x="94" y="1"/>
                  </a:moveTo>
                  <a:cubicBezTo>
                    <a:pt x="59" y="1"/>
                    <a:pt x="28" y="8"/>
                    <a:pt x="1" y="20"/>
                  </a:cubicBezTo>
                  <a:lnTo>
                    <a:pt x="474" y="1031"/>
                  </a:lnTo>
                  <a:cubicBezTo>
                    <a:pt x="607" y="1154"/>
                    <a:pt x="879" y="1410"/>
                    <a:pt x="1122" y="1760"/>
                  </a:cubicBezTo>
                  <a:cubicBezTo>
                    <a:pt x="1216" y="1896"/>
                    <a:pt x="1297" y="2032"/>
                    <a:pt x="1378" y="2181"/>
                  </a:cubicBezTo>
                  <a:cubicBezTo>
                    <a:pt x="1391" y="2207"/>
                    <a:pt x="1472" y="2356"/>
                    <a:pt x="1511" y="2382"/>
                  </a:cubicBezTo>
                  <a:cubicBezTo>
                    <a:pt x="1521" y="2391"/>
                    <a:pt x="1534" y="2395"/>
                    <a:pt x="1548" y="2395"/>
                  </a:cubicBezTo>
                  <a:cubicBezTo>
                    <a:pt x="1572" y="2395"/>
                    <a:pt x="1598" y="2381"/>
                    <a:pt x="1608" y="2356"/>
                  </a:cubicBezTo>
                  <a:cubicBezTo>
                    <a:pt x="1621" y="2327"/>
                    <a:pt x="1608" y="2314"/>
                    <a:pt x="1608" y="2288"/>
                  </a:cubicBezTo>
                  <a:cubicBezTo>
                    <a:pt x="1592" y="2262"/>
                    <a:pt x="1592" y="2246"/>
                    <a:pt x="1579" y="2220"/>
                  </a:cubicBezTo>
                  <a:cubicBezTo>
                    <a:pt x="1579" y="2207"/>
                    <a:pt x="1566" y="2181"/>
                    <a:pt x="1566" y="2165"/>
                  </a:cubicBezTo>
                  <a:cubicBezTo>
                    <a:pt x="1553" y="2152"/>
                    <a:pt x="1553" y="2152"/>
                    <a:pt x="1566" y="2139"/>
                  </a:cubicBezTo>
                  <a:cubicBezTo>
                    <a:pt x="1566" y="2126"/>
                    <a:pt x="1566" y="2126"/>
                    <a:pt x="1579" y="2126"/>
                  </a:cubicBezTo>
                  <a:cubicBezTo>
                    <a:pt x="1579" y="2126"/>
                    <a:pt x="1592" y="2126"/>
                    <a:pt x="1592" y="2139"/>
                  </a:cubicBezTo>
                  <a:cubicBezTo>
                    <a:pt x="1621" y="2165"/>
                    <a:pt x="1634" y="2194"/>
                    <a:pt x="1660" y="2220"/>
                  </a:cubicBezTo>
                  <a:cubicBezTo>
                    <a:pt x="1689" y="2246"/>
                    <a:pt x="1702" y="2275"/>
                    <a:pt x="1728" y="2288"/>
                  </a:cubicBezTo>
                  <a:cubicBezTo>
                    <a:pt x="1747" y="2307"/>
                    <a:pt x="1768" y="2319"/>
                    <a:pt x="1787" y="2319"/>
                  </a:cubicBezTo>
                  <a:cubicBezTo>
                    <a:pt x="1795" y="2319"/>
                    <a:pt x="1802" y="2317"/>
                    <a:pt x="1809" y="2314"/>
                  </a:cubicBezTo>
                  <a:cubicBezTo>
                    <a:pt x="1809" y="2314"/>
                    <a:pt x="1822" y="2314"/>
                    <a:pt x="1835" y="2301"/>
                  </a:cubicBezTo>
                  <a:cubicBezTo>
                    <a:pt x="1851" y="2301"/>
                    <a:pt x="1851" y="2275"/>
                    <a:pt x="1851" y="2262"/>
                  </a:cubicBezTo>
                  <a:cubicBezTo>
                    <a:pt x="1851" y="2233"/>
                    <a:pt x="1835" y="2220"/>
                    <a:pt x="1835" y="2194"/>
                  </a:cubicBezTo>
                  <a:cubicBezTo>
                    <a:pt x="1809" y="2152"/>
                    <a:pt x="1796" y="2126"/>
                    <a:pt x="1770" y="2084"/>
                  </a:cubicBezTo>
                  <a:cubicBezTo>
                    <a:pt x="1770" y="2071"/>
                    <a:pt x="1754" y="2058"/>
                    <a:pt x="1754" y="2045"/>
                  </a:cubicBezTo>
                  <a:cubicBezTo>
                    <a:pt x="1754" y="2045"/>
                    <a:pt x="1754" y="2019"/>
                    <a:pt x="1770" y="2019"/>
                  </a:cubicBezTo>
                  <a:cubicBezTo>
                    <a:pt x="1783" y="2019"/>
                    <a:pt x="1796" y="2045"/>
                    <a:pt x="1809" y="2045"/>
                  </a:cubicBezTo>
                  <a:cubicBezTo>
                    <a:pt x="1822" y="2058"/>
                    <a:pt x="1835" y="2071"/>
                    <a:pt x="1851" y="2084"/>
                  </a:cubicBezTo>
                  <a:cubicBezTo>
                    <a:pt x="1864" y="2113"/>
                    <a:pt x="1903" y="2126"/>
                    <a:pt x="1932" y="2139"/>
                  </a:cubicBezTo>
                  <a:cubicBezTo>
                    <a:pt x="1936" y="2143"/>
                    <a:pt x="1942" y="2144"/>
                    <a:pt x="1949" y="2144"/>
                  </a:cubicBezTo>
                  <a:cubicBezTo>
                    <a:pt x="1965" y="2144"/>
                    <a:pt x="1988" y="2135"/>
                    <a:pt x="1997" y="2126"/>
                  </a:cubicBezTo>
                  <a:cubicBezTo>
                    <a:pt x="2039" y="2071"/>
                    <a:pt x="1958" y="1977"/>
                    <a:pt x="1932" y="1938"/>
                  </a:cubicBezTo>
                  <a:cubicBezTo>
                    <a:pt x="1903" y="1909"/>
                    <a:pt x="1890" y="1883"/>
                    <a:pt x="1864" y="1841"/>
                  </a:cubicBezTo>
                  <a:cubicBezTo>
                    <a:pt x="1851" y="1841"/>
                    <a:pt x="1851" y="1828"/>
                    <a:pt x="1851" y="1815"/>
                  </a:cubicBezTo>
                  <a:cubicBezTo>
                    <a:pt x="1864" y="1815"/>
                    <a:pt x="1864" y="1802"/>
                    <a:pt x="1877" y="1802"/>
                  </a:cubicBezTo>
                  <a:cubicBezTo>
                    <a:pt x="1903" y="1802"/>
                    <a:pt x="1936" y="1808"/>
                    <a:pt x="1968" y="1808"/>
                  </a:cubicBezTo>
                  <a:cubicBezTo>
                    <a:pt x="1983" y="1808"/>
                    <a:pt x="1999" y="1806"/>
                    <a:pt x="2013" y="1802"/>
                  </a:cubicBezTo>
                  <a:cubicBezTo>
                    <a:pt x="2052" y="1789"/>
                    <a:pt x="2065" y="1734"/>
                    <a:pt x="2039" y="1708"/>
                  </a:cubicBezTo>
                  <a:cubicBezTo>
                    <a:pt x="2013" y="1666"/>
                    <a:pt x="1958" y="1666"/>
                    <a:pt x="1916" y="1653"/>
                  </a:cubicBezTo>
                  <a:cubicBezTo>
                    <a:pt x="1851" y="1640"/>
                    <a:pt x="1796" y="1627"/>
                    <a:pt x="1741" y="1585"/>
                  </a:cubicBezTo>
                  <a:cubicBezTo>
                    <a:pt x="1702" y="1546"/>
                    <a:pt x="1660" y="1491"/>
                    <a:pt x="1621" y="1452"/>
                  </a:cubicBezTo>
                  <a:cubicBezTo>
                    <a:pt x="1527" y="1316"/>
                    <a:pt x="1430" y="1193"/>
                    <a:pt x="1323" y="1073"/>
                  </a:cubicBezTo>
                  <a:cubicBezTo>
                    <a:pt x="1187" y="911"/>
                    <a:pt x="1054" y="749"/>
                    <a:pt x="918" y="587"/>
                  </a:cubicBezTo>
                  <a:cubicBezTo>
                    <a:pt x="509" y="144"/>
                    <a:pt x="255" y="1"/>
                    <a:pt x="94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3388;p77"/>
            <p:cNvSpPr/>
            <p:nvPr/>
          </p:nvSpPr>
          <p:spPr>
            <a:xfrm>
              <a:off x="3565247" y="3769050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57"/>
                    <a:pt x="824" y="471"/>
                  </a:cubicBezTo>
                  <a:cubicBezTo>
                    <a:pt x="798" y="701"/>
                    <a:pt x="539" y="876"/>
                    <a:pt x="325" y="1579"/>
                  </a:cubicBezTo>
                  <a:cubicBezTo>
                    <a:pt x="69" y="2389"/>
                    <a:pt x="1" y="3280"/>
                    <a:pt x="1" y="3280"/>
                  </a:cubicBezTo>
                  <a:cubicBezTo>
                    <a:pt x="1" y="3280"/>
                    <a:pt x="513" y="3442"/>
                    <a:pt x="1323" y="3442"/>
                  </a:cubicBezTo>
                  <a:cubicBezTo>
                    <a:pt x="2146" y="3442"/>
                    <a:pt x="2661" y="3280"/>
                    <a:pt x="2661" y="3280"/>
                  </a:cubicBezTo>
                  <a:cubicBezTo>
                    <a:pt x="2661" y="3280"/>
                    <a:pt x="2593" y="2389"/>
                    <a:pt x="2337" y="1579"/>
                  </a:cubicBezTo>
                  <a:cubicBezTo>
                    <a:pt x="2120" y="876"/>
                    <a:pt x="1864" y="701"/>
                    <a:pt x="1835" y="471"/>
                  </a:cubicBezTo>
                  <a:cubicBezTo>
                    <a:pt x="1822" y="257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3389;p77"/>
            <p:cNvSpPr/>
            <p:nvPr/>
          </p:nvSpPr>
          <p:spPr>
            <a:xfrm>
              <a:off x="3337247" y="3129938"/>
              <a:ext cx="782071" cy="584738"/>
            </a:xfrm>
            <a:custGeom>
              <a:avLst/>
              <a:gdLst/>
              <a:ahLst/>
              <a:cxnLst/>
              <a:rect l="l" t="t" r="r" b="b"/>
              <a:pathLst>
                <a:path w="5279" h="3947" extrusionOk="0">
                  <a:moveTo>
                    <a:pt x="2573" y="0"/>
                  </a:moveTo>
                  <a:cubicBezTo>
                    <a:pt x="2073" y="0"/>
                    <a:pt x="1546" y="144"/>
                    <a:pt x="1122" y="508"/>
                  </a:cubicBezTo>
                  <a:cubicBezTo>
                    <a:pt x="1" y="1480"/>
                    <a:pt x="607" y="2977"/>
                    <a:pt x="837" y="3032"/>
                  </a:cubicBezTo>
                  <a:cubicBezTo>
                    <a:pt x="837" y="3032"/>
                    <a:pt x="2721" y="3946"/>
                    <a:pt x="3858" y="3946"/>
                  </a:cubicBezTo>
                  <a:cubicBezTo>
                    <a:pt x="4009" y="3946"/>
                    <a:pt x="4146" y="3930"/>
                    <a:pt x="4265" y="3894"/>
                  </a:cubicBezTo>
                  <a:cubicBezTo>
                    <a:pt x="5279" y="3586"/>
                    <a:pt x="5143" y="1788"/>
                    <a:pt x="4900" y="1331"/>
                  </a:cubicBezTo>
                  <a:cubicBezTo>
                    <a:pt x="4669" y="855"/>
                    <a:pt x="4363" y="832"/>
                    <a:pt x="4273" y="832"/>
                  </a:cubicBezTo>
                  <a:cubicBezTo>
                    <a:pt x="4263" y="832"/>
                    <a:pt x="4256" y="832"/>
                    <a:pt x="4252" y="832"/>
                  </a:cubicBezTo>
                  <a:cubicBezTo>
                    <a:pt x="4143" y="387"/>
                    <a:pt x="3394" y="0"/>
                    <a:pt x="2573" y="0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3390;p77"/>
            <p:cNvSpPr/>
            <p:nvPr/>
          </p:nvSpPr>
          <p:spPr>
            <a:xfrm>
              <a:off x="3687173" y="3769050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202"/>
                    <a:pt x="1" y="406"/>
                  </a:cubicBezTo>
                  <a:lnTo>
                    <a:pt x="299" y="406"/>
                  </a:lnTo>
                  <a:cubicBezTo>
                    <a:pt x="526" y="406"/>
                    <a:pt x="837" y="338"/>
                    <a:pt x="999" y="244"/>
                  </a:cubicBezTo>
                  <a:lnTo>
                    <a:pt x="999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3391;p77"/>
            <p:cNvSpPr/>
            <p:nvPr/>
          </p:nvSpPr>
          <p:spPr>
            <a:xfrm>
              <a:off x="3507173" y="4214977"/>
              <a:ext cx="509924" cy="336147"/>
            </a:xfrm>
            <a:custGeom>
              <a:avLst/>
              <a:gdLst/>
              <a:ahLst/>
              <a:cxnLst/>
              <a:rect l="l" t="t" r="r" b="b"/>
              <a:pathLst>
                <a:path w="3442" h="2269" extrusionOk="0">
                  <a:moveTo>
                    <a:pt x="726" y="1"/>
                  </a:moveTo>
                  <a:cubicBezTo>
                    <a:pt x="536" y="1"/>
                    <a:pt x="393" y="68"/>
                    <a:pt x="393" y="270"/>
                  </a:cubicBezTo>
                  <a:cubicBezTo>
                    <a:pt x="393" y="863"/>
                    <a:pt x="526" y="1945"/>
                    <a:pt x="526" y="1945"/>
                  </a:cubicBezTo>
                  <a:cubicBezTo>
                    <a:pt x="526" y="1945"/>
                    <a:pt x="270" y="2026"/>
                    <a:pt x="137" y="2094"/>
                  </a:cubicBezTo>
                  <a:cubicBezTo>
                    <a:pt x="1" y="2175"/>
                    <a:pt x="40" y="2269"/>
                    <a:pt x="636" y="2269"/>
                  </a:cubicBezTo>
                  <a:lnTo>
                    <a:pt x="1485" y="2269"/>
                  </a:lnTo>
                  <a:lnTo>
                    <a:pt x="1621" y="730"/>
                  </a:lnTo>
                  <a:lnTo>
                    <a:pt x="1822" y="730"/>
                  </a:lnTo>
                  <a:lnTo>
                    <a:pt x="1958" y="2269"/>
                  </a:lnTo>
                  <a:lnTo>
                    <a:pt x="2823" y="2269"/>
                  </a:lnTo>
                  <a:cubicBezTo>
                    <a:pt x="3403" y="2269"/>
                    <a:pt x="3442" y="2175"/>
                    <a:pt x="3309" y="2094"/>
                  </a:cubicBezTo>
                  <a:cubicBezTo>
                    <a:pt x="3173" y="2026"/>
                    <a:pt x="2917" y="1945"/>
                    <a:pt x="2917" y="1945"/>
                  </a:cubicBezTo>
                  <a:cubicBezTo>
                    <a:pt x="2917" y="1945"/>
                    <a:pt x="3053" y="863"/>
                    <a:pt x="3053" y="270"/>
                  </a:cubicBezTo>
                  <a:cubicBezTo>
                    <a:pt x="3053" y="68"/>
                    <a:pt x="2912" y="1"/>
                    <a:pt x="2724" y="1"/>
                  </a:cubicBezTo>
                  <a:cubicBezTo>
                    <a:pt x="2347" y="1"/>
                    <a:pt x="1783" y="270"/>
                    <a:pt x="1783" y="270"/>
                  </a:cubicBezTo>
                  <a:lnTo>
                    <a:pt x="1783" y="364"/>
                  </a:lnTo>
                  <a:lnTo>
                    <a:pt x="1660" y="364"/>
                  </a:lnTo>
                  <a:lnTo>
                    <a:pt x="1676" y="270"/>
                  </a:lnTo>
                  <a:cubicBezTo>
                    <a:pt x="1676" y="270"/>
                    <a:pt x="1106" y="1"/>
                    <a:pt x="726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3392;p77"/>
            <p:cNvSpPr/>
            <p:nvPr/>
          </p:nvSpPr>
          <p:spPr>
            <a:xfrm>
              <a:off x="3793247" y="4502978"/>
              <a:ext cx="223851" cy="48148"/>
            </a:xfrm>
            <a:custGeom>
              <a:avLst/>
              <a:gdLst/>
              <a:ahLst/>
              <a:cxnLst/>
              <a:rect l="l" t="t" r="r" b="b"/>
              <a:pathLst>
                <a:path w="1511" h="325" extrusionOk="0">
                  <a:moveTo>
                    <a:pt x="1" y="1"/>
                  </a:moveTo>
                  <a:lnTo>
                    <a:pt x="27" y="325"/>
                  </a:lnTo>
                  <a:lnTo>
                    <a:pt x="892" y="325"/>
                  </a:lnTo>
                  <a:cubicBezTo>
                    <a:pt x="1472" y="325"/>
                    <a:pt x="1511" y="231"/>
                    <a:pt x="1378" y="150"/>
                  </a:cubicBezTo>
                  <a:cubicBezTo>
                    <a:pt x="1242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3393;p77"/>
            <p:cNvSpPr/>
            <p:nvPr/>
          </p:nvSpPr>
          <p:spPr>
            <a:xfrm>
              <a:off x="3507173" y="4502978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6" y="1"/>
                  </a:moveTo>
                  <a:cubicBezTo>
                    <a:pt x="526" y="1"/>
                    <a:pt x="270" y="82"/>
                    <a:pt x="137" y="150"/>
                  </a:cubicBezTo>
                  <a:cubicBezTo>
                    <a:pt x="1" y="231"/>
                    <a:pt x="40" y="325"/>
                    <a:pt x="636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3394;p77"/>
            <p:cNvSpPr/>
            <p:nvPr/>
          </p:nvSpPr>
          <p:spPr>
            <a:xfrm>
              <a:off x="3449099" y="3250679"/>
              <a:ext cx="564146" cy="534368"/>
            </a:xfrm>
            <a:custGeom>
              <a:avLst/>
              <a:gdLst/>
              <a:ahLst/>
              <a:cxnLst/>
              <a:rect l="l" t="t" r="r" b="b"/>
              <a:pathLst>
                <a:path w="3808" h="3607" extrusionOk="0">
                  <a:moveTo>
                    <a:pt x="1906" y="1"/>
                  </a:moveTo>
                  <a:cubicBezTo>
                    <a:pt x="1297" y="1"/>
                    <a:pt x="448" y="205"/>
                    <a:pt x="218" y="1083"/>
                  </a:cubicBezTo>
                  <a:cubicBezTo>
                    <a:pt x="1" y="1961"/>
                    <a:pt x="27" y="2865"/>
                    <a:pt x="406" y="3202"/>
                  </a:cubicBezTo>
                  <a:cubicBezTo>
                    <a:pt x="772" y="3552"/>
                    <a:pt x="1378" y="3607"/>
                    <a:pt x="1906" y="3607"/>
                  </a:cubicBezTo>
                  <a:cubicBezTo>
                    <a:pt x="2418" y="3607"/>
                    <a:pt x="3024" y="3552"/>
                    <a:pt x="3403" y="3202"/>
                  </a:cubicBezTo>
                  <a:cubicBezTo>
                    <a:pt x="3769" y="2865"/>
                    <a:pt x="3808" y="1961"/>
                    <a:pt x="3591" y="1083"/>
                  </a:cubicBezTo>
                  <a:cubicBezTo>
                    <a:pt x="3364" y="205"/>
                    <a:pt x="2512" y="1"/>
                    <a:pt x="1906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3395;p77"/>
            <p:cNvSpPr/>
            <p:nvPr/>
          </p:nvSpPr>
          <p:spPr>
            <a:xfrm>
              <a:off x="3473099" y="3589050"/>
              <a:ext cx="110074" cy="112000"/>
            </a:xfrm>
            <a:custGeom>
              <a:avLst/>
              <a:gdLst/>
              <a:ahLst/>
              <a:cxnLst/>
              <a:rect l="l" t="t" r="r" b="b"/>
              <a:pathLst>
                <a:path w="743" h="756" extrusionOk="0">
                  <a:moveTo>
                    <a:pt x="367" y="1"/>
                  </a:moveTo>
                  <a:cubicBezTo>
                    <a:pt x="163" y="1"/>
                    <a:pt x="1" y="176"/>
                    <a:pt x="1" y="377"/>
                  </a:cubicBezTo>
                  <a:cubicBezTo>
                    <a:pt x="1" y="581"/>
                    <a:pt x="163" y="756"/>
                    <a:pt x="367" y="756"/>
                  </a:cubicBezTo>
                  <a:cubicBezTo>
                    <a:pt x="568" y="756"/>
                    <a:pt x="743" y="581"/>
                    <a:pt x="743" y="377"/>
                  </a:cubicBezTo>
                  <a:cubicBezTo>
                    <a:pt x="743" y="176"/>
                    <a:pt x="568" y="1"/>
                    <a:pt x="367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3396;p77"/>
            <p:cNvSpPr/>
            <p:nvPr/>
          </p:nvSpPr>
          <p:spPr>
            <a:xfrm>
              <a:off x="3867173" y="3589050"/>
              <a:ext cx="110074" cy="112000"/>
            </a:xfrm>
            <a:custGeom>
              <a:avLst/>
              <a:gdLst/>
              <a:ahLst/>
              <a:cxnLst/>
              <a:rect l="l" t="t" r="r" b="b"/>
              <a:pathLst>
                <a:path w="743" h="756" extrusionOk="0">
                  <a:moveTo>
                    <a:pt x="364" y="1"/>
                  </a:moveTo>
                  <a:cubicBezTo>
                    <a:pt x="163" y="1"/>
                    <a:pt x="1" y="176"/>
                    <a:pt x="1" y="377"/>
                  </a:cubicBezTo>
                  <a:cubicBezTo>
                    <a:pt x="1" y="581"/>
                    <a:pt x="163" y="756"/>
                    <a:pt x="364" y="756"/>
                  </a:cubicBezTo>
                  <a:cubicBezTo>
                    <a:pt x="581" y="756"/>
                    <a:pt x="743" y="581"/>
                    <a:pt x="743" y="377"/>
                  </a:cubicBezTo>
                  <a:cubicBezTo>
                    <a:pt x="743" y="176"/>
                    <a:pt x="581" y="1"/>
                    <a:pt x="364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3397;p77"/>
            <p:cNvSpPr/>
            <p:nvPr/>
          </p:nvSpPr>
          <p:spPr>
            <a:xfrm>
              <a:off x="3665099" y="3666828"/>
              <a:ext cx="135999" cy="52148"/>
            </a:xfrm>
            <a:custGeom>
              <a:avLst/>
              <a:gdLst/>
              <a:ahLst/>
              <a:cxnLst/>
              <a:rect l="l" t="t" r="r" b="b"/>
              <a:pathLst>
                <a:path w="918" h="352" extrusionOk="0">
                  <a:moveTo>
                    <a:pt x="918" y="1"/>
                  </a:moveTo>
                  <a:cubicBezTo>
                    <a:pt x="918" y="1"/>
                    <a:pt x="837" y="1"/>
                    <a:pt x="487" y="14"/>
                  </a:cubicBezTo>
                  <a:cubicBezTo>
                    <a:pt x="244" y="27"/>
                    <a:pt x="1" y="43"/>
                    <a:pt x="1" y="43"/>
                  </a:cubicBezTo>
                  <a:cubicBezTo>
                    <a:pt x="1" y="43"/>
                    <a:pt x="78" y="351"/>
                    <a:pt x="434" y="351"/>
                  </a:cubicBezTo>
                  <a:cubicBezTo>
                    <a:pt x="443" y="351"/>
                    <a:pt x="452" y="351"/>
                    <a:pt x="461" y="351"/>
                  </a:cubicBezTo>
                  <a:cubicBezTo>
                    <a:pt x="905" y="338"/>
                    <a:pt x="918" y="1"/>
                    <a:pt x="918" y="1"/>
                  </a:cubicBezTo>
                  <a:close/>
                </a:path>
              </a:pathLst>
            </a:custGeom>
            <a:solidFill>
              <a:srgbClr val="8E32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3398;p77"/>
            <p:cNvSpPr/>
            <p:nvPr/>
          </p:nvSpPr>
          <p:spPr>
            <a:xfrm>
              <a:off x="3691025" y="3694680"/>
              <a:ext cx="80296" cy="24148"/>
            </a:xfrm>
            <a:custGeom>
              <a:avLst/>
              <a:gdLst/>
              <a:ahLst/>
              <a:cxnLst/>
              <a:rect l="l" t="t" r="r" b="b"/>
              <a:pathLst>
                <a:path w="542" h="163" extrusionOk="0">
                  <a:moveTo>
                    <a:pt x="257" y="1"/>
                  </a:moveTo>
                  <a:cubicBezTo>
                    <a:pt x="150" y="1"/>
                    <a:pt x="69" y="30"/>
                    <a:pt x="1" y="82"/>
                  </a:cubicBezTo>
                  <a:cubicBezTo>
                    <a:pt x="69" y="137"/>
                    <a:pt x="163" y="163"/>
                    <a:pt x="286" y="163"/>
                  </a:cubicBezTo>
                  <a:cubicBezTo>
                    <a:pt x="393" y="163"/>
                    <a:pt x="474" y="137"/>
                    <a:pt x="542" y="111"/>
                  </a:cubicBezTo>
                  <a:cubicBezTo>
                    <a:pt x="474" y="43"/>
                    <a:pt x="367" y="1"/>
                    <a:pt x="257" y="1"/>
                  </a:cubicBezTo>
                  <a:close/>
                </a:path>
              </a:pathLst>
            </a:custGeom>
            <a:solidFill>
              <a:srgbClr val="EE7B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3399;p77"/>
            <p:cNvSpPr/>
            <p:nvPr/>
          </p:nvSpPr>
          <p:spPr>
            <a:xfrm>
              <a:off x="3425099" y="3220901"/>
              <a:ext cx="612145" cy="243999"/>
            </a:xfrm>
            <a:custGeom>
              <a:avLst/>
              <a:gdLst/>
              <a:ahLst/>
              <a:cxnLst/>
              <a:rect l="l" t="t" r="r" b="b"/>
              <a:pathLst>
                <a:path w="4132" h="1647" extrusionOk="0">
                  <a:moveTo>
                    <a:pt x="2068" y="1"/>
                  </a:moveTo>
                  <a:cubicBezTo>
                    <a:pt x="1" y="1"/>
                    <a:pt x="205" y="1647"/>
                    <a:pt x="205" y="1647"/>
                  </a:cubicBezTo>
                  <a:cubicBezTo>
                    <a:pt x="879" y="1514"/>
                    <a:pt x="1284" y="1012"/>
                    <a:pt x="1459" y="756"/>
                  </a:cubicBezTo>
                  <a:lnTo>
                    <a:pt x="1459" y="756"/>
                  </a:lnTo>
                  <a:cubicBezTo>
                    <a:pt x="1433" y="973"/>
                    <a:pt x="1391" y="1365"/>
                    <a:pt x="1404" y="1433"/>
                  </a:cubicBezTo>
                  <a:cubicBezTo>
                    <a:pt x="1404" y="1485"/>
                    <a:pt x="1744" y="1498"/>
                    <a:pt x="2068" y="1498"/>
                  </a:cubicBezTo>
                  <a:cubicBezTo>
                    <a:pt x="2392" y="1498"/>
                    <a:pt x="2716" y="1485"/>
                    <a:pt x="2729" y="1433"/>
                  </a:cubicBezTo>
                  <a:cubicBezTo>
                    <a:pt x="2729" y="1365"/>
                    <a:pt x="2700" y="973"/>
                    <a:pt x="2674" y="756"/>
                  </a:cubicBezTo>
                  <a:lnTo>
                    <a:pt x="2674" y="756"/>
                  </a:lnTo>
                  <a:cubicBezTo>
                    <a:pt x="2849" y="1012"/>
                    <a:pt x="3254" y="1514"/>
                    <a:pt x="3931" y="1647"/>
                  </a:cubicBezTo>
                  <a:cubicBezTo>
                    <a:pt x="3931" y="1647"/>
                    <a:pt x="4132" y="1"/>
                    <a:pt x="2068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3400;p77"/>
            <p:cNvSpPr/>
            <p:nvPr/>
          </p:nvSpPr>
          <p:spPr>
            <a:xfrm>
              <a:off x="3679025" y="3602828"/>
              <a:ext cx="72148" cy="29481"/>
            </a:xfrm>
            <a:custGeom>
              <a:avLst/>
              <a:gdLst/>
              <a:ahLst/>
              <a:cxnLst/>
              <a:rect l="l" t="t" r="r" b="b"/>
              <a:pathLst>
                <a:path w="487" h="199" extrusionOk="0">
                  <a:moveTo>
                    <a:pt x="232" y="1"/>
                  </a:moveTo>
                  <a:cubicBezTo>
                    <a:pt x="109" y="1"/>
                    <a:pt x="1" y="85"/>
                    <a:pt x="1" y="122"/>
                  </a:cubicBezTo>
                  <a:cubicBezTo>
                    <a:pt x="1" y="171"/>
                    <a:pt x="132" y="198"/>
                    <a:pt x="258" y="198"/>
                  </a:cubicBezTo>
                  <a:cubicBezTo>
                    <a:pt x="375" y="198"/>
                    <a:pt x="487" y="175"/>
                    <a:pt x="487" y="122"/>
                  </a:cubicBezTo>
                  <a:cubicBezTo>
                    <a:pt x="474" y="54"/>
                    <a:pt x="380" y="2"/>
                    <a:pt x="257" y="2"/>
                  </a:cubicBezTo>
                  <a:cubicBezTo>
                    <a:pt x="248" y="1"/>
                    <a:pt x="240" y="1"/>
                    <a:pt x="232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3401;p77"/>
            <p:cNvSpPr/>
            <p:nvPr/>
          </p:nvSpPr>
          <p:spPr>
            <a:xfrm>
              <a:off x="3677099" y="3598531"/>
              <a:ext cx="78370" cy="28148"/>
            </a:xfrm>
            <a:custGeom>
              <a:avLst/>
              <a:gdLst/>
              <a:ahLst/>
              <a:cxnLst/>
              <a:rect l="l" t="t" r="r" b="b"/>
              <a:pathLst>
                <a:path w="529" h="190" extrusionOk="0">
                  <a:moveTo>
                    <a:pt x="273" y="1"/>
                  </a:moveTo>
                  <a:cubicBezTo>
                    <a:pt x="152" y="1"/>
                    <a:pt x="28" y="57"/>
                    <a:pt x="1" y="164"/>
                  </a:cubicBezTo>
                  <a:cubicBezTo>
                    <a:pt x="95" y="112"/>
                    <a:pt x="150" y="44"/>
                    <a:pt x="270" y="44"/>
                  </a:cubicBezTo>
                  <a:cubicBezTo>
                    <a:pt x="380" y="44"/>
                    <a:pt x="432" y="99"/>
                    <a:pt x="487" y="180"/>
                  </a:cubicBezTo>
                  <a:cubicBezTo>
                    <a:pt x="493" y="186"/>
                    <a:pt x="504" y="190"/>
                    <a:pt x="513" y="190"/>
                  </a:cubicBezTo>
                  <a:cubicBezTo>
                    <a:pt x="522" y="190"/>
                    <a:pt x="529" y="186"/>
                    <a:pt x="529" y="180"/>
                  </a:cubicBezTo>
                  <a:cubicBezTo>
                    <a:pt x="514" y="58"/>
                    <a:pt x="395" y="1"/>
                    <a:pt x="273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3402;p77"/>
            <p:cNvSpPr/>
            <p:nvPr/>
          </p:nvSpPr>
          <p:spPr>
            <a:xfrm>
              <a:off x="3773395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08" y="1"/>
                  </a:moveTo>
                  <a:cubicBezTo>
                    <a:pt x="430" y="1"/>
                    <a:pt x="161" y="108"/>
                    <a:pt x="93" y="364"/>
                  </a:cubicBezTo>
                  <a:cubicBezTo>
                    <a:pt x="1" y="681"/>
                    <a:pt x="179" y="973"/>
                    <a:pt x="582" y="973"/>
                  </a:cubicBezTo>
                  <a:cubicBezTo>
                    <a:pt x="590" y="973"/>
                    <a:pt x="599" y="973"/>
                    <a:pt x="608" y="973"/>
                  </a:cubicBezTo>
                  <a:cubicBezTo>
                    <a:pt x="1065" y="960"/>
                    <a:pt x="1227" y="688"/>
                    <a:pt x="1175" y="445"/>
                  </a:cubicBezTo>
                  <a:cubicBezTo>
                    <a:pt x="1120" y="176"/>
                    <a:pt x="932" y="1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3403;p77"/>
            <p:cNvSpPr/>
            <p:nvPr/>
          </p:nvSpPr>
          <p:spPr>
            <a:xfrm>
              <a:off x="3783173" y="3450531"/>
              <a:ext cx="180147" cy="88889"/>
            </a:xfrm>
            <a:custGeom>
              <a:avLst/>
              <a:gdLst/>
              <a:ahLst/>
              <a:cxnLst/>
              <a:rect l="l" t="t" r="r" b="b"/>
              <a:pathLst>
                <a:path w="1216" h="600" extrusionOk="0">
                  <a:moveTo>
                    <a:pt x="579" y="0"/>
                  </a:moveTo>
                  <a:cubicBezTo>
                    <a:pt x="449" y="0"/>
                    <a:pt x="322" y="37"/>
                    <a:pt x="218" y="97"/>
                  </a:cubicBezTo>
                  <a:cubicBezTo>
                    <a:pt x="69" y="191"/>
                    <a:pt x="27" y="314"/>
                    <a:pt x="1" y="476"/>
                  </a:cubicBezTo>
                  <a:cubicBezTo>
                    <a:pt x="1" y="482"/>
                    <a:pt x="4" y="486"/>
                    <a:pt x="7" y="486"/>
                  </a:cubicBezTo>
                  <a:cubicBezTo>
                    <a:pt x="11" y="486"/>
                    <a:pt x="14" y="482"/>
                    <a:pt x="14" y="476"/>
                  </a:cubicBezTo>
                  <a:cubicBezTo>
                    <a:pt x="84" y="265"/>
                    <a:pt x="318" y="115"/>
                    <a:pt x="546" y="115"/>
                  </a:cubicBezTo>
                  <a:cubicBezTo>
                    <a:pt x="580" y="115"/>
                    <a:pt x="615" y="119"/>
                    <a:pt x="649" y="126"/>
                  </a:cubicBezTo>
                  <a:cubicBezTo>
                    <a:pt x="756" y="139"/>
                    <a:pt x="866" y="207"/>
                    <a:pt x="931" y="288"/>
                  </a:cubicBezTo>
                  <a:cubicBezTo>
                    <a:pt x="1012" y="382"/>
                    <a:pt x="1028" y="489"/>
                    <a:pt x="1093" y="583"/>
                  </a:cubicBezTo>
                  <a:cubicBezTo>
                    <a:pt x="1102" y="590"/>
                    <a:pt x="1115" y="599"/>
                    <a:pt x="1127" y="599"/>
                  </a:cubicBezTo>
                  <a:cubicBezTo>
                    <a:pt x="1135" y="599"/>
                    <a:pt x="1143" y="595"/>
                    <a:pt x="1148" y="583"/>
                  </a:cubicBezTo>
                  <a:cubicBezTo>
                    <a:pt x="1216" y="463"/>
                    <a:pt x="1109" y="288"/>
                    <a:pt x="1012" y="191"/>
                  </a:cubicBezTo>
                  <a:cubicBezTo>
                    <a:pt x="918" y="97"/>
                    <a:pt x="769" y="29"/>
                    <a:pt x="636" y="3"/>
                  </a:cubicBezTo>
                  <a:cubicBezTo>
                    <a:pt x="617" y="1"/>
                    <a:pt x="598" y="0"/>
                    <a:pt x="57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3404;p77"/>
            <p:cNvSpPr/>
            <p:nvPr/>
          </p:nvSpPr>
          <p:spPr>
            <a:xfrm>
              <a:off x="3791321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76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33" y="811"/>
                    <a:pt x="811" y="636"/>
                    <a:pt x="811" y="406"/>
                  </a:cubicBezTo>
                  <a:cubicBezTo>
                    <a:pt x="811" y="176"/>
                    <a:pt x="633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3405;p77"/>
            <p:cNvSpPr/>
            <p:nvPr/>
          </p:nvSpPr>
          <p:spPr>
            <a:xfrm>
              <a:off x="3800951" y="3518976"/>
              <a:ext cx="38518" cy="38074"/>
            </a:xfrm>
            <a:custGeom>
              <a:avLst/>
              <a:gdLst/>
              <a:ahLst/>
              <a:cxnLst/>
              <a:rect l="l" t="t" r="r" b="b"/>
              <a:pathLst>
                <a:path w="260" h="257" extrusionOk="0">
                  <a:moveTo>
                    <a:pt x="137" y="1"/>
                  </a:moveTo>
                  <a:cubicBezTo>
                    <a:pt x="56" y="1"/>
                    <a:pt x="1" y="53"/>
                    <a:pt x="1" y="121"/>
                  </a:cubicBezTo>
                  <a:cubicBezTo>
                    <a:pt x="1" y="202"/>
                    <a:pt x="56" y="257"/>
                    <a:pt x="137" y="257"/>
                  </a:cubicBezTo>
                  <a:cubicBezTo>
                    <a:pt x="205" y="257"/>
                    <a:pt x="260" y="202"/>
                    <a:pt x="260" y="121"/>
                  </a:cubicBezTo>
                  <a:cubicBezTo>
                    <a:pt x="260" y="53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3406;p77"/>
            <p:cNvSpPr/>
            <p:nvPr/>
          </p:nvSpPr>
          <p:spPr>
            <a:xfrm>
              <a:off x="3497099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"/>
                    <a:pt x="95" y="176"/>
                    <a:pt x="56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7" y="973"/>
                    <a:pt x="636" y="973"/>
                  </a:cubicBezTo>
                  <a:cubicBezTo>
                    <a:pt x="1036" y="973"/>
                    <a:pt x="1227" y="681"/>
                    <a:pt x="1135" y="364"/>
                  </a:cubicBezTo>
                  <a:cubicBezTo>
                    <a:pt x="1054" y="108"/>
                    <a:pt x="798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3407;p77"/>
            <p:cNvSpPr/>
            <p:nvPr/>
          </p:nvSpPr>
          <p:spPr>
            <a:xfrm>
              <a:off x="3487025" y="3451568"/>
              <a:ext cx="180147" cy="87851"/>
            </a:xfrm>
            <a:custGeom>
              <a:avLst/>
              <a:gdLst/>
              <a:ahLst/>
              <a:cxnLst/>
              <a:rect l="l" t="t" r="r" b="b"/>
              <a:pathLst>
                <a:path w="1216" h="593" extrusionOk="0">
                  <a:moveTo>
                    <a:pt x="663" y="1"/>
                  </a:moveTo>
                  <a:cubicBezTo>
                    <a:pt x="604" y="1"/>
                    <a:pt x="544" y="8"/>
                    <a:pt x="487" y="22"/>
                  </a:cubicBezTo>
                  <a:cubicBezTo>
                    <a:pt x="380" y="64"/>
                    <a:pt x="273" y="119"/>
                    <a:pt x="192" y="213"/>
                  </a:cubicBezTo>
                  <a:cubicBezTo>
                    <a:pt x="111" y="294"/>
                    <a:pt x="1" y="456"/>
                    <a:pt x="82" y="576"/>
                  </a:cubicBezTo>
                  <a:cubicBezTo>
                    <a:pt x="89" y="583"/>
                    <a:pt x="103" y="592"/>
                    <a:pt x="115" y="592"/>
                  </a:cubicBezTo>
                  <a:cubicBezTo>
                    <a:pt x="123" y="592"/>
                    <a:pt x="132" y="588"/>
                    <a:pt x="137" y="576"/>
                  </a:cubicBezTo>
                  <a:cubicBezTo>
                    <a:pt x="192" y="508"/>
                    <a:pt x="205" y="414"/>
                    <a:pt x="244" y="333"/>
                  </a:cubicBezTo>
                  <a:cubicBezTo>
                    <a:pt x="299" y="252"/>
                    <a:pt x="380" y="200"/>
                    <a:pt x="474" y="158"/>
                  </a:cubicBezTo>
                  <a:cubicBezTo>
                    <a:pt x="546" y="123"/>
                    <a:pt x="623" y="107"/>
                    <a:pt x="698" y="107"/>
                  </a:cubicBezTo>
                  <a:cubicBezTo>
                    <a:pt x="920" y="107"/>
                    <a:pt x="1133" y="247"/>
                    <a:pt x="1203" y="469"/>
                  </a:cubicBezTo>
                  <a:cubicBezTo>
                    <a:pt x="1207" y="473"/>
                    <a:pt x="1210" y="475"/>
                    <a:pt x="1212" y="475"/>
                  </a:cubicBezTo>
                  <a:cubicBezTo>
                    <a:pt x="1216" y="475"/>
                    <a:pt x="1216" y="469"/>
                    <a:pt x="1216" y="469"/>
                  </a:cubicBezTo>
                  <a:cubicBezTo>
                    <a:pt x="1190" y="294"/>
                    <a:pt x="1122" y="171"/>
                    <a:pt x="973" y="77"/>
                  </a:cubicBezTo>
                  <a:cubicBezTo>
                    <a:pt x="877" y="25"/>
                    <a:pt x="770" y="1"/>
                    <a:pt x="66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3408;p77"/>
            <p:cNvSpPr/>
            <p:nvPr/>
          </p:nvSpPr>
          <p:spPr>
            <a:xfrm>
              <a:off x="3541247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76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76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3409;p77"/>
            <p:cNvSpPr/>
            <p:nvPr/>
          </p:nvSpPr>
          <p:spPr>
            <a:xfrm>
              <a:off x="3551321" y="3518976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34" y="1"/>
                  </a:moveTo>
                  <a:cubicBezTo>
                    <a:pt x="66" y="1"/>
                    <a:pt x="1" y="53"/>
                    <a:pt x="1" y="121"/>
                  </a:cubicBezTo>
                  <a:cubicBezTo>
                    <a:pt x="1" y="202"/>
                    <a:pt x="66" y="257"/>
                    <a:pt x="134" y="257"/>
                  </a:cubicBezTo>
                  <a:cubicBezTo>
                    <a:pt x="202" y="257"/>
                    <a:pt x="257" y="202"/>
                    <a:pt x="257" y="121"/>
                  </a:cubicBezTo>
                  <a:cubicBezTo>
                    <a:pt x="257" y="53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3410;p77"/>
            <p:cNvSpPr/>
            <p:nvPr/>
          </p:nvSpPr>
          <p:spPr>
            <a:xfrm>
              <a:off x="3865247" y="3386975"/>
              <a:ext cx="100000" cy="52000"/>
            </a:xfrm>
            <a:custGeom>
              <a:avLst/>
              <a:gdLst/>
              <a:ahLst/>
              <a:cxnLst/>
              <a:rect l="l" t="t" r="r" b="b"/>
              <a:pathLst>
                <a:path w="675" h="351" extrusionOk="0">
                  <a:moveTo>
                    <a:pt x="108" y="1"/>
                  </a:moveTo>
                  <a:cubicBezTo>
                    <a:pt x="95" y="1"/>
                    <a:pt x="69" y="14"/>
                    <a:pt x="40" y="14"/>
                  </a:cubicBezTo>
                  <a:cubicBezTo>
                    <a:pt x="27" y="27"/>
                    <a:pt x="1" y="53"/>
                    <a:pt x="1" y="95"/>
                  </a:cubicBezTo>
                  <a:cubicBezTo>
                    <a:pt x="1" y="150"/>
                    <a:pt x="40" y="163"/>
                    <a:pt x="82" y="176"/>
                  </a:cubicBezTo>
                  <a:cubicBezTo>
                    <a:pt x="121" y="176"/>
                    <a:pt x="163" y="189"/>
                    <a:pt x="189" y="189"/>
                  </a:cubicBezTo>
                  <a:cubicBezTo>
                    <a:pt x="215" y="202"/>
                    <a:pt x="244" y="202"/>
                    <a:pt x="270" y="202"/>
                  </a:cubicBezTo>
                  <a:cubicBezTo>
                    <a:pt x="364" y="231"/>
                    <a:pt x="445" y="257"/>
                    <a:pt x="526" y="296"/>
                  </a:cubicBezTo>
                  <a:cubicBezTo>
                    <a:pt x="555" y="325"/>
                    <a:pt x="594" y="338"/>
                    <a:pt x="620" y="351"/>
                  </a:cubicBezTo>
                  <a:cubicBezTo>
                    <a:pt x="636" y="351"/>
                    <a:pt x="662" y="351"/>
                    <a:pt x="662" y="338"/>
                  </a:cubicBezTo>
                  <a:cubicBezTo>
                    <a:pt x="675" y="325"/>
                    <a:pt x="675" y="325"/>
                    <a:pt x="675" y="312"/>
                  </a:cubicBezTo>
                  <a:cubicBezTo>
                    <a:pt x="662" y="270"/>
                    <a:pt x="636" y="231"/>
                    <a:pt x="607" y="202"/>
                  </a:cubicBezTo>
                  <a:cubicBezTo>
                    <a:pt x="568" y="150"/>
                    <a:pt x="513" y="121"/>
                    <a:pt x="458" y="82"/>
                  </a:cubicBezTo>
                  <a:cubicBezTo>
                    <a:pt x="351" y="27"/>
                    <a:pt x="231" y="1"/>
                    <a:pt x="108" y="1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3411;p77"/>
            <p:cNvSpPr/>
            <p:nvPr/>
          </p:nvSpPr>
          <p:spPr>
            <a:xfrm>
              <a:off x="3500951" y="3387420"/>
              <a:ext cx="102370" cy="45778"/>
            </a:xfrm>
            <a:custGeom>
              <a:avLst/>
              <a:gdLst/>
              <a:ahLst/>
              <a:cxnLst/>
              <a:rect l="l" t="t" r="r" b="b"/>
              <a:pathLst>
                <a:path w="691" h="309" extrusionOk="0">
                  <a:moveTo>
                    <a:pt x="487" y="1"/>
                  </a:moveTo>
                  <a:cubicBezTo>
                    <a:pt x="398" y="1"/>
                    <a:pt x="312" y="25"/>
                    <a:pt x="231" y="66"/>
                  </a:cubicBezTo>
                  <a:cubicBezTo>
                    <a:pt x="179" y="92"/>
                    <a:pt x="124" y="118"/>
                    <a:pt x="69" y="160"/>
                  </a:cubicBezTo>
                  <a:cubicBezTo>
                    <a:pt x="43" y="186"/>
                    <a:pt x="17" y="228"/>
                    <a:pt x="1" y="267"/>
                  </a:cubicBezTo>
                  <a:lnTo>
                    <a:pt x="1" y="293"/>
                  </a:lnTo>
                  <a:cubicBezTo>
                    <a:pt x="1" y="309"/>
                    <a:pt x="30" y="309"/>
                    <a:pt x="43" y="309"/>
                  </a:cubicBezTo>
                  <a:cubicBezTo>
                    <a:pt x="82" y="309"/>
                    <a:pt x="111" y="280"/>
                    <a:pt x="150" y="267"/>
                  </a:cubicBezTo>
                  <a:cubicBezTo>
                    <a:pt x="231" y="228"/>
                    <a:pt x="312" y="199"/>
                    <a:pt x="406" y="199"/>
                  </a:cubicBezTo>
                  <a:cubicBezTo>
                    <a:pt x="435" y="186"/>
                    <a:pt x="461" y="186"/>
                    <a:pt x="487" y="186"/>
                  </a:cubicBezTo>
                  <a:cubicBezTo>
                    <a:pt x="516" y="186"/>
                    <a:pt x="555" y="186"/>
                    <a:pt x="597" y="173"/>
                  </a:cubicBezTo>
                  <a:cubicBezTo>
                    <a:pt x="636" y="173"/>
                    <a:pt x="691" y="160"/>
                    <a:pt x="691" y="105"/>
                  </a:cubicBezTo>
                  <a:cubicBezTo>
                    <a:pt x="691" y="66"/>
                    <a:pt x="678" y="37"/>
                    <a:pt x="649" y="24"/>
                  </a:cubicBezTo>
                  <a:cubicBezTo>
                    <a:pt x="623" y="11"/>
                    <a:pt x="610" y="11"/>
                    <a:pt x="584" y="11"/>
                  </a:cubicBezTo>
                  <a:cubicBezTo>
                    <a:pt x="551" y="4"/>
                    <a:pt x="519" y="1"/>
                    <a:pt x="487" y="1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3412;p77"/>
            <p:cNvSpPr/>
            <p:nvPr/>
          </p:nvSpPr>
          <p:spPr>
            <a:xfrm>
              <a:off x="3995321" y="3432309"/>
              <a:ext cx="147999" cy="189777"/>
            </a:xfrm>
            <a:custGeom>
              <a:avLst/>
              <a:gdLst/>
              <a:ahLst/>
              <a:cxnLst/>
              <a:rect l="l" t="t" r="r" b="b"/>
              <a:pathLst>
                <a:path w="999" h="1281" extrusionOk="0">
                  <a:moveTo>
                    <a:pt x="469" y="1"/>
                  </a:moveTo>
                  <a:cubicBezTo>
                    <a:pt x="237" y="1"/>
                    <a:pt x="44" y="214"/>
                    <a:pt x="1" y="369"/>
                  </a:cubicBezTo>
                  <a:lnTo>
                    <a:pt x="27" y="1153"/>
                  </a:lnTo>
                  <a:cubicBezTo>
                    <a:pt x="90" y="1240"/>
                    <a:pt x="189" y="1280"/>
                    <a:pt x="299" y="1280"/>
                  </a:cubicBezTo>
                  <a:cubicBezTo>
                    <a:pt x="495" y="1280"/>
                    <a:pt x="725" y="1152"/>
                    <a:pt x="837" y="936"/>
                  </a:cubicBezTo>
                  <a:cubicBezTo>
                    <a:pt x="999" y="599"/>
                    <a:pt x="931" y="139"/>
                    <a:pt x="620" y="32"/>
                  </a:cubicBezTo>
                  <a:cubicBezTo>
                    <a:pt x="568" y="10"/>
                    <a:pt x="518" y="1"/>
                    <a:pt x="46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3413;p77"/>
            <p:cNvSpPr/>
            <p:nvPr/>
          </p:nvSpPr>
          <p:spPr>
            <a:xfrm>
              <a:off x="3991025" y="3488753"/>
              <a:ext cx="122370" cy="74814"/>
            </a:xfrm>
            <a:custGeom>
              <a:avLst/>
              <a:gdLst/>
              <a:ahLst/>
              <a:cxnLst/>
              <a:rect l="l" t="t" r="r" b="b"/>
              <a:pathLst>
                <a:path w="826" h="505" extrusionOk="0">
                  <a:moveTo>
                    <a:pt x="375" y="1"/>
                  </a:moveTo>
                  <a:cubicBezTo>
                    <a:pt x="220" y="1"/>
                    <a:pt x="64" y="71"/>
                    <a:pt x="14" y="231"/>
                  </a:cubicBezTo>
                  <a:cubicBezTo>
                    <a:pt x="1" y="231"/>
                    <a:pt x="30" y="257"/>
                    <a:pt x="43" y="257"/>
                  </a:cubicBezTo>
                  <a:cubicBezTo>
                    <a:pt x="95" y="218"/>
                    <a:pt x="137" y="163"/>
                    <a:pt x="192" y="124"/>
                  </a:cubicBezTo>
                  <a:cubicBezTo>
                    <a:pt x="257" y="95"/>
                    <a:pt x="325" y="82"/>
                    <a:pt x="406" y="82"/>
                  </a:cubicBezTo>
                  <a:cubicBezTo>
                    <a:pt x="435" y="137"/>
                    <a:pt x="461" y="163"/>
                    <a:pt x="461" y="244"/>
                  </a:cubicBezTo>
                  <a:cubicBezTo>
                    <a:pt x="448" y="299"/>
                    <a:pt x="419" y="367"/>
                    <a:pt x="380" y="419"/>
                  </a:cubicBezTo>
                  <a:cubicBezTo>
                    <a:pt x="354" y="448"/>
                    <a:pt x="299" y="461"/>
                    <a:pt x="257" y="487"/>
                  </a:cubicBezTo>
                  <a:lnTo>
                    <a:pt x="257" y="500"/>
                  </a:lnTo>
                  <a:cubicBezTo>
                    <a:pt x="270" y="503"/>
                    <a:pt x="284" y="504"/>
                    <a:pt x="297" y="504"/>
                  </a:cubicBezTo>
                  <a:cubicBezTo>
                    <a:pt x="466" y="504"/>
                    <a:pt x="577" y="262"/>
                    <a:pt x="529" y="124"/>
                  </a:cubicBezTo>
                  <a:lnTo>
                    <a:pt x="529" y="124"/>
                  </a:lnTo>
                  <a:cubicBezTo>
                    <a:pt x="636" y="163"/>
                    <a:pt x="730" y="257"/>
                    <a:pt x="717" y="380"/>
                  </a:cubicBezTo>
                  <a:cubicBezTo>
                    <a:pt x="717" y="386"/>
                    <a:pt x="720" y="390"/>
                    <a:pt x="723" y="390"/>
                  </a:cubicBezTo>
                  <a:cubicBezTo>
                    <a:pt x="727" y="390"/>
                    <a:pt x="730" y="386"/>
                    <a:pt x="730" y="380"/>
                  </a:cubicBezTo>
                  <a:cubicBezTo>
                    <a:pt x="826" y="148"/>
                    <a:pt x="600" y="1"/>
                    <a:pt x="375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3414;p77"/>
            <p:cNvSpPr/>
            <p:nvPr/>
          </p:nvSpPr>
          <p:spPr>
            <a:xfrm>
              <a:off x="3977099" y="3433049"/>
              <a:ext cx="76000" cy="104592"/>
            </a:xfrm>
            <a:custGeom>
              <a:avLst/>
              <a:gdLst/>
              <a:ahLst/>
              <a:cxnLst/>
              <a:rect l="l" t="t" r="r" b="b"/>
              <a:pathLst>
                <a:path w="513" h="706" extrusionOk="0">
                  <a:moveTo>
                    <a:pt x="513" y="1"/>
                  </a:moveTo>
                  <a:lnTo>
                    <a:pt x="69" y="27"/>
                  </a:lnTo>
                  <a:cubicBezTo>
                    <a:pt x="95" y="147"/>
                    <a:pt x="1" y="594"/>
                    <a:pt x="69" y="688"/>
                  </a:cubicBezTo>
                  <a:cubicBezTo>
                    <a:pt x="76" y="700"/>
                    <a:pt x="88" y="706"/>
                    <a:pt x="102" y="706"/>
                  </a:cubicBezTo>
                  <a:cubicBezTo>
                    <a:pt x="203" y="706"/>
                    <a:pt x="456" y="436"/>
                    <a:pt x="513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3415;p77"/>
            <p:cNvSpPr/>
            <p:nvPr/>
          </p:nvSpPr>
          <p:spPr>
            <a:xfrm>
              <a:off x="3565247" y="3853050"/>
              <a:ext cx="394220" cy="425924"/>
            </a:xfrm>
            <a:custGeom>
              <a:avLst/>
              <a:gdLst/>
              <a:ahLst/>
              <a:cxnLst/>
              <a:rect l="l" t="t" r="r" b="b"/>
              <a:pathLst>
                <a:path w="2661" h="2875" extrusionOk="0">
                  <a:moveTo>
                    <a:pt x="798" y="1"/>
                  </a:moveTo>
                  <a:cubicBezTo>
                    <a:pt x="717" y="202"/>
                    <a:pt x="500" y="406"/>
                    <a:pt x="325" y="1012"/>
                  </a:cubicBezTo>
                  <a:cubicBezTo>
                    <a:pt x="69" y="1822"/>
                    <a:pt x="1" y="2269"/>
                    <a:pt x="1" y="2713"/>
                  </a:cubicBezTo>
                  <a:cubicBezTo>
                    <a:pt x="1" y="2713"/>
                    <a:pt x="513" y="2875"/>
                    <a:pt x="1323" y="2875"/>
                  </a:cubicBezTo>
                  <a:cubicBezTo>
                    <a:pt x="2146" y="2875"/>
                    <a:pt x="2661" y="2713"/>
                    <a:pt x="2661" y="2713"/>
                  </a:cubicBezTo>
                  <a:cubicBezTo>
                    <a:pt x="2661" y="2269"/>
                    <a:pt x="2593" y="1822"/>
                    <a:pt x="2337" y="1012"/>
                  </a:cubicBezTo>
                  <a:cubicBezTo>
                    <a:pt x="2159" y="406"/>
                    <a:pt x="1932" y="202"/>
                    <a:pt x="1864" y="1"/>
                  </a:cubicBezTo>
                  <a:cubicBezTo>
                    <a:pt x="1864" y="14"/>
                    <a:pt x="1770" y="228"/>
                    <a:pt x="1323" y="228"/>
                  </a:cubicBezTo>
                  <a:cubicBezTo>
                    <a:pt x="879" y="228"/>
                    <a:pt x="798" y="14"/>
                    <a:pt x="79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2" name="Google Shape;3416;p77"/>
          <p:cNvGrpSpPr/>
          <p:nvPr/>
        </p:nvGrpSpPr>
        <p:grpSpPr>
          <a:xfrm>
            <a:off x="7084369" y="4918053"/>
            <a:ext cx="952919" cy="1731753"/>
            <a:chOff x="4613100" y="1458082"/>
            <a:chExt cx="771999" cy="1402966"/>
          </a:xfrm>
        </p:grpSpPr>
        <p:sp>
          <p:nvSpPr>
            <p:cNvPr id="153" name="Google Shape;3417;p77"/>
            <p:cNvSpPr/>
            <p:nvPr/>
          </p:nvSpPr>
          <p:spPr>
            <a:xfrm>
              <a:off x="4803174" y="2080898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44"/>
                    <a:pt x="811" y="461"/>
                  </a:cubicBezTo>
                  <a:cubicBezTo>
                    <a:pt x="798" y="704"/>
                    <a:pt x="526" y="866"/>
                    <a:pt x="312" y="1566"/>
                  </a:cubicBezTo>
                  <a:cubicBezTo>
                    <a:pt x="69" y="2389"/>
                    <a:pt x="1" y="3267"/>
                    <a:pt x="1" y="3267"/>
                  </a:cubicBezTo>
                  <a:cubicBezTo>
                    <a:pt x="1" y="3267"/>
                    <a:pt x="513" y="3442"/>
                    <a:pt x="1323" y="3442"/>
                  </a:cubicBezTo>
                  <a:cubicBezTo>
                    <a:pt x="2133" y="3442"/>
                    <a:pt x="2661" y="3267"/>
                    <a:pt x="2661" y="3267"/>
                  </a:cubicBezTo>
                  <a:cubicBezTo>
                    <a:pt x="2661" y="3267"/>
                    <a:pt x="2593" y="2389"/>
                    <a:pt x="2337" y="1566"/>
                  </a:cubicBezTo>
                  <a:cubicBezTo>
                    <a:pt x="2120" y="866"/>
                    <a:pt x="1864" y="704"/>
                    <a:pt x="1838" y="461"/>
                  </a:cubicBezTo>
                  <a:cubicBezTo>
                    <a:pt x="1822" y="244"/>
                    <a:pt x="1809" y="1"/>
                    <a:pt x="180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3418;p77"/>
            <p:cNvSpPr/>
            <p:nvPr/>
          </p:nvSpPr>
          <p:spPr>
            <a:xfrm>
              <a:off x="4635766" y="1465045"/>
              <a:ext cx="696590" cy="652442"/>
            </a:xfrm>
            <a:custGeom>
              <a:avLst/>
              <a:gdLst/>
              <a:ahLst/>
              <a:cxnLst/>
              <a:rect l="l" t="t" r="r" b="b"/>
              <a:pathLst>
                <a:path w="4702" h="4404" extrusionOk="0">
                  <a:moveTo>
                    <a:pt x="1789" y="1"/>
                  </a:moveTo>
                  <a:cubicBezTo>
                    <a:pt x="751" y="1"/>
                    <a:pt x="1" y="797"/>
                    <a:pt x="10" y="1566"/>
                  </a:cubicBezTo>
                  <a:cubicBezTo>
                    <a:pt x="10" y="2402"/>
                    <a:pt x="441" y="2457"/>
                    <a:pt x="441" y="2457"/>
                  </a:cubicBezTo>
                  <a:lnTo>
                    <a:pt x="2372" y="4359"/>
                  </a:lnTo>
                  <a:cubicBezTo>
                    <a:pt x="2372" y="4359"/>
                    <a:pt x="2553" y="4404"/>
                    <a:pt x="2853" y="4404"/>
                  </a:cubicBezTo>
                  <a:cubicBezTo>
                    <a:pt x="3097" y="4404"/>
                    <a:pt x="3421" y="4374"/>
                    <a:pt x="3791" y="4265"/>
                  </a:cubicBezTo>
                  <a:cubicBezTo>
                    <a:pt x="4614" y="4009"/>
                    <a:pt x="4601" y="3011"/>
                    <a:pt x="4653" y="1903"/>
                  </a:cubicBezTo>
                  <a:cubicBezTo>
                    <a:pt x="4701" y="1055"/>
                    <a:pt x="4211" y="410"/>
                    <a:pt x="3464" y="410"/>
                  </a:cubicBezTo>
                  <a:cubicBezTo>
                    <a:pt x="3365" y="410"/>
                    <a:pt x="3263" y="421"/>
                    <a:pt x="3156" y="445"/>
                  </a:cubicBezTo>
                  <a:cubicBezTo>
                    <a:pt x="2674" y="131"/>
                    <a:pt x="2208" y="1"/>
                    <a:pt x="178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3419;p77"/>
            <p:cNvSpPr/>
            <p:nvPr/>
          </p:nvSpPr>
          <p:spPr>
            <a:xfrm>
              <a:off x="5055174" y="1458082"/>
              <a:ext cx="64000" cy="86370"/>
            </a:xfrm>
            <a:custGeom>
              <a:avLst/>
              <a:gdLst/>
              <a:ahLst/>
              <a:cxnLst/>
              <a:rect l="l" t="t" r="r" b="b"/>
              <a:pathLst>
                <a:path w="432" h="583" extrusionOk="0">
                  <a:moveTo>
                    <a:pt x="34" y="1"/>
                  </a:moveTo>
                  <a:cubicBezTo>
                    <a:pt x="23" y="1"/>
                    <a:pt x="12" y="2"/>
                    <a:pt x="1" y="6"/>
                  </a:cubicBezTo>
                  <a:cubicBezTo>
                    <a:pt x="1" y="6"/>
                    <a:pt x="1" y="19"/>
                    <a:pt x="14" y="19"/>
                  </a:cubicBezTo>
                  <a:cubicBezTo>
                    <a:pt x="108" y="32"/>
                    <a:pt x="218" y="168"/>
                    <a:pt x="257" y="249"/>
                  </a:cubicBezTo>
                  <a:cubicBezTo>
                    <a:pt x="299" y="330"/>
                    <a:pt x="283" y="398"/>
                    <a:pt x="270" y="492"/>
                  </a:cubicBezTo>
                  <a:lnTo>
                    <a:pt x="270" y="573"/>
                  </a:lnTo>
                  <a:cubicBezTo>
                    <a:pt x="276" y="579"/>
                    <a:pt x="287" y="583"/>
                    <a:pt x="297" y="583"/>
                  </a:cubicBezTo>
                  <a:cubicBezTo>
                    <a:pt x="308" y="583"/>
                    <a:pt x="318" y="579"/>
                    <a:pt x="325" y="573"/>
                  </a:cubicBezTo>
                  <a:cubicBezTo>
                    <a:pt x="432" y="437"/>
                    <a:pt x="351" y="223"/>
                    <a:pt x="244" y="113"/>
                  </a:cubicBezTo>
                  <a:cubicBezTo>
                    <a:pt x="196" y="68"/>
                    <a:pt x="109" y="1"/>
                    <a:pt x="34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3420;p77"/>
            <p:cNvSpPr/>
            <p:nvPr/>
          </p:nvSpPr>
          <p:spPr>
            <a:xfrm>
              <a:off x="5096952" y="1491711"/>
              <a:ext cx="56296" cy="50370"/>
            </a:xfrm>
            <a:custGeom>
              <a:avLst/>
              <a:gdLst/>
              <a:ahLst/>
              <a:cxnLst/>
              <a:rect l="l" t="t" r="r" b="b"/>
              <a:pathLst>
                <a:path w="380" h="340" extrusionOk="0">
                  <a:moveTo>
                    <a:pt x="303" y="1"/>
                  </a:moveTo>
                  <a:cubicBezTo>
                    <a:pt x="178" y="1"/>
                    <a:pt x="14" y="188"/>
                    <a:pt x="1" y="278"/>
                  </a:cubicBezTo>
                  <a:cubicBezTo>
                    <a:pt x="1" y="291"/>
                    <a:pt x="1" y="320"/>
                    <a:pt x="17" y="333"/>
                  </a:cubicBezTo>
                  <a:cubicBezTo>
                    <a:pt x="24" y="338"/>
                    <a:pt x="30" y="340"/>
                    <a:pt x="37" y="340"/>
                  </a:cubicBezTo>
                  <a:cubicBezTo>
                    <a:pt x="82" y="340"/>
                    <a:pt x="126" y="237"/>
                    <a:pt x="137" y="226"/>
                  </a:cubicBezTo>
                  <a:cubicBezTo>
                    <a:pt x="179" y="158"/>
                    <a:pt x="286" y="48"/>
                    <a:pt x="367" y="35"/>
                  </a:cubicBezTo>
                  <a:cubicBezTo>
                    <a:pt x="380" y="35"/>
                    <a:pt x="367" y="22"/>
                    <a:pt x="367" y="22"/>
                  </a:cubicBezTo>
                  <a:cubicBezTo>
                    <a:pt x="348" y="7"/>
                    <a:pt x="326" y="1"/>
                    <a:pt x="303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3421;p77"/>
            <p:cNvSpPr/>
            <p:nvPr/>
          </p:nvSpPr>
          <p:spPr>
            <a:xfrm>
              <a:off x="4613100" y="2149935"/>
              <a:ext cx="308295" cy="353776"/>
            </a:xfrm>
            <a:custGeom>
              <a:avLst/>
              <a:gdLst/>
              <a:ahLst/>
              <a:cxnLst/>
              <a:rect l="l" t="t" r="r" b="b"/>
              <a:pathLst>
                <a:path w="2081" h="2388" extrusionOk="0">
                  <a:moveTo>
                    <a:pt x="1976" y="0"/>
                  </a:moveTo>
                  <a:cubicBezTo>
                    <a:pt x="1808" y="0"/>
                    <a:pt x="1555" y="139"/>
                    <a:pt x="1161" y="588"/>
                  </a:cubicBezTo>
                  <a:cubicBezTo>
                    <a:pt x="1015" y="750"/>
                    <a:pt x="879" y="912"/>
                    <a:pt x="743" y="1074"/>
                  </a:cubicBezTo>
                  <a:cubicBezTo>
                    <a:pt x="649" y="1194"/>
                    <a:pt x="542" y="1317"/>
                    <a:pt x="448" y="1437"/>
                  </a:cubicBezTo>
                  <a:cubicBezTo>
                    <a:pt x="406" y="1492"/>
                    <a:pt x="380" y="1534"/>
                    <a:pt x="338" y="1573"/>
                  </a:cubicBezTo>
                  <a:cubicBezTo>
                    <a:pt x="286" y="1615"/>
                    <a:pt x="218" y="1641"/>
                    <a:pt x="150" y="1654"/>
                  </a:cubicBezTo>
                  <a:cubicBezTo>
                    <a:pt x="108" y="1667"/>
                    <a:pt x="69" y="1667"/>
                    <a:pt x="43" y="1696"/>
                  </a:cubicBezTo>
                  <a:cubicBezTo>
                    <a:pt x="1" y="1735"/>
                    <a:pt x="14" y="1777"/>
                    <a:pt x="56" y="1790"/>
                  </a:cubicBezTo>
                  <a:cubicBezTo>
                    <a:pt x="82" y="1803"/>
                    <a:pt x="105" y="1806"/>
                    <a:pt x="129" y="1806"/>
                  </a:cubicBezTo>
                  <a:cubicBezTo>
                    <a:pt x="153" y="1806"/>
                    <a:pt x="177" y="1803"/>
                    <a:pt x="205" y="1803"/>
                  </a:cubicBezTo>
                  <a:cubicBezTo>
                    <a:pt x="205" y="1803"/>
                    <a:pt x="218" y="1803"/>
                    <a:pt x="218" y="1816"/>
                  </a:cubicBezTo>
                  <a:cubicBezTo>
                    <a:pt x="231" y="1816"/>
                    <a:pt x="218" y="1829"/>
                    <a:pt x="218" y="1842"/>
                  </a:cubicBezTo>
                  <a:cubicBezTo>
                    <a:pt x="189" y="1884"/>
                    <a:pt x="163" y="1910"/>
                    <a:pt x="150" y="1939"/>
                  </a:cubicBezTo>
                  <a:cubicBezTo>
                    <a:pt x="124" y="1978"/>
                    <a:pt x="43" y="2059"/>
                    <a:pt x="69" y="2114"/>
                  </a:cubicBezTo>
                  <a:cubicBezTo>
                    <a:pt x="78" y="2133"/>
                    <a:pt x="104" y="2145"/>
                    <a:pt x="126" y="2145"/>
                  </a:cubicBezTo>
                  <a:cubicBezTo>
                    <a:pt x="135" y="2145"/>
                    <a:pt x="143" y="2143"/>
                    <a:pt x="150" y="2140"/>
                  </a:cubicBezTo>
                  <a:cubicBezTo>
                    <a:pt x="176" y="2127"/>
                    <a:pt x="205" y="2101"/>
                    <a:pt x="231" y="2085"/>
                  </a:cubicBezTo>
                  <a:cubicBezTo>
                    <a:pt x="244" y="2072"/>
                    <a:pt x="257" y="2059"/>
                    <a:pt x="270" y="2046"/>
                  </a:cubicBezTo>
                  <a:cubicBezTo>
                    <a:pt x="270" y="2033"/>
                    <a:pt x="286" y="2020"/>
                    <a:pt x="312" y="2020"/>
                  </a:cubicBezTo>
                  <a:cubicBezTo>
                    <a:pt x="325" y="2020"/>
                    <a:pt x="325" y="2033"/>
                    <a:pt x="312" y="2046"/>
                  </a:cubicBezTo>
                  <a:cubicBezTo>
                    <a:pt x="312" y="2059"/>
                    <a:pt x="312" y="2072"/>
                    <a:pt x="299" y="2072"/>
                  </a:cubicBezTo>
                  <a:cubicBezTo>
                    <a:pt x="286" y="2114"/>
                    <a:pt x="257" y="2153"/>
                    <a:pt x="244" y="2195"/>
                  </a:cubicBezTo>
                  <a:cubicBezTo>
                    <a:pt x="231" y="2221"/>
                    <a:pt x="231" y="2234"/>
                    <a:pt x="231" y="2263"/>
                  </a:cubicBezTo>
                  <a:cubicBezTo>
                    <a:pt x="218" y="2276"/>
                    <a:pt x="231" y="2289"/>
                    <a:pt x="231" y="2302"/>
                  </a:cubicBezTo>
                  <a:cubicBezTo>
                    <a:pt x="244" y="2315"/>
                    <a:pt x="257" y="2315"/>
                    <a:pt x="270" y="2315"/>
                  </a:cubicBezTo>
                  <a:cubicBezTo>
                    <a:pt x="299" y="2315"/>
                    <a:pt x="325" y="2302"/>
                    <a:pt x="338" y="2289"/>
                  </a:cubicBezTo>
                  <a:cubicBezTo>
                    <a:pt x="367" y="2263"/>
                    <a:pt x="393" y="2247"/>
                    <a:pt x="406" y="2221"/>
                  </a:cubicBezTo>
                  <a:cubicBezTo>
                    <a:pt x="432" y="2195"/>
                    <a:pt x="461" y="2153"/>
                    <a:pt x="474" y="2140"/>
                  </a:cubicBezTo>
                  <a:cubicBezTo>
                    <a:pt x="487" y="2127"/>
                    <a:pt x="487" y="2127"/>
                    <a:pt x="500" y="2127"/>
                  </a:cubicBezTo>
                  <a:cubicBezTo>
                    <a:pt x="500" y="2127"/>
                    <a:pt x="513" y="2127"/>
                    <a:pt x="513" y="2140"/>
                  </a:cubicBezTo>
                  <a:lnTo>
                    <a:pt x="513" y="2153"/>
                  </a:lnTo>
                  <a:cubicBezTo>
                    <a:pt x="500" y="2182"/>
                    <a:pt x="500" y="2195"/>
                    <a:pt x="487" y="2221"/>
                  </a:cubicBezTo>
                  <a:cubicBezTo>
                    <a:pt x="487" y="2234"/>
                    <a:pt x="474" y="2263"/>
                    <a:pt x="474" y="2276"/>
                  </a:cubicBezTo>
                  <a:cubicBezTo>
                    <a:pt x="461" y="2302"/>
                    <a:pt x="461" y="2328"/>
                    <a:pt x="461" y="2357"/>
                  </a:cubicBezTo>
                  <a:cubicBezTo>
                    <a:pt x="475" y="2378"/>
                    <a:pt x="494" y="2388"/>
                    <a:pt x="515" y="2388"/>
                  </a:cubicBezTo>
                  <a:cubicBezTo>
                    <a:pt x="532" y="2388"/>
                    <a:pt x="550" y="2382"/>
                    <a:pt x="568" y="2370"/>
                  </a:cubicBezTo>
                  <a:cubicBezTo>
                    <a:pt x="594" y="2344"/>
                    <a:pt x="675" y="2195"/>
                    <a:pt x="691" y="2182"/>
                  </a:cubicBezTo>
                  <a:cubicBezTo>
                    <a:pt x="772" y="2033"/>
                    <a:pt x="866" y="1897"/>
                    <a:pt x="960" y="1777"/>
                  </a:cubicBezTo>
                  <a:cubicBezTo>
                    <a:pt x="1109" y="1560"/>
                    <a:pt x="1459" y="1142"/>
                    <a:pt x="1595" y="1019"/>
                  </a:cubicBezTo>
                  <a:lnTo>
                    <a:pt x="2081" y="21"/>
                  </a:lnTo>
                  <a:cubicBezTo>
                    <a:pt x="2050" y="8"/>
                    <a:pt x="2016" y="0"/>
                    <a:pt x="1976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3422;p77"/>
            <p:cNvSpPr/>
            <p:nvPr/>
          </p:nvSpPr>
          <p:spPr>
            <a:xfrm>
              <a:off x="5079174" y="2149935"/>
              <a:ext cx="305925" cy="353776"/>
            </a:xfrm>
            <a:custGeom>
              <a:avLst/>
              <a:gdLst/>
              <a:ahLst/>
              <a:cxnLst/>
              <a:rect l="l" t="t" r="r" b="b"/>
              <a:pathLst>
                <a:path w="2065" h="2388" extrusionOk="0">
                  <a:moveTo>
                    <a:pt x="105" y="0"/>
                  </a:moveTo>
                  <a:cubicBezTo>
                    <a:pt x="66" y="0"/>
                    <a:pt x="32" y="8"/>
                    <a:pt x="1" y="21"/>
                  </a:cubicBezTo>
                  <a:lnTo>
                    <a:pt x="474" y="1019"/>
                  </a:lnTo>
                  <a:cubicBezTo>
                    <a:pt x="607" y="1142"/>
                    <a:pt x="879" y="1398"/>
                    <a:pt x="1135" y="1761"/>
                  </a:cubicBezTo>
                  <a:cubicBezTo>
                    <a:pt x="1229" y="1884"/>
                    <a:pt x="1310" y="2033"/>
                    <a:pt x="1378" y="2182"/>
                  </a:cubicBezTo>
                  <a:cubicBezTo>
                    <a:pt x="1391" y="2195"/>
                    <a:pt x="1472" y="2344"/>
                    <a:pt x="1514" y="2370"/>
                  </a:cubicBezTo>
                  <a:cubicBezTo>
                    <a:pt x="1531" y="2382"/>
                    <a:pt x="1550" y="2388"/>
                    <a:pt x="1565" y="2388"/>
                  </a:cubicBezTo>
                  <a:cubicBezTo>
                    <a:pt x="1585" y="2388"/>
                    <a:pt x="1601" y="2378"/>
                    <a:pt x="1608" y="2357"/>
                  </a:cubicBezTo>
                  <a:cubicBezTo>
                    <a:pt x="1621" y="2328"/>
                    <a:pt x="1621" y="2302"/>
                    <a:pt x="1608" y="2276"/>
                  </a:cubicBezTo>
                  <a:cubicBezTo>
                    <a:pt x="1608" y="2263"/>
                    <a:pt x="1595" y="2234"/>
                    <a:pt x="1579" y="2221"/>
                  </a:cubicBezTo>
                  <a:cubicBezTo>
                    <a:pt x="1579" y="2195"/>
                    <a:pt x="1566" y="2182"/>
                    <a:pt x="1566" y="2153"/>
                  </a:cubicBezTo>
                  <a:lnTo>
                    <a:pt x="1566" y="2140"/>
                  </a:lnTo>
                  <a:cubicBezTo>
                    <a:pt x="1566" y="2127"/>
                    <a:pt x="1566" y="2127"/>
                    <a:pt x="1579" y="2127"/>
                  </a:cubicBezTo>
                  <a:cubicBezTo>
                    <a:pt x="1595" y="2127"/>
                    <a:pt x="1595" y="2127"/>
                    <a:pt x="1595" y="2140"/>
                  </a:cubicBezTo>
                  <a:cubicBezTo>
                    <a:pt x="1621" y="2153"/>
                    <a:pt x="1647" y="2195"/>
                    <a:pt x="1660" y="2221"/>
                  </a:cubicBezTo>
                  <a:cubicBezTo>
                    <a:pt x="1689" y="2247"/>
                    <a:pt x="1702" y="2263"/>
                    <a:pt x="1728" y="2289"/>
                  </a:cubicBezTo>
                  <a:cubicBezTo>
                    <a:pt x="1757" y="2302"/>
                    <a:pt x="1783" y="2315"/>
                    <a:pt x="1809" y="2315"/>
                  </a:cubicBezTo>
                  <a:cubicBezTo>
                    <a:pt x="1822" y="2315"/>
                    <a:pt x="1838" y="2315"/>
                    <a:pt x="1838" y="2302"/>
                  </a:cubicBezTo>
                  <a:cubicBezTo>
                    <a:pt x="1851" y="2289"/>
                    <a:pt x="1851" y="2276"/>
                    <a:pt x="1851" y="2263"/>
                  </a:cubicBezTo>
                  <a:cubicBezTo>
                    <a:pt x="1851" y="2234"/>
                    <a:pt x="1838" y="2221"/>
                    <a:pt x="1838" y="2195"/>
                  </a:cubicBezTo>
                  <a:cubicBezTo>
                    <a:pt x="1822" y="2153"/>
                    <a:pt x="1796" y="2114"/>
                    <a:pt x="1770" y="2072"/>
                  </a:cubicBezTo>
                  <a:cubicBezTo>
                    <a:pt x="1770" y="2072"/>
                    <a:pt x="1757" y="2059"/>
                    <a:pt x="1757" y="2046"/>
                  </a:cubicBezTo>
                  <a:cubicBezTo>
                    <a:pt x="1757" y="2033"/>
                    <a:pt x="1757" y="2020"/>
                    <a:pt x="1770" y="2020"/>
                  </a:cubicBezTo>
                  <a:cubicBezTo>
                    <a:pt x="1783" y="2020"/>
                    <a:pt x="1796" y="2033"/>
                    <a:pt x="1809" y="2046"/>
                  </a:cubicBezTo>
                  <a:cubicBezTo>
                    <a:pt x="1822" y="2059"/>
                    <a:pt x="1838" y="2072"/>
                    <a:pt x="1851" y="2085"/>
                  </a:cubicBezTo>
                  <a:cubicBezTo>
                    <a:pt x="1877" y="2101"/>
                    <a:pt x="1903" y="2127"/>
                    <a:pt x="1932" y="2140"/>
                  </a:cubicBezTo>
                  <a:cubicBezTo>
                    <a:pt x="1935" y="2143"/>
                    <a:pt x="1941" y="2145"/>
                    <a:pt x="1947" y="2145"/>
                  </a:cubicBezTo>
                  <a:cubicBezTo>
                    <a:pt x="1964" y="2145"/>
                    <a:pt x="1988" y="2133"/>
                    <a:pt x="2000" y="2114"/>
                  </a:cubicBezTo>
                  <a:cubicBezTo>
                    <a:pt x="2039" y="2059"/>
                    <a:pt x="1958" y="1978"/>
                    <a:pt x="1932" y="1939"/>
                  </a:cubicBezTo>
                  <a:cubicBezTo>
                    <a:pt x="1903" y="1910"/>
                    <a:pt x="1890" y="1884"/>
                    <a:pt x="1864" y="1842"/>
                  </a:cubicBezTo>
                  <a:cubicBezTo>
                    <a:pt x="1864" y="1829"/>
                    <a:pt x="1851" y="1816"/>
                    <a:pt x="1864" y="1816"/>
                  </a:cubicBezTo>
                  <a:cubicBezTo>
                    <a:pt x="1864" y="1803"/>
                    <a:pt x="1864" y="1803"/>
                    <a:pt x="1877" y="1803"/>
                  </a:cubicBezTo>
                  <a:cubicBezTo>
                    <a:pt x="1898" y="1803"/>
                    <a:pt x="1921" y="1806"/>
                    <a:pt x="1945" y="1806"/>
                  </a:cubicBezTo>
                  <a:cubicBezTo>
                    <a:pt x="1968" y="1806"/>
                    <a:pt x="1992" y="1803"/>
                    <a:pt x="2013" y="1790"/>
                  </a:cubicBezTo>
                  <a:cubicBezTo>
                    <a:pt x="2052" y="1777"/>
                    <a:pt x="2065" y="1735"/>
                    <a:pt x="2039" y="1696"/>
                  </a:cubicBezTo>
                  <a:cubicBezTo>
                    <a:pt x="2013" y="1667"/>
                    <a:pt x="1958" y="1667"/>
                    <a:pt x="1919" y="1654"/>
                  </a:cubicBezTo>
                  <a:cubicBezTo>
                    <a:pt x="1864" y="1641"/>
                    <a:pt x="1796" y="1615"/>
                    <a:pt x="1741" y="1573"/>
                  </a:cubicBezTo>
                  <a:cubicBezTo>
                    <a:pt x="1702" y="1534"/>
                    <a:pt x="1660" y="1492"/>
                    <a:pt x="1634" y="1437"/>
                  </a:cubicBezTo>
                  <a:cubicBezTo>
                    <a:pt x="1527" y="1317"/>
                    <a:pt x="1433" y="1194"/>
                    <a:pt x="1336" y="1074"/>
                  </a:cubicBezTo>
                  <a:cubicBezTo>
                    <a:pt x="1203" y="912"/>
                    <a:pt x="1054" y="750"/>
                    <a:pt x="918" y="588"/>
                  </a:cubicBezTo>
                  <a:cubicBezTo>
                    <a:pt x="524" y="139"/>
                    <a:pt x="272" y="0"/>
                    <a:pt x="105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3423;p77"/>
            <p:cNvSpPr/>
            <p:nvPr/>
          </p:nvSpPr>
          <p:spPr>
            <a:xfrm>
              <a:off x="5145100" y="2050676"/>
              <a:ext cx="131851" cy="144148"/>
            </a:xfrm>
            <a:custGeom>
              <a:avLst/>
              <a:gdLst/>
              <a:ahLst/>
              <a:cxnLst/>
              <a:rect l="l" t="t" r="r" b="b"/>
              <a:pathLst>
                <a:path w="890" h="973" extrusionOk="0">
                  <a:moveTo>
                    <a:pt x="511" y="0"/>
                  </a:moveTo>
                  <a:cubicBezTo>
                    <a:pt x="508" y="0"/>
                    <a:pt x="505" y="0"/>
                    <a:pt x="502" y="1"/>
                  </a:cubicBezTo>
                  <a:cubicBezTo>
                    <a:pt x="405" y="1"/>
                    <a:pt x="217" y="98"/>
                    <a:pt x="136" y="286"/>
                  </a:cubicBezTo>
                  <a:cubicBezTo>
                    <a:pt x="1" y="580"/>
                    <a:pt x="322" y="973"/>
                    <a:pt x="494" y="973"/>
                  </a:cubicBezTo>
                  <a:cubicBezTo>
                    <a:pt x="511" y="973"/>
                    <a:pt x="527" y="968"/>
                    <a:pt x="541" y="960"/>
                  </a:cubicBezTo>
                  <a:cubicBezTo>
                    <a:pt x="703" y="866"/>
                    <a:pt x="797" y="610"/>
                    <a:pt x="839" y="435"/>
                  </a:cubicBezTo>
                  <a:cubicBezTo>
                    <a:pt x="889" y="199"/>
                    <a:pt x="613" y="0"/>
                    <a:pt x="511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3424;p77"/>
            <p:cNvSpPr/>
            <p:nvPr/>
          </p:nvSpPr>
          <p:spPr>
            <a:xfrm>
              <a:off x="5149396" y="2149046"/>
              <a:ext cx="129925" cy="146073"/>
            </a:xfrm>
            <a:custGeom>
              <a:avLst/>
              <a:gdLst/>
              <a:ahLst/>
              <a:cxnLst/>
              <a:rect l="l" t="t" r="r" b="b"/>
              <a:pathLst>
                <a:path w="877" h="986" extrusionOk="0">
                  <a:moveTo>
                    <a:pt x="497" y="0"/>
                  </a:moveTo>
                  <a:cubicBezTo>
                    <a:pt x="493" y="0"/>
                    <a:pt x="489" y="0"/>
                    <a:pt x="486" y="1"/>
                  </a:cubicBezTo>
                  <a:cubicBezTo>
                    <a:pt x="392" y="14"/>
                    <a:pt x="214" y="108"/>
                    <a:pt x="133" y="296"/>
                  </a:cubicBezTo>
                  <a:cubicBezTo>
                    <a:pt x="0" y="590"/>
                    <a:pt x="309" y="986"/>
                    <a:pt x="488" y="986"/>
                  </a:cubicBezTo>
                  <a:cubicBezTo>
                    <a:pt x="506" y="986"/>
                    <a:pt x="523" y="982"/>
                    <a:pt x="538" y="973"/>
                  </a:cubicBezTo>
                  <a:cubicBezTo>
                    <a:pt x="687" y="876"/>
                    <a:pt x="781" y="620"/>
                    <a:pt x="823" y="445"/>
                  </a:cubicBezTo>
                  <a:cubicBezTo>
                    <a:pt x="876" y="210"/>
                    <a:pt x="600" y="0"/>
                    <a:pt x="497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3425;p77"/>
            <p:cNvSpPr/>
            <p:nvPr/>
          </p:nvSpPr>
          <p:spPr>
            <a:xfrm>
              <a:off x="4925100" y="2080898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189"/>
                    <a:pt x="1" y="393"/>
                  </a:cubicBezTo>
                  <a:cubicBezTo>
                    <a:pt x="95" y="406"/>
                    <a:pt x="205" y="406"/>
                    <a:pt x="299" y="406"/>
                  </a:cubicBezTo>
                  <a:cubicBezTo>
                    <a:pt x="529" y="406"/>
                    <a:pt x="837" y="325"/>
                    <a:pt x="999" y="231"/>
                  </a:cubicBezTo>
                  <a:cubicBezTo>
                    <a:pt x="986" y="56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3426;p77"/>
            <p:cNvSpPr/>
            <p:nvPr/>
          </p:nvSpPr>
          <p:spPr>
            <a:xfrm>
              <a:off x="4745100" y="2564751"/>
              <a:ext cx="246369" cy="296295"/>
            </a:xfrm>
            <a:custGeom>
              <a:avLst/>
              <a:gdLst/>
              <a:ahLst/>
              <a:cxnLst/>
              <a:rect l="l" t="t" r="r" b="b"/>
              <a:pathLst>
                <a:path w="1663" h="2000" extrusionOk="0">
                  <a:moveTo>
                    <a:pt x="393" y="1"/>
                  </a:moveTo>
                  <a:lnTo>
                    <a:pt x="529" y="1676"/>
                  </a:lnTo>
                  <a:cubicBezTo>
                    <a:pt x="529" y="1676"/>
                    <a:pt x="270" y="1757"/>
                    <a:pt x="137" y="1838"/>
                  </a:cubicBezTo>
                  <a:cubicBezTo>
                    <a:pt x="1" y="1906"/>
                    <a:pt x="43" y="2000"/>
                    <a:pt x="623" y="2000"/>
                  </a:cubicBezTo>
                  <a:lnTo>
                    <a:pt x="1485" y="2000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3427;p77"/>
            <p:cNvSpPr/>
            <p:nvPr/>
          </p:nvSpPr>
          <p:spPr>
            <a:xfrm>
              <a:off x="5007174" y="2564751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1" y="1"/>
                  </a:moveTo>
                  <a:lnTo>
                    <a:pt x="189" y="2000"/>
                  </a:lnTo>
                  <a:lnTo>
                    <a:pt x="1041" y="2000"/>
                  </a:lnTo>
                  <a:cubicBezTo>
                    <a:pt x="1634" y="2000"/>
                    <a:pt x="1676" y="1906"/>
                    <a:pt x="1540" y="1838"/>
                  </a:cubicBezTo>
                  <a:cubicBezTo>
                    <a:pt x="1404" y="1757"/>
                    <a:pt x="1148" y="1676"/>
                    <a:pt x="1148" y="1676"/>
                  </a:cubicBezTo>
                  <a:lnTo>
                    <a:pt x="1284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3428;p77"/>
            <p:cNvSpPr/>
            <p:nvPr/>
          </p:nvSpPr>
          <p:spPr>
            <a:xfrm>
              <a:off x="4805100" y="2584899"/>
              <a:ext cx="186370" cy="128296"/>
            </a:xfrm>
            <a:custGeom>
              <a:avLst/>
              <a:gdLst/>
              <a:ahLst/>
              <a:cxnLst/>
              <a:rect l="l" t="t" r="r" b="b"/>
              <a:pathLst>
                <a:path w="1258" h="866" extrusionOk="0">
                  <a:moveTo>
                    <a:pt x="1" y="1"/>
                  </a:moveTo>
                  <a:lnTo>
                    <a:pt x="56" y="730"/>
                  </a:lnTo>
                  <a:cubicBezTo>
                    <a:pt x="299" y="798"/>
                    <a:pt x="662" y="850"/>
                    <a:pt x="1177" y="866"/>
                  </a:cubicBezTo>
                  <a:lnTo>
                    <a:pt x="1258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3429;p77"/>
            <p:cNvSpPr/>
            <p:nvPr/>
          </p:nvSpPr>
          <p:spPr>
            <a:xfrm>
              <a:off x="5009100" y="2584899"/>
              <a:ext cx="186370" cy="128296"/>
            </a:xfrm>
            <a:custGeom>
              <a:avLst/>
              <a:gdLst/>
              <a:ahLst/>
              <a:cxnLst/>
              <a:rect l="l" t="t" r="r" b="b"/>
              <a:pathLst>
                <a:path w="1258" h="866" extrusionOk="0">
                  <a:moveTo>
                    <a:pt x="1" y="1"/>
                  </a:moveTo>
                  <a:lnTo>
                    <a:pt x="82" y="866"/>
                  </a:lnTo>
                  <a:cubicBezTo>
                    <a:pt x="594" y="850"/>
                    <a:pt x="960" y="798"/>
                    <a:pt x="1203" y="730"/>
                  </a:cubicBezTo>
                  <a:lnTo>
                    <a:pt x="1258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3430;p77"/>
            <p:cNvSpPr/>
            <p:nvPr/>
          </p:nvSpPr>
          <p:spPr>
            <a:xfrm>
              <a:off x="4741248" y="2164898"/>
              <a:ext cx="518072" cy="528146"/>
            </a:xfrm>
            <a:custGeom>
              <a:avLst/>
              <a:gdLst/>
              <a:ahLst/>
              <a:cxnLst/>
              <a:rect l="l" t="t" r="r" b="b"/>
              <a:pathLst>
                <a:path w="3497" h="3565" extrusionOk="0">
                  <a:moveTo>
                    <a:pt x="1216" y="1"/>
                  </a:moveTo>
                  <a:cubicBezTo>
                    <a:pt x="1216" y="1"/>
                    <a:pt x="202" y="1498"/>
                    <a:pt x="1" y="3199"/>
                  </a:cubicBezTo>
                  <a:cubicBezTo>
                    <a:pt x="1" y="3199"/>
                    <a:pt x="257" y="3565"/>
                    <a:pt x="1741" y="3565"/>
                  </a:cubicBezTo>
                  <a:cubicBezTo>
                    <a:pt x="3228" y="3565"/>
                    <a:pt x="3497" y="3199"/>
                    <a:pt x="3497" y="3199"/>
                  </a:cubicBezTo>
                  <a:cubicBezTo>
                    <a:pt x="3280" y="1498"/>
                    <a:pt x="2282" y="1"/>
                    <a:pt x="2282" y="1"/>
                  </a:cubicBezTo>
                  <a:lnTo>
                    <a:pt x="1741" y="218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3431;p77"/>
            <p:cNvSpPr/>
            <p:nvPr/>
          </p:nvSpPr>
          <p:spPr>
            <a:xfrm>
              <a:off x="5031174" y="2812900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1" y="1"/>
                  </a:moveTo>
                  <a:lnTo>
                    <a:pt x="27" y="325"/>
                  </a:lnTo>
                  <a:lnTo>
                    <a:pt x="879" y="325"/>
                  </a:lnTo>
                  <a:cubicBezTo>
                    <a:pt x="1472" y="325"/>
                    <a:pt x="1514" y="231"/>
                    <a:pt x="1378" y="163"/>
                  </a:cubicBezTo>
                  <a:cubicBezTo>
                    <a:pt x="1242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3432;p77"/>
            <p:cNvSpPr/>
            <p:nvPr/>
          </p:nvSpPr>
          <p:spPr>
            <a:xfrm>
              <a:off x="4745100" y="2812900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63"/>
                  </a:cubicBezTo>
                  <a:cubicBezTo>
                    <a:pt x="1" y="231"/>
                    <a:pt x="43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3433;p77"/>
            <p:cNvSpPr/>
            <p:nvPr/>
          </p:nvSpPr>
          <p:spPr>
            <a:xfrm>
              <a:off x="4685100" y="1562971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19" y="1"/>
                  </a:moveTo>
                  <a:cubicBezTo>
                    <a:pt x="1310" y="1"/>
                    <a:pt x="448" y="189"/>
                    <a:pt x="231" y="1080"/>
                  </a:cubicBezTo>
                  <a:cubicBezTo>
                    <a:pt x="1" y="1958"/>
                    <a:pt x="43" y="2849"/>
                    <a:pt x="419" y="3199"/>
                  </a:cubicBezTo>
                  <a:cubicBezTo>
                    <a:pt x="785" y="3536"/>
                    <a:pt x="1391" y="3604"/>
                    <a:pt x="1919" y="3604"/>
                  </a:cubicBezTo>
                  <a:cubicBezTo>
                    <a:pt x="2431" y="3604"/>
                    <a:pt x="3040" y="3536"/>
                    <a:pt x="3416" y="3199"/>
                  </a:cubicBezTo>
                  <a:cubicBezTo>
                    <a:pt x="3782" y="2849"/>
                    <a:pt x="3821" y="1958"/>
                    <a:pt x="3607" y="1080"/>
                  </a:cubicBezTo>
                  <a:cubicBezTo>
                    <a:pt x="3377" y="189"/>
                    <a:pt x="2525" y="1"/>
                    <a:pt x="191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3434;p77"/>
            <p:cNvSpPr/>
            <p:nvPr/>
          </p:nvSpPr>
          <p:spPr>
            <a:xfrm>
              <a:off x="4709100" y="1898972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3435;p77"/>
            <p:cNvSpPr/>
            <p:nvPr/>
          </p:nvSpPr>
          <p:spPr>
            <a:xfrm>
              <a:off x="5103174" y="1898972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3436;p77"/>
            <p:cNvSpPr/>
            <p:nvPr/>
          </p:nvSpPr>
          <p:spPr>
            <a:xfrm>
              <a:off x="4981248" y="1560897"/>
              <a:ext cx="291999" cy="244147"/>
            </a:xfrm>
            <a:custGeom>
              <a:avLst/>
              <a:gdLst/>
              <a:ahLst/>
              <a:cxnLst/>
              <a:rect l="l" t="t" r="r" b="b"/>
              <a:pathLst>
                <a:path w="1971" h="1648" extrusionOk="0">
                  <a:moveTo>
                    <a:pt x="259" y="1"/>
                  </a:moveTo>
                  <a:cubicBezTo>
                    <a:pt x="103" y="1"/>
                    <a:pt x="1" y="15"/>
                    <a:pt x="1" y="15"/>
                  </a:cubicBezTo>
                  <a:cubicBezTo>
                    <a:pt x="1" y="15"/>
                    <a:pt x="312" y="877"/>
                    <a:pt x="1689" y="1648"/>
                  </a:cubicBezTo>
                  <a:cubicBezTo>
                    <a:pt x="1689" y="1648"/>
                    <a:pt x="1971" y="877"/>
                    <a:pt x="1430" y="378"/>
                  </a:cubicBezTo>
                  <a:cubicBezTo>
                    <a:pt x="1081" y="55"/>
                    <a:pt x="566" y="1"/>
                    <a:pt x="25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3437;p77"/>
            <p:cNvSpPr/>
            <p:nvPr/>
          </p:nvSpPr>
          <p:spPr>
            <a:xfrm>
              <a:off x="4687026" y="1560897"/>
              <a:ext cx="294369" cy="237925"/>
            </a:xfrm>
            <a:custGeom>
              <a:avLst/>
              <a:gdLst/>
              <a:ahLst/>
              <a:cxnLst/>
              <a:rect l="l" t="t" r="r" b="b"/>
              <a:pathLst>
                <a:path w="1987" h="1606" extrusionOk="0">
                  <a:moveTo>
                    <a:pt x="1729" y="1"/>
                  </a:moveTo>
                  <a:cubicBezTo>
                    <a:pt x="1421" y="1"/>
                    <a:pt x="905" y="55"/>
                    <a:pt x="555" y="378"/>
                  </a:cubicBezTo>
                  <a:cubicBezTo>
                    <a:pt x="14" y="877"/>
                    <a:pt x="1" y="1606"/>
                    <a:pt x="1" y="1606"/>
                  </a:cubicBezTo>
                  <a:cubicBezTo>
                    <a:pt x="1715" y="1081"/>
                    <a:pt x="1987" y="15"/>
                    <a:pt x="1987" y="15"/>
                  </a:cubicBezTo>
                  <a:cubicBezTo>
                    <a:pt x="1987" y="15"/>
                    <a:pt x="1885" y="1"/>
                    <a:pt x="172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3438;p77"/>
            <p:cNvSpPr/>
            <p:nvPr/>
          </p:nvSpPr>
          <p:spPr>
            <a:xfrm>
              <a:off x="4916952" y="1924898"/>
              <a:ext cx="71111" cy="30222"/>
            </a:xfrm>
            <a:custGeom>
              <a:avLst/>
              <a:gdLst/>
              <a:ahLst/>
              <a:cxnLst/>
              <a:rect l="l" t="t" r="r" b="b"/>
              <a:pathLst>
                <a:path w="480" h="204" extrusionOk="0">
                  <a:moveTo>
                    <a:pt x="260" y="1"/>
                  </a:moveTo>
                  <a:cubicBezTo>
                    <a:pt x="124" y="1"/>
                    <a:pt x="1" y="82"/>
                    <a:pt x="1" y="121"/>
                  </a:cubicBezTo>
                  <a:cubicBezTo>
                    <a:pt x="1" y="172"/>
                    <a:pt x="137" y="204"/>
                    <a:pt x="263" y="204"/>
                  </a:cubicBezTo>
                  <a:cubicBezTo>
                    <a:pt x="375" y="204"/>
                    <a:pt x="480" y="179"/>
                    <a:pt x="474" y="121"/>
                  </a:cubicBezTo>
                  <a:cubicBezTo>
                    <a:pt x="474" y="69"/>
                    <a:pt x="380" y="14"/>
                    <a:pt x="26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3439;p77"/>
            <p:cNvSpPr/>
            <p:nvPr/>
          </p:nvSpPr>
          <p:spPr>
            <a:xfrm>
              <a:off x="4915026" y="1921490"/>
              <a:ext cx="78370" cy="28889"/>
            </a:xfrm>
            <a:custGeom>
              <a:avLst/>
              <a:gdLst/>
              <a:ahLst/>
              <a:cxnLst/>
              <a:rect l="l" t="t" r="r" b="b"/>
              <a:pathLst>
                <a:path w="529" h="195" extrusionOk="0">
                  <a:moveTo>
                    <a:pt x="280" y="0"/>
                  </a:moveTo>
                  <a:cubicBezTo>
                    <a:pt x="157" y="0"/>
                    <a:pt x="29" y="61"/>
                    <a:pt x="1" y="173"/>
                  </a:cubicBezTo>
                  <a:cubicBezTo>
                    <a:pt x="82" y="118"/>
                    <a:pt x="150" y="50"/>
                    <a:pt x="273" y="50"/>
                  </a:cubicBezTo>
                  <a:cubicBezTo>
                    <a:pt x="380" y="50"/>
                    <a:pt x="435" y="105"/>
                    <a:pt x="487" y="186"/>
                  </a:cubicBezTo>
                  <a:cubicBezTo>
                    <a:pt x="492" y="191"/>
                    <a:pt x="500" y="194"/>
                    <a:pt x="508" y="194"/>
                  </a:cubicBezTo>
                  <a:cubicBezTo>
                    <a:pt x="519" y="194"/>
                    <a:pt x="529" y="188"/>
                    <a:pt x="529" y="173"/>
                  </a:cubicBezTo>
                  <a:cubicBezTo>
                    <a:pt x="508" y="55"/>
                    <a:pt x="396" y="0"/>
                    <a:pt x="280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3440;p77"/>
            <p:cNvSpPr/>
            <p:nvPr/>
          </p:nvSpPr>
          <p:spPr>
            <a:xfrm>
              <a:off x="4895470" y="1979268"/>
              <a:ext cx="162666" cy="45037"/>
            </a:xfrm>
            <a:custGeom>
              <a:avLst/>
              <a:gdLst/>
              <a:ahLst/>
              <a:cxnLst/>
              <a:rect l="l" t="t" r="r" b="b"/>
              <a:pathLst>
                <a:path w="1098" h="304" extrusionOk="0">
                  <a:moveTo>
                    <a:pt x="1053" y="1"/>
                  </a:moveTo>
                  <a:cubicBezTo>
                    <a:pt x="1043" y="1"/>
                    <a:pt x="1032" y="4"/>
                    <a:pt x="1024" y="13"/>
                  </a:cubicBezTo>
                  <a:cubicBezTo>
                    <a:pt x="874" y="179"/>
                    <a:pt x="643" y="247"/>
                    <a:pt x="414" y="247"/>
                  </a:cubicBezTo>
                  <a:cubicBezTo>
                    <a:pt x="273" y="247"/>
                    <a:pt x="132" y="221"/>
                    <a:pt x="13" y="175"/>
                  </a:cubicBezTo>
                  <a:cubicBezTo>
                    <a:pt x="10" y="172"/>
                    <a:pt x="8" y="170"/>
                    <a:pt x="7" y="170"/>
                  </a:cubicBezTo>
                  <a:cubicBezTo>
                    <a:pt x="1" y="170"/>
                    <a:pt x="3" y="191"/>
                    <a:pt x="13" y="201"/>
                  </a:cubicBezTo>
                  <a:cubicBezTo>
                    <a:pt x="128" y="270"/>
                    <a:pt x="271" y="303"/>
                    <a:pt x="417" y="303"/>
                  </a:cubicBezTo>
                  <a:cubicBezTo>
                    <a:pt x="666" y="303"/>
                    <a:pt x="926" y="208"/>
                    <a:pt x="1079" y="39"/>
                  </a:cubicBezTo>
                  <a:cubicBezTo>
                    <a:pt x="1097" y="21"/>
                    <a:pt x="1077" y="1"/>
                    <a:pt x="1053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3441;p77"/>
            <p:cNvSpPr/>
            <p:nvPr/>
          </p:nvSpPr>
          <p:spPr>
            <a:xfrm>
              <a:off x="5043174" y="1966676"/>
              <a:ext cx="29926" cy="22815"/>
            </a:xfrm>
            <a:custGeom>
              <a:avLst/>
              <a:gdLst/>
              <a:ahLst/>
              <a:cxnLst/>
              <a:rect l="l" t="t" r="r" b="b"/>
              <a:pathLst>
                <a:path w="202" h="154" extrusionOk="0">
                  <a:moveTo>
                    <a:pt x="27" y="1"/>
                  </a:moveTo>
                  <a:cubicBezTo>
                    <a:pt x="1" y="30"/>
                    <a:pt x="27" y="82"/>
                    <a:pt x="56" y="111"/>
                  </a:cubicBezTo>
                  <a:cubicBezTo>
                    <a:pt x="77" y="132"/>
                    <a:pt x="118" y="153"/>
                    <a:pt x="153" y="153"/>
                  </a:cubicBezTo>
                  <a:cubicBezTo>
                    <a:pt x="161" y="153"/>
                    <a:pt x="169" y="152"/>
                    <a:pt x="176" y="150"/>
                  </a:cubicBezTo>
                  <a:cubicBezTo>
                    <a:pt x="189" y="150"/>
                    <a:pt x="202" y="124"/>
                    <a:pt x="189" y="111"/>
                  </a:cubicBezTo>
                  <a:lnTo>
                    <a:pt x="137" y="111"/>
                  </a:lnTo>
                  <a:cubicBezTo>
                    <a:pt x="69" y="98"/>
                    <a:pt x="56" y="56"/>
                    <a:pt x="4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3442;p77"/>
            <p:cNvSpPr/>
            <p:nvPr/>
          </p:nvSpPr>
          <p:spPr>
            <a:xfrm>
              <a:off x="5011322" y="1768897"/>
              <a:ext cx="179851" cy="144296"/>
            </a:xfrm>
            <a:custGeom>
              <a:avLst/>
              <a:gdLst/>
              <a:ahLst/>
              <a:cxnLst/>
              <a:rect l="l" t="t" r="r" b="b"/>
              <a:pathLst>
                <a:path w="1214" h="974" extrusionOk="0">
                  <a:moveTo>
                    <a:pt x="608" y="1"/>
                  </a:moveTo>
                  <a:cubicBezTo>
                    <a:pt x="433" y="1"/>
                    <a:pt x="161" y="108"/>
                    <a:pt x="93" y="380"/>
                  </a:cubicBezTo>
                  <a:cubicBezTo>
                    <a:pt x="1" y="681"/>
                    <a:pt x="182" y="973"/>
                    <a:pt x="582" y="973"/>
                  </a:cubicBezTo>
                  <a:cubicBezTo>
                    <a:pt x="590" y="973"/>
                    <a:pt x="599" y="973"/>
                    <a:pt x="608" y="973"/>
                  </a:cubicBezTo>
                  <a:cubicBezTo>
                    <a:pt x="1065" y="960"/>
                    <a:pt x="1214" y="688"/>
                    <a:pt x="1175" y="445"/>
                  </a:cubicBezTo>
                  <a:cubicBezTo>
                    <a:pt x="1120" y="176"/>
                    <a:pt x="919" y="14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3443;p77"/>
            <p:cNvSpPr/>
            <p:nvPr/>
          </p:nvSpPr>
          <p:spPr>
            <a:xfrm>
              <a:off x="5021100" y="1762231"/>
              <a:ext cx="180147" cy="88444"/>
            </a:xfrm>
            <a:custGeom>
              <a:avLst/>
              <a:gdLst/>
              <a:ahLst/>
              <a:cxnLst/>
              <a:rect l="l" t="t" r="r" b="b"/>
              <a:pathLst>
                <a:path w="1216" h="597" extrusionOk="0">
                  <a:moveTo>
                    <a:pt x="568" y="1"/>
                  </a:moveTo>
                  <a:cubicBezTo>
                    <a:pt x="442" y="1"/>
                    <a:pt x="320" y="32"/>
                    <a:pt x="218" y="101"/>
                  </a:cubicBezTo>
                  <a:cubicBezTo>
                    <a:pt x="69" y="182"/>
                    <a:pt x="27" y="302"/>
                    <a:pt x="1" y="464"/>
                  </a:cubicBezTo>
                  <a:cubicBezTo>
                    <a:pt x="1" y="477"/>
                    <a:pt x="14" y="477"/>
                    <a:pt x="14" y="477"/>
                  </a:cubicBezTo>
                  <a:cubicBezTo>
                    <a:pt x="84" y="255"/>
                    <a:pt x="318" y="103"/>
                    <a:pt x="546" y="103"/>
                  </a:cubicBezTo>
                  <a:cubicBezTo>
                    <a:pt x="581" y="103"/>
                    <a:pt x="615" y="107"/>
                    <a:pt x="649" y="114"/>
                  </a:cubicBezTo>
                  <a:cubicBezTo>
                    <a:pt x="743" y="140"/>
                    <a:pt x="866" y="195"/>
                    <a:pt x="934" y="276"/>
                  </a:cubicBezTo>
                  <a:cubicBezTo>
                    <a:pt x="1015" y="370"/>
                    <a:pt x="1015" y="490"/>
                    <a:pt x="1096" y="587"/>
                  </a:cubicBezTo>
                  <a:cubicBezTo>
                    <a:pt x="1102" y="593"/>
                    <a:pt x="1112" y="597"/>
                    <a:pt x="1122" y="597"/>
                  </a:cubicBezTo>
                  <a:cubicBezTo>
                    <a:pt x="1132" y="597"/>
                    <a:pt x="1141" y="593"/>
                    <a:pt x="1148" y="587"/>
                  </a:cubicBezTo>
                  <a:cubicBezTo>
                    <a:pt x="1216" y="451"/>
                    <a:pt x="1109" y="276"/>
                    <a:pt x="1015" y="182"/>
                  </a:cubicBezTo>
                  <a:cubicBezTo>
                    <a:pt x="918" y="85"/>
                    <a:pt x="772" y="20"/>
                    <a:pt x="636" y="4"/>
                  </a:cubicBezTo>
                  <a:cubicBezTo>
                    <a:pt x="613" y="2"/>
                    <a:pt x="591" y="1"/>
                    <a:pt x="56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3444;p77"/>
            <p:cNvSpPr/>
            <p:nvPr/>
          </p:nvSpPr>
          <p:spPr>
            <a:xfrm>
              <a:off x="5029248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3445;p77"/>
            <p:cNvSpPr/>
            <p:nvPr/>
          </p:nvSpPr>
          <p:spPr>
            <a:xfrm>
              <a:off x="5036952" y="1828897"/>
              <a:ext cx="40444" cy="38074"/>
            </a:xfrm>
            <a:custGeom>
              <a:avLst/>
              <a:gdLst/>
              <a:ahLst/>
              <a:cxnLst/>
              <a:rect l="l" t="t" r="r" b="b"/>
              <a:pathLst>
                <a:path w="273" h="257" extrusionOk="0">
                  <a:moveTo>
                    <a:pt x="137" y="1"/>
                  </a:moveTo>
                  <a:cubicBezTo>
                    <a:pt x="69" y="1"/>
                    <a:pt x="1" y="56"/>
                    <a:pt x="1" y="137"/>
                  </a:cubicBezTo>
                  <a:cubicBezTo>
                    <a:pt x="1" y="202"/>
                    <a:pt x="69" y="257"/>
                    <a:pt x="137" y="257"/>
                  </a:cubicBezTo>
                  <a:cubicBezTo>
                    <a:pt x="205" y="257"/>
                    <a:pt x="273" y="202"/>
                    <a:pt x="273" y="137"/>
                  </a:cubicBezTo>
                  <a:cubicBezTo>
                    <a:pt x="273" y="56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3446;p77"/>
            <p:cNvSpPr/>
            <p:nvPr/>
          </p:nvSpPr>
          <p:spPr>
            <a:xfrm>
              <a:off x="4735026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4"/>
                    <a:pt x="95" y="176"/>
                    <a:pt x="43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7" y="973"/>
                    <a:pt x="636" y="973"/>
                  </a:cubicBezTo>
                  <a:cubicBezTo>
                    <a:pt x="1036" y="973"/>
                    <a:pt x="1227" y="681"/>
                    <a:pt x="1135" y="380"/>
                  </a:cubicBezTo>
                  <a:cubicBezTo>
                    <a:pt x="1054" y="108"/>
                    <a:pt x="785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3447;p77"/>
            <p:cNvSpPr/>
            <p:nvPr/>
          </p:nvSpPr>
          <p:spPr>
            <a:xfrm>
              <a:off x="4724951" y="1761638"/>
              <a:ext cx="180147" cy="89185"/>
            </a:xfrm>
            <a:custGeom>
              <a:avLst/>
              <a:gdLst/>
              <a:ahLst/>
              <a:cxnLst/>
              <a:rect l="l" t="t" r="r" b="b"/>
              <a:pathLst>
                <a:path w="1216" h="602" extrusionOk="0">
                  <a:moveTo>
                    <a:pt x="669" y="0"/>
                  </a:moveTo>
                  <a:cubicBezTo>
                    <a:pt x="608" y="0"/>
                    <a:pt x="546" y="9"/>
                    <a:pt x="487" y="24"/>
                  </a:cubicBezTo>
                  <a:cubicBezTo>
                    <a:pt x="380" y="63"/>
                    <a:pt x="260" y="118"/>
                    <a:pt x="192" y="212"/>
                  </a:cubicBezTo>
                  <a:cubicBezTo>
                    <a:pt x="111" y="306"/>
                    <a:pt x="1" y="455"/>
                    <a:pt x="82" y="575"/>
                  </a:cubicBezTo>
                  <a:cubicBezTo>
                    <a:pt x="93" y="586"/>
                    <a:pt x="109" y="602"/>
                    <a:pt x="122" y="602"/>
                  </a:cubicBezTo>
                  <a:cubicBezTo>
                    <a:pt x="128" y="602"/>
                    <a:pt x="133" y="599"/>
                    <a:pt x="137" y="591"/>
                  </a:cubicBezTo>
                  <a:cubicBezTo>
                    <a:pt x="192" y="510"/>
                    <a:pt x="205" y="413"/>
                    <a:pt x="244" y="348"/>
                  </a:cubicBezTo>
                  <a:cubicBezTo>
                    <a:pt x="299" y="251"/>
                    <a:pt x="380" y="199"/>
                    <a:pt x="461" y="157"/>
                  </a:cubicBezTo>
                  <a:cubicBezTo>
                    <a:pt x="536" y="123"/>
                    <a:pt x="614" y="108"/>
                    <a:pt x="690" y="108"/>
                  </a:cubicBezTo>
                  <a:cubicBezTo>
                    <a:pt x="919" y="108"/>
                    <a:pt x="1132" y="248"/>
                    <a:pt x="1203" y="481"/>
                  </a:cubicBezTo>
                  <a:cubicBezTo>
                    <a:pt x="1203" y="485"/>
                    <a:pt x="1204" y="486"/>
                    <a:pt x="1206" y="486"/>
                  </a:cubicBezTo>
                  <a:cubicBezTo>
                    <a:pt x="1209" y="486"/>
                    <a:pt x="1216" y="477"/>
                    <a:pt x="1216" y="468"/>
                  </a:cubicBezTo>
                  <a:cubicBezTo>
                    <a:pt x="1190" y="306"/>
                    <a:pt x="1122" y="170"/>
                    <a:pt x="973" y="76"/>
                  </a:cubicBezTo>
                  <a:cubicBezTo>
                    <a:pt x="880" y="24"/>
                    <a:pt x="775" y="0"/>
                    <a:pt x="66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3448;p77"/>
            <p:cNvSpPr/>
            <p:nvPr/>
          </p:nvSpPr>
          <p:spPr>
            <a:xfrm>
              <a:off x="4777248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89" y="1"/>
                    <a:pt x="1" y="189"/>
                    <a:pt x="1" y="406"/>
                  </a:cubicBezTo>
                  <a:cubicBezTo>
                    <a:pt x="1" y="636"/>
                    <a:pt x="189" y="811"/>
                    <a:pt x="406" y="811"/>
                  </a:cubicBezTo>
                  <a:cubicBezTo>
                    <a:pt x="636" y="811"/>
                    <a:pt x="811" y="636"/>
                    <a:pt x="811" y="406"/>
                  </a:cubicBezTo>
                  <a:cubicBezTo>
                    <a:pt x="811" y="189"/>
                    <a:pt x="636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3449;p77"/>
            <p:cNvSpPr/>
            <p:nvPr/>
          </p:nvSpPr>
          <p:spPr>
            <a:xfrm>
              <a:off x="4789248" y="1828897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1" y="1"/>
                  </a:moveTo>
                  <a:cubicBezTo>
                    <a:pt x="53" y="1"/>
                    <a:pt x="1" y="56"/>
                    <a:pt x="1" y="137"/>
                  </a:cubicBezTo>
                  <a:cubicBezTo>
                    <a:pt x="1" y="202"/>
                    <a:pt x="53" y="257"/>
                    <a:pt x="121" y="257"/>
                  </a:cubicBezTo>
                  <a:cubicBezTo>
                    <a:pt x="189" y="257"/>
                    <a:pt x="257" y="202"/>
                    <a:pt x="257" y="137"/>
                  </a:cubicBezTo>
                  <a:cubicBezTo>
                    <a:pt x="257" y="56"/>
                    <a:pt x="189" y="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3450;p77"/>
            <p:cNvSpPr/>
            <p:nvPr/>
          </p:nvSpPr>
          <p:spPr>
            <a:xfrm>
              <a:off x="5057100" y="1658675"/>
              <a:ext cx="100000" cy="50963"/>
            </a:xfrm>
            <a:custGeom>
              <a:avLst/>
              <a:gdLst/>
              <a:ahLst/>
              <a:cxnLst/>
              <a:rect l="l" t="t" r="r" b="b"/>
              <a:pathLst>
                <a:path w="675" h="344" extrusionOk="0">
                  <a:moveTo>
                    <a:pt x="156" y="0"/>
                  </a:moveTo>
                  <a:cubicBezTo>
                    <a:pt x="140" y="0"/>
                    <a:pt x="124" y="1"/>
                    <a:pt x="108" y="3"/>
                  </a:cubicBezTo>
                  <a:cubicBezTo>
                    <a:pt x="95" y="3"/>
                    <a:pt x="69" y="3"/>
                    <a:pt x="43" y="16"/>
                  </a:cubicBezTo>
                  <a:cubicBezTo>
                    <a:pt x="27" y="29"/>
                    <a:pt x="1" y="55"/>
                    <a:pt x="1" y="84"/>
                  </a:cubicBezTo>
                  <a:cubicBezTo>
                    <a:pt x="1" y="136"/>
                    <a:pt x="43" y="165"/>
                    <a:pt x="95" y="178"/>
                  </a:cubicBezTo>
                  <a:cubicBezTo>
                    <a:pt x="124" y="178"/>
                    <a:pt x="163" y="178"/>
                    <a:pt x="205" y="191"/>
                  </a:cubicBezTo>
                  <a:cubicBezTo>
                    <a:pt x="231" y="191"/>
                    <a:pt x="244" y="191"/>
                    <a:pt x="270" y="204"/>
                  </a:cubicBezTo>
                  <a:cubicBezTo>
                    <a:pt x="367" y="217"/>
                    <a:pt x="448" y="246"/>
                    <a:pt x="529" y="298"/>
                  </a:cubicBezTo>
                  <a:cubicBezTo>
                    <a:pt x="555" y="314"/>
                    <a:pt x="594" y="340"/>
                    <a:pt x="623" y="340"/>
                  </a:cubicBezTo>
                  <a:cubicBezTo>
                    <a:pt x="629" y="340"/>
                    <a:pt x="639" y="343"/>
                    <a:pt x="649" y="343"/>
                  </a:cubicBezTo>
                  <a:cubicBezTo>
                    <a:pt x="659" y="343"/>
                    <a:pt x="668" y="340"/>
                    <a:pt x="675" y="327"/>
                  </a:cubicBezTo>
                  <a:lnTo>
                    <a:pt x="675" y="314"/>
                  </a:lnTo>
                  <a:cubicBezTo>
                    <a:pt x="662" y="259"/>
                    <a:pt x="636" y="233"/>
                    <a:pt x="610" y="191"/>
                  </a:cubicBezTo>
                  <a:cubicBezTo>
                    <a:pt x="568" y="152"/>
                    <a:pt x="513" y="110"/>
                    <a:pt x="461" y="84"/>
                  </a:cubicBezTo>
                  <a:cubicBezTo>
                    <a:pt x="365" y="36"/>
                    <a:pt x="262" y="0"/>
                    <a:pt x="156" y="0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3451;p77"/>
            <p:cNvSpPr/>
            <p:nvPr/>
          </p:nvSpPr>
          <p:spPr>
            <a:xfrm>
              <a:off x="4769100" y="1658379"/>
              <a:ext cx="102370" cy="46815"/>
            </a:xfrm>
            <a:custGeom>
              <a:avLst/>
              <a:gdLst/>
              <a:ahLst/>
              <a:cxnLst/>
              <a:rect l="l" t="t" r="r" b="b"/>
              <a:pathLst>
                <a:path w="691" h="316" extrusionOk="0">
                  <a:moveTo>
                    <a:pt x="496" y="0"/>
                  </a:moveTo>
                  <a:cubicBezTo>
                    <a:pt x="404" y="0"/>
                    <a:pt x="313" y="17"/>
                    <a:pt x="231" y="57"/>
                  </a:cubicBezTo>
                  <a:cubicBezTo>
                    <a:pt x="176" y="86"/>
                    <a:pt x="124" y="125"/>
                    <a:pt x="69" y="167"/>
                  </a:cubicBezTo>
                  <a:cubicBezTo>
                    <a:pt x="43" y="193"/>
                    <a:pt x="14" y="219"/>
                    <a:pt x="1" y="274"/>
                  </a:cubicBezTo>
                  <a:lnTo>
                    <a:pt x="1" y="300"/>
                  </a:lnTo>
                  <a:cubicBezTo>
                    <a:pt x="1" y="316"/>
                    <a:pt x="27" y="316"/>
                    <a:pt x="43" y="316"/>
                  </a:cubicBezTo>
                  <a:cubicBezTo>
                    <a:pt x="82" y="300"/>
                    <a:pt x="108" y="287"/>
                    <a:pt x="150" y="274"/>
                  </a:cubicBezTo>
                  <a:cubicBezTo>
                    <a:pt x="231" y="235"/>
                    <a:pt x="312" y="206"/>
                    <a:pt x="406" y="193"/>
                  </a:cubicBezTo>
                  <a:lnTo>
                    <a:pt x="487" y="193"/>
                  </a:lnTo>
                  <a:cubicBezTo>
                    <a:pt x="513" y="180"/>
                    <a:pt x="555" y="180"/>
                    <a:pt x="594" y="180"/>
                  </a:cubicBezTo>
                  <a:cubicBezTo>
                    <a:pt x="636" y="180"/>
                    <a:pt x="691" y="154"/>
                    <a:pt x="691" y="99"/>
                  </a:cubicBezTo>
                  <a:cubicBezTo>
                    <a:pt x="691" y="73"/>
                    <a:pt x="675" y="44"/>
                    <a:pt x="649" y="31"/>
                  </a:cubicBezTo>
                  <a:cubicBezTo>
                    <a:pt x="623" y="18"/>
                    <a:pt x="610" y="5"/>
                    <a:pt x="581" y="5"/>
                  </a:cubicBezTo>
                  <a:cubicBezTo>
                    <a:pt x="553" y="2"/>
                    <a:pt x="524" y="0"/>
                    <a:pt x="496" y="0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3452;p77"/>
            <p:cNvSpPr/>
            <p:nvPr/>
          </p:nvSpPr>
          <p:spPr>
            <a:xfrm>
              <a:off x="5233248" y="1742527"/>
              <a:ext cx="147999" cy="190221"/>
            </a:xfrm>
            <a:custGeom>
              <a:avLst/>
              <a:gdLst/>
              <a:ahLst/>
              <a:cxnLst/>
              <a:rect l="l" t="t" r="r" b="b"/>
              <a:pathLst>
                <a:path w="999" h="1284" extrusionOk="0">
                  <a:moveTo>
                    <a:pt x="471" y="0"/>
                  </a:moveTo>
                  <a:cubicBezTo>
                    <a:pt x="238" y="0"/>
                    <a:pt x="44" y="211"/>
                    <a:pt x="1" y="367"/>
                  </a:cubicBezTo>
                  <a:lnTo>
                    <a:pt x="27" y="1151"/>
                  </a:lnTo>
                  <a:cubicBezTo>
                    <a:pt x="89" y="1242"/>
                    <a:pt x="188" y="1284"/>
                    <a:pt x="297" y="1284"/>
                  </a:cubicBezTo>
                  <a:cubicBezTo>
                    <a:pt x="493" y="1284"/>
                    <a:pt x="720" y="1150"/>
                    <a:pt x="824" y="934"/>
                  </a:cubicBezTo>
                  <a:cubicBezTo>
                    <a:pt x="999" y="597"/>
                    <a:pt x="931" y="153"/>
                    <a:pt x="620" y="30"/>
                  </a:cubicBezTo>
                  <a:cubicBezTo>
                    <a:pt x="569" y="9"/>
                    <a:pt x="519" y="0"/>
                    <a:pt x="471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3453;p77"/>
            <p:cNvSpPr/>
            <p:nvPr/>
          </p:nvSpPr>
          <p:spPr>
            <a:xfrm>
              <a:off x="5229396" y="1798823"/>
              <a:ext cx="120888" cy="75407"/>
            </a:xfrm>
            <a:custGeom>
              <a:avLst/>
              <a:gdLst/>
              <a:ahLst/>
              <a:cxnLst/>
              <a:rect l="l" t="t" r="r" b="b"/>
              <a:pathLst>
                <a:path w="816" h="509" extrusionOk="0">
                  <a:moveTo>
                    <a:pt x="366" y="1"/>
                  </a:moveTo>
                  <a:cubicBezTo>
                    <a:pt x="214" y="1"/>
                    <a:pt x="63" y="71"/>
                    <a:pt x="14" y="230"/>
                  </a:cubicBezTo>
                  <a:cubicBezTo>
                    <a:pt x="1" y="240"/>
                    <a:pt x="9" y="262"/>
                    <a:pt x="20" y="262"/>
                  </a:cubicBezTo>
                  <a:cubicBezTo>
                    <a:pt x="22" y="262"/>
                    <a:pt x="25" y="261"/>
                    <a:pt x="27" y="259"/>
                  </a:cubicBezTo>
                  <a:cubicBezTo>
                    <a:pt x="95" y="217"/>
                    <a:pt x="134" y="162"/>
                    <a:pt x="189" y="136"/>
                  </a:cubicBezTo>
                  <a:cubicBezTo>
                    <a:pt x="239" y="107"/>
                    <a:pt x="288" y="91"/>
                    <a:pt x="343" y="91"/>
                  </a:cubicBezTo>
                  <a:cubicBezTo>
                    <a:pt x="362" y="91"/>
                    <a:pt x="382" y="93"/>
                    <a:pt x="403" y="97"/>
                  </a:cubicBezTo>
                  <a:cubicBezTo>
                    <a:pt x="432" y="136"/>
                    <a:pt x="458" y="178"/>
                    <a:pt x="458" y="243"/>
                  </a:cubicBezTo>
                  <a:cubicBezTo>
                    <a:pt x="445" y="311"/>
                    <a:pt x="419" y="379"/>
                    <a:pt x="377" y="421"/>
                  </a:cubicBezTo>
                  <a:cubicBezTo>
                    <a:pt x="351" y="460"/>
                    <a:pt x="296" y="460"/>
                    <a:pt x="257" y="486"/>
                  </a:cubicBezTo>
                  <a:cubicBezTo>
                    <a:pt x="257" y="486"/>
                    <a:pt x="241" y="502"/>
                    <a:pt x="257" y="502"/>
                  </a:cubicBezTo>
                  <a:cubicBezTo>
                    <a:pt x="273" y="506"/>
                    <a:pt x="289" y="508"/>
                    <a:pt x="304" y="508"/>
                  </a:cubicBezTo>
                  <a:cubicBezTo>
                    <a:pt x="467" y="508"/>
                    <a:pt x="576" y="271"/>
                    <a:pt x="526" y="123"/>
                  </a:cubicBezTo>
                  <a:lnTo>
                    <a:pt x="526" y="123"/>
                  </a:lnTo>
                  <a:cubicBezTo>
                    <a:pt x="633" y="162"/>
                    <a:pt x="714" y="259"/>
                    <a:pt x="714" y="392"/>
                  </a:cubicBezTo>
                  <a:lnTo>
                    <a:pt x="727" y="392"/>
                  </a:lnTo>
                  <a:cubicBezTo>
                    <a:pt x="815" y="151"/>
                    <a:pt x="589" y="1"/>
                    <a:pt x="366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3454;p77"/>
            <p:cNvSpPr/>
            <p:nvPr/>
          </p:nvSpPr>
          <p:spPr>
            <a:xfrm>
              <a:off x="5215026" y="1742971"/>
              <a:ext cx="76444" cy="104740"/>
            </a:xfrm>
            <a:custGeom>
              <a:avLst/>
              <a:gdLst/>
              <a:ahLst/>
              <a:cxnLst/>
              <a:rect l="l" t="t" r="r" b="b"/>
              <a:pathLst>
                <a:path w="516" h="707" extrusionOk="0">
                  <a:moveTo>
                    <a:pt x="516" y="1"/>
                  </a:moveTo>
                  <a:lnTo>
                    <a:pt x="56" y="27"/>
                  </a:lnTo>
                  <a:cubicBezTo>
                    <a:pt x="82" y="163"/>
                    <a:pt x="1" y="594"/>
                    <a:pt x="56" y="688"/>
                  </a:cubicBezTo>
                  <a:cubicBezTo>
                    <a:pt x="63" y="700"/>
                    <a:pt x="75" y="706"/>
                    <a:pt x="91" y="706"/>
                  </a:cubicBezTo>
                  <a:cubicBezTo>
                    <a:pt x="195" y="706"/>
                    <a:pt x="457" y="445"/>
                    <a:pt x="516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3455;p77"/>
            <p:cNvSpPr/>
            <p:nvPr/>
          </p:nvSpPr>
          <p:spPr>
            <a:xfrm>
              <a:off x="4885248" y="2149046"/>
              <a:ext cx="113925" cy="75407"/>
            </a:xfrm>
            <a:custGeom>
              <a:avLst/>
              <a:gdLst/>
              <a:ahLst/>
              <a:cxnLst/>
              <a:rect l="l" t="t" r="r" b="b"/>
              <a:pathLst>
                <a:path w="769" h="509" extrusionOk="0">
                  <a:moveTo>
                    <a:pt x="257" y="1"/>
                  </a:moveTo>
                  <a:cubicBezTo>
                    <a:pt x="257" y="1"/>
                    <a:pt x="1" y="82"/>
                    <a:pt x="14" y="270"/>
                  </a:cubicBezTo>
                  <a:cubicBezTo>
                    <a:pt x="22" y="391"/>
                    <a:pt x="168" y="509"/>
                    <a:pt x="359" y="509"/>
                  </a:cubicBezTo>
                  <a:cubicBezTo>
                    <a:pt x="485" y="509"/>
                    <a:pt x="630" y="458"/>
                    <a:pt x="769" y="325"/>
                  </a:cubicBezTo>
                  <a:lnTo>
                    <a:pt x="257" y="1"/>
                  </a:lnTo>
                  <a:close/>
                </a:path>
              </a:pathLst>
            </a:custGeom>
            <a:solidFill>
              <a:srgbClr val="F7F9F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3456;p77"/>
            <p:cNvSpPr/>
            <p:nvPr/>
          </p:nvSpPr>
          <p:spPr>
            <a:xfrm>
              <a:off x="4999026" y="2149046"/>
              <a:ext cx="116296" cy="75407"/>
            </a:xfrm>
            <a:custGeom>
              <a:avLst/>
              <a:gdLst/>
              <a:ahLst/>
              <a:cxnLst/>
              <a:rect l="l" t="t" r="r" b="b"/>
              <a:pathLst>
                <a:path w="785" h="509" extrusionOk="0">
                  <a:moveTo>
                    <a:pt x="516" y="1"/>
                  </a:moveTo>
                  <a:lnTo>
                    <a:pt x="1" y="325"/>
                  </a:lnTo>
                  <a:cubicBezTo>
                    <a:pt x="141" y="458"/>
                    <a:pt x="286" y="509"/>
                    <a:pt x="413" y="509"/>
                  </a:cubicBezTo>
                  <a:cubicBezTo>
                    <a:pt x="605" y="509"/>
                    <a:pt x="754" y="391"/>
                    <a:pt x="772" y="270"/>
                  </a:cubicBezTo>
                  <a:cubicBezTo>
                    <a:pt x="785" y="82"/>
                    <a:pt x="516" y="1"/>
                    <a:pt x="516" y="1"/>
                  </a:cubicBezTo>
                  <a:close/>
                </a:path>
              </a:pathLst>
            </a:custGeom>
            <a:solidFill>
              <a:srgbClr val="F7F9F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3" name="Google Shape;3457;p77"/>
          <p:cNvGrpSpPr/>
          <p:nvPr/>
        </p:nvGrpSpPr>
        <p:grpSpPr>
          <a:xfrm>
            <a:off x="7833756" y="4893733"/>
            <a:ext cx="1016923" cy="1802889"/>
            <a:chOff x="3349247" y="1398526"/>
            <a:chExt cx="823851" cy="1460596"/>
          </a:xfrm>
        </p:grpSpPr>
        <p:sp>
          <p:nvSpPr>
            <p:cNvPr id="194" name="Google Shape;3458;p77"/>
            <p:cNvSpPr/>
            <p:nvPr/>
          </p:nvSpPr>
          <p:spPr>
            <a:xfrm>
              <a:off x="3589247" y="2078972"/>
              <a:ext cx="396146" cy="509924"/>
            </a:xfrm>
            <a:custGeom>
              <a:avLst/>
              <a:gdLst/>
              <a:ahLst/>
              <a:cxnLst/>
              <a:rect l="l" t="t" r="r" b="b"/>
              <a:pathLst>
                <a:path w="2674" h="3442" extrusionOk="0">
                  <a:moveTo>
                    <a:pt x="850" y="1"/>
                  </a:moveTo>
                  <a:cubicBezTo>
                    <a:pt x="850" y="1"/>
                    <a:pt x="837" y="244"/>
                    <a:pt x="824" y="458"/>
                  </a:cubicBezTo>
                  <a:cubicBezTo>
                    <a:pt x="811" y="701"/>
                    <a:pt x="539" y="863"/>
                    <a:pt x="325" y="1579"/>
                  </a:cubicBezTo>
                  <a:cubicBezTo>
                    <a:pt x="82" y="2389"/>
                    <a:pt x="1" y="3267"/>
                    <a:pt x="1" y="3267"/>
                  </a:cubicBezTo>
                  <a:cubicBezTo>
                    <a:pt x="1" y="3267"/>
                    <a:pt x="526" y="3442"/>
                    <a:pt x="1336" y="3442"/>
                  </a:cubicBezTo>
                  <a:cubicBezTo>
                    <a:pt x="2146" y="3442"/>
                    <a:pt x="2674" y="3267"/>
                    <a:pt x="2674" y="3267"/>
                  </a:cubicBezTo>
                  <a:cubicBezTo>
                    <a:pt x="2674" y="3267"/>
                    <a:pt x="2593" y="2389"/>
                    <a:pt x="2350" y="1579"/>
                  </a:cubicBezTo>
                  <a:cubicBezTo>
                    <a:pt x="2133" y="863"/>
                    <a:pt x="1864" y="701"/>
                    <a:pt x="1851" y="458"/>
                  </a:cubicBezTo>
                  <a:cubicBezTo>
                    <a:pt x="1835" y="244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3459;p77"/>
            <p:cNvSpPr/>
            <p:nvPr/>
          </p:nvSpPr>
          <p:spPr>
            <a:xfrm>
              <a:off x="3906284" y="1608897"/>
              <a:ext cx="221184" cy="413035"/>
            </a:xfrm>
            <a:custGeom>
              <a:avLst/>
              <a:gdLst/>
              <a:ahLst/>
              <a:cxnLst/>
              <a:rect l="l" t="t" r="r" b="b"/>
              <a:pathLst>
                <a:path w="1493" h="2788" extrusionOk="0">
                  <a:moveTo>
                    <a:pt x="922" y="1"/>
                  </a:moveTo>
                  <a:cubicBezTo>
                    <a:pt x="906" y="1"/>
                    <a:pt x="897" y="2"/>
                    <a:pt x="897" y="2"/>
                  </a:cubicBezTo>
                  <a:cubicBezTo>
                    <a:pt x="897" y="2"/>
                    <a:pt x="0" y="2787"/>
                    <a:pt x="518" y="2787"/>
                  </a:cubicBezTo>
                  <a:cubicBezTo>
                    <a:pt x="531" y="2787"/>
                    <a:pt x="545" y="2786"/>
                    <a:pt x="560" y="2782"/>
                  </a:cubicBezTo>
                  <a:cubicBezTo>
                    <a:pt x="1169" y="2646"/>
                    <a:pt x="1477" y="1998"/>
                    <a:pt x="1493" y="893"/>
                  </a:cubicBezTo>
                  <a:cubicBezTo>
                    <a:pt x="1493" y="53"/>
                    <a:pt x="1036" y="1"/>
                    <a:pt x="922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3460;p77"/>
            <p:cNvSpPr/>
            <p:nvPr/>
          </p:nvSpPr>
          <p:spPr>
            <a:xfrm>
              <a:off x="4025099" y="1522675"/>
              <a:ext cx="38074" cy="97185"/>
            </a:xfrm>
            <a:custGeom>
              <a:avLst/>
              <a:gdLst/>
              <a:ahLst/>
              <a:cxnLst/>
              <a:rect l="l" t="t" r="r" b="b"/>
              <a:pathLst>
                <a:path w="257" h="656" extrusionOk="0">
                  <a:moveTo>
                    <a:pt x="95" y="1"/>
                  </a:moveTo>
                  <a:cubicBezTo>
                    <a:pt x="82" y="1"/>
                    <a:pt x="82" y="17"/>
                    <a:pt x="82" y="30"/>
                  </a:cubicBezTo>
                  <a:cubicBezTo>
                    <a:pt x="163" y="82"/>
                    <a:pt x="176" y="260"/>
                    <a:pt x="163" y="354"/>
                  </a:cubicBezTo>
                  <a:cubicBezTo>
                    <a:pt x="150" y="435"/>
                    <a:pt x="108" y="487"/>
                    <a:pt x="56" y="555"/>
                  </a:cubicBezTo>
                  <a:cubicBezTo>
                    <a:pt x="27" y="597"/>
                    <a:pt x="27" y="584"/>
                    <a:pt x="1" y="623"/>
                  </a:cubicBezTo>
                  <a:cubicBezTo>
                    <a:pt x="1" y="642"/>
                    <a:pt x="14" y="655"/>
                    <a:pt x="28" y="655"/>
                  </a:cubicBezTo>
                  <a:cubicBezTo>
                    <a:pt x="33" y="655"/>
                    <a:pt x="39" y="653"/>
                    <a:pt x="43" y="649"/>
                  </a:cubicBezTo>
                  <a:cubicBezTo>
                    <a:pt x="205" y="597"/>
                    <a:pt x="257" y="380"/>
                    <a:pt x="231" y="231"/>
                  </a:cubicBezTo>
                  <a:cubicBezTo>
                    <a:pt x="205" y="150"/>
                    <a:pt x="176" y="30"/>
                    <a:pt x="95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3461;p77"/>
            <p:cNvSpPr/>
            <p:nvPr/>
          </p:nvSpPr>
          <p:spPr>
            <a:xfrm>
              <a:off x="4028951" y="1593934"/>
              <a:ext cx="70222" cy="25778"/>
            </a:xfrm>
            <a:custGeom>
              <a:avLst/>
              <a:gdLst/>
              <a:ahLst/>
              <a:cxnLst/>
              <a:rect l="l" t="t" r="r" b="b"/>
              <a:pathLst>
                <a:path w="474" h="174" extrusionOk="0">
                  <a:moveTo>
                    <a:pt x="297" y="0"/>
                  </a:moveTo>
                  <a:cubicBezTo>
                    <a:pt x="190" y="0"/>
                    <a:pt x="69" y="41"/>
                    <a:pt x="30" y="87"/>
                  </a:cubicBezTo>
                  <a:cubicBezTo>
                    <a:pt x="17" y="103"/>
                    <a:pt x="1" y="129"/>
                    <a:pt x="1" y="155"/>
                  </a:cubicBezTo>
                  <a:cubicBezTo>
                    <a:pt x="8" y="169"/>
                    <a:pt x="21" y="174"/>
                    <a:pt x="35" y="174"/>
                  </a:cubicBezTo>
                  <a:cubicBezTo>
                    <a:pt x="79" y="174"/>
                    <a:pt x="143" y="129"/>
                    <a:pt x="163" y="129"/>
                  </a:cubicBezTo>
                  <a:cubicBezTo>
                    <a:pt x="206" y="102"/>
                    <a:pt x="289" y="82"/>
                    <a:pt x="360" y="82"/>
                  </a:cubicBezTo>
                  <a:cubicBezTo>
                    <a:pt x="400" y="82"/>
                    <a:pt x="436" y="88"/>
                    <a:pt x="461" y="103"/>
                  </a:cubicBezTo>
                  <a:cubicBezTo>
                    <a:pt x="474" y="103"/>
                    <a:pt x="474" y="87"/>
                    <a:pt x="474" y="87"/>
                  </a:cubicBezTo>
                  <a:cubicBezTo>
                    <a:pt x="451" y="24"/>
                    <a:pt x="378" y="0"/>
                    <a:pt x="297" y="0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3462;p77"/>
            <p:cNvSpPr/>
            <p:nvPr/>
          </p:nvSpPr>
          <p:spPr>
            <a:xfrm>
              <a:off x="3401099" y="2162083"/>
              <a:ext cx="308295" cy="355554"/>
            </a:xfrm>
            <a:custGeom>
              <a:avLst/>
              <a:gdLst/>
              <a:ahLst/>
              <a:cxnLst/>
              <a:rect l="l" t="t" r="r" b="b"/>
              <a:pathLst>
                <a:path w="2081" h="2400" extrusionOk="0">
                  <a:moveTo>
                    <a:pt x="1982" y="1"/>
                  </a:moveTo>
                  <a:cubicBezTo>
                    <a:pt x="1814" y="1"/>
                    <a:pt x="1559" y="146"/>
                    <a:pt x="1161" y="600"/>
                  </a:cubicBezTo>
                  <a:cubicBezTo>
                    <a:pt x="1015" y="762"/>
                    <a:pt x="879" y="911"/>
                    <a:pt x="743" y="1086"/>
                  </a:cubicBezTo>
                  <a:cubicBezTo>
                    <a:pt x="636" y="1209"/>
                    <a:pt x="542" y="1329"/>
                    <a:pt x="448" y="1452"/>
                  </a:cubicBezTo>
                  <a:cubicBezTo>
                    <a:pt x="406" y="1504"/>
                    <a:pt x="380" y="1546"/>
                    <a:pt x="325" y="1585"/>
                  </a:cubicBezTo>
                  <a:cubicBezTo>
                    <a:pt x="286" y="1627"/>
                    <a:pt x="218" y="1640"/>
                    <a:pt x="150" y="1666"/>
                  </a:cubicBezTo>
                  <a:cubicBezTo>
                    <a:pt x="108" y="1679"/>
                    <a:pt x="69" y="1679"/>
                    <a:pt x="43" y="1708"/>
                  </a:cubicBezTo>
                  <a:cubicBezTo>
                    <a:pt x="1" y="1747"/>
                    <a:pt x="14" y="1789"/>
                    <a:pt x="56" y="1802"/>
                  </a:cubicBezTo>
                  <a:cubicBezTo>
                    <a:pt x="95" y="1815"/>
                    <a:pt x="150" y="1815"/>
                    <a:pt x="205" y="1815"/>
                  </a:cubicBezTo>
                  <a:cubicBezTo>
                    <a:pt x="205" y="1815"/>
                    <a:pt x="218" y="1815"/>
                    <a:pt x="218" y="1828"/>
                  </a:cubicBezTo>
                  <a:lnTo>
                    <a:pt x="218" y="1857"/>
                  </a:lnTo>
                  <a:cubicBezTo>
                    <a:pt x="176" y="1896"/>
                    <a:pt x="163" y="1922"/>
                    <a:pt x="150" y="1938"/>
                  </a:cubicBezTo>
                  <a:cubicBezTo>
                    <a:pt x="124" y="1990"/>
                    <a:pt x="27" y="2071"/>
                    <a:pt x="69" y="2126"/>
                  </a:cubicBezTo>
                  <a:cubicBezTo>
                    <a:pt x="78" y="2145"/>
                    <a:pt x="104" y="2157"/>
                    <a:pt x="121" y="2157"/>
                  </a:cubicBezTo>
                  <a:cubicBezTo>
                    <a:pt x="128" y="2157"/>
                    <a:pt x="133" y="2155"/>
                    <a:pt x="137" y="2152"/>
                  </a:cubicBezTo>
                  <a:cubicBezTo>
                    <a:pt x="176" y="2139"/>
                    <a:pt x="205" y="2113"/>
                    <a:pt x="231" y="2084"/>
                  </a:cubicBezTo>
                  <a:cubicBezTo>
                    <a:pt x="244" y="2084"/>
                    <a:pt x="257" y="2071"/>
                    <a:pt x="270" y="2058"/>
                  </a:cubicBezTo>
                  <a:cubicBezTo>
                    <a:pt x="270" y="2045"/>
                    <a:pt x="286" y="2032"/>
                    <a:pt x="299" y="2032"/>
                  </a:cubicBezTo>
                  <a:cubicBezTo>
                    <a:pt x="312" y="2032"/>
                    <a:pt x="312" y="2045"/>
                    <a:pt x="312" y="2058"/>
                  </a:cubicBezTo>
                  <a:cubicBezTo>
                    <a:pt x="312" y="2071"/>
                    <a:pt x="312" y="2084"/>
                    <a:pt x="299" y="2084"/>
                  </a:cubicBezTo>
                  <a:cubicBezTo>
                    <a:pt x="286" y="2126"/>
                    <a:pt x="257" y="2165"/>
                    <a:pt x="244" y="2207"/>
                  </a:cubicBezTo>
                  <a:cubicBezTo>
                    <a:pt x="231" y="2220"/>
                    <a:pt x="231" y="2246"/>
                    <a:pt x="218" y="2275"/>
                  </a:cubicBezTo>
                  <a:cubicBezTo>
                    <a:pt x="218" y="2288"/>
                    <a:pt x="218" y="2301"/>
                    <a:pt x="231" y="2314"/>
                  </a:cubicBezTo>
                  <a:cubicBezTo>
                    <a:pt x="244" y="2327"/>
                    <a:pt x="257" y="2327"/>
                    <a:pt x="270" y="2327"/>
                  </a:cubicBezTo>
                  <a:cubicBezTo>
                    <a:pt x="299" y="2327"/>
                    <a:pt x="325" y="2314"/>
                    <a:pt x="338" y="2301"/>
                  </a:cubicBezTo>
                  <a:cubicBezTo>
                    <a:pt x="367" y="2275"/>
                    <a:pt x="393" y="2246"/>
                    <a:pt x="406" y="2233"/>
                  </a:cubicBezTo>
                  <a:cubicBezTo>
                    <a:pt x="432" y="2194"/>
                    <a:pt x="448" y="2165"/>
                    <a:pt x="474" y="2139"/>
                  </a:cubicBezTo>
                  <a:lnTo>
                    <a:pt x="487" y="2139"/>
                  </a:lnTo>
                  <a:cubicBezTo>
                    <a:pt x="491" y="2135"/>
                    <a:pt x="494" y="2133"/>
                    <a:pt x="498" y="2133"/>
                  </a:cubicBezTo>
                  <a:cubicBezTo>
                    <a:pt x="506" y="2133"/>
                    <a:pt x="513" y="2143"/>
                    <a:pt x="513" y="2152"/>
                  </a:cubicBezTo>
                  <a:lnTo>
                    <a:pt x="513" y="2165"/>
                  </a:lnTo>
                  <a:cubicBezTo>
                    <a:pt x="500" y="2194"/>
                    <a:pt x="500" y="2207"/>
                    <a:pt x="487" y="2233"/>
                  </a:cubicBezTo>
                  <a:cubicBezTo>
                    <a:pt x="474" y="2246"/>
                    <a:pt x="474" y="2275"/>
                    <a:pt x="461" y="2288"/>
                  </a:cubicBezTo>
                  <a:lnTo>
                    <a:pt x="461" y="2369"/>
                  </a:lnTo>
                  <a:cubicBezTo>
                    <a:pt x="468" y="2390"/>
                    <a:pt x="488" y="2400"/>
                    <a:pt x="511" y="2400"/>
                  </a:cubicBezTo>
                  <a:cubicBezTo>
                    <a:pt x="530" y="2400"/>
                    <a:pt x="550" y="2393"/>
                    <a:pt x="568" y="2382"/>
                  </a:cubicBezTo>
                  <a:cubicBezTo>
                    <a:pt x="594" y="2356"/>
                    <a:pt x="675" y="2207"/>
                    <a:pt x="691" y="2181"/>
                  </a:cubicBezTo>
                  <a:cubicBezTo>
                    <a:pt x="772" y="2045"/>
                    <a:pt x="866" y="1909"/>
                    <a:pt x="960" y="1776"/>
                  </a:cubicBezTo>
                  <a:cubicBezTo>
                    <a:pt x="1109" y="1572"/>
                    <a:pt x="1459" y="1154"/>
                    <a:pt x="1595" y="1031"/>
                  </a:cubicBezTo>
                  <a:lnTo>
                    <a:pt x="2081" y="20"/>
                  </a:lnTo>
                  <a:cubicBezTo>
                    <a:pt x="2052" y="8"/>
                    <a:pt x="2019" y="1"/>
                    <a:pt x="198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3463;p77"/>
            <p:cNvSpPr/>
            <p:nvPr/>
          </p:nvSpPr>
          <p:spPr>
            <a:xfrm>
              <a:off x="3867173" y="2162083"/>
              <a:ext cx="305925" cy="355554"/>
            </a:xfrm>
            <a:custGeom>
              <a:avLst/>
              <a:gdLst/>
              <a:ahLst/>
              <a:cxnLst/>
              <a:rect l="l" t="t" r="r" b="b"/>
              <a:pathLst>
                <a:path w="2065" h="2400" extrusionOk="0">
                  <a:moveTo>
                    <a:pt x="94" y="1"/>
                  </a:moveTo>
                  <a:cubicBezTo>
                    <a:pt x="58" y="1"/>
                    <a:pt x="28" y="8"/>
                    <a:pt x="1" y="20"/>
                  </a:cubicBezTo>
                  <a:lnTo>
                    <a:pt x="474" y="1031"/>
                  </a:lnTo>
                  <a:cubicBezTo>
                    <a:pt x="607" y="1154"/>
                    <a:pt x="879" y="1410"/>
                    <a:pt x="1122" y="1760"/>
                  </a:cubicBezTo>
                  <a:cubicBezTo>
                    <a:pt x="1216" y="1896"/>
                    <a:pt x="1310" y="2045"/>
                    <a:pt x="1378" y="2181"/>
                  </a:cubicBezTo>
                  <a:cubicBezTo>
                    <a:pt x="1391" y="2207"/>
                    <a:pt x="1472" y="2356"/>
                    <a:pt x="1514" y="2382"/>
                  </a:cubicBezTo>
                  <a:cubicBezTo>
                    <a:pt x="1526" y="2393"/>
                    <a:pt x="1543" y="2400"/>
                    <a:pt x="1560" y="2400"/>
                  </a:cubicBezTo>
                  <a:cubicBezTo>
                    <a:pt x="1581" y="2400"/>
                    <a:pt x="1601" y="2390"/>
                    <a:pt x="1608" y="2369"/>
                  </a:cubicBezTo>
                  <a:cubicBezTo>
                    <a:pt x="1621" y="2343"/>
                    <a:pt x="1608" y="2314"/>
                    <a:pt x="1608" y="2288"/>
                  </a:cubicBezTo>
                  <a:cubicBezTo>
                    <a:pt x="1595" y="2275"/>
                    <a:pt x="1595" y="2246"/>
                    <a:pt x="1579" y="2233"/>
                  </a:cubicBezTo>
                  <a:cubicBezTo>
                    <a:pt x="1579" y="2207"/>
                    <a:pt x="1566" y="2194"/>
                    <a:pt x="1566" y="2165"/>
                  </a:cubicBezTo>
                  <a:cubicBezTo>
                    <a:pt x="1566" y="2165"/>
                    <a:pt x="1553" y="2152"/>
                    <a:pt x="1566" y="2152"/>
                  </a:cubicBezTo>
                  <a:cubicBezTo>
                    <a:pt x="1566" y="2143"/>
                    <a:pt x="1566" y="2133"/>
                    <a:pt x="1570" y="2133"/>
                  </a:cubicBezTo>
                  <a:cubicBezTo>
                    <a:pt x="1572" y="2133"/>
                    <a:pt x="1575" y="2135"/>
                    <a:pt x="1579" y="2139"/>
                  </a:cubicBezTo>
                  <a:lnTo>
                    <a:pt x="1595" y="2139"/>
                  </a:lnTo>
                  <a:cubicBezTo>
                    <a:pt x="1621" y="2165"/>
                    <a:pt x="1647" y="2194"/>
                    <a:pt x="1660" y="2233"/>
                  </a:cubicBezTo>
                  <a:cubicBezTo>
                    <a:pt x="1689" y="2246"/>
                    <a:pt x="1702" y="2275"/>
                    <a:pt x="1728" y="2301"/>
                  </a:cubicBezTo>
                  <a:cubicBezTo>
                    <a:pt x="1757" y="2314"/>
                    <a:pt x="1783" y="2327"/>
                    <a:pt x="1809" y="2327"/>
                  </a:cubicBezTo>
                  <a:cubicBezTo>
                    <a:pt x="1809" y="2327"/>
                    <a:pt x="1822" y="2327"/>
                    <a:pt x="1838" y="2314"/>
                  </a:cubicBezTo>
                  <a:cubicBezTo>
                    <a:pt x="1851" y="2301"/>
                    <a:pt x="1851" y="2288"/>
                    <a:pt x="1851" y="2275"/>
                  </a:cubicBezTo>
                  <a:cubicBezTo>
                    <a:pt x="1851" y="2246"/>
                    <a:pt x="1838" y="2220"/>
                    <a:pt x="1838" y="2207"/>
                  </a:cubicBezTo>
                  <a:cubicBezTo>
                    <a:pt x="1822" y="2165"/>
                    <a:pt x="1796" y="2126"/>
                    <a:pt x="1770" y="2084"/>
                  </a:cubicBezTo>
                  <a:cubicBezTo>
                    <a:pt x="1770" y="2084"/>
                    <a:pt x="1757" y="2071"/>
                    <a:pt x="1757" y="2058"/>
                  </a:cubicBezTo>
                  <a:cubicBezTo>
                    <a:pt x="1757" y="2045"/>
                    <a:pt x="1757" y="2032"/>
                    <a:pt x="1770" y="2032"/>
                  </a:cubicBezTo>
                  <a:cubicBezTo>
                    <a:pt x="1783" y="2032"/>
                    <a:pt x="1796" y="2045"/>
                    <a:pt x="1809" y="2058"/>
                  </a:cubicBezTo>
                  <a:cubicBezTo>
                    <a:pt x="1822" y="2071"/>
                    <a:pt x="1838" y="2084"/>
                    <a:pt x="1851" y="2084"/>
                  </a:cubicBezTo>
                  <a:cubicBezTo>
                    <a:pt x="1877" y="2113"/>
                    <a:pt x="1903" y="2139"/>
                    <a:pt x="1932" y="2152"/>
                  </a:cubicBezTo>
                  <a:cubicBezTo>
                    <a:pt x="1935" y="2155"/>
                    <a:pt x="1941" y="2157"/>
                    <a:pt x="1947" y="2157"/>
                  </a:cubicBezTo>
                  <a:cubicBezTo>
                    <a:pt x="1964" y="2157"/>
                    <a:pt x="1988" y="2145"/>
                    <a:pt x="2000" y="2126"/>
                  </a:cubicBezTo>
                  <a:cubicBezTo>
                    <a:pt x="2039" y="2071"/>
                    <a:pt x="1958" y="1990"/>
                    <a:pt x="1932" y="1938"/>
                  </a:cubicBezTo>
                  <a:cubicBezTo>
                    <a:pt x="1903" y="1922"/>
                    <a:pt x="1890" y="1896"/>
                    <a:pt x="1864" y="1857"/>
                  </a:cubicBezTo>
                  <a:cubicBezTo>
                    <a:pt x="1851" y="1841"/>
                    <a:pt x="1851" y="1828"/>
                    <a:pt x="1851" y="1828"/>
                  </a:cubicBezTo>
                  <a:cubicBezTo>
                    <a:pt x="1864" y="1815"/>
                    <a:pt x="1864" y="1815"/>
                    <a:pt x="1877" y="1815"/>
                  </a:cubicBezTo>
                  <a:cubicBezTo>
                    <a:pt x="1919" y="1815"/>
                    <a:pt x="1971" y="1815"/>
                    <a:pt x="2013" y="1802"/>
                  </a:cubicBezTo>
                  <a:cubicBezTo>
                    <a:pt x="2052" y="1789"/>
                    <a:pt x="2065" y="1747"/>
                    <a:pt x="2039" y="1708"/>
                  </a:cubicBezTo>
                  <a:cubicBezTo>
                    <a:pt x="2013" y="1679"/>
                    <a:pt x="1958" y="1679"/>
                    <a:pt x="1919" y="1666"/>
                  </a:cubicBezTo>
                  <a:cubicBezTo>
                    <a:pt x="1864" y="1640"/>
                    <a:pt x="1796" y="1627"/>
                    <a:pt x="1741" y="1585"/>
                  </a:cubicBezTo>
                  <a:cubicBezTo>
                    <a:pt x="1702" y="1546"/>
                    <a:pt x="1660" y="1504"/>
                    <a:pt x="1621" y="1452"/>
                  </a:cubicBezTo>
                  <a:cubicBezTo>
                    <a:pt x="1527" y="1329"/>
                    <a:pt x="1433" y="1209"/>
                    <a:pt x="1323" y="1086"/>
                  </a:cubicBezTo>
                  <a:cubicBezTo>
                    <a:pt x="1190" y="911"/>
                    <a:pt x="1054" y="762"/>
                    <a:pt x="918" y="600"/>
                  </a:cubicBezTo>
                  <a:cubicBezTo>
                    <a:pt x="509" y="146"/>
                    <a:pt x="254" y="1"/>
                    <a:pt x="94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3464;p77"/>
            <p:cNvSpPr/>
            <p:nvPr/>
          </p:nvSpPr>
          <p:spPr>
            <a:xfrm>
              <a:off x="3711173" y="2078972"/>
              <a:ext cx="149925" cy="60148"/>
            </a:xfrm>
            <a:custGeom>
              <a:avLst/>
              <a:gdLst/>
              <a:ahLst/>
              <a:cxnLst/>
              <a:rect l="l" t="t" r="r" b="b"/>
              <a:pathLst>
                <a:path w="1012" h="406" extrusionOk="0">
                  <a:moveTo>
                    <a:pt x="27" y="1"/>
                  </a:moveTo>
                  <a:cubicBezTo>
                    <a:pt x="27" y="1"/>
                    <a:pt x="14" y="202"/>
                    <a:pt x="1" y="393"/>
                  </a:cubicBezTo>
                  <a:cubicBezTo>
                    <a:pt x="108" y="406"/>
                    <a:pt x="202" y="406"/>
                    <a:pt x="299" y="406"/>
                  </a:cubicBezTo>
                  <a:cubicBezTo>
                    <a:pt x="526" y="406"/>
                    <a:pt x="850" y="325"/>
                    <a:pt x="1012" y="244"/>
                  </a:cubicBezTo>
                  <a:cubicBezTo>
                    <a:pt x="999" y="53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3465;p77"/>
            <p:cNvSpPr/>
            <p:nvPr/>
          </p:nvSpPr>
          <p:spPr>
            <a:xfrm>
              <a:off x="3533099" y="2523862"/>
              <a:ext cx="507998" cy="335258"/>
            </a:xfrm>
            <a:custGeom>
              <a:avLst/>
              <a:gdLst/>
              <a:ahLst/>
              <a:cxnLst/>
              <a:rect l="l" t="t" r="r" b="b"/>
              <a:pathLst>
                <a:path w="3429" h="2263" extrusionOk="0">
                  <a:moveTo>
                    <a:pt x="713" y="0"/>
                  </a:moveTo>
                  <a:cubicBezTo>
                    <a:pt x="523" y="0"/>
                    <a:pt x="380" y="66"/>
                    <a:pt x="380" y="264"/>
                  </a:cubicBezTo>
                  <a:cubicBezTo>
                    <a:pt x="380" y="873"/>
                    <a:pt x="529" y="1939"/>
                    <a:pt x="529" y="1939"/>
                  </a:cubicBezTo>
                  <a:cubicBezTo>
                    <a:pt x="529" y="1939"/>
                    <a:pt x="270" y="2020"/>
                    <a:pt x="137" y="2101"/>
                  </a:cubicBezTo>
                  <a:cubicBezTo>
                    <a:pt x="1" y="2169"/>
                    <a:pt x="27" y="2263"/>
                    <a:pt x="623" y="2263"/>
                  </a:cubicBezTo>
                  <a:lnTo>
                    <a:pt x="1485" y="2263"/>
                  </a:lnTo>
                  <a:lnTo>
                    <a:pt x="1621" y="724"/>
                  </a:lnTo>
                  <a:cubicBezTo>
                    <a:pt x="1655" y="730"/>
                    <a:pt x="1686" y="734"/>
                    <a:pt x="1716" y="734"/>
                  </a:cubicBezTo>
                  <a:cubicBezTo>
                    <a:pt x="1746" y="734"/>
                    <a:pt x="1776" y="730"/>
                    <a:pt x="1809" y="724"/>
                  </a:cubicBezTo>
                  <a:lnTo>
                    <a:pt x="1958" y="2263"/>
                  </a:lnTo>
                  <a:lnTo>
                    <a:pt x="2810" y="2263"/>
                  </a:lnTo>
                  <a:cubicBezTo>
                    <a:pt x="3403" y="2263"/>
                    <a:pt x="3429" y="2169"/>
                    <a:pt x="3296" y="2101"/>
                  </a:cubicBezTo>
                  <a:cubicBezTo>
                    <a:pt x="3173" y="2020"/>
                    <a:pt x="2904" y="1939"/>
                    <a:pt x="2904" y="1939"/>
                  </a:cubicBezTo>
                  <a:cubicBezTo>
                    <a:pt x="2917" y="1871"/>
                    <a:pt x="3053" y="844"/>
                    <a:pt x="3053" y="264"/>
                  </a:cubicBezTo>
                  <a:cubicBezTo>
                    <a:pt x="3053" y="66"/>
                    <a:pt x="2910" y="0"/>
                    <a:pt x="2720" y="0"/>
                  </a:cubicBezTo>
                  <a:cubicBezTo>
                    <a:pt x="2340" y="0"/>
                    <a:pt x="1770" y="264"/>
                    <a:pt x="1770" y="264"/>
                  </a:cubicBezTo>
                  <a:lnTo>
                    <a:pt x="1783" y="371"/>
                  </a:lnTo>
                  <a:lnTo>
                    <a:pt x="1647" y="371"/>
                  </a:lnTo>
                  <a:lnTo>
                    <a:pt x="1663" y="264"/>
                  </a:lnTo>
                  <a:cubicBezTo>
                    <a:pt x="1663" y="264"/>
                    <a:pt x="1093" y="0"/>
                    <a:pt x="713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3466;p77"/>
            <p:cNvSpPr/>
            <p:nvPr/>
          </p:nvSpPr>
          <p:spPr>
            <a:xfrm>
              <a:off x="3817247" y="2810974"/>
              <a:ext cx="223851" cy="48148"/>
            </a:xfrm>
            <a:custGeom>
              <a:avLst/>
              <a:gdLst/>
              <a:ahLst/>
              <a:cxnLst/>
              <a:rect l="l" t="t" r="r" b="b"/>
              <a:pathLst>
                <a:path w="1511" h="325" extrusionOk="0">
                  <a:moveTo>
                    <a:pt x="1" y="1"/>
                  </a:moveTo>
                  <a:lnTo>
                    <a:pt x="40" y="325"/>
                  </a:lnTo>
                  <a:lnTo>
                    <a:pt x="892" y="325"/>
                  </a:lnTo>
                  <a:cubicBezTo>
                    <a:pt x="1485" y="325"/>
                    <a:pt x="1511" y="231"/>
                    <a:pt x="1378" y="163"/>
                  </a:cubicBezTo>
                  <a:cubicBezTo>
                    <a:pt x="1255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3467;p77"/>
            <p:cNvSpPr/>
            <p:nvPr/>
          </p:nvSpPr>
          <p:spPr>
            <a:xfrm>
              <a:off x="3533099" y="2810974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63"/>
                  </a:cubicBezTo>
                  <a:cubicBezTo>
                    <a:pt x="1" y="231"/>
                    <a:pt x="27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3468;p77"/>
            <p:cNvSpPr/>
            <p:nvPr/>
          </p:nvSpPr>
          <p:spPr>
            <a:xfrm>
              <a:off x="3536951" y="2151713"/>
              <a:ext cx="170518" cy="207258"/>
            </a:xfrm>
            <a:custGeom>
              <a:avLst/>
              <a:gdLst/>
              <a:ahLst/>
              <a:cxnLst/>
              <a:rect l="l" t="t" r="r" b="b"/>
              <a:pathLst>
                <a:path w="1151" h="1399" extrusionOk="0">
                  <a:moveTo>
                    <a:pt x="972" y="0"/>
                  </a:moveTo>
                  <a:cubicBezTo>
                    <a:pt x="852" y="0"/>
                    <a:pt x="686" y="73"/>
                    <a:pt x="474" y="291"/>
                  </a:cubicBezTo>
                  <a:cubicBezTo>
                    <a:pt x="111" y="657"/>
                    <a:pt x="1" y="777"/>
                    <a:pt x="1" y="777"/>
                  </a:cubicBezTo>
                  <a:cubicBezTo>
                    <a:pt x="1" y="777"/>
                    <a:pt x="111" y="1237"/>
                    <a:pt x="623" y="1399"/>
                  </a:cubicBezTo>
                  <a:lnTo>
                    <a:pt x="1151" y="77"/>
                  </a:lnTo>
                  <a:cubicBezTo>
                    <a:pt x="1112" y="33"/>
                    <a:pt x="1052" y="0"/>
                    <a:pt x="972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3469;p77"/>
            <p:cNvSpPr/>
            <p:nvPr/>
          </p:nvSpPr>
          <p:spPr>
            <a:xfrm>
              <a:off x="3867173" y="2151713"/>
              <a:ext cx="170073" cy="207258"/>
            </a:xfrm>
            <a:custGeom>
              <a:avLst/>
              <a:gdLst/>
              <a:ahLst/>
              <a:cxnLst/>
              <a:rect l="l" t="t" r="r" b="b"/>
              <a:pathLst>
                <a:path w="1148" h="1399" extrusionOk="0">
                  <a:moveTo>
                    <a:pt x="178" y="0"/>
                  </a:moveTo>
                  <a:cubicBezTo>
                    <a:pt x="98" y="0"/>
                    <a:pt x="39" y="33"/>
                    <a:pt x="1" y="77"/>
                  </a:cubicBezTo>
                  <a:lnTo>
                    <a:pt x="526" y="1399"/>
                  </a:lnTo>
                  <a:cubicBezTo>
                    <a:pt x="1041" y="1237"/>
                    <a:pt x="1148" y="777"/>
                    <a:pt x="1148" y="777"/>
                  </a:cubicBezTo>
                  <a:cubicBezTo>
                    <a:pt x="1148" y="777"/>
                    <a:pt x="1041" y="657"/>
                    <a:pt x="675" y="291"/>
                  </a:cubicBezTo>
                  <a:cubicBezTo>
                    <a:pt x="465" y="73"/>
                    <a:pt x="298" y="0"/>
                    <a:pt x="178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3470;p77"/>
            <p:cNvSpPr/>
            <p:nvPr/>
          </p:nvSpPr>
          <p:spPr>
            <a:xfrm>
              <a:off x="3473099" y="1561045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06" y="1"/>
                  </a:moveTo>
                  <a:cubicBezTo>
                    <a:pt x="1297" y="1"/>
                    <a:pt x="448" y="202"/>
                    <a:pt x="231" y="1080"/>
                  </a:cubicBezTo>
                  <a:cubicBezTo>
                    <a:pt x="1" y="1958"/>
                    <a:pt x="43" y="2849"/>
                    <a:pt x="406" y="3199"/>
                  </a:cubicBezTo>
                  <a:cubicBezTo>
                    <a:pt x="785" y="3536"/>
                    <a:pt x="1391" y="3604"/>
                    <a:pt x="1906" y="3604"/>
                  </a:cubicBezTo>
                  <a:cubicBezTo>
                    <a:pt x="2431" y="3604"/>
                    <a:pt x="3040" y="3536"/>
                    <a:pt x="3403" y="3199"/>
                  </a:cubicBezTo>
                  <a:cubicBezTo>
                    <a:pt x="3782" y="2849"/>
                    <a:pt x="3821" y="1958"/>
                    <a:pt x="3591" y="1080"/>
                  </a:cubicBezTo>
                  <a:cubicBezTo>
                    <a:pt x="3377" y="202"/>
                    <a:pt x="2512" y="1"/>
                    <a:pt x="1906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3471;p77"/>
            <p:cNvSpPr/>
            <p:nvPr/>
          </p:nvSpPr>
          <p:spPr>
            <a:xfrm>
              <a:off x="3349247" y="1398526"/>
              <a:ext cx="699997" cy="346517"/>
            </a:xfrm>
            <a:custGeom>
              <a:avLst/>
              <a:gdLst/>
              <a:ahLst/>
              <a:cxnLst/>
              <a:rect l="l" t="t" r="r" b="b"/>
              <a:pathLst>
                <a:path w="4725" h="2339" extrusionOk="0">
                  <a:moveTo>
                    <a:pt x="2698" y="1"/>
                  </a:moveTo>
                  <a:cubicBezTo>
                    <a:pt x="1891" y="1"/>
                    <a:pt x="1463" y="279"/>
                    <a:pt x="743" y="1043"/>
                  </a:cubicBezTo>
                  <a:cubicBezTo>
                    <a:pt x="649" y="1163"/>
                    <a:pt x="445" y="1244"/>
                    <a:pt x="296" y="1312"/>
                  </a:cubicBezTo>
                  <a:cubicBezTo>
                    <a:pt x="163" y="1367"/>
                    <a:pt x="27" y="1312"/>
                    <a:pt x="14" y="1503"/>
                  </a:cubicBezTo>
                  <a:cubicBezTo>
                    <a:pt x="1" y="1840"/>
                    <a:pt x="244" y="2151"/>
                    <a:pt x="555" y="2258"/>
                  </a:cubicBezTo>
                  <a:cubicBezTo>
                    <a:pt x="645" y="2289"/>
                    <a:pt x="732" y="2302"/>
                    <a:pt x="816" y="2302"/>
                  </a:cubicBezTo>
                  <a:cubicBezTo>
                    <a:pt x="1211" y="2302"/>
                    <a:pt x="1546" y="2000"/>
                    <a:pt x="1835" y="1746"/>
                  </a:cubicBezTo>
                  <a:cubicBezTo>
                    <a:pt x="2039" y="1584"/>
                    <a:pt x="2240" y="1422"/>
                    <a:pt x="2470" y="1312"/>
                  </a:cubicBezTo>
                  <a:cubicBezTo>
                    <a:pt x="2583" y="1265"/>
                    <a:pt x="2849" y="1202"/>
                    <a:pt x="3143" y="1202"/>
                  </a:cubicBezTo>
                  <a:cubicBezTo>
                    <a:pt x="3445" y="1202"/>
                    <a:pt x="3778" y="1269"/>
                    <a:pt x="4009" y="1487"/>
                  </a:cubicBezTo>
                  <a:cubicBezTo>
                    <a:pt x="4051" y="2096"/>
                    <a:pt x="4469" y="2339"/>
                    <a:pt x="4469" y="2339"/>
                  </a:cubicBezTo>
                  <a:cubicBezTo>
                    <a:pt x="4686" y="1811"/>
                    <a:pt x="4725" y="1163"/>
                    <a:pt x="4414" y="677"/>
                  </a:cubicBezTo>
                  <a:cubicBezTo>
                    <a:pt x="4171" y="314"/>
                    <a:pt x="3714" y="84"/>
                    <a:pt x="3348" y="45"/>
                  </a:cubicBezTo>
                  <a:cubicBezTo>
                    <a:pt x="3104" y="16"/>
                    <a:pt x="2890" y="1"/>
                    <a:pt x="2698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3472;p77"/>
            <p:cNvSpPr/>
            <p:nvPr/>
          </p:nvSpPr>
          <p:spPr>
            <a:xfrm>
              <a:off x="3497099" y="1898972"/>
              <a:ext cx="110074" cy="110074"/>
            </a:xfrm>
            <a:custGeom>
              <a:avLst/>
              <a:gdLst/>
              <a:ahLst/>
              <a:cxnLst/>
              <a:rect l="l" t="t" r="r" b="b"/>
              <a:pathLst>
                <a:path w="743" h="743" extrusionOk="0">
                  <a:moveTo>
                    <a:pt x="380" y="1"/>
                  </a:moveTo>
                  <a:cubicBezTo>
                    <a:pt x="163" y="1"/>
                    <a:pt x="1" y="163"/>
                    <a:pt x="1" y="364"/>
                  </a:cubicBezTo>
                  <a:cubicBezTo>
                    <a:pt x="1" y="581"/>
                    <a:pt x="163" y="743"/>
                    <a:pt x="380" y="743"/>
                  </a:cubicBezTo>
                  <a:cubicBezTo>
                    <a:pt x="581" y="743"/>
                    <a:pt x="743" y="581"/>
                    <a:pt x="743" y="364"/>
                  </a:cubicBezTo>
                  <a:cubicBezTo>
                    <a:pt x="743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3473;p77"/>
            <p:cNvSpPr/>
            <p:nvPr/>
          </p:nvSpPr>
          <p:spPr>
            <a:xfrm>
              <a:off x="3891173" y="1898972"/>
              <a:ext cx="112000" cy="110074"/>
            </a:xfrm>
            <a:custGeom>
              <a:avLst/>
              <a:gdLst/>
              <a:ahLst/>
              <a:cxnLst/>
              <a:rect l="l" t="t" r="r" b="b"/>
              <a:pathLst>
                <a:path w="756" h="743" extrusionOk="0">
                  <a:moveTo>
                    <a:pt x="380" y="1"/>
                  </a:moveTo>
                  <a:cubicBezTo>
                    <a:pt x="176" y="1"/>
                    <a:pt x="1" y="163"/>
                    <a:pt x="1" y="364"/>
                  </a:cubicBezTo>
                  <a:cubicBezTo>
                    <a:pt x="1" y="581"/>
                    <a:pt x="176" y="743"/>
                    <a:pt x="380" y="743"/>
                  </a:cubicBezTo>
                  <a:cubicBezTo>
                    <a:pt x="581" y="743"/>
                    <a:pt x="756" y="581"/>
                    <a:pt x="756" y="364"/>
                  </a:cubicBezTo>
                  <a:cubicBezTo>
                    <a:pt x="756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3474;p77"/>
            <p:cNvSpPr/>
            <p:nvPr/>
          </p:nvSpPr>
          <p:spPr>
            <a:xfrm>
              <a:off x="3704951" y="1924750"/>
              <a:ext cx="70222" cy="29629"/>
            </a:xfrm>
            <a:custGeom>
              <a:avLst/>
              <a:gdLst/>
              <a:ahLst/>
              <a:cxnLst/>
              <a:rect l="l" t="t" r="r" b="b"/>
              <a:pathLst>
                <a:path w="474" h="200" extrusionOk="0">
                  <a:moveTo>
                    <a:pt x="234" y="1"/>
                  </a:moveTo>
                  <a:cubicBezTo>
                    <a:pt x="109" y="1"/>
                    <a:pt x="1" y="85"/>
                    <a:pt x="1" y="122"/>
                  </a:cubicBezTo>
                  <a:cubicBezTo>
                    <a:pt x="1" y="172"/>
                    <a:pt x="127" y="200"/>
                    <a:pt x="248" y="200"/>
                  </a:cubicBezTo>
                  <a:cubicBezTo>
                    <a:pt x="363" y="200"/>
                    <a:pt x="474" y="175"/>
                    <a:pt x="474" y="122"/>
                  </a:cubicBezTo>
                  <a:cubicBezTo>
                    <a:pt x="474" y="57"/>
                    <a:pt x="367" y="2"/>
                    <a:pt x="260" y="2"/>
                  </a:cubicBezTo>
                  <a:cubicBezTo>
                    <a:pt x="251" y="1"/>
                    <a:pt x="243" y="1"/>
                    <a:pt x="234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3475;p77"/>
            <p:cNvSpPr/>
            <p:nvPr/>
          </p:nvSpPr>
          <p:spPr>
            <a:xfrm>
              <a:off x="3701099" y="1920453"/>
              <a:ext cx="78370" cy="28148"/>
            </a:xfrm>
            <a:custGeom>
              <a:avLst/>
              <a:gdLst/>
              <a:ahLst/>
              <a:cxnLst/>
              <a:rect l="l" t="t" r="r" b="b"/>
              <a:pathLst>
                <a:path w="529" h="190" extrusionOk="0">
                  <a:moveTo>
                    <a:pt x="280" y="1"/>
                  </a:moveTo>
                  <a:cubicBezTo>
                    <a:pt x="160" y="1"/>
                    <a:pt x="35" y="58"/>
                    <a:pt x="1" y="167"/>
                  </a:cubicBezTo>
                  <a:lnTo>
                    <a:pt x="14" y="167"/>
                  </a:lnTo>
                  <a:cubicBezTo>
                    <a:pt x="95" y="112"/>
                    <a:pt x="163" y="44"/>
                    <a:pt x="270" y="44"/>
                  </a:cubicBezTo>
                  <a:cubicBezTo>
                    <a:pt x="380" y="44"/>
                    <a:pt x="432" y="99"/>
                    <a:pt x="500" y="180"/>
                  </a:cubicBezTo>
                  <a:cubicBezTo>
                    <a:pt x="506" y="186"/>
                    <a:pt x="514" y="190"/>
                    <a:pt x="519" y="190"/>
                  </a:cubicBezTo>
                  <a:cubicBezTo>
                    <a:pt x="525" y="190"/>
                    <a:pt x="529" y="186"/>
                    <a:pt x="529" y="180"/>
                  </a:cubicBezTo>
                  <a:cubicBezTo>
                    <a:pt x="514" y="58"/>
                    <a:pt x="399" y="1"/>
                    <a:pt x="28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3476;p77"/>
            <p:cNvSpPr/>
            <p:nvPr/>
          </p:nvSpPr>
          <p:spPr>
            <a:xfrm>
              <a:off x="3680951" y="1977194"/>
              <a:ext cx="165184" cy="45185"/>
            </a:xfrm>
            <a:custGeom>
              <a:avLst/>
              <a:gdLst/>
              <a:ahLst/>
              <a:cxnLst/>
              <a:rect l="l" t="t" r="r" b="b"/>
              <a:pathLst>
                <a:path w="1115" h="305" extrusionOk="0">
                  <a:moveTo>
                    <a:pt x="1069" y="0"/>
                  </a:moveTo>
                  <a:cubicBezTo>
                    <a:pt x="1060" y="0"/>
                    <a:pt x="1049" y="3"/>
                    <a:pt x="1041" y="11"/>
                  </a:cubicBezTo>
                  <a:cubicBezTo>
                    <a:pt x="891" y="179"/>
                    <a:pt x="659" y="253"/>
                    <a:pt x="430" y="253"/>
                  </a:cubicBezTo>
                  <a:cubicBezTo>
                    <a:pt x="289" y="253"/>
                    <a:pt x="149" y="225"/>
                    <a:pt x="30" y="173"/>
                  </a:cubicBezTo>
                  <a:cubicBezTo>
                    <a:pt x="1" y="173"/>
                    <a:pt x="1" y="202"/>
                    <a:pt x="17" y="202"/>
                  </a:cubicBezTo>
                  <a:cubicBezTo>
                    <a:pt x="131" y="271"/>
                    <a:pt x="275" y="304"/>
                    <a:pt x="424" y="304"/>
                  </a:cubicBezTo>
                  <a:cubicBezTo>
                    <a:pt x="677" y="304"/>
                    <a:pt x="943" y="209"/>
                    <a:pt x="1096" y="40"/>
                  </a:cubicBezTo>
                  <a:cubicBezTo>
                    <a:pt x="1114" y="19"/>
                    <a:pt x="1093" y="0"/>
                    <a:pt x="1069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3477;p77"/>
            <p:cNvSpPr/>
            <p:nvPr/>
          </p:nvSpPr>
          <p:spPr>
            <a:xfrm>
              <a:off x="3829247" y="1964750"/>
              <a:ext cx="29926" cy="22815"/>
            </a:xfrm>
            <a:custGeom>
              <a:avLst/>
              <a:gdLst/>
              <a:ahLst/>
              <a:cxnLst/>
              <a:rect l="l" t="t" r="r" b="b"/>
              <a:pathLst>
                <a:path w="202" h="154" extrusionOk="0">
                  <a:moveTo>
                    <a:pt x="40" y="1"/>
                  </a:moveTo>
                  <a:lnTo>
                    <a:pt x="40" y="1"/>
                  </a:lnTo>
                  <a:cubicBezTo>
                    <a:pt x="1" y="43"/>
                    <a:pt x="40" y="95"/>
                    <a:pt x="69" y="111"/>
                  </a:cubicBezTo>
                  <a:cubicBezTo>
                    <a:pt x="90" y="132"/>
                    <a:pt x="120" y="153"/>
                    <a:pt x="153" y="153"/>
                  </a:cubicBezTo>
                  <a:cubicBezTo>
                    <a:pt x="161" y="153"/>
                    <a:pt x="168" y="152"/>
                    <a:pt x="176" y="150"/>
                  </a:cubicBezTo>
                  <a:cubicBezTo>
                    <a:pt x="189" y="150"/>
                    <a:pt x="202" y="137"/>
                    <a:pt x="189" y="124"/>
                  </a:cubicBezTo>
                  <a:cubicBezTo>
                    <a:pt x="182" y="117"/>
                    <a:pt x="173" y="117"/>
                    <a:pt x="163" y="117"/>
                  </a:cubicBezTo>
                  <a:cubicBezTo>
                    <a:pt x="152" y="117"/>
                    <a:pt x="142" y="117"/>
                    <a:pt x="134" y="111"/>
                  </a:cubicBezTo>
                  <a:cubicBezTo>
                    <a:pt x="82" y="95"/>
                    <a:pt x="69" y="56"/>
                    <a:pt x="53" y="14"/>
                  </a:cubicBezTo>
                  <a:lnTo>
                    <a:pt x="40" y="1"/>
                  </a:ln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3478;p77"/>
            <p:cNvSpPr/>
            <p:nvPr/>
          </p:nvSpPr>
          <p:spPr>
            <a:xfrm>
              <a:off x="3797395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1" y="1"/>
                  </a:moveTo>
                  <a:cubicBezTo>
                    <a:pt x="430" y="1"/>
                    <a:pt x="174" y="108"/>
                    <a:pt x="93" y="364"/>
                  </a:cubicBezTo>
                  <a:cubicBezTo>
                    <a:pt x="1" y="669"/>
                    <a:pt x="195" y="973"/>
                    <a:pt x="596" y="973"/>
                  </a:cubicBezTo>
                  <a:cubicBezTo>
                    <a:pt x="604" y="973"/>
                    <a:pt x="613" y="973"/>
                    <a:pt x="621" y="973"/>
                  </a:cubicBezTo>
                  <a:cubicBezTo>
                    <a:pt x="1065" y="947"/>
                    <a:pt x="1227" y="688"/>
                    <a:pt x="1175" y="432"/>
                  </a:cubicBezTo>
                  <a:cubicBezTo>
                    <a:pt x="1133" y="163"/>
                    <a:pt x="932" y="1"/>
                    <a:pt x="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3479;p77"/>
            <p:cNvSpPr/>
            <p:nvPr/>
          </p:nvSpPr>
          <p:spPr>
            <a:xfrm>
              <a:off x="3809099" y="1760305"/>
              <a:ext cx="178221" cy="88296"/>
            </a:xfrm>
            <a:custGeom>
              <a:avLst/>
              <a:gdLst/>
              <a:ahLst/>
              <a:cxnLst/>
              <a:rect l="l" t="t" r="r" b="b"/>
              <a:pathLst>
                <a:path w="1203" h="596" extrusionOk="0">
                  <a:moveTo>
                    <a:pt x="555" y="1"/>
                  </a:moveTo>
                  <a:cubicBezTo>
                    <a:pt x="436" y="1"/>
                    <a:pt x="306" y="30"/>
                    <a:pt x="205" y="98"/>
                  </a:cubicBezTo>
                  <a:cubicBezTo>
                    <a:pt x="69" y="195"/>
                    <a:pt x="27" y="315"/>
                    <a:pt x="1" y="477"/>
                  </a:cubicBezTo>
                  <a:cubicBezTo>
                    <a:pt x="1" y="477"/>
                    <a:pt x="1" y="483"/>
                    <a:pt x="5" y="483"/>
                  </a:cubicBezTo>
                  <a:cubicBezTo>
                    <a:pt x="7" y="483"/>
                    <a:pt x="10" y="481"/>
                    <a:pt x="14" y="477"/>
                  </a:cubicBezTo>
                  <a:cubicBezTo>
                    <a:pt x="86" y="250"/>
                    <a:pt x="318" y="107"/>
                    <a:pt x="548" y="107"/>
                  </a:cubicBezTo>
                  <a:cubicBezTo>
                    <a:pt x="578" y="107"/>
                    <a:pt x="607" y="109"/>
                    <a:pt x="636" y="114"/>
                  </a:cubicBezTo>
                  <a:cubicBezTo>
                    <a:pt x="743" y="140"/>
                    <a:pt x="853" y="195"/>
                    <a:pt x="934" y="276"/>
                  </a:cubicBezTo>
                  <a:cubicBezTo>
                    <a:pt x="999" y="370"/>
                    <a:pt x="1015" y="490"/>
                    <a:pt x="1080" y="584"/>
                  </a:cubicBezTo>
                  <a:cubicBezTo>
                    <a:pt x="1088" y="592"/>
                    <a:pt x="1102" y="596"/>
                    <a:pt x="1113" y="596"/>
                  </a:cubicBezTo>
                  <a:cubicBezTo>
                    <a:pt x="1125" y="596"/>
                    <a:pt x="1135" y="592"/>
                    <a:pt x="1135" y="584"/>
                  </a:cubicBezTo>
                  <a:cubicBezTo>
                    <a:pt x="1203" y="451"/>
                    <a:pt x="1109" y="276"/>
                    <a:pt x="1015" y="179"/>
                  </a:cubicBezTo>
                  <a:cubicBezTo>
                    <a:pt x="905" y="85"/>
                    <a:pt x="756" y="17"/>
                    <a:pt x="623" y="4"/>
                  </a:cubicBezTo>
                  <a:cubicBezTo>
                    <a:pt x="601" y="2"/>
                    <a:pt x="578" y="1"/>
                    <a:pt x="55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3480;p77"/>
            <p:cNvSpPr/>
            <p:nvPr/>
          </p:nvSpPr>
          <p:spPr>
            <a:xfrm>
              <a:off x="3815321" y="1792897"/>
              <a:ext cx="122074" cy="120148"/>
            </a:xfrm>
            <a:custGeom>
              <a:avLst/>
              <a:gdLst/>
              <a:ahLst/>
              <a:cxnLst/>
              <a:rect l="l" t="t" r="r" b="b"/>
              <a:pathLst>
                <a:path w="824" h="811" extrusionOk="0">
                  <a:moveTo>
                    <a:pt x="406" y="1"/>
                  </a:moveTo>
                  <a:cubicBezTo>
                    <a:pt x="189" y="1"/>
                    <a:pt x="1" y="176"/>
                    <a:pt x="1" y="406"/>
                  </a:cubicBezTo>
                  <a:cubicBezTo>
                    <a:pt x="1" y="623"/>
                    <a:pt x="189" y="811"/>
                    <a:pt x="406" y="811"/>
                  </a:cubicBezTo>
                  <a:cubicBezTo>
                    <a:pt x="633" y="811"/>
                    <a:pt x="824" y="623"/>
                    <a:pt x="824" y="406"/>
                  </a:cubicBezTo>
                  <a:cubicBezTo>
                    <a:pt x="824" y="176"/>
                    <a:pt x="633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3481;p77"/>
            <p:cNvSpPr/>
            <p:nvPr/>
          </p:nvSpPr>
          <p:spPr>
            <a:xfrm>
              <a:off x="3829247" y="1826972"/>
              <a:ext cx="40000" cy="38074"/>
            </a:xfrm>
            <a:custGeom>
              <a:avLst/>
              <a:gdLst/>
              <a:ahLst/>
              <a:cxnLst/>
              <a:rect l="l" t="t" r="r" b="b"/>
              <a:pathLst>
                <a:path w="270" h="257" extrusionOk="0">
                  <a:moveTo>
                    <a:pt x="134" y="1"/>
                  </a:moveTo>
                  <a:cubicBezTo>
                    <a:pt x="69" y="1"/>
                    <a:pt x="1" y="69"/>
                    <a:pt x="1" y="134"/>
                  </a:cubicBezTo>
                  <a:cubicBezTo>
                    <a:pt x="1" y="202"/>
                    <a:pt x="69" y="257"/>
                    <a:pt x="134" y="257"/>
                  </a:cubicBezTo>
                  <a:cubicBezTo>
                    <a:pt x="202" y="257"/>
                    <a:pt x="270" y="202"/>
                    <a:pt x="270" y="134"/>
                  </a:cubicBezTo>
                  <a:cubicBezTo>
                    <a:pt x="270" y="69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3482;p77"/>
            <p:cNvSpPr/>
            <p:nvPr/>
          </p:nvSpPr>
          <p:spPr>
            <a:xfrm>
              <a:off x="3521099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3" y="1"/>
                  </a:moveTo>
                  <a:cubicBezTo>
                    <a:pt x="299" y="1"/>
                    <a:pt x="108" y="163"/>
                    <a:pt x="56" y="432"/>
                  </a:cubicBezTo>
                  <a:cubicBezTo>
                    <a:pt x="1" y="688"/>
                    <a:pt x="163" y="947"/>
                    <a:pt x="623" y="973"/>
                  </a:cubicBezTo>
                  <a:cubicBezTo>
                    <a:pt x="631" y="973"/>
                    <a:pt x="640" y="973"/>
                    <a:pt x="648" y="973"/>
                  </a:cubicBezTo>
                  <a:cubicBezTo>
                    <a:pt x="1048" y="973"/>
                    <a:pt x="1227" y="669"/>
                    <a:pt x="1135" y="364"/>
                  </a:cubicBezTo>
                  <a:cubicBezTo>
                    <a:pt x="1067" y="108"/>
                    <a:pt x="798" y="1"/>
                    <a:pt x="6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3483;p77"/>
            <p:cNvSpPr/>
            <p:nvPr/>
          </p:nvSpPr>
          <p:spPr>
            <a:xfrm>
              <a:off x="3512951" y="1760749"/>
              <a:ext cx="180147" cy="88000"/>
            </a:xfrm>
            <a:custGeom>
              <a:avLst/>
              <a:gdLst/>
              <a:ahLst/>
              <a:cxnLst/>
              <a:rect l="l" t="t" r="r" b="b"/>
              <a:pathLst>
                <a:path w="1216" h="594" extrusionOk="0">
                  <a:moveTo>
                    <a:pt x="660" y="1"/>
                  </a:moveTo>
                  <a:cubicBezTo>
                    <a:pt x="600" y="1"/>
                    <a:pt x="541" y="10"/>
                    <a:pt x="487" y="30"/>
                  </a:cubicBezTo>
                  <a:cubicBezTo>
                    <a:pt x="367" y="56"/>
                    <a:pt x="260" y="124"/>
                    <a:pt x="179" y="205"/>
                  </a:cubicBezTo>
                  <a:cubicBezTo>
                    <a:pt x="111" y="299"/>
                    <a:pt x="1" y="461"/>
                    <a:pt x="69" y="568"/>
                  </a:cubicBezTo>
                  <a:cubicBezTo>
                    <a:pt x="78" y="577"/>
                    <a:pt x="100" y="593"/>
                    <a:pt x="118" y="593"/>
                  </a:cubicBezTo>
                  <a:cubicBezTo>
                    <a:pt x="126" y="593"/>
                    <a:pt x="133" y="590"/>
                    <a:pt x="137" y="581"/>
                  </a:cubicBezTo>
                  <a:cubicBezTo>
                    <a:pt x="179" y="500"/>
                    <a:pt x="192" y="419"/>
                    <a:pt x="244" y="338"/>
                  </a:cubicBezTo>
                  <a:cubicBezTo>
                    <a:pt x="299" y="244"/>
                    <a:pt x="367" y="192"/>
                    <a:pt x="461" y="150"/>
                  </a:cubicBezTo>
                  <a:cubicBezTo>
                    <a:pt x="529" y="121"/>
                    <a:pt x="601" y="108"/>
                    <a:pt x="673" y="108"/>
                  </a:cubicBezTo>
                  <a:cubicBezTo>
                    <a:pt x="903" y="108"/>
                    <a:pt x="1131" y="247"/>
                    <a:pt x="1203" y="474"/>
                  </a:cubicBezTo>
                  <a:cubicBezTo>
                    <a:pt x="1203" y="478"/>
                    <a:pt x="1204" y="479"/>
                    <a:pt x="1206" y="479"/>
                  </a:cubicBezTo>
                  <a:cubicBezTo>
                    <a:pt x="1209" y="479"/>
                    <a:pt x="1216" y="470"/>
                    <a:pt x="1216" y="461"/>
                  </a:cubicBezTo>
                  <a:cubicBezTo>
                    <a:pt x="1190" y="299"/>
                    <a:pt x="1122" y="163"/>
                    <a:pt x="960" y="82"/>
                  </a:cubicBezTo>
                  <a:cubicBezTo>
                    <a:pt x="875" y="30"/>
                    <a:pt x="766" y="1"/>
                    <a:pt x="66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3484;p77"/>
            <p:cNvSpPr/>
            <p:nvPr/>
          </p:nvSpPr>
          <p:spPr>
            <a:xfrm>
              <a:off x="3565247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76"/>
                    <a:pt x="1" y="406"/>
                  </a:cubicBezTo>
                  <a:cubicBezTo>
                    <a:pt x="1" y="623"/>
                    <a:pt x="176" y="811"/>
                    <a:pt x="406" y="811"/>
                  </a:cubicBezTo>
                  <a:cubicBezTo>
                    <a:pt x="636" y="811"/>
                    <a:pt x="811" y="623"/>
                    <a:pt x="811" y="406"/>
                  </a:cubicBezTo>
                  <a:cubicBezTo>
                    <a:pt x="811" y="176"/>
                    <a:pt x="636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3485;p77"/>
            <p:cNvSpPr/>
            <p:nvPr/>
          </p:nvSpPr>
          <p:spPr>
            <a:xfrm>
              <a:off x="3577247" y="1826972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34" y="1"/>
                  </a:moveTo>
                  <a:cubicBezTo>
                    <a:pt x="53" y="1"/>
                    <a:pt x="1" y="69"/>
                    <a:pt x="1" y="134"/>
                  </a:cubicBezTo>
                  <a:cubicBezTo>
                    <a:pt x="1" y="202"/>
                    <a:pt x="53" y="257"/>
                    <a:pt x="134" y="257"/>
                  </a:cubicBezTo>
                  <a:cubicBezTo>
                    <a:pt x="202" y="257"/>
                    <a:pt x="257" y="202"/>
                    <a:pt x="257" y="134"/>
                  </a:cubicBezTo>
                  <a:cubicBezTo>
                    <a:pt x="257" y="69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3486;p77"/>
            <p:cNvSpPr/>
            <p:nvPr/>
          </p:nvSpPr>
          <p:spPr>
            <a:xfrm>
              <a:off x="3843173" y="1690379"/>
              <a:ext cx="101925" cy="52296"/>
            </a:xfrm>
            <a:custGeom>
              <a:avLst/>
              <a:gdLst/>
              <a:ahLst/>
              <a:cxnLst/>
              <a:rect l="l" t="t" r="r" b="b"/>
              <a:pathLst>
                <a:path w="688" h="353" extrusionOk="0">
                  <a:moveTo>
                    <a:pt x="166" y="0"/>
                  </a:moveTo>
                  <a:cubicBezTo>
                    <a:pt x="151" y="0"/>
                    <a:pt x="136" y="1"/>
                    <a:pt x="121" y="3"/>
                  </a:cubicBezTo>
                  <a:cubicBezTo>
                    <a:pt x="95" y="3"/>
                    <a:pt x="82" y="3"/>
                    <a:pt x="56" y="19"/>
                  </a:cubicBezTo>
                  <a:cubicBezTo>
                    <a:pt x="27" y="32"/>
                    <a:pt x="14" y="58"/>
                    <a:pt x="14" y="84"/>
                  </a:cubicBezTo>
                  <a:cubicBezTo>
                    <a:pt x="1" y="139"/>
                    <a:pt x="56" y="165"/>
                    <a:pt x="95" y="181"/>
                  </a:cubicBezTo>
                  <a:cubicBezTo>
                    <a:pt x="137" y="181"/>
                    <a:pt x="176" y="181"/>
                    <a:pt x="202" y="194"/>
                  </a:cubicBezTo>
                  <a:cubicBezTo>
                    <a:pt x="231" y="194"/>
                    <a:pt x="257" y="194"/>
                    <a:pt x="283" y="207"/>
                  </a:cubicBezTo>
                  <a:cubicBezTo>
                    <a:pt x="380" y="220"/>
                    <a:pt x="461" y="262"/>
                    <a:pt x="542" y="301"/>
                  </a:cubicBezTo>
                  <a:cubicBezTo>
                    <a:pt x="568" y="314"/>
                    <a:pt x="594" y="343"/>
                    <a:pt x="636" y="343"/>
                  </a:cubicBezTo>
                  <a:cubicBezTo>
                    <a:pt x="642" y="349"/>
                    <a:pt x="652" y="353"/>
                    <a:pt x="660" y="353"/>
                  </a:cubicBezTo>
                  <a:cubicBezTo>
                    <a:pt x="668" y="353"/>
                    <a:pt x="675" y="349"/>
                    <a:pt x="675" y="343"/>
                  </a:cubicBezTo>
                  <a:cubicBezTo>
                    <a:pt x="675" y="327"/>
                    <a:pt x="688" y="314"/>
                    <a:pt x="675" y="314"/>
                  </a:cubicBezTo>
                  <a:cubicBezTo>
                    <a:pt x="675" y="262"/>
                    <a:pt x="649" y="233"/>
                    <a:pt x="623" y="194"/>
                  </a:cubicBezTo>
                  <a:cubicBezTo>
                    <a:pt x="568" y="152"/>
                    <a:pt x="526" y="113"/>
                    <a:pt x="474" y="84"/>
                  </a:cubicBezTo>
                  <a:cubicBezTo>
                    <a:pt x="377" y="38"/>
                    <a:pt x="273" y="0"/>
                    <a:pt x="166" y="0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3487;p77"/>
            <p:cNvSpPr/>
            <p:nvPr/>
          </p:nvSpPr>
          <p:spPr>
            <a:xfrm>
              <a:off x="3555173" y="1690230"/>
              <a:ext cx="101925" cy="46666"/>
            </a:xfrm>
            <a:custGeom>
              <a:avLst/>
              <a:gdLst/>
              <a:ahLst/>
              <a:cxnLst/>
              <a:rect l="l" t="t" r="r" b="b"/>
              <a:pathLst>
                <a:path w="688" h="315" extrusionOk="0">
                  <a:moveTo>
                    <a:pt x="535" y="1"/>
                  </a:moveTo>
                  <a:cubicBezTo>
                    <a:pt x="434" y="1"/>
                    <a:pt x="333" y="26"/>
                    <a:pt x="244" y="59"/>
                  </a:cubicBezTo>
                  <a:cubicBezTo>
                    <a:pt x="189" y="85"/>
                    <a:pt x="121" y="127"/>
                    <a:pt x="82" y="166"/>
                  </a:cubicBezTo>
                  <a:cubicBezTo>
                    <a:pt x="56" y="195"/>
                    <a:pt x="27" y="221"/>
                    <a:pt x="14" y="276"/>
                  </a:cubicBezTo>
                  <a:cubicBezTo>
                    <a:pt x="1" y="276"/>
                    <a:pt x="14" y="289"/>
                    <a:pt x="14" y="302"/>
                  </a:cubicBezTo>
                  <a:cubicBezTo>
                    <a:pt x="14" y="315"/>
                    <a:pt x="40" y="315"/>
                    <a:pt x="56" y="315"/>
                  </a:cubicBezTo>
                  <a:cubicBezTo>
                    <a:pt x="95" y="302"/>
                    <a:pt x="121" y="289"/>
                    <a:pt x="150" y="276"/>
                  </a:cubicBezTo>
                  <a:cubicBezTo>
                    <a:pt x="231" y="234"/>
                    <a:pt x="325" y="208"/>
                    <a:pt x="406" y="195"/>
                  </a:cubicBezTo>
                  <a:lnTo>
                    <a:pt x="487" y="195"/>
                  </a:lnTo>
                  <a:cubicBezTo>
                    <a:pt x="526" y="182"/>
                    <a:pt x="568" y="182"/>
                    <a:pt x="594" y="182"/>
                  </a:cubicBezTo>
                  <a:cubicBezTo>
                    <a:pt x="649" y="182"/>
                    <a:pt x="688" y="153"/>
                    <a:pt x="688" y="101"/>
                  </a:cubicBezTo>
                  <a:cubicBezTo>
                    <a:pt x="688" y="72"/>
                    <a:pt x="675" y="46"/>
                    <a:pt x="649" y="33"/>
                  </a:cubicBezTo>
                  <a:cubicBezTo>
                    <a:pt x="636" y="20"/>
                    <a:pt x="607" y="4"/>
                    <a:pt x="594" y="4"/>
                  </a:cubicBezTo>
                  <a:cubicBezTo>
                    <a:pt x="574" y="2"/>
                    <a:pt x="554" y="1"/>
                    <a:pt x="535" y="1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3488;p77"/>
            <p:cNvSpPr/>
            <p:nvPr/>
          </p:nvSpPr>
          <p:spPr>
            <a:xfrm>
              <a:off x="4021247" y="1740305"/>
              <a:ext cx="147999" cy="191703"/>
            </a:xfrm>
            <a:custGeom>
              <a:avLst/>
              <a:gdLst/>
              <a:ahLst/>
              <a:cxnLst/>
              <a:rect l="l" t="t" r="r" b="b"/>
              <a:pathLst>
                <a:path w="999" h="1294" extrusionOk="0">
                  <a:moveTo>
                    <a:pt x="464" y="1"/>
                  </a:moveTo>
                  <a:cubicBezTo>
                    <a:pt x="228" y="1"/>
                    <a:pt x="44" y="214"/>
                    <a:pt x="1" y="369"/>
                  </a:cubicBezTo>
                  <a:lnTo>
                    <a:pt x="27" y="1166"/>
                  </a:lnTo>
                  <a:cubicBezTo>
                    <a:pt x="85" y="1253"/>
                    <a:pt x="183" y="1293"/>
                    <a:pt x="292" y="1293"/>
                  </a:cubicBezTo>
                  <a:cubicBezTo>
                    <a:pt x="488" y="1293"/>
                    <a:pt x="720" y="1165"/>
                    <a:pt x="824" y="949"/>
                  </a:cubicBezTo>
                  <a:cubicBezTo>
                    <a:pt x="999" y="599"/>
                    <a:pt x="918" y="152"/>
                    <a:pt x="620" y="32"/>
                  </a:cubicBezTo>
                  <a:cubicBezTo>
                    <a:pt x="566" y="10"/>
                    <a:pt x="514" y="1"/>
                    <a:pt x="464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3489;p77"/>
            <p:cNvSpPr/>
            <p:nvPr/>
          </p:nvSpPr>
          <p:spPr>
            <a:xfrm>
              <a:off x="4016951" y="1797786"/>
              <a:ext cx="120444" cy="74222"/>
            </a:xfrm>
            <a:custGeom>
              <a:avLst/>
              <a:gdLst/>
              <a:ahLst/>
              <a:cxnLst/>
              <a:rect l="l" t="t" r="r" b="b"/>
              <a:pathLst>
                <a:path w="813" h="501" extrusionOk="0">
                  <a:moveTo>
                    <a:pt x="367" y="0"/>
                  </a:moveTo>
                  <a:cubicBezTo>
                    <a:pt x="212" y="0"/>
                    <a:pt x="56" y="69"/>
                    <a:pt x="1" y="224"/>
                  </a:cubicBezTo>
                  <a:cubicBezTo>
                    <a:pt x="1" y="234"/>
                    <a:pt x="11" y="255"/>
                    <a:pt x="22" y="255"/>
                  </a:cubicBezTo>
                  <a:cubicBezTo>
                    <a:pt x="24" y="255"/>
                    <a:pt x="27" y="253"/>
                    <a:pt x="30" y="250"/>
                  </a:cubicBezTo>
                  <a:cubicBezTo>
                    <a:pt x="82" y="211"/>
                    <a:pt x="124" y="156"/>
                    <a:pt x="192" y="130"/>
                  </a:cubicBezTo>
                  <a:cubicBezTo>
                    <a:pt x="243" y="98"/>
                    <a:pt x="293" y="83"/>
                    <a:pt x="343" y="83"/>
                  </a:cubicBezTo>
                  <a:cubicBezTo>
                    <a:pt x="360" y="83"/>
                    <a:pt x="376" y="85"/>
                    <a:pt x="393" y="88"/>
                  </a:cubicBezTo>
                  <a:cubicBezTo>
                    <a:pt x="435" y="130"/>
                    <a:pt x="461" y="169"/>
                    <a:pt x="448" y="237"/>
                  </a:cubicBezTo>
                  <a:cubicBezTo>
                    <a:pt x="448" y="305"/>
                    <a:pt x="422" y="373"/>
                    <a:pt x="380" y="412"/>
                  </a:cubicBezTo>
                  <a:cubicBezTo>
                    <a:pt x="341" y="454"/>
                    <a:pt x="299" y="467"/>
                    <a:pt x="260" y="480"/>
                  </a:cubicBezTo>
                  <a:lnTo>
                    <a:pt x="244" y="493"/>
                  </a:lnTo>
                  <a:cubicBezTo>
                    <a:pt x="262" y="498"/>
                    <a:pt x="280" y="500"/>
                    <a:pt x="297" y="500"/>
                  </a:cubicBezTo>
                  <a:cubicBezTo>
                    <a:pt x="471" y="500"/>
                    <a:pt x="578" y="264"/>
                    <a:pt x="516" y="117"/>
                  </a:cubicBezTo>
                  <a:lnTo>
                    <a:pt x="516" y="117"/>
                  </a:lnTo>
                  <a:cubicBezTo>
                    <a:pt x="623" y="169"/>
                    <a:pt x="717" y="250"/>
                    <a:pt x="717" y="386"/>
                  </a:cubicBezTo>
                  <a:cubicBezTo>
                    <a:pt x="813" y="146"/>
                    <a:pt x="592" y="0"/>
                    <a:pt x="367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3490;p77"/>
            <p:cNvSpPr/>
            <p:nvPr/>
          </p:nvSpPr>
          <p:spPr>
            <a:xfrm>
              <a:off x="4003025" y="1742971"/>
              <a:ext cx="76444" cy="102814"/>
            </a:xfrm>
            <a:custGeom>
              <a:avLst/>
              <a:gdLst/>
              <a:ahLst/>
              <a:cxnLst/>
              <a:rect l="l" t="t" r="r" b="b"/>
              <a:pathLst>
                <a:path w="516" h="694" extrusionOk="0">
                  <a:moveTo>
                    <a:pt x="516" y="1"/>
                  </a:moveTo>
                  <a:lnTo>
                    <a:pt x="56" y="14"/>
                  </a:lnTo>
                  <a:cubicBezTo>
                    <a:pt x="82" y="150"/>
                    <a:pt x="1" y="581"/>
                    <a:pt x="56" y="675"/>
                  </a:cubicBezTo>
                  <a:cubicBezTo>
                    <a:pt x="63" y="687"/>
                    <a:pt x="75" y="693"/>
                    <a:pt x="91" y="693"/>
                  </a:cubicBezTo>
                  <a:cubicBezTo>
                    <a:pt x="196" y="693"/>
                    <a:pt x="457" y="434"/>
                    <a:pt x="516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3491;p77"/>
            <p:cNvSpPr/>
            <p:nvPr/>
          </p:nvSpPr>
          <p:spPr>
            <a:xfrm>
              <a:off x="3589247" y="2162972"/>
              <a:ext cx="396146" cy="425924"/>
            </a:xfrm>
            <a:custGeom>
              <a:avLst/>
              <a:gdLst/>
              <a:ahLst/>
              <a:cxnLst/>
              <a:rect l="l" t="t" r="r" b="b"/>
              <a:pathLst>
                <a:path w="2674" h="2875" extrusionOk="0">
                  <a:moveTo>
                    <a:pt x="798" y="1"/>
                  </a:moveTo>
                  <a:cubicBezTo>
                    <a:pt x="730" y="189"/>
                    <a:pt x="513" y="406"/>
                    <a:pt x="325" y="1012"/>
                  </a:cubicBezTo>
                  <a:cubicBezTo>
                    <a:pt x="82" y="1822"/>
                    <a:pt x="1" y="2269"/>
                    <a:pt x="1" y="2700"/>
                  </a:cubicBezTo>
                  <a:cubicBezTo>
                    <a:pt x="1" y="2700"/>
                    <a:pt x="526" y="2875"/>
                    <a:pt x="1336" y="2875"/>
                  </a:cubicBezTo>
                  <a:cubicBezTo>
                    <a:pt x="2146" y="2875"/>
                    <a:pt x="2674" y="2700"/>
                    <a:pt x="2674" y="2700"/>
                  </a:cubicBezTo>
                  <a:cubicBezTo>
                    <a:pt x="2674" y="2256"/>
                    <a:pt x="2593" y="1822"/>
                    <a:pt x="2350" y="1012"/>
                  </a:cubicBezTo>
                  <a:cubicBezTo>
                    <a:pt x="2159" y="406"/>
                    <a:pt x="1945" y="189"/>
                    <a:pt x="1877" y="1"/>
                  </a:cubicBezTo>
                  <a:cubicBezTo>
                    <a:pt x="1864" y="1"/>
                    <a:pt x="1783" y="231"/>
                    <a:pt x="1336" y="231"/>
                  </a:cubicBezTo>
                  <a:cubicBezTo>
                    <a:pt x="892" y="231"/>
                    <a:pt x="798" y="1"/>
                    <a:pt x="79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8" name="Google Shape;3492;p77"/>
          <p:cNvGrpSpPr/>
          <p:nvPr/>
        </p:nvGrpSpPr>
        <p:grpSpPr>
          <a:xfrm>
            <a:off x="6210451" y="4877176"/>
            <a:ext cx="952919" cy="1772533"/>
            <a:chOff x="4613100" y="3115123"/>
            <a:chExt cx="771999" cy="1436003"/>
          </a:xfrm>
        </p:grpSpPr>
        <p:sp>
          <p:nvSpPr>
            <p:cNvPr id="229" name="Google Shape;3493;p77"/>
            <p:cNvSpPr/>
            <p:nvPr/>
          </p:nvSpPr>
          <p:spPr>
            <a:xfrm>
              <a:off x="4801248" y="3769050"/>
              <a:ext cx="396146" cy="509924"/>
            </a:xfrm>
            <a:custGeom>
              <a:avLst/>
              <a:gdLst/>
              <a:ahLst/>
              <a:cxnLst/>
              <a:rect l="l" t="t" r="r" b="b"/>
              <a:pathLst>
                <a:path w="2674" h="3442" extrusionOk="0">
                  <a:moveTo>
                    <a:pt x="850" y="1"/>
                  </a:moveTo>
                  <a:cubicBezTo>
                    <a:pt x="850" y="1"/>
                    <a:pt x="850" y="257"/>
                    <a:pt x="824" y="471"/>
                  </a:cubicBezTo>
                  <a:cubicBezTo>
                    <a:pt x="811" y="701"/>
                    <a:pt x="539" y="876"/>
                    <a:pt x="325" y="1579"/>
                  </a:cubicBezTo>
                  <a:cubicBezTo>
                    <a:pt x="82" y="2389"/>
                    <a:pt x="1" y="3280"/>
                    <a:pt x="1" y="3280"/>
                  </a:cubicBezTo>
                  <a:cubicBezTo>
                    <a:pt x="1" y="3280"/>
                    <a:pt x="526" y="3442"/>
                    <a:pt x="1336" y="3442"/>
                  </a:cubicBezTo>
                  <a:cubicBezTo>
                    <a:pt x="2146" y="3442"/>
                    <a:pt x="2674" y="3280"/>
                    <a:pt x="2674" y="3280"/>
                  </a:cubicBezTo>
                  <a:cubicBezTo>
                    <a:pt x="2674" y="3280"/>
                    <a:pt x="2593" y="2389"/>
                    <a:pt x="2350" y="1579"/>
                  </a:cubicBezTo>
                  <a:cubicBezTo>
                    <a:pt x="2133" y="876"/>
                    <a:pt x="1864" y="701"/>
                    <a:pt x="1851" y="471"/>
                  </a:cubicBezTo>
                  <a:cubicBezTo>
                    <a:pt x="1835" y="257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3494;p77"/>
            <p:cNvSpPr/>
            <p:nvPr/>
          </p:nvSpPr>
          <p:spPr>
            <a:xfrm>
              <a:off x="4615025" y="3115123"/>
              <a:ext cx="720145" cy="609923"/>
            </a:xfrm>
            <a:custGeom>
              <a:avLst/>
              <a:gdLst/>
              <a:ahLst/>
              <a:cxnLst/>
              <a:rect l="l" t="t" r="r" b="b"/>
              <a:pathLst>
                <a:path w="4861" h="4117" extrusionOk="0">
                  <a:moveTo>
                    <a:pt x="2441" y="0"/>
                  </a:moveTo>
                  <a:cubicBezTo>
                    <a:pt x="1968" y="0"/>
                    <a:pt x="1474" y="104"/>
                    <a:pt x="1083" y="404"/>
                  </a:cubicBezTo>
                  <a:cubicBezTo>
                    <a:pt x="1" y="1240"/>
                    <a:pt x="299" y="2403"/>
                    <a:pt x="568" y="2808"/>
                  </a:cubicBezTo>
                  <a:lnTo>
                    <a:pt x="3889" y="4117"/>
                  </a:lnTo>
                  <a:cubicBezTo>
                    <a:pt x="3889" y="4117"/>
                    <a:pt x="4469" y="4075"/>
                    <a:pt x="4660" y="3346"/>
                  </a:cubicBezTo>
                  <a:cubicBezTo>
                    <a:pt x="4848" y="2617"/>
                    <a:pt x="4861" y="1956"/>
                    <a:pt x="4728" y="1564"/>
                  </a:cubicBezTo>
                  <a:cubicBezTo>
                    <a:pt x="4605" y="1175"/>
                    <a:pt x="4323" y="1094"/>
                    <a:pt x="4323" y="1094"/>
                  </a:cubicBezTo>
                  <a:cubicBezTo>
                    <a:pt x="4323" y="1094"/>
                    <a:pt x="4456" y="822"/>
                    <a:pt x="4012" y="404"/>
                  </a:cubicBezTo>
                  <a:cubicBezTo>
                    <a:pt x="3832" y="242"/>
                    <a:pt x="3161" y="0"/>
                    <a:pt x="2441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3495;p77"/>
            <p:cNvSpPr/>
            <p:nvPr/>
          </p:nvSpPr>
          <p:spPr>
            <a:xfrm>
              <a:off x="5191026" y="3433049"/>
              <a:ext cx="100444" cy="291999"/>
            </a:xfrm>
            <a:custGeom>
              <a:avLst/>
              <a:gdLst/>
              <a:ahLst/>
              <a:cxnLst/>
              <a:rect l="l" t="t" r="r" b="b"/>
              <a:pathLst>
                <a:path w="678" h="1971" extrusionOk="0">
                  <a:moveTo>
                    <a:pt x="163" y="1"/>
                  </a:moveTo>
                  <a:lnTo>
                    <a:pt x="1" y="1971"/>
                  </a:lnTo>
                  <a:cubicBezTo>
                    <a:pt x="257" y="1783"/>
                    <a:pt x="678" y="1524"/>
                    <a:pt x="67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3496;p77"/>
            <p:cNvSpPr/>
            <p:nvPr/>
          </p:nvSpPr>
          <p:spPr>
            <a:xfrm>
              <a:off x="4925100" y="3769050"/>
              <a:ext cx="147999" cy="62074"/>
            </a:xfrm>
            <a:custGeom>
              <a:avLst/>
              <a:gdLst/>
              <a:ahLst/>
              <a:cxnLst/>
              <a:rect l="l" t="t" r="r" b="b"/>
              <a:pathLst>
                <a:path w="999" h="419" extrusionOk="0">
                  <a:moveTo>
                    <a:pt x="14" y="1"/>
                  </a:moveTo>
                  <a:cubicBezTo>
                    <a:pt x="14" y="1"/>
                    <a:pt x="14" y="202"/>
                    <a:pt x="1" y="406"/>
                  </a:cubicBezTo>
                  <a:cubicBezTo>
                    <a:pt x="95" y="406"/>
                    <a:pt x="189" y="419"/>
                    <a:pt x="286" y="419"/>
                  </a:cubicBezTo>
                  <a:cubicBezTo>
                    <a:pt x="529" y="419"/>
                    <a:pt x="837" y="338"/>
                    <a:pt x="999" y="244"/>
                  </a:cubicBezTo>
                  <a:cubicBezTo>
                    <a:pt x="986" y="66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3497;p77"/>
            <p:cNvSpPr/>
            <p:nvPr/>
          </p:nvSpPr>
          <p:spPr>
            <a:xfrm>
              <a:off x="4613100" y="3854087"/>
              <a:ext cx="308295" cy="354961"/>
            </a:xfrm>
            <a:custGeom>
              <a:avLst/>
              <a:gdLst/>
              <a:ahLst/>
              <a:cxnLst/>
              <a:rect l="l" t="t" r="r" b="b"/>
              <a:pathLst>
                <a:path w="2081" h="2396" extrusionOk="0">
                  <a:moveTo>
                    <a:pt x="1981" y="1"/>
                  </a:moveTo>
                  <a:cubicBezTo>
                    <a:pt x="1813" y="1"/>
                    <a:pt x="1559" y="144"/>
                    <a:pt x="1161" y="587"/>
                  </a:cubicBezTo>
                  <a:cubicBezTo>
                    <a:pt x="1015" y="749"/>
                    <a:pt x="879" y="911"/>
                    <a:pt x="743" y="1073"/>
                  </a:cubicBezTo>
                  <a:cubicBezTo>
                    <a:pt x="649" y="1193"/>
                    <a:pt x="542" y="1316"/>
                    <a:pt x="448" y="1452"/>
                  </a:cubicBezTo>
                  <a:cubicBezTo>
                    <a:pt x="406" y="1491"/>
                    <a:pt x="380" y="1546"/>
                    <a:pt x="338" y="1585"/>
                  </a:cubicBezTo>
                  <a:cubicBezTo>
                    <a:pt x="286" y="1627"/>
                    <a:pt x="218" y="1640"/>
                    <a:pt x="150" y="1653"/>
                  </a:cubicBezTo>
                  <a:cubicBezTo>
                    <a:pt x="108" y="1666"/>
                    <a:pt x="69" y="1679"/>
                    <a:pt x="43" y="1708"/>
                  </a:cubicBezTo>
                  <a:cubicBezTo>
                    <a:pt x="1" y="1734"/>
                    <a:pt x="14" y="1789"/>
                    <a:pt x="56" y="1802"/>
                  </a:cubicBezTo>
                  <a:cubicBezTo>
                    <a:pt x="73" y="1806"/>
                    <a:pt x="89" y="1808"/>
                    <a:pt x="105" y="1808"/>
                  </a:cubicBezTo>
                  <a:cubicBezTo>
                    <a:pt x="137" y="1808"/>
                    <a:pt x="168" y="1802"/>
                    <a:pt x="205" y="1802"/>
                  </a:cubicBezTo>
                  <a:lnTo>
                    <a:pt x="218" y="1815"/>
                  </a:lnTo>
                  <a:cubicBezTo>
                    <a:pt x="231" y="1828"/>
                    <a:pt x="218" y="1841"/>
                    <a:pt x="218" y="1841"/>
                  </a:cubicBezTo>
                  <a:cubicBezTo>
                    <a:pt x="189" y="1896"/>
                    <a:pt x="163" y="1909"/>
                    <a:pt x="150" y="1938"/>
                  </a:cubicBezTo>
                  <a:cubicBezTo>
                    <a:pt x="124" y="1977"/>
                    <a:pt x="43" y="2071"/>
                    <a:pt x="69" y="2126"/>
                  </a:cubicBezTo>
                  <a:cubicBezTo>
                    <a:pt x="76" y="2141"/>
                    <a:pt x="94" y="2147"/>
                    <a:pt x="113" y="2147"/>
                  </a:cubicBezTo>
                  <a:cubicBezTo>
                    <a:pt x="126" y="2147"/>
                    <a:pt x="139" y="2144"/>
                    <a:pt x="150" y="2139"/>
                  </a:cubicBezTo>
                  <a:cubicBezTo>
                    <a:pt x="176" y="2126"/>
                    <a:pt x="205" y="2113"/>
                    <a:pt x="231" y="2084"/>
                  </a:cubicBezTo>
                  <a:cubicBezTo>
                    <a:pt x="244" y="2071"/>
                    <a:pt x="257" y="2058"/>
                    <a:pt x="270" y="2045"/>
                  </a:cubicBezTo>
                  <a:cubicBezTo>
                    <a:pt x="270" y="2045"/>
                    <a:pt x="286" y="2019"/>
                    <a:pt x="312" y="2019"/>
                  </a:cubicBezTo>
                  <a:cubicBezTo>
                    <a:pt x="325" y="2032"/>
                    <a:pt x="325" y="2045"/>
                    <a:pt x="312" y="2058"/>
                  </a:cubicBezTo>
                  <a:cubicBezTo>
                    <a:pt x="312" y="2058"/>
                    <a:pt x="312" y="2071"/>
                    <a:pt x="299" y="2084"/>
                  </a:cubicBezTo>
                  <a:cubicBezTo>
                    <a:pt x="286" y="2126"/>
                    <a:pt x="257" y="2165"/>
                    <a:pt x="244" y="2207"/>
                  </a:cubicBezTo>
                  <a:cubicBezTo>
                    <a:pt x="231" y="2220"/>
                    <a:pt x="231" y="2246"/>
                    <a:pt x="231" y="2262"/>
                  </a:cubicBezTo>
                  <a:cubicBezTo>
                    <a:pt x="218" y="2275"/>
                    <a:pt x="231" y="2301"/>
                    <a:pt x="231" y="2314"/>
                  </a:cubicBezTo>
                  <a:cubicBezTo>
                    <a:pt x="244" y="2314"/>
                    <a:pt x="257" y="2314"/>
                    <a:pt x="270" y="2327"/>
                  </a:cubicBezTo>
                  <a:cubicBezTo>
                    <a:pt x="299" y="2327"/>
                    <a:pt x="325" y="2314"/>
                    <a:pt x="338" y="2301"/>
                  </a:cubicBezTo>
                  <a:cubicBezTo>
                    <a:pt x="367" y="2275"/>
                    <a:pt x="393" y="2246"/>
                    <a:pt x="406" y="2220"/>
                  </a:cubicBezTo>
                  <a:cubicBezTo>
                    <a:pt x="432" y="2194"/>
                    <a:pt x="461" y="2165"/>
                    <a:pt x="474" y="2139"/>
                  </a:cubicBezTo>
                  <a:cubicBezTo>
                    <a:pt x="487" y="2139"/>
                    <a:pt x="487" y="2126"/>
                    <a:pt x="500" y="2126"/>
                  </a:cubicBezTo>
                  <a:lnTo>
                    <a:pt x="513" y="2139"/>
                  </a:lnTo>
                  <a:lnTo>
                    <a:pt x="513" y="2165"/>
                  </a:lnTo>
                  <a:cubicBezTo>
                    <a:pt x="500" y="2194"/>
                    <a:pt x="500" y="2207"/>
                    <a:pt x="487" y="2220"/>
                  </a:cubicBezTo>
                  <a:cubicBezTo>
                    <a:pt x="487" y="2246"/>
                    <a:pt x="474" y="2262"/>
                    <a:pt x="474" y="2288"/>
                  </a:cubicBezTo>
                  <a:cubicBezTo>
                    <a:pt x="461" y="2314"/>
                    <a:pt x="461" y="2343"/>
                    <a:pt x="461" y="2356"/>
                  </a:cubicBezTo>
                  <a:cubicBezTo>
                    <a:pt x="478" y="2381"/>
                    <a:pt x="501" y="2395"/>
                    <a:pt x="526" y="2395"/>
                  </a:cubicBezTo>
                  <a:cubicBezTo>
                    <a:pt x="540" y="2395"/>
                    <a:pt x="554" y="2391"/>
                    <a:pt x="568" y="2382"/>
                  </a:cubicBezTo>
                  <a:cubicBezTo>
                    <a:pt x="594" y="2356"/>
                    <a:pt x="675" y="2207"/>
                    <a:pt x="691" y="2181"/>
                  </a:cubicBezTo>
                  <a:cubicBezTo>
                    <a:pt x="772" y="2032"/>
                    <a:pt x="866" y="1909"/>
                    <a:pt x="960" y="1776"/>
                  </a:cubicBezTo>
                  <a:cubicBezTo>
                    <a:pt x="1109" y="1572"/>
                    <a:pt x="1459" y="1154"/>
                    <a:pt x="1595" y="1031"/>
                  </a:cubicBezTo>
                  <a:lnTo>
                    <a:pt x="2081" y="20"/>
                  </a:lnTo>
                  <a:cubicBezTo>
                    <a:pt x="2052" y="8"/>
                    <a:pt x="2019" y="1"/>
                    <a:pt x="1981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3498;p77"/>
            <p:cNvSpPr/>
            <p:nvPr/>
          </p:nvSpPr>
          <p:spPr>
            <a:xfrm>
              <a:off x="5079174" y="3854087"/>
              <a:ext cx="305925" cy="354961"/>
            </a:xfrm>
            <a:custGeom>
              <a:avLst/>
              <a:gdLst/>
              <a:ahLst/>
              <a:cxnLst/>
              <a:rect l="l" t="t" r="r" b="b"/>
              <a:pathLst>
                <a:path w="2065" h="2396" extrusionOk="0">
                  <a:moveTo>
                    <a:pt x="100" y="1"/>
                  </a:moveTo>
                  <a:cubicBezTo>
                    <a:pt x="63" y="1"/>
                    <a:pt x="30" y="8"/>
                    <a:pt x="1" y="20"/>
                  </a:cubicBezTo>
                  <a:lnTo>
                    <a:pt x="474" y="1031"/>
                  </a:lnTo>
                  <a:cubicBezTo>
                    <a:pt x="607" y="1154"/>
                    <a:pt x="879" y="1410"/>
                    <a:pt x="1135" y="1760"/>
                  </a:cubicBezTo>
                  <a:cubicBezTo>
                    <a:pt x="1229" y="1896"/>
                    <a:pt x="1310" y="2032"/>
                    <a:pt x="1378" y="2181"/>
                  </a:cubicBezTo>
                  <a:cubicBezTo>
                    <a:pt x="1391" y="2207"/>
                    <a:pt x="1472" y="2356"/>
                    <a:pt x="1514" y="2382"/>
                  </a:cubicBezTo>
                  <a:cubicBezTo>
                    <a:pt x="1528" y="2391"/>
                    <a:pt x="1542" y="2395"/>
                    <a:pt x="1555" y="2395"/>
                  </a:cubicBezTo>
                  <a:cubicBezTo>
                    <a:pt x="1579" y="2395"/>
                    <a:pt x="1600" y="2381"/>
                    <a:pt x="1608" y="2356"/>
                  </a:cubicBezTo>
                  <a:cubicBezTo>
                    <a:pt x="1621" y="2343"/>
                    <a:pt x="1621" y="2314"/>
                    <a:pt x="1608" y="2288"/>
                  </a:cubicBezTo>
                  <a:cubicBezTo>
                    <a:pt x="1608" y="2262"/>
                    <a:pt x="1595" y="2246"/>
                    <a:pt x="1579" y="2220"/>
                  </a:cubicBezTo>
                  <a:cubicBezTo>
                    <a:pt x="1579" y="2207"/>
                    <a:pt x="1566" y="2194"/>
                    <a:pt x="1566" y="2165"/>
                  </a:cubicBezTo>
                  <a:lnTo>
                    <a:pt x="1566" y="2139"/>
                  </a:lnTo>
                  <a:cubicBezTo>
                    <a:pt x="1566" y="2139"/>
                    <a:pt x="1566" y="2126"/>
                    <a:pt x="1579" y="2126"/>
                  </a:cubicBezTo>
                  <a:cubicBezTo>
                    <a:pt x="1595" y="2126"/>
                    <a:pt x="1595" y="2139"/>
                    <a:pt x="1595" y="2139"/>
                  </a:cubicBezTo>
                  <a:cubicBezTo>
                    <a:pt x="1621" y="2165"/>
                    <a:pt x="1647" y="2194"/>
                    <a:pt x="1660" y="2220"/>
                  </a:cubicBezTo>
                  <a:cubicBezTo>
                    <a:pt x="1689" y="2246"/>
                    <a:pt x="1702" y="2275"/>
                    <a:pt x="1728" y="2301"/>
                  </a:cubicBezTo>
                  <a:cubicBezTo>
                    <a:pt x="1757" y="2314"/>
                    <a:pt x="1783" y="2327"/>
                    <a:pt x="1809" y="2327"/>
                  </a:cubicBezTo>
                  <a:cubicBezTo>
                    <a:pt x="1822" y="2314"/>
                    <a:pt x="1838" y="2314"/>
                    <a:pt x="1838" y="2314"/>
                  </a:cubicBezTo>
                  <a:cubicBezTo>
                    <a:pt x="1851" y="2301"/>
                    <a:pt x="1851" y="2275"/>
                    <a:pt x="1851" y="2262"/>
                  </a:cubicBezTo>
                  <a:cubicBezTo>
                    <a:pt x="1851" y="2246"/>
                    <a:pt x="1838" y="2220"/>
                    <a:pt x="1838" y="2207"/>
                  </a:cubicBezTo>
                  <a:cubicBezTo>
                    <a:pt x="1822" y="2165"/>
                    <a:pt x="1796" y="2126"/>
                    <a:pt x="1770" y="2084"/>
                  </a:cubicBezTo>
                  <a:cubicBezTo>
                    <a:pt x="1770" y="2071"/>
                    <a:pt x="1757" y="2058"/>
                    <a:pt x="1757" y="2058"/>
                  </a:cubicBezTo>
                  <a:cubicBezTo>
                    <a:pt x="1757" y="2045"/>
                    <a:pt x="1757" y="2032"/>
                    <a:pt x="1770" y="2019"/>
                  </a:cubicBezTo>
                  <a:cubicBezTo>
                    <a:pt x="1783" y="2019"/>
                    <a:pt x="1796" y="2045"/>
                    <a:pt x="1809" y="2045"/>
                  </a:cubicBezTo>
                  <a:cubicBezTo>
                    <a:pt x="1822" y="2058"/>
                    <a:pt x="1838" y="2071"/>
                    <a:pt x="1851" y="2084"/>
                  </a:cubicBezTo>
                  <a:cubicBezTo>
                    <a:pt x="1877" y="2113"/>
                    <a:pt x="1903" y="2126"/>
                    <a:pt x="1932" y="2139"/>
                  </a:cubicBezTo>
                  <a:cubicBezTo>
                    <a:pt x="1937" y="2144"/>
                    <a:pt x="1947" y="2147"/>
                    <a:pt x="1958" y="2147"/>
                  </a:cubicBezTo>
                  <a:cubicBezTo>
                    <a:pt x="1973" y="2147"/>
                    <a:pt x="1990" y="2141"/>
                    <a:pt x="2000" y="2126"/>
                  </a:cubicBezTo>
                  <a:cubicBezTo>
                    <a:pt x="2039" y="2071"/>
                    <a:pt x="1958" y="1977"/>
                    <a:pt x="1932" y="1938"/>
                  </a:cubicBezTo>
                  <a:cubicBezTo>
                    <a:pt x="1903" y="1909"/>
                    <a:pt x="1890" y="1896"/>
                    <a:pt x="1864" y="1841"/>
                  </a:cubicBezTo>
                  <a:cubicBezTo>
                    <a:pt x="1864" y="1841"/>
                    <a:pt x="1851" y="1828"/>
                    <a:pt x="1864" y="1815"/>
                  </a:cubicBezTo>
                  <a:cubicBezTo>
                    <a:pt x="1864" y="1815"/>
                    <a:pt x="1864" y="1802"/>
                    <a:pt x="1877" y="1802"/>
                  </a:cubicBezTo>
                  <a:cubicBezTo>
                    <a:pt x="1905" y="1802"/>
                    <a:pt x="1937" y="1808"/>
                    <a:pt x="1968" y="1808"/>
                  </a:cubicBezTo>
                  <a:cubicBezTo>
                    <a:pt x="1984" y="1808"/>
                    <a:pt x="1999" y="1806"/>
                    <a:pt x="2013" y="1802"/>
                  </a:cubicBezTo>
                  <a:cubicBezTo>
                    <a:pt x="2052" y="1789"/>
                    <a:pt x="2065" y="1734"/>
                    <a:pt x="2039" y="1708"/>
                  </a:cubicBezTo>
                  <a:cubicBezTo>
                    <a:pt x="2013" y="1679"/>
                    <a:pt x="1958" y="1666"/>
                    <a:pt x="1919" y="1653"/>
                  </a:cubicBezTo>
                  <a:cubicBezTo>
                    <a:pt x="1864" y="1640"/>
                    <a:pt x="1796" y="1627"/>
                    <a:pt x="1741" y="1585"/>
                  </a:cubicBezTo>
                  <a:cubicBezTo>
                    <a:pt x="1702" y="1546"/>
                    <a:pt x="1660" y="1491"/>
                    <a:pt x="1634" y="1452"/>
                  </a:cubicBezTo>
                  <a:cubicBezTo>
                    <a:pt x="1527" y="1316"/>
                    <a:pt x="1433" y="1193"/>
                    <a:pt x="1336" y="1073"/>
                  </a:cubicBezTo>
                  <a:cubicBezTo>
                    <a:pt x="1203" y="911"/>
                    <a:pt x="1054" y="749"/>
                    <a:pt x="918" y="587"/>
                  </a:cubicBezTo>
                  <a:cubicBezTo>
                    <a:pt x="520" y="144"/>
                    <a:pt x="267" y="1"/>
                    <a:pt x="100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3499;p77"/>
            <p:cNvSpPr/>
            <p:nvPr/>
          </p:nvSpPr>
          <p:spPr>
            <a:xfrm>
              <a:off x="4928952" y="4310977"/>
              <a:ext cx="56296" cy="192147"/>
            </a:xfrm>
            <a:custGeom>
              <a:avLst/>
              <a:gdLst/>
              <a:ahLst/>
              <a:cxnLst/>
              <a:rect l="l" t="t" r="r" b="b"/>
              <a:pathLst>
                <a:path w="380" h="1297" extrusionOk="0">
                  <a:moveTo>
                    <a:pt x="111" y="1"/>
                  </a:moveTo>
                  <a:lnTo>
                    <a:pt x="1" y="1297"/>
                  </a:lnTo>
                  <a:lnTo>
                    <a:pt x="273" y="1297"/>
                  </a:lnTo>
                  <a:lnTo>
                    <a:pt x="380" y="82"/>
                  </a:lnTo>
                  <a:cubicBezTo>
                    <a:pt x="273" y="69"/>
                    <a:pt x="111" y="1"/>
                    <a:pt x="111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3500;p77"/>
            <p:cNvSpPr/>
            <p:nvPr/>
          </p:nvSpPr>
          <p:spPr>
            <a:xfrm>
              <a:off x="4745100" y="4214977"/>
              <a:ext cx="507998" cy="336147"/>
            </a:xfrm>
            <a:custGeom>
              <a:avLst/>
              <a:gdLst/>
              <a:ahLst/>
              <a:cxnLst/>
              <a:rect l="l" t="t" r="r" b="b"/>
              <a:pathLst>
                <a:path w="3429" h="2269" extrusionOk="0">
                  <a:moveTo>
                    <a:pt x="713" y="1"/>
                  </a:moveTo>
                  <a:cubicBezTo>
                    <a:pt x="522" y="1"/>
                    <a:pt x="380" y="68"/>
                    <a:pt x="380" y="270"/>
                  </a:cubicBezTo>
                  <a:cubicBezTo>
                    <a:pt x="380" y="863"/>
                    <a:pt x="529" y="1945"/>
                    <a:pt x="529" y="1945"/>
                  </a:cubicBezTo>
                  <a:cubicBezTo>
                    <a:pt x="529" y="1945"/>
                    <a:pt x="270" y="2026"/>
                    <a:pt x="137" y="2094"/>
                  </a:cubicBezTo>
                  <a:cubicBezTo>
                    <a:pt x="1" y="2175"/>
                    <a:pt x="27" y="2269"/>
                    <a:pt x="623" y="2269"/>
                  </a:cubicBezTo>
                  <a:lnTo>
                    <a:pt x="1485" y="2269"/>
                  </a:lnTo>
                  <a:lnTo>
                    <a:pt x="1621" y="730"/>
                  </a:lnTo>
                  <a:cubicBezTo>
                    <a:pt x="1655" y="736"/>
                    <a:pt x="1689" y="740"/>
                    <a:pt x="1721" y="740"/>
                  </a:cubicBezTo>
                  <a:cubicBezTo>
                    <a:pt x="1753" y="740"/>
                    <a:pt x="1783" y="736"/>
                    <a:pt x="1809" y="730"/>
                  </a:cubicBezTo>
                  <a:lnTo>
                    <a:pt x="1958" y="2269"/>
                  </a:lnTo>
                  <a:lnTo>
                    <a:pt x="2810" y="2269"/>
                  </a:lnTo>
                  <a:cubicBezTo>
                    <a:pt x="3403" y="2269"/>
                    <a:pt x="3429" y="2175"/>
                    <a:pt x="3309" y="2094"/>
                  </a:cubicBezTo>
                  <a:cubicBezTo>
                    <a:pt x="3173" y="2026"/>
                    <a:pt x="2917" y="1945"/>
                    <a:pt x="2917" y="1945"/>
                  </a:cubicBezTo>
                  <a:cubicBezTo>
                    <a:pt x="2917" y="1877"/>
                    <a:pt x="3053" y="850"/>
                    <a:pt x="3053" y="270"/>
                  </a:cubicBezTo>
                  <a:cubicBezTo>
                    <a:pt x="3053" y="68"/>
                    <a:pt x="2910" y="1"/>
                    <a:pt x="2720" y="1"/>
                  </a:cubicBezTo>
                  <a:cubicBezTo>
                    <a:pt x="2340" y="1"/>
                    <a:pt x="1770" y="270"/>
                    <a:pt x="1770" y="270"/>
                  </a:cubicBezTo>
                  <a:lnTo>
                    <a:pt x="1783" y="377"/>
                  </a:lnTo>
                  <a:lnTo>
                    <a:pt x="1663" y="377"/>
                  </a:lnTo>
                  <a:lnTo>
                    <a:pt x="1663" y="270"/>
                  </a:lnTo>
                  <a:cubicBezTo>
                    <a:pt x="1663" y="270"/>
                    <a:pt x="1093" y="1"/>
                    <a:pt x="713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3501;p77"/>
            <p:cNvSpPr/>
            <p:nvPr/>
          </p:nvSpPr>
          <p:spPr>
            <a:xfrm>
              <a:off x="4748951" y="3843273"/>
              <a:ext cx="170518" cy="205777"/>
            </a:xfrm>
            <a:custGeom>
              <a:avLst/>
              <a:gdLst/>
              <a:ahLst/>
              <a:cxnLst/>
              <a:rect l="l" t="t" r="r" b="b"/>
              <a:pathLst>
                <a:path w="1151" h="1389" extrusionOk="0">
                  <a:moveTo>
                    <a:pt x="990" y="0"/>
                  </a:moveTo>
                  <a:cubicBezTo>
                    <a:pt x="871" y="0"/>
                    <a:pt x="698" y="72"/>
                    <a:pt x="474" y="294"/>
                  </a:cubicBezTo>
                  <a:cubicBezTo>
                    <a:pt x="111" y="660"/>
                    <a:pt x="1" y="780"/>
                    <a:pt x="1" y="780"/>
                  </a:cubicBezTo>
                  <a:cubicBezTo>
                    <a:pt x="1" y="780"/>
                    <a:pt x="111" y="1240"/>
                    <a:pt x="623" y="1389"/>
                  </a:cubicBezTo>
                  <a:lnTo>
                    <a:pt x="1151" y="67"/>
                  </a:lnTo>
                  <a:cubicBezTo>
                    <a:pt x="1119" y="29"/>
                    <a:pt x="1066" y="0"/>
                    <a:pt x="990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3502;p77"/>
            <p:cNvSpPr/>
            <p:nvPr/>
          </p:nvSpPr>
          <p:spPr>
            <a:xfrm>
              <a:off x="5079174" y="3843273"/>
              <a:ext cx="170073" cy="205777"/>
            </a:xfrm>
            <a:custGeom>
              <a:avLst/>
              <a:gdLst/>
              <a:ahLst/>
              <a:cxnLst/>
              <a:rect l="l" t="t" r="r" b="b"/>
              <a:pathLst>
                <a:path w="1148" h="1389" extrusionOk="0">
                  <a:moveTo>
                    <a:pt x="171" y="0"/>
                  </a:moveTo>
                  <a:cubicBezTo>
                    <a:pt x="94" y="0"/>
                    <a:pt x="37" y="29"/>
                    <a:pt x="1" y="67"/>
                  </a:cubicBezTo>
                  <a:lnTo>
                    <a:pt x="526" y="1389"/>
                  </a:lnTo>
                  <a:cubicBezTo>
                    <a:pt x="1041" y="1240"/>
                    <a:pt x="1148" y="780"/>
                    <a:pt x="1148" y="780"/>
                  </a:cubicBezTo>
                  <a:cubicBezTo>
                    <a:pt x="1148" y="780"/>
                    <a:pt x="1041" y="660"/>
                    <a:pt x="675" y="294"/>
                  </a:cubicBezTo>
                  <a:cubicBezTo>
                    <a:pt x="461" y="72"/>
                    <a:pt x="292" y="0"/>
                    <a:pt x="171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3503;p77"/>
            <p:cNvSpPr/>
            <p:nvPr/>
          </p:nvSpPr>
          <p:spPr>
            <a:xfrm>
              <a:off x="4801248" y="3853050"/>
              <a:ext cx="396146" cy="425924"/>
            </a:xfrm>
            <a:custGeom>
              <a:avLst/>
              <a:gdLst/>
              <a:ahLst/>
              <a:cxnLst/>
              <a:rect l="l" t="t" r="r" b="b"/>
              <a:pathLst>
                <a:path w="2674" h="2875" extrusionOk="0">
                  <a:moveTo>
                    <a:pt x="798" y="1"/>
                  </a:moveTo>
                  <a:cubicBezTo>
                    <a:pt x="730" y="202"/>
                    <a:pt x="513" y="419"/>
                    <a:pt x="325" y="1012"/>
                  </a:cubicBezTo>
                  <a:cubicBezTo>
                    <a:pt x="82" y="1822"/>
                    <a:pt x="1" y="2269"/>
                    <a:pt x="1" y="2713"/>
                  </a:cubicBezTo>
                  <a:cubicBezTo>
                    <a:pt x="1" y="2713"/>
                    <a:pt x="526" y="2875"/>
                    <a:pt x="1336" y="2875"/>
                  </a:cubicBezTo>
                  <a:cubicBezTo>
                    <a:pt x="2146" y="2875"/>
                    <a:pt x="2674" y="2713"/>
                    <a:pt x="2674" y="2713"/>
                  </a:cubicBezTo>
                  <a:cubicBezTo>
                    <a:pt x="2674" y="2269"/>
                    <a:pt x="2593" y="1822"/>
                    <a:pt x="2350" y="1012"/>
                  </a:cubicBezTo>
                  <a:cubicBezTo>
                    <a:pt x="2159" y="419"/>
                    <a:pt x="1945" y="202"/>
                    <a:pt x="1877" y="1"/>
                  </a:cubicBezTo>
                  <a:cubicBezTo>
                    <a:pt x="1877" y="14"/>
                    <a:pt x="1783" y="228"/>
                    <a:pt x="1336" y="228"/>
                  </a:cubicBezTo>
                  <a:cubicBezTo>
                    <a:pt x="892" y="228"/>
                    <a:pt x="811" y="14"/>
                    <a:pt x="79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3504;p77"/>
            <p:cNvSpPr/>
            <p:nvPr/>
          </p:nvSpPr>
          <p:spPr>
            <a:xfrm>
              <a:off x="5029248" y="4502978"/>
              <a:ext cx="223851" cy="48148"/>
            </a:xfrm>
            <a:custGeom>
              <a:avLst/>
              <a:gdLst/>
              <a:ahLst/>
              <a:cxnLst/>
              <a:rect l="l" t="t" r="r" b="b"/>
              <a:pathLst>
                <a:path w="1511" h="325" extrusionOk="0">
                  <a:moveTo>
                    <a:pt x="1" y="1"/>
                  </a:moveTo>
                  <a:lnTo>
                    <a:pt x="40" y="325"/>
                  </a:lnTo>
                  <a:lnTo>
                    <a:pt x="892" y="325"/>
                  </a:lnTo>
                  <a:cubicBezTo>
                    <a:pt x="1485" y="325"/>
                    <a:pt x="1511" y="231"/>
                    <a:pt x="1391" y="150"/>
                  </a:cubicBezTo>
                  <a:cubicBezTo>
                    <a:pt x="1255" y="82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3505;p77"/>
            <p:cNvSpPr/>
            <p:nvPr/>
          </p:nvSpPr>
          <p:spPr>
            <a:xfrm>
              <a:off x="4745100" y="4502978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50"/>
                  </a:cubicBezTo>
                  <a:cubicBezTo>
                    <a:pt x="1" y="231"/>
                    <a:pt x="27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3506;p77"/>
            <p:cNvSpPr/>
            <p:nvPr/>
          </p:nvSpPr>
          <p:spPr>
            <a:xfrm>
              <a:off x="4685100" y="3253049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06" y="1"/>
                  </a:moveTo>
                  <a:cubicBezTo>
                    <a:pt x="1310" y="1"/>
                    <a:pt x="448" y="189"/>
                    <a:pt x="231" y="1067"/>
                  </a:cubicBezTo>
                  <a:cubicBezTo>
                    <a:pt x="1" y="1958"/>
                    <a:pt x="43" y="2726"/>
                    <a:pt x="448" y="3118"/>
                  </a:cubicBezTo>
                  <a:cubicBezTo>
                    <a:pt x="824" y="3468"/>
                    <a:pt x="1391" y="3604"/>
                    <a:pt x="1906" y="3604"/>
                  </a:cubicBezTo>
                  <a:cubicBezTo>
                    <a:pt x="2431" y="3604"/>
                    <a:pt x="3040" y="3536"/>
                    <a:pt x="3416" y="3186"/>
                  </a:cubicBezTo>
                  <a:cubicBezTo>
                    <a:pt x="3782" y="2849"/>
                    <a:pt x="3821" y="1958"/>
                    <a:pt x="3591" y="1067"/>
                  </a:cubicBezTo>
                  <a:cubicBezTo>
                    <a:pt x="3377" y="189"/>
                    <a:pt x="2512" y="1"/>
                    <a:pt x="1906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3507;p77"/>
            <p:cNvSpPr/>
            <p:nvPr/>
          </p:nvSpPr>
          <p:spPr>
            <a:xfrm>
              <a:off x="4721100" y="3589050"/>
              <a:ext cx="110074" cy="112000"/>
            </a:xfrm>
            <a:custGeom>
              <a:avLst/>
              <a:gdLst/>
              <a:ahLst/>
              <a:cxnLst/>
              <a:rect l="l" t="t" r="r" b="b"/>
              <a:pathLst>
                <a:path w="743" h="756" extrusionOk="0">
                  <a:moveTo>
                    <a:pt x="367" y="1"/>
                  </a:moveTo>
                  <a:cubicBezTo>
                    <a:pt x="163" y="1"/>
                    <a:pt x="1" y="176"/>
                    <a:pt x="1" y="377"/>
                  </a:cubicBezTo>
                  <a:cubicBezTo>
                    <a:pt x="1" y="581"/>
                    <a:pt x="163" y="756"/>
                    <a:pt x="367" y="756"/>
                  </a:cubicBezTo>
                  <a:cubicBezTo>
                    <a:pt x="581" y="756"/>
                    <a:pt x="743" y="581"/>
                    <a:pt x="743" y="377"/>
                  </a:cubicBezTo>
                  <a:cubicBezTo>
                    <a:pt x="743" y="176"/>
                    <a:pt x="581" y="1"/>
                    <a:pt x="367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3508;p77"/>
            <p:cNvSpPr/>
            <p:nvPr/>
          </p:nvSpPr>
          <p:spPr>
            <a:xfrm>
              <a:off x="5103174" y="3589050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3509;p77"/>
            <p:cNvSpPr/>
            <p:nvPr/>
          </p:nvSpPr>
          <p:spPr>
            <a:xfrm>
              <a:off x="4901100" y="3680754"/>
              <a:ext cx="138370" cy="50074"/>
            </a:xfrm>
            <a:custGeom>
              <a:avLst/>
              <a:gdLst/>
              <a:ahLst/>
              <a:cxnLst/>
              <a:rect l="l" t="t" r="r" b="b"/>
              <a:pathLst>
                <a:path w="934" h="338" extrusionOk="0">
                  <a:moveTo>
                    <a:pt x="1" y="1"/>
                  </a:moveTo>
                  <a:cubicBezTo>
                    <a:pt x="1" y="1"/>
                    <a:pt x="27" y="338"/>
                    <a:pt x="474" y="338"/>
                  </a:cubicBezTo>
                  <a:cubicBezTo>
                    <a:pt x="853" y="338"/>
                    <a:pt x="934" y="14"/>
                    <a:pt x="934" y="14"/>
                  </a:cubicBezTo>
                  <a:cubicBezTo>
                    <a:pt x="934" y="14"/>
                    <a:pt x="691" y="14"/>
                    <a:pt x="432" y="1"/>
                  </a:cubicBezTo>
                  <a:close/>
                </a:path>
              </a:pathLst>
            </a:custGeom>
            <a:solidFill>
              <a:srgbClr val="8E32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3510;p77"/>
            <p:cNvSpPr/>
            <p:nvPr/>
          </p:nvSpPr>
          <p:spPr>
            <a:xfrm>
              <a:off x="4933248" y="3706680"/>
              <a:ext cx="79852" cy="24148"/>
            </a:xfrm>
            <a:custGeom>
              <a:avLst/>
              <a:gdLst/>
              <a:ahLst/>
              <a:cxnLst/>
              <a:rect l="l" t="t" r="r" b="b"/>
              <a:pathLst>
                <a:path w="539" h="163" extrusionOk="0">
                  <a:moveTo>
                    <a:pt x="283" y="1"/>
                  </a:moveTo>
                  <a:cubicBezTo>
                    <a:pt x="163" y="1"/>
                    <a:pt x="69" y="43"/>
                    <a:pt x="1" y="111"/>
                  </a:cubicBezTo>
                  <a:cubicBezTo>
                    <a:pt x="69" y="137"/>
                    <a:pt x="150" y="163"/>
                    <a:pt x="257" y="163"/>
                  </a:cubicBezTo>
                  <a:cubicBezTo>
                    <a:pt x="377" y="163"/>
                    <a:pt x="474" y="124"/>
                    <a:pt x="539" y="69"/>
                  </a:cubicBezTo>
                  <a:cubicBezTo>
                    <a:pt x="474" y="30"/>
                    <a:pt x="377" y="1"/>
                    <a:pt x="283" y="1"/>
                  </a:cubicBezTo>
                  <a:close/>
                </a:path>
              </a:pathLst>
            </a:custGeom>
            <a:solidFill>
              <a:srgbClr val="EE7B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3511;p77"/>
            <p:cNvSpPr/>
            <p:nvPr/>
          </p:nvSpPr>
          <p:spPr>
            <a:xfrm>
              <a:off x="4916952" y="3614976"/>
              <a:ext cx="71111" cy="30074"/>
            </a:xfrm>
            <a:custGeom>
              <a:avLst/>
              <a:gdLst/>
              <a:ahLst/>
              <a:cxnLst/>
              <a:rect l="l" t="t" r="r" b="b"/>
              <a:pathLst>
                <a:path w="480" h="203" extrusionOk="0">
                  <a:moveTo>
                    <a:pt x="260" y="1"/>
                  </a:moveTo>
                  <a:cubicBezTo>
                    <a:pt x="124" y="1"/>
                    <a:pt x="1" y="82"/>
                    <a:pt x="1" y="121"/>
                  </a:cubicBezTo>
                  <a:cubicBezTo>
                    <a:pt x="1" y="171"/>
                    <a:pt x="139" y="203"/>
                    <a:pt x="266" y="203"/>
                  </a:cubicBezTo>
                  <a:cubicBezTo>
                    <a:pt x="377" y="203"/>
                    <a:pt x="480" y="178"/>
                    <a:pt x="474" y="121"/>
                  </a:cubicBezTo>
                  <a:cubicBezTo>
                    <a:pt x="474" y="53"/>
                    <a:pt x="380" y="1"/>
                    <a:pt x="26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3512;p77"/>
            <p:cNvSpPr/>
            <p:nvPr/>
          </p:nvSpPr>
          <p:spPr>
            <a:xfrm>
              <a:off x="4913100" y="3611568"/>
              <a:ext cx="79555" cy="28889"/>
            </a:xfrm>
            <a:custGeom>
              <a:avLst/>
              <a:gdLst/>
              <a:ahLst/>
              <a:cxnLst/>
              <a:rect l="l" t="t" r="r" b="b"/>
              <a:pathLst>
                <a:path w="537" h="195" extrusionOk="0">
                  <a:moveTo>
                    <a:pt x="290" y="0"/>
                  </a:moveTo>
                  <a:cubicBezTo>
                    <a:pt x="167" y="0"/>
                    <a:pt x="36" y="61"/>
                    <a:pt x="1" y="173"/>
                  </a:cubicBezTo>
                  <a:lnTo>
                    <a:pt x="14" y="173"/>
                  </a:lnTo>
                  <a:cubicBezTo>
                    <a:pt x="95" y="105"/>
                    <a:pt x="163" y="50"/>
                    <a:pt x="270" y="50"/>
                  </a:cubicBezTo>
                  <a:cubicBezTo>
                    <a:pt x="380" y="50"/>
                    <a:pt x="448" y="105"/>
                    <a:pt x="500" y="186"/>
                  </a:cubicBezTo>
                  <a:cubicBezTo>
                    <a:pt x="505" y="191"/>
                    <a:pt x="513" y="194"/>
                    <a:pt x="520" y="194"/>
                  </a:cubicBezTo>
                  <a:cubicBezTo>
                    <a:pt x="530" y="194"/>
                    <a:pt x="537" y="188"/>
                    <a:pt x="529" y="173"/>
                  </a:cubicBezTo>
                  <a:cubicBezTo>
                    <a:pt x="515" y="55"/>
                    <a:pt x="406" y="0"/>
                    <a:pt x="290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3513;p77"/>
            <p:cNvSpPr/>
            <p:nvPr/>
          </p:nvSpPr>
          <p:spPr>
            <a:xfrm>
              <a:off x="5009396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1" y="1"/>
                  </a:moveTo>
                  <a:cubicBezTo>
                    <a:pt x="446" y="1"/>
                    <a:pt x="174" y="108"/>
                    <a:pt x="93" y="364"/>
                  </a:cubicBezTo>
                  <a:cubicBezTo>
                    <a:pt x="1" y="681"/>
                    <a:pt x="195" y="973"/>
                    <a:pt x="595" y="973"/>
                  </a:cubicBezTo>
                  <a:cubicBezTo>
                    <a:pt x="603" y="973"/>
                    <a:pt x="612" y="973"/>
                    <a:pt x="621" y="973"/>
                  </a:cubicBezTo>
                  <a:cubicBezTo>
                    <a:pt x="1065" y="960"/>
                    <a:pt x="1227" y="688"/>
                    <a:pt x="1188" y="445"/>
                  </a:cubicBezTo>
                  <a:cubicBezTo>
                    <a:pt x="1133" y="176"/>
                    <a:pt x="932" y="1"/>
                    <a:pt x="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3514;p77"/>
            <p:cNvSpPr/>
            <p:nvPr/>
          </p:nvSpPr>
          <p:spPr>
            <a:xfrm>
              <a:off x="5021100" y="3451568"/>
              <a:ext cx="178221" cy="88296"/>
            </a:xfrm>
            <a:custGeom>
              <a:avLst/>
              <a:gdLst/>
              <a:ahLst/>
              <a:cxnLst/>
              <a:rect l="l" t="t" r="r" b="b"/>
              <a:pathLst>
                <a:path w="1203" h="596" extrusionOk="0">
                  <a:moveTo>
                    <a:pt x="533" y="1"/>
                  </a:moveTo>
                  <a:cubicBezTo>
                    <a:pt x="421" y="1"/>
                    <a:pt x="302" y="36"/>
                    <a:pt x="218" y="90"/>
                  </a:cubicBezTo>
                  <a:cubicBezTo>
                    <a:pt x="69" y="184"/>
                    <a:pt x="27" y="307"/>
                    <a:pt x="1" y="469"/>
                  </a:cubicBezTo>
                  <a:cubicBezTo>
                    <a:pt x="1" y="482"/>
                    <a:pt x="14" y="482"/>
                    <a:pt x="14" y="482"/>
                  </a:cubicBezTo>
                  <a:cubicBezTo>
                    <a:pt x="84" y="260"/>
                    <a:pt x="308" y="108"/>
                    <a:pt x="542" y="108"/>
                  </a:cubicBezTo>
                  <a:cubicBezTo>
                    <a:pt x="578" y="108"/>
                    <a:pt x="613" y="112"/>
                    <a:pt x="649" y="119"/>
                  </a:cubicBezTo>
                  <a:cubicBezTo>
                    <a:pt x="743" y="145"/>
                    <a:pt x="866" y="200"/>
                    <a:pt x="934" y="281"/>
                  </a:cubicBezTo>
                  <a:cubicBezTo>
                    <a:pt x="999" y="375"/>
                    <a:pt x="1015" y="495"/>
                    <a:pt x="1096" y="576"/>
                  </a:cubicBezTo>
                  <a:cubicBezTo>
                    <a:pt x="1096" y="585"/>
                    <a:pt x="1115" y="596"/>
                    <a:pt x="1126" y="596"/>
                  </a:cubicBezTo>
                  <a:cubicBezTo>
                    <a:pt x="1131" y="596"/>
                    <a:pt x="1135" y="594"/>
                    <a:pt x="1135" y="589"/>
                  </a:cubicBezTo>
                  <a:cubicBezTo>
                    <a:pt x="1203" y="456"/>
                    <a:pt x="1109" y="281"/>
                    <a:pt x="1015" y="184"/>
                  </a:cubicBezTo>
                  <a:cubicBezTo>
                    <a:pt x="905" y="90"/>
                    <a:pt x="772" y="22"/>
                    <a:pt x="623" y="9"/>
                  </a:cubicBezTo>
                  <a:cubicBezTo>
                    <a:pt x="594" y="3"/>
                    <a:pt x="564" y="1"/>
                    <a:pt x="53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3515;p77"/>
            <p:cNvSpPr/>
            <p:nvPr/>
          </p:nvSpPr>
          <p:spPr>
            <a:xfrm>
              <a:off x="5029248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3516;p77"/>
            <p:cNvSpPr/>
            <p:nvPr/>
          </p:nvSpPr>
          <p:spPr>
            <a:xfrm>
              <a:off x="5041248" y="3518976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1" y="1"/>
                  </a:moveTo>
                  <a:cubicBezTo>
                    <a:pt x="53" y="1"/>
                    <a:pt x="1" y="53"/>
                    <a:pt x="1" y="121"/>
                  </a:cubicBezTo>
                  <a:cubicBezTo>
                    <a:pt x="1" y="202"/>
                    <a:pt x="53" y="257"/>
                    <a:pt x="121" y="257"/>
                  </a:cubicBezTo>
                  <a:cubicBezTo>
                    <a:pt x="202" y="257"/>
                    <a:pt x="257" y="202"/>
                    <a:pt x="257" y="121"/>
                  </a:cubicBezTo>
                  <a:cubicBezTo>
                    <a:pt x="257" y="53"/>
                    <a:pt x="202" y="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3517;p77"/>
            <p:cNvSpPr/>
            <p:nvPr/>
          </p:nvSpPr>
          <p:spPr>
            <a:xfrm>
              <a:off x="4745100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"/>
                    <a:pt x="108" y="176"/>
                    <a:pt x="56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8" y="973"/>
                    <a:pt x="637" y="973"/>
                  </a:cubicBezTo>
                  <a:cubicBezTo>
                    <a:pt x="1049" y="973"/>
                    <a:pt x="1227" y="681"/>
                    <a:pt x="1135" y="364"/>
                  </a:cubicBezTo>
                  <a:cubicBezTo>
                    <a:pt x="1054" y="108"/>
                    <a:pt x="798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3518;p77"/>
            <p:cNvSpPr/>
            <p:nvPr/>
          </p:nvSpPr>
          <p:spPr>
            <a:xfrm>
              <a:off x="4736951" y="3451568"/>
              <a:ext cx="180147" cy="88296"/>
            </a:xfrm>
            <a:custGeom>
              <a:avLst/>
              <a:gdLst/>
              <a:ahLst/>
              <a:cxnLst/>
              <a:rect l="l" t="t" r="r" b="b"/>
              <a:pathLst>
                <a:path w="1216" h="596" extrusionOk="0">
                  <a:moveTo>
                    <a:pt x="650" y="1"/>
                  </a:moveTo>
                  <a:cubicBezTo>
                    <a:pt x="591" y="1"/>
                    <a:pt x="531" y="8"/>
                    <a:pt x="474" y="22"/>
                  </a:cubicBezTo>
                  <a:cubicBezTo>
                    <a:pt x="367" y="64"/>
                    <a:pt x="260" y="119"/>
                    <a:pt x="179" y="213"/>
                  </a:cubicBezTo>
                  <a:cubicBezTo>
                    <a:pt x="98" y="294"/>
                    <a:pt x="1" y="456"/>
                    <a:pt x="69" y="576"/>
                  </a:cubicBezTo>
                  <a:cubicBezTo>
                    <a:pt x="78" y="585"/>
                    <a:pt x="95" y="596"/>
                    <a:pt x="109" y="596"/>
                  </a:cubicBezTo>
                  <a:cubicBezTo>
                    <a:pt x="115" y="596"/>
                    <a:pt x="120" y="594"/>
                    <a:pt x="124" y="589"/>
                  </a:cubicBezTo>
                  <a:cubicBezTo>
                    <a:pt x="179" y="508"/>
                    <a:pt x="192" y="414"/>
                    <a:pt x="244" y="333"/>
                  </a:cubicBezTo>
                  <a:cubicBezTo>
                    <a:pt x="286" y="252"/>
                    <a:pt x="367" y="200"/>
                    <a:pt x="461" y="158"/>
                  </a:cubicBezTo>
                  <a:cubicBezTo>
                    <a:pt x="533" y="123"/>
                    <a:pt x="609" y="107"/>
                    <a:pt x="684" y="107"/>
                  </a:cubicBezTo>
                  <a:cubicBezTo>
                    <a:pt x="907" y="107"/>
                    <a:pt x="1123" y="249"/>
                    <a:pt x="1203" y="482"/>
                  </a:cubicBezTo>
                  <a:cubicBezTo>
                    <a:pt x="1203" y="482"/>
                    <a:pt x="1216" y="482"/>
                    <a:pt x="1203" y="469"/>
                  </a:cubicBezTo>
                  <a:cubicBezTo>
                    <a:pt x="1177" y="294"/>
                    <a:pt x="1109" y="171"/>
                    <a:pt x="960" y="77"/>
                  </a:cubicBezTo>
                  <a:cubicBezTo>
                    <a:pt x="864" y="25"/>
                    <a:pt x="757" y="1"/>
                    <a:pt x="65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3519;p77"/>
            <p:cNvSpPr/>
            <p:nvPr/>
          </p:nvSpPr>
          <p:spPr>
            <a:xfrm>
              <a:off x="4789248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3520;p77"/>
            <p:cNvSpPr/>
            <p:nvPr/>
          </p:nvSpPr>
          <p:spPr>
            <a:xfrm>
              <a:off x="4799322" y="3518976"/>
              <a:ext cx="40000" cy="38074"/>
            </a:xfrm>
            <a:custGeom>
              <a:avLst/>
              <a:gdLst/>
              <a:ahLst/>
              <a:cxnLst/>
              <a:rect l="l" t="t" r="r" b="b"/>
              <a:pathLst>
                <a:path w="270" h="257" extrusionOk="0">
                  <a:moveTo>
                    <a:pt x="134" y="1"/>
                  </a:moveTo>
                  <a:cubicBezTo>
                    <a:pt x="66" y="1"/>
                    <a:pt x="1" y="53"/>
                    <a:pt x="1" y="121"/>
                  </a:cubicBezTo>
                  <a:cubicBezTo>
                    <a:pt x="1" y="202"/>
                    <a:pt x="66" y="257"/>
                    <a:pt x="134" y="257"/>
                  </a:cubicBezTo>
                  <a:cubicBezTo>
                    <a:pt x="202" y="257"/>
                    <a:pt x="270" y="202"/>
                    <a:pt x="270" y="121"/>
                  </a:cubicBezTo>
                  <a:cubicBezTo>
                    <a:pt x="270" y="53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3521;p77"/>
            <p:cNvSpPr/>
            <p:nvPr/>
          </p:nvSpPr>
          <p:spPr>
            <a:xfrm>
              <a:off x="5057100" y="3382234"/>
              <a:ext cx="100000" cy="50963"/>
            </a:xfrm>
            <a:custGeom>
              <a:avLst/>
              <a:gdLst/>
              <a:ahLst/>
              <a:cxnLst/>
              <a:rect l="l" t="t" r="r" b="b"/>
              <a:pathLst>
                <a:path w="675" h="344" extrusionOk="0">
                  <a:moveTo>
                    <a:pt x="165" y="1"/>
                  </a:moveTo>
                  <a:cubicBezTo>
                    <a:pt x="146" y="1"/>
                    <a:pt x="127" y="2"/>
                    <a:pt x="108" y="4"/>
                  </a:cubicBezTo>
                  <a:cubicBezTo>
                    <a:pt x="82" y="4"/>
                    <a:pt x="69" y="4"/>
                    <a:pt x="43" y="20"/>
                  </a:cubicBezTo>
                  <a:cubicBezTo>
                    <a:pt x="14" y="33"/>
                    <a:pt x="1" y="59"/>
                    <a:pt x="1" y="85"/>
                  </a:cubicBezTo>
                  <a:cubicBezTo>
                    <a:pt x="1" y="140"/>
                    <a:pt x="43" y="166"/>
                    <a:pt x="82" y="166"/>
                  </a:cubicBezTo>
                  <a:cubicBezTo>
                    <a:pt x="124" y="182"/>
                    <a:pt x="163" y="182"/>
                    <a:pt x="189" y="182"/>
                  </a:cubicBezTo>
                  <a:cubicBezTo>
                    <a:pt x="218" y="195"/>
                    <a:pt x="244" y="195"/>
                    <a:pt x="270" y="195"/>
                  </a:cubicBezTo>
                  <a:cubicBezTo>
                    <a:pt x="367" y="221"/>
                    <a:pt x="448" y="247"/>
                    <a:pt x="529" y="302"/>
                  </a:cubicBezTo>
                  <a:cubicBezTo>
                    <a:pt x="555" y="315"/>
                    <a:pt x="581" y="328"/>
                    <a:pt x="623" y="344"/>
                  </a:cubicBezTo>
                  <a:cubicBezTo>
                    <a:pt x="636" y="344"/>
                    <a:pt x="662" y="344"/>
                    <a:pt x="662" y="328"/>
                  </a:cubicBezTo>
                  <a:cubicBezTo>
                    <a:pt x="675" y="328"/>
                    <a:pt x="675" y="315"/>
                    <a:pt x="675" y="302"/>
                  </a:cubicBezTo>
                  <a:cubicBezTo>
                    <a:pt x="662" y="263"/>
                    <a:pt x="636" y="221"/>
                    <a:pt x="610" y="195"/>
                  </a:cubicBezTo>
                  <a:cubicBezTo>
                    <a:pt x="568" y="153"/>
                    <a:pt x="513" y="114"/>
                    <a:pt x="461" y="85"/>
                  </a:cubicBezTo>
                  <a:cubicBezTo>
                    <a:pt x="368" y="30"/>
                    <a:pt x="268" y="1"/>
                    <a:pt x="1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3522;p77"/>
            <p:cNvSpPr/>
            <p:nvPr/>
          </p:nvSpPr>
          <p:spPr>
            <a:xfrm>
              <a:off x="4769100" y="3382086"/>
              <a:ext cx="102370" cy="45481"/>
            </a:xfrm>
            <a:custGeom>
              <a:avLst/>
              <a:gdLst/>
              <a:ahLst/>
              <a:cxnLst/>
              <a:rect l="l" t="t" r="r" b="b"/>
              <a:pathLst>
                <a:path w="691" h="307" extrusionOk="0">
                  <a:moveTo>
                    <a:pt x="497" y="0"/>
                  </a:moveTo>
                  <a:cubicBezTo>
                    <a:pt x="404" y="0"/>
                    <a:pt x="313" y="18"/>
                    <a:pt x="231" y="60"/>
                  </a:cubicBezTo>
                  <a:cubicBezTo>
                    <a:pt x="176" y="86"/>
                    <a:pt x="124" y="115"/>
                    <a:pt x="69" y="154"/>
                  </a:cubicBezTo>
                  <a:cubicBezTo>
                    <a:pt x="43" y="196"/>
                    <a:pt x="14" y="222"/>
                    <a:pt x="1" y="264"/>
                  </a:cubicBezTo>
                  <a:lnTo>
                    <a:pt x="1" y="290"/>
                  </a:lnTo>
                  <a:cubicBezTo>
                    <a:pt x="1" y="303"/>
                    <a:pt x="7" y="306"/>
                    <a:pt x="16" y="306"/>
                  </a:cubicBezTo>
                  <a:cubicBezTo>
                    <a:pt x="24" y="306"/>
                    <a:pt x="35" y="303"/>
                    <a:pt x="43" y="303"/>
                  </a:cubicBezTo>
                  <a:cubicBezTo>
                    <a:pt x="82" y="303"/>
                    <a:pt x="108" y="290"/>
                    <a:pt x="150" y="264"/>
                  </a:cubicBezTo>
                  <a:cubicBezTo>
                    <a:pt x="231" y="235"/>
                    <a:pt x="312" y="209"/>
                    <a:pt x="406" y="196"/>
                  </a:cubicBezTo>
                  <a:cubicBezTo>
                    <a:pt x="432" y="196"/>
                    <a:pt x="461" y="183"/>
                    <a:pt x="487" y="183"/>
                  </a:cubicBezTo>
                  <a:lnTo>
                    <a:pt x="594" y="183"/>
                  </a:lnTo>
                  <a:cubicBezTo>
                    <a:pt x="636" y="167"/>
                    <a:pt x="691" y="154"/>
                    <a:pt x="691" y="102"/>
                  </a:cubicBezTo>
                  <a:cubicBezTo>
                    <a:pt x="691" y="73"/>
                    <a:pt x="662" y="34"/>
                    <a:pt x="649" y="21"/>
                  </a:cubicBezTo>
                  <a:cubicBezTo>
                    <a:pt x="623" y="5"/>
                    <a:pt x="594" y="5"/>
                    <a:pt x="581" y="5"/>
                  </a:cubicBezTo>
                  <a:cubicBezTo>
                    <a:pt x="553" y="2"/>
                    <a:pt x="525" y="0"/>
                    <a:pt x="497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3523;p77"/>
            <p:cNvSpPr/>
            <p:nvPr/>
          </p:nvSpPr>
          <p:spPr>
            <a:xfrm>
              <a:off x="5233248" y="3432309"/>
              <a:ext cx="147999" cy="189777"/>
            </a:xfrm>
            <a:custGeom>
              <a:avLst/>
              <a:gdLst/>
              <a:ahLst/>
              <a:cxnLst/>
              <a:rect l="l" t="t" r="r" b="b"/>
              <a:pathLst>
                <a:path w="999" h="1281" extrusionOk="0">
                  <a:moveTo>
                    <a:pt x="469" y="1"/>
                  </a:moveTo>
                  <a:cubicBezTo>
                    <a:pt x="237" y="1"/>
                    <a:pt x="44" y="214"/>
                    <a:pt x="1" y="369"/>
                  </a:cubicBezTo>
                  <a:lnTo>
                    <a:pt x="27" y="1153"/>
                  </a:lnTo>
                  <a:cubicBezTo>
                    <a:pt x="85" y="1240"/>
                    <a:pt x="183" y="1280"/>
                    <a:pt x="292" y="1280"/>
                  </a:cubicBezTo>
                  <a:cubicBezTo>
                    <a:pt x="488" y="1280"/>
                    <a:pt x="720" y="1152"/>
                    <a:pt x="824" y="936"/>
                  </a:cubicBezTo>
                  <a:cubicBezTo>
                    <a:pt x="999" y="599"/>
                    <a:pt x="931" y="139"/>
                    <a:pt x="620" y="32"/>
                  </a:cubicBezTo>
                  <a:cubicBezTo>
                    <a:pt x="568" y="10"/>
                    <a:pt x="518" y="1"/>
                    <a:pt x="46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3524;p77"/>
            <p:cNvSpPr/>
            <p:nvPr/>
          </p:nvSpPr>
          <p:spPr>
            <a:xfrm>
              <a:off x="5228952" y="3488901"/>
              <a:ext cx="120592" cy="74963"/>
            </a:xfrm>
            <a:custGeom>
              <a:avLst/>
              <a:gdLst/>
              <a:ahLst/>
              <a:cxnLst/>
              <a:rect l="l" t="t" r="r" b="b"/>
              <a:pathLst>
                <a:path w="814" h="506" extrusionOk="0">
                  <a:moveTo>
                    <a:pt x="365" y="1"/>
                  </a:moveTo>
                  <a:cubicBezTo>
                    <a:pt x="211" y="1"/>
                    <a:pt x="56" y="71"/>
                    <a:pt x="1" y="230"/>
                  </a:cubicBezTo>
                  <a:cubicBezTo>
                    <a:pt x="1" y="243"/>
                    <a:pt x="17" y="256"/>
                    <a:pt x="30" y="256"/>
                  </a:cubicBezTo>
                  <a:cubicBezTo>
                    <a:pt x="82" y="217"/>
                    <a:pt x="137" y="162"/>
                    <a:pt x="192" y="123"/>
                  </a:cubicBezTo>
                  <a:cubicBezTo>
                    <a:pt x="260" y="94"/>
                    <a:pt x="325" y="81"/>
                    <a:pt x="393" y="81"/>
                  </a:cubicBezTo>
                  <a:cubicBezTo>
                    <a:pt x="435" y="136"/>
                    <a:pt x="461" y="175"/>
                    <a:pt x="461" y="243"/>
                  </a:cubicBezTo>
                  <a:cubicBezTo>
                    <a:pt x="448" y="298"/>
                    <a:pt x="422" y="366"/>
                    <a:pt x="380" y="418"/>
                  </a:cubicBezTo>
                  <a:cubicBezTo>
                    <a:pt x="341" y="447"/>
                    <a:pt x="299" y="460"/>
                    <a:pt x="260" y="486"/>
                  </a:cubicBezTo>
                  <a:cubicBezTo>
                    <a:pt x="244" y="486"/>
                    <a:pt x="244" y="499"/>
                    <a:pt x="260" y="499"/>
                  </a:cubicBezTo>
                  <a:cubicBezTo>
                    <a:pt x="276" y="504"/>
                    <a:pt x="292" y="506"/>
                    <a:pt x="308" y="506"/>
                  </a:cubicBezTo>
                  <a:cubicBezTo>
                    <a:pt x="470" y="506"/>
                    <a:pt x="578" y="259"/>
                    <a:pt x="516" y="123"/>
                  </a:cubicBezTo>
                  <a:lnTo>
                    <a:pt x="516" y="123"/>
                  </a:lnTo>
                  <a:cubicBezTo>
                    <a:pt x="623" y="162"/>
                    <a:pt x="717" y="256"/>
                    <a:pt x="717" y="392"/>
                  </a:cubicBezTo>
                  <a:cubicBezTo>
                    <a:pt x="813" y="151"/>
                    <a:pt x="590" y="1"/>
                    <a:pt x="365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3525;p77"/>
            <p:cNvSpPr/>
            <p:nvPr/>
          </p:nvSpPr>
          <p:spPr>
            <a:xfrm>
              <a:off x="4657248" y="3154234"/>
              <a:ext cx="639997" cy="385332"/>
            </a:xfrm>
            <a:custGeom>
              <a:avLst/>
              <a:gdLst/>
              <a:ahLst/>
              <a:cxnLst/>
              <a:rect l="l" t="t" r="r" b="b"/>
              <a:pathLst>
                <a:path w="4320" h="2601" extrusionOk="0">
                  <a:moveTo>
                    <a:pt x="2155" y="1"/>
                  </a:moveTo>
                  <a:cubicBezTo>
                    <a:pt x="1465" y="1"/>
                    <a:pt x="882" y="206"/>
                    <a:pt x="513" y="733"/>
                  </a:cubicBezTo>
                  <a:cubicBezTo>
                    <a:pt x="1" y="1449"/>
                    <a:pt x="283" y="2544"/>
                    <a:pt x="283" y="2544"/>
                  </a:cubicBezTo>
                  <a:cubicBezTo>
                    <a:pt x="393" y="1274"/>
                    <a:pt x="782" y="1125"/>
                    <a:pt x="892" y="1005"/>
                  </a:cubicBezTo>
                  <a:cubicBezTo>
                    <a:pt x="1248" y="1149"/>
                    <a:pt x="1624" y="1220"/>
                    <a:pt x="2001" y="1220"/>
                  </a:cubicBezTo>
                  <a:cubicBezTo>
                    <a:pt x="2394" y="1220"/>
                    <a:pt x="2787" y="1143"/>
                    <a:pt x="3160" y="992"/>
                  </a:cubicBezTo>
                  <a:lnTo>
                    <a:pt x="3241" y="963"/>
                  </a:lnTo>
                  <a:cubicBezTo>
                    <a:pt x="3455" y="1598"/>
                    <a:pt x="3821" y="1909"/>
                    <a:pt x="3821" y="1909"/>
                  </a:cubicBezTo>
                  <a:cubicBezTo>
                    <a:pt x="3847" y="2045"/>
                    <a:pt x="3834" y="2489"/>
                    <a:pt x="3902" y="2583"/>
                  </a:cubicBezTo>
                  <a:cubicBezTo>
                    <a:pt x="3909" y="2594"/>
                    <a:pt x="3919" y="2600"/>
                    <a:pt x="3931" y="2600"/>
                  </a:cubicBezTo>
                  <a:cubicBezTo>
                    <a:pt x="4018" y="2600"/>
                    <a:pt x="4221" y="2320"/>
                    <a:pt x="4281" y="1883"/>
                  </a:cubicBezTo>
                  <a:cubicBezTo>
                    <a:pt x="4320" y="720"/>
                    <a:pt x="3591" y="195"/>
                    <a:pt x="2917" y="72"/>
                  </a:cubicBezTo>
                  <a:cubicBezTo>
                    <a:pt x="2653" y="26"/>
                    <a:pt x="2397" y="1"/>
                    <a:pt x="215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3526;p77"/>
            <p:cNvSpPr/>
            <p:nvPr/>
          </p:nvSpPr>
          <p:spPr>
            <a:xfrm>
              <a:off x="5247174" y="3252456"/>
              <a:ext cx="65926" cy="33037"/>
            </a:xfrm>
            <a:custGeom>
              <a:avLst/>
              <a:gdLst/>
              <a:ahLst/>
              <a:cxnLst/>
              <a:rect l="l" t="t" r="r" b="b"/>
              <a:pathLst>
                <a:path w="445" h="223" extrusionOk="0">
                  <a:moveTo>
                    <a:pt x="332" y="1"/>
                  </a:moveTo>
                  <a:cubicBezTo>
                    <a:pt x="215" y="1"/>
                    <a:pt x="52" y="85"/>
                    <a:pt x="14" y="151"/>
                  </a:cubicBezTo>
                  <a:cubicBezTo>
                    <a:pt x="14" y="167"/>
                    <a:pt x="1" y="193"/>
                    <a:pt x="14" y="206"/>
                  </a:cubicBezTo>
                  <a:cubicBezTo>
                    <a:pt x="20" y="218"/>
                    <a:pt x="29" y="223"/>
                    <a:pt x="40" y="223"/>
                  </a:cubicBezTo>
                  <a:cubicBezTo>
                    <a:pt x="79" y="223"/>
                    <a:pt x="140" y="163"/>
                    <a:pt x="150" y="151"/>
                  </a:cubicBezTo>
                  <a:cubicBezTo>
                    <a:pt x="208" y="118"/>
                    <a:pt x="321" y="64"/>
                    <a:pt x="403" y="64"/>
                  </a:cubicBezTo>
                  <a:cubicBezTo>
                    <a:pt x="418" y="64"/>
                    <a:pt x="432" y="66"/>
                    <a:pt x="445" y="70"/>
                  </a:cubicBezTo>
                  <a:lnTo>
                    <a:pt x="445" y="57"/>
                  </a:lnTo>
                  <a:cubicBezTo>
                    <a:pt x="425" y="17"/>
                    <a:pt x="383" y="1"/>
                    <a:pt x="33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3" name="Google Shape;3527;p77"/>
          <p:cNvGrpSpPr/>
          <p:nvPr/>
        </p:nvGrpSpPr>
        <p:grpSpPr>
          <a:xfrm>
            <a:off x="4414335" y="4842431"/>
            <a:ext cx="997904" cy="1807279"/>
            <a:chOff x="2155024" y="3086974"/>
            <a:chExt cx="808443" cy="1464151"/>
          </a:xfrm>
        </p:grpSpPr>
        <p:sp>
          <p:nvSpPr>
            <p:cNvPr id="264" name="Google Shape;3528;p77"/>
            <p:cNvSpPr/>
            <p:nvPr/>
          </p:nvSpPr>
          <p:spPr>
            <a:xfrm>
              <a:off x="2379172" y="3770976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44"/>
                    <a:pt x="811" y="458"/>
                  </a:cubicBezTo>
                  <a:cubicBezTo>
                    <a:pt x="798" y="688"/>
                    <a:pt x="526" y="863"/>
                    <a:pt x="312" y="1566"/>
                  </a:cubicBezTo>
                  <a:cubicBezTo>
                    <a:pt x="69" y="2376"/>
                    <a:pt x="1" y="3267"/>
                    <a:pt x="1" y="3267"/>
                  </a:cubicBezTo>
                  <a:cubicBezTo>
                    <a:pt x="1" y="3267"/>
                    <a:pt x="513" y="3442"/>
                    <a:pt x="1323" y="3442"/>
                  </a:cubicBezTo>
                  <a:cubicBezTo>
                    <a:pt x="2146" y="3442"/>
                    <a:pt x="2661" y="3267"/>
                    <a:pt x="2661" y="3267"/>
                  </a:cubicBezTo>
                  <a:cubicBezTo>
                    <a:pt x="2661" y="3267"/>
                    <a:pt x="2593" y="2376"/>
                    <a:pt x="2337" y="1566"/>
                  </a:cubicBezTo>
                  <a:cubicBezTo>
                    <a:pt x="2120" y="863"/>
                    <a:pt x="1864" y="688"/>
                    <a:pt x="1838" y="458"/>
                  </a:cubicBezTo>
                  <a:cubicBezTo>
                    <a:pt x="1822" y="244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3529;p77"/>
            <p:cNvSpPr/>
            <p:nvPr/>
          </p:nvSpPr>
          <p:spPr>
            <a:xfrm>
              <a:off x="2767024" y="3253049"/>
              <a:ext cx="174370" cy="471998"/>
            </a:xfrm>
            <a:custGeom>
              <a:avLst/>
              <a:gdLst/>
              <a:ahLst/>
              <a:cxnLst/>
              <a:rect l="l" t="t" r="r" b="b"/>
              <a:pathLst>
                <a:path w="1177" h="3186" extrusionOk="0">
                  <a:moveTo>
                    <a:pt x="325" y="1"/>
                  </a:moveTo>
                  <a:lnTo>
                    <a:pt x="1" y="3186"/>
                  </a:lnTo>
                  <a:cubicBezTo>
                    <a:pt x="1177" y="2794"/>
                    <a:pt x="1002" y="1012"/>
                    <a:pt x="840" y="539"/>
                  </a:cubicBezTo>
                  <a:cubicBezTo>
                    <a:pt x="678" y="66"/>
                    <a:pt x="325" y="1"/>
                    <a:pt x="325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3530;p77"/>
            <p:cNvSpPr/>
            <p:nvPr/>
          </p:nvSpPr>
          <p:spPr>
            <a:xfrm>
              <a:off x="2801099" y="3170530"/>
              <a:ext cx="36148" cy="96592"/>
            </a:xfrm>
            <a:custGeom>
              <a:avLst/>
              <a:gdLst/>
              <a:ahLst/>
              <a:cxnLst/>
              <a:rect l="l" t="t" r="r" b="b"/>
              <a:pathLst>
                <a:path w="244" h="652" extrusionOk="0">
                  <a:moveTo>
                    <a:pt x="76" y="0"/>
                  </a:moveTo>
                  <a:cubicBezTo>
                    <a:pt x="69" y="0"/>
                    <a:pt x="72" y="17"/>
                    <a:pt x="82" y="17"/>
                  </a:cubicBezTo>
                  <a:cubicBezTo>
                    <a:pt x="163" y="85"/>
                    <a:pt x="163" y="260"/>
                    <a:pt x="163" y="341"/>
                  </a:cubicBezTo>
                  <a:cubicBezTo>
                    <a:pt x="150" y="435"/>
                    <a:pt x="108" y="477"/>
                    <a:pt x="56" y="542"/>
                  </a:cubicBezTo>
                  <a:cubicBezTo>
                    <a:pt x="14" y="584"/>
                    <a:pt x="14" y="584"/>
                    <a:pt x="1" y="623"/>
                  </a:cubicBezTo>
                  <a:cubicBezTo>
                    <a:pt x="1" y="639"/>
                    <a:pt x="27" y="652"/>
                    <a:pt x="43" y="652"/>
                  </a:cubicBezTo>
                  <a:cubicBezTo>
                    <a:pt x="205" y="597"/>
                    <a:pt x="244" y="367"/>
                    <a:pt x="218" y="218"/>
                  </a:cubicBezTo>
                  <a:cubicBezTo>
                    <a:pt x="205" y="153"/>
                    <a:pt x="163" y="17"/>
                    <a:pt x="82" y="4"/>
                  </a:cubicBezTo>
                  <a:cubicBezTo>
                    <a:pt x="79" y="1"/>
                    <a:pt x="77" y="0"/>
                    <a:pt x="76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3531;p77"/>
            <p:cNvSpPr/>
            <p:nvPr/>
          </p:nvSpPr>
          <p:spPr>
            <a:xfrm>
              <a:off x="2804950" y="3240753"/>
              <a:ext cx="68296" cy="25185"/>
            </a:xfrm>
            <a:custGeom>
              <a:avLst/>
              <a:gdLst/>
              <a:ahLst/>
              <a:cxnLst/>
              <a:rect l="l" t="t" r="r" b="b"/>
              <a:pathLst>
                <a:path w="461" h="170" extrusionOk="0">
                  <a:moveTo>
                    <a:pt x="308" y="1"/>
                  </a:moveTo>
                  <a:cubicBezTo>
                    <a:pt x="201" y="1"/>
                    <a:pt x="70" y="49"/>
                    <a:pt x="30" y="97"/>
                  </a:cubicBezTo>
                  <a:cubicBezTo>
                    <a:pt x="17" y="110"/>
                    <a:pt x="1" y="136"/>
                    <a:pt x="1" y="149"/>
                  </a:cubicBezTo>
                  <a:cubicBezTo>
                    <a:pt x="5" y="164"/>
                    <a:pt x="18" y="170"/>
                    <a:pt x="34" y="170"/>
                  </a:cubicBezTo>
                  <a:cubicBezTo>
                    <a:pt x="76" y="170"/>
                    <a:pt x="141" y="132"/>
                    <a:pt x="150" y="123"/>
                  </a:cubicBezTo>
                  <a:cubicBezTo>
                    <a:pt x="206" y="105"/>
                    <a:pt x="295" y="79"/>
                    <a:pt x="371" y="79"/>
                  </a:cubicBezTo>
                  <a:cubicBezTo>
                    <a:pt x="405" y="79"/>
                    <a:pt x="436" y="84"/>
                    <a:pt x="461" y="97"/>
                  </a:cubicBezTo>
                  <a:lnTo>
                    <a:pt x="461" y="84"/>
                  </a:lnTo>
                  <a:cubicBezTo>
                    <a:pt x="445" y="23"/>
                    <a:pt x="382" y="1"/>
                    <a:pt x="308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3532;p77"/>
            <p:cNvSpPr/>
            <p:nvPr/>
          </p:nvSpPr>
          <p:spPr>
            <a:xfrm>
              <a:off x="2155024" y="3086974"/>
              <a:ext cx="662071" cy="444294"/>
            </a:xfrm>
            <a:custGeom>
              <a:avLst/>
              <a:gdLst/>
              <a:ahLst/>
              <a:cxnLst/>
              <a:rect l="l" t="t" r="r" b="b"/>
              <a:pathLst>
                <a:path w="4469" h="2999" extrusionOk="0">
                  <a:moveTo>
                    <a:pt x="2592" y="0"/>
                  </a:moveTo>
                  <a:cubicBezTo>
                    <a:pt x="1740" y="0"/>
                    <a:pt x="1075" y="351"/>
                    <a:pt x="610" y="944"/>
                  </a:cubicBezTo>
                  <a:cubicBezTo>
                    <a:pt x="137" y="1553"/>
                    <a:pt x="1" y="2956"/>
                    <a:pt x="811" y="2998"/>
                  </a:cubicBezTo>
                  <a:cubicBezTo>
                    <a:pt x="822" y="2999"/>
                    <a:pt x="833" y="2999"/>
                    <a:pt x="844" y="2999"/>
                  </a:cubicBezTo>
                  <a:cubicBezTo>
                    <a:pt x="1696" y="2999"/>
                    <a:pt x="4456" y="1122"/>
                    <a:pt x="4456" y="1122"/>
                  </a:cubicBezTo>
                  <a:cubicBezTo>
                    <a:pt x="4456" y="1122"/>
                    <a:pt x="4469" y="325"/>
                    <a:pt x="3335" y="82"/>
                  </a:cubicBezTo>
                  <a:cubicBezTo>
                    <a:pt x="3073" y="27"/>
                    <a:pt x="2825" y="0"/>
                    <a:pt x="2592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3533;p77"/>
            <p:cNvSpPr/>
            <p:nvPr/>
          </p:nvSpPr>
          <p:spPr>
            <a:xfrm>
              <a:off x="2767024" y="3433049"/>
              <a:ext cx="102370" cy="291999"/>
            </a:xfrm>
            <a:custGeom>
              <a:avLst/>
              <a:gdLst/>
              <a:ahLst/>
              <a:cxnLst/>
              <a:rect l="l" t="t" r="r" b="b"/>
              <a:pathLst>
                <a:path w="691" h="1971" extrusionOk="0">
                  <a:moveTo>
                    <a:pt x="163" y="1"/>
                  </a:moveTo>
                  <a:lnTo>
                    <a:pt x="1" y="1971"/>
                  </a:lnTo>
                  <a:cubicBezTo>
                    <a:pt x="257" y="1783"/>
                    <a:pt x="691" y="1540"/>
                    <a:pt x="678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3534;p77"/>
            <p:cNvSpPr/>
            <p:nvPr/>
          </p:nvSpPr>
          <p:spPr>
            <a:xfrm>
              <a:off x="2501098" y="3770976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189"/>
                    <a:pt x="1" y="393"/>
                  </a:cubicBezTo>
                  <a:cubicBezTo>
                    <a:pt x="95" y="393"/>
                    <a:pt x="205" y="406"/>
                    <a:pt x="299" y="406"/>
                  </a:cubicBezTo>
                  <a:cubicBezTo>
                    <a:pt x="529" y="406"/>
                    <a:pt x="837" y="325"/>
                    <a:pt x="999" y="231"/>
                  </a:cubicBezTo>
                  <a:lnTo>
                    <a:pt x="999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3535;p77"/>
            <p:cNvSpPr/>
            <p:nvPr/>
          </p:nvSpPr>
          <p:spPr>
            <a:xfrm>
              <a:off x="2321098" y="4254829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393" y="1"/>
                  </a:moveTo>
                  <a:lnTo>
                    <a:pt x="529" y="1676"/>
                  </a:lnTo>
                  <a:cubicBezTo>
                    <a:pt x="529" y="1676"/>
                    <a:pt x="270" y="1757"/>
                    <a:pt x="137" y="1825"/>
                  </a:cubicBezTo>
                  <a:cubicBezTo>
                    <a:pt x="1" y="1906"/>
                    <a:pt x="43" y="2000"/>
                    <a:pt x="623" y="2000"/>
                  </a:cubicBezTo>
                  <a:lnTo>
                    <a:pt x="1485" y="2000"/>
                  </a:lnTo>
                  <a:lnTo>
                    <a:pt x="1676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3536;p77"/>
            <p:cNvSpPr/>
            <p:nvPr/>
          </p:nvSpPr>
          <p:spPr>
            <a:xfrm>
              <a:off x="2583173" y="4254829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1" y="1"/>
                  </a:moveTo>
                  <a:lnTo>
                    <a:pt x="189" y="2000"/>
                  </a:lnTo>
                  <a:lnTo>
                    <a:pt x="1054" y="2000"/>
                  </a:lnTo>
                  <a:cubicBezTo>
                    <a:pt x="1634" y="2000"/>
                    <a:pt x="1676" y="1906"/>
                    <a:pt x="1540" y="1825"/>
                  </a:cubicBezTo>
                  <a:cubicBezTo>
                    <a:pt x="1404" y="1757"/>
                    <a:pt x="1148" y="1676"/>
                    <a:pt x="1148" y="1676"/>
                  </a:cubicBezTo>
                  <a:lnTo>
                    <a:pt x="1284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3537;p77"/>
            <p:cNvSpPr/>
            <p:nvPr/>
          </p:nvSpPr>
          <p:spPr>
            <a:xfrm>
              <a:off x="2191024" y="3854087"/>
              <a:ext cx="306369" cy="354961"/>
            </a:xfrm>
            <a:custGeom>
              <a:avLst/>
              <a:gdLst/>
              <a:ahLst/>
              <a:cxnLst/>
              <a:rect l="l" t="t" r="r" b="b"/>
              <a:pathLst>
                <a:path w="2068" h="2396" extrusionOk="0">
                  <a:moveTo>
                    <a:pt x="1968" y="1"/>
                  </a:moveTo>
                  <a:cubicBezTo>
                    <a:pt x="1800" y="1"/>
                    <a:pt x="1546" y="144"/>
                    <a:pt x="1148" y="587"/>
                  </a:cubicBezTo>
                  <a:cubicBezTo>
                    <a:pt x="1015" y="749"/>
                    <a:pt x="866" y="911"/>
                    <a:pt x="730" y="1073"/>
                  </a:cubicBezTo>
                  <a:cubicBezTo>
                    <a:pt x="636" y="1193"/>
                    <a:pt x="529" y="1316"/>
                    <a:pt x="435" y="1452"/>
                  </a:cubicBezTo>
                  <a:cubicBezTo>
                    <a:pt x="406" y="1491"/>
                    <a:pt x="367" y="1546"/>
                    <a:pt x="325" y="1585"/>
                  </a:cubicBezTo>
                  <a:cubicBezTo>
                    <a:pt x="273" y="1627"/>
                    <a:pt x="205" y="1640"/>
                    <a:pt x="150" y="1653"/>
                  </a:cubicBezTo>
                  <a:cubicBezTo>
                    <a:pt x="111" y="1666"/>
                    <a:pt x="56" y="1679"/>
                    <a:pt x="30" y="1708"/>
                  </a:cubicBezTo>
                  <a:cubicBezTo>
                    <a:pt x="1" y="1734"/>
                    <a:pt x="14" y="1789"/>
                    <a:pt x="56" y="1802"/>
                  </a:cubicBezTo>
                  <a:cubicBezTo>
                    <a:pt x="75" y="1808"/>
                    <a:pt x="99" y="1808"/>
                    <a:pt x="123" y="1808"/>
                  </a:cubicBezTo>
                  <a:cubicBezTo>
                    <a:pt x="147" y="1808"/>
                    <a:pt x="171" y="1808"/>
                    <a:pt x="192" y="1815"/>
                  </a:cubicBezTo>
                  <a:lnTo>
                    <a:pt x="205" y="1815"/>
                  </a:lnTo>
                  <a:cubicBezTo>
                    <a:pt x="218" y="1828"/>
                    <a:pt x="205" y="1841"/>
                    <a:pt x="205" y="1841"/>
                  </a:cubicBezTo>
                  <a:cubicBezTo>
                    <a:pt x="176" y="1896"/>
                    <a:pt x="150" y="1909"/>
                    <a:pt x="137" y="1938"/>
                  </a:cubicBezTo>
                  <a:cubicBezTo>
                    <a:pt x="111" y="1977"/>
                    <a:pt x="30" y="2071"/>
                    <a:pt x="69" y="2126"/>
                  </a:cubicBezTo>
                  <a:cubicBezTo>
                    <a:pt x="76" y="2141"/>
                    <a:pt x="90" y="2147"/>
                    <a:pt x="104" y="2147"/>
                  </a:cubicBezTo>
                  <a:cubicBezTo>
                    <a:pt x="115" y="2147"/>
                    <a:pt x="126" y="2144"/>
                    <a:pt x="137" y="2139"/>
                  </a:cubicBezTo>
                  <a:cubicBezTo>
                    <a:pt x="163" y="2126"/>
                    <a:pt x="192" y="2113"/>
                    <a:pt x="218" y="2084"/>
                  </a:cubicBezTo>
                  <a:cubicBezTo>
                    <a:pt x="231" y="2071"/>
                    <a:pt x="244" y="2058"/>
                    <a:pt x="257" y="2045"/>
                  </a:cubicBezTo>
                  <a:cubicBezTo>
                    <a:pt x="273" y="2045"/>
                    <a:pt x="286" y="2019"/>
                    <a:pt x="299" y="2019"/>
                  </a:cubicBezTo>
                  <a:cubicBezTo>
                    <a:pt x="312" y="2032"/>
                    <a:pt x="312" y="2045"/>
                    <a:pt x="312" y="2058"/>
                  </a:cubicBezTo>
                  <a:cubicBezTo>
                    <a:pt x="299" y="2058"/>
                    <a:pt x="299" y="2071"/>
                    <a:pt x="299" y="2084"/>
                  </a:cubicBezTo>
                  <a:cubicBezTo>
                    <a:pt x="273" y="2126"/>
                    <a:pt x="244" y="2165"/>
                    <a:pt x="231" y="2207"/>
                  </a:cubicBezTo>
                  <a:cubicBezTo>
                    <a:pt x="218" y="2220"/>
                    <a:pt x="218" y="2246"/>
                    <a:pt x="218" y="2262"/>
                  </a:cubicBezTo>
                  <a:cubicBezTo>
                    <a:pt x="218" y="2275"/>
                    <a:pt x="218" y="2301"/>
                    <a:pt x="231" y="2314"/>
                  </a:cubicBezTo>
                  <a:cubicBezTo>
                    <a:pt x="231" y="2314"/>
                    <a:pt x="244" y="2327"/>
                    <a:pt x="257" y="2327"/>
                  </a:cubicBezTo>
                  <a:cubicBezTo>
                    <a:pt x="286" y="2327"/>
                    <a:pt x="312" y="2314"/>
                    <a:pt x="338" y="2301"/>
                  </a:cubicBezTo>
                  <a:cubicBezTo>
                    <a:pt x="367" y="2275"/>
                    <a:pt x="380" y="2246"/>
                    <a:pt x="406" y="2220"/>
                  </a:cubicBezTo>
                  <a:cubicBezTo>
                    <a:pt x="419" y="2194"/>
                    <a:pt x="448" y="2165"/>
                    <a:pt x="474" y="2139"/>
                  </a:cubicBezTo>
                  <a:cubicBezTo>
                    <a:pt x="474" y="2139"/>
                    <a:pt x="474" y="2126"/>
                    <a:pt x="487" y="2126"/>
                  </a:cubicBezTo>
                  <a:lnTo>
                    <a:pt x="500" y="2139"/>
                  </a:lnTo>
                  <a:lnTo>
                    <a:pt x="500" y="2165"/>
                  </a:lnTo>
                  <a:cubicBezTo>
                    <a:pt x="500" y="2194"/>
                    <a:pt x="487" y="2207"/>
                    <a:pt x="474" y="2220"/>
                  </a:cubicBezTo>
                  <a:cubicBezTo>
                    <a:pt x="474" y="2246"/>
                    <a:pt x="461" y="2262"/>
                    <a:pt x="461" y="2288"/>
                  </a:cubicBezTo>
                  <a:cubicBezTo>
                    <a:pt x="448" y="2314"/>
                    <a:pt x="448" y="2343"/>
                    <a:pt x="461" y="2356"/>
                  </a:cubicBezTo>
                  <a:cubicBezTo>
                    <a:pt x="469" y="2381"/>
                    <a:pt x="490" y="2395"/>
                    <a:pt x="514" y="2395"/>
                  </a:cubicBezTo>
                  <a:cubicBezTo>
                    <a:pt x="527" y="2395"/>
                    <a:pt x="541" y="2391"/>
                    <a:pt x="555" y="2382"/>
                  </a:cubicBezTo>
                  <a:cubicBezTo>
                    <a:pt x="597" y="2356"/>
                    <a:pt x="662" y="2207"/>
                    <a:pt x="678" y="2181"/>
                  </a:cubicBezTo>
                  <a:cubicBezTo>
                    <a:pt x="759" y="2032"/>
                    <a:pt x="866" y="1909"/>
                    <a:pt x="960" y="1776"/>
                  </a:cubicBezTo>
                  <a:cubicBezTo>
                    <a:pt x="1109" y="1572"/>
                    <a:pt x="1459" y="1154"/>
                    <a:pt x="1595" y="1031"/>
                  </a:cubicBezTo>
                  <a:lnTo>
                    <a:pt x="2068" y="20"/>
                  </a:lnTo>
                  <a:cubicBezTo>
                    <a:pt x="2039" y="8"/>
                    <a:pt x="2006" y="1"/>
                    <a:pt x="1968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3538;p77"/>
            <p:cNvSpPr/>
            <p:nvPr/>
          </p:nvSpPr>
          <p:spPr>
            <a:xfrm>
              <a:off x="2655173" y="3854087"/>
              <a:ext cx="308295" cy="354961"/>
            </a:xfrm>
            <a:custGeom>
              <a:avLst/>
              <a:gdLst/>
              <a:ahLst/>
              <a:cxnLst/>
              <a:rect l="l" t="t" r="r" b="b"/>
              <a:pathLst>
                <a:path w="2081" h="2396" extrusionOk="0">
                  <a:moveTo>
                    <a:pt x="100" y="1"/>
                  </a:moveTo>
                  <a:cubicBezTo>
                    <a:pt x="63" y="1"/>
                    <a:pt x="30" y="8"/>
                    <a:pt x="1" y="20"/>
                  </a:cubicBezTo>
                  <a:lnTo>
                    <a:pt x="474" y="1031"/>
                  </a:lnTo>
                  <a:cubicBezTo>
                    <a:pt x="623" y="1154"/>
                    <a:pt x="879" y="1410"/>
                    <a:pt x="1135" y="1760"/>
                  </a:cubicBezTo>
                  <a:cubicBezTo>
                    <a:pt x="1229" y="1896"/>
                    <a:pt x="1310" y="2032"/>
                    <a:pt x="1391" y="2181"/>
                  </a:cubicBezTo>
                  <a:cubicBezTo>
                    <a:pt x="1404" y="2207"/>
                    <a:pt x="1472" y="2356"/>
                    <a:pt x="1514" y="2382"/>
                  </a:cubicBezTo>
                  <a:cubicBezTo>
                    <a:pt x="1528" y="2391"/>
                    <a:pt x="1542" y="2395"/>
                    <a:pt x="1556" y="2395"/>
                  </a:cubicBezTo>
                  <a:cubicBezTo>
                    <a:pt x="1581" y="2395"/>
                    <a:pt x="1604" y="2381"/>
                    <a:pt x="1621" y="2356"/>
                  </a:cubicBezTo>
                  <a:cubicBezTo>
                    <a:pt x="1621" y="2343"/>
                    <a:pt x="1621" y="2314"/>
                    <a:pt x="1608" y="2288"/>
                  </a:cubicBezTo>
                  <a:cubicBezTo>
                    <a:pt x="1608" y="2262"/>
                    <a:pt x="1595" y="2246"/>
                    <a:pt x="1595" y="2220"/>
                  </a:cubicBezTo>
                  <a:cubicBezTo>
                    <a:pt x="1579" y="2207"/>
                    <a:pt x="1566" y="2194"/>
                    <a:pt x="1566" y="2165"/>
                  </a:cubicBezTo>
                  <a:lnTo>
                    <a:pt x="1566" y="2139"/>
                  </a:lnTo>
                  <a:lnTo>
                    <a:pt x="1579" y="2126"/>
                  </a:lnTo>
                  <a:cubicBezTo>
                    <a:pt x="1595" y="2126"/>
                    <a:pt x="1595" y="2139"/>
                    <a:pt x="1608" y="2139"/>
                  </a:cubicBezTo>
                  <a:cubicBezTo>
                    <a:pt x="1621" y="2165"/>
                    <a:pt x="1647" y="2194"/>
                    <a:pt x="1660" y="2220"/>
                  </a:cubicBezTo>
                  <a:cubicBezTo>
                    <a:pt x="1689" y="2246"/>
                    <a:pt x="1715" y="2275"/>
                    <a:pt x="1728" y="2301"/>
                  </a:cubicBezTo>
                  <a:cubicBezTo>
                    <a:pt x="1757" y="2314"/>
                    <a:pt x="1783" y="2327"/>
                    <a:pt x="1809" y="2327"/>
                  </a:cubicBezTo>
                  <a:cubicBezTo>
                    <a:pt x="1822" y="2327"/>
                    <a:pt x="1838" y="2314"/>
                    <a:pt x="1838" y="2314"/>
                  </a:cubicBezTo>
                  <a:cubicBezTo>
                    <a:pt x="1851" y="2301"/>
                    <a:pt x="1851" y="2275"/>
                    <a:pt x="1851" y="2262"/>
                  </a:cubicBezTo>
                  <a:cubicBezTo>
                    <a:pt x="1851" y="2246"/>
                    <a:pt x="1851" y="2220"/>
                    <a:pt x="1838" y="2207"/>
                  </a:cubicBezTo>
                  <a:cubicBezTo>
                    <a:pt x="1822" y="2165"/>
                    <a:pt x="1796" y="2126"/>
                    <a:pt x="1783" y="2084"/>
                  </a:cubicBezTo>
                  <a:cubicBezTo>
                    <a:pt x="1770" y="2071"/>
                    <a:pt x="1770" y="2058"/>
                    <a:pt x="1770" y="2058"/>
                  </a:cubicBezTo>
                  <a:cubicBezTo>
                    <a:pt x="1757" y="2045"/>
                    <a:pt x="1757" y="2032"/>
                    <a:pt x="1770" y="2019"/>
                  </a:cubicBezTo>
                  <a:cubicBezTo>
                    <a:pt x="1796" y="2019"/>
                    <a:pt x="1809" y="2045"/>
                    <a:pt x="1809" y="2045"/>
                  </a:cubicBezTo>
                  <a:cubicBezTo>
                    <a:pt x="1822" y="2058"/>
                    <a:pt x="1838" y="2071"/>
                    <a:pt x="1851" y="2084"/>
                  </a:cubicBezTo>
                  <a:cubicBezTo>
                    <a:pt x="1877" y="2113"/>
                    <a:pt x="1903" y="2126"/>
                    <a:pt x="1932" y="2139"/>
                  </a:cubicBezTo>
                  <a:cubicBezTo>
                    <a:pt x="1943" y="2144"/>
                    <a:pt x="1956" y="2147"/>
                    <a:pt x="1969" y="2147"/>
                  </a:cubicBezTo>
                  <a:cubicBezTo>
                    <a:pt x="1988" y="2147"/>
                    <a:pt x="2005" y="2141"/>
                    <a:pt x="2013" y="2126"/>
                  </a:cubicBezTo>
                  <a:cubicBezTo>
                    <a:pt x="2039" y="2071"/>
                    <a:pt x="1958" y="1977"/>
                    <a:pt x="1932" y="1938"/>
                  </a:cubicBezTo>
                  <a:cubicBezTo>
                    <a:pt x="1919" y="1909"/>
                    <a:pt x="1890" y="1896"/>
                    <a:pt x="1864" y="1841"/>
                  </a:cubicBezTo>
                  <a:cubicBezTo>
                    <a:pt x="1864" y="1841"/>
                    <a:pt x="1851" y="1828"/>
                    <a:pt x="1864" y="1815"/>
                  </a:cubicBezTo>
                  <a:lnTo>
                    <a:pt x="1877" y="1815"/>
                  </a:lnTo>
                  <a:cubicBezTo>
                    <a:pt x="1904" y="1808"/>
                    <a:pt x="1928" y="1808"/>
                    <a:pt x="1950" y="1808"/>
                  </a:cubicBezTo>
                  <a:cubicBezTo>
                    <a:pt x="1972" y="1808"/>
                    <a:pt x="1992" y="1808"/>
                    <a:pt x="2013" y="1802"/>
                  </a:cubicBezTo>
                  <a:cubicBezTo>
                    <a:pt x="2052" y="1789"/>
                    <a:pt x="2081" y="1734"/>
                    <a:pt x="2039" y="1708"/>
                  </a:cubicBezTo>
                  <a:cubicBezTo>
                    <a:pt x="2013" y="1679"/>
                    <a:pt x="1958" y="1666"/>
                    <a:pt x="1932" y="1653"/>
                  </a:cubicBezTo>
                  <a:cubicBezTo>
                    <a:pt x="1864" y="1640"/>
                    <a:pt x="1796" y="1627"/>
                    <a:pt x="1741" y="1585"/>
                  </a:cubicBezTo>
                  <a:cubicBezTo>
                    <a:pt x="1702" y="1546"/>
                    <a:pt x="1660" y="1491"/>
                    <a:pt x="1634" y="1452"/>
                  </a:cubicBezTo>
                  <a:cubicBezTo>
                    <a:pt x="1540" y="1316"/>
                    <a:pt x="1433" y="1193"/>
                    <a:pt x="1336" y="1073"/>
                  </a:cubicBezTo>
                  <a:cubicBezTo>
                    <a:pt x="1203" y="911"/>
                    <a:pt x="1067" y="749"/>
                    <a:pt x="918" y="587"/>
                  </a:cubicBezTo>
                  <a:cubicBezTo>
                    <a:pt x="520" y="144"/>
                    <a:pt x="267" y="1"/>
                    <a:pt x="100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3539;p77"/>
            <p:cNvSpPr/>
            <p:nvPr/>
          </p:nvSpPr>
          <p:spPr>
            <a:xfrm>
              <a:off x="2379172" y="4214977"/>
              <a:ext cx="394220" cy="175851"/>
            </a:xfrm>
            <a:custGeom>
              <a:avLst/>
              <a:gdLst/>
              <a:ahLst/>
              <a:cxnLst/>
              <a:rect l="l" t="t" r="r" b="b"/>
              <a:pathLst>
                <a:path w="2661" h="1187" extrusionOk="0">
                  <a:moveTo>
                    <a:pt x="330" y="1"/>
                  </a:moveTo>
                  <a:cubicBezTo>
                    <a:pt x="142" y="1"/>
                    <a:pt x="1" y="68"/>
                    <a:pt x="1" y="270"/>
                  </a:cubicBezTo>
                  <a:cubicBezTo>
                    <a:pt x="1" y="526"/>
                    <a:pt x="27" y="879"/>
                    <a:pt x="56" y="1187"/>
                  </a:cubicBezTo>
                  <a:lnTo>
                    <a:pt x="1190" y="1187"/>
                  </a:lnTo>
                  <a:lnTo>
                    <a:pt x="1229" y="730"/>
                  </a:lnTo>
                  <a:cubicBezTo>
                    <a:pt x="1263" y="736"/>
                    <a:pt x="1297" y="740"/>
                    <a:pt x="1331" y="740"/>
                  </a:cubicBezTo>
                  <a:cubicBezTo>
                    <a:pt x="1365" y="740"/>
                    <a:pt x="1399" y="736"/>
                    <a:pt x="1433" y="730"/>
                  </a:cubicBezTo>
                  <a:lnTo>
                    <a:pt x="1472" y="1187"/>
                  </a:lnTo>
                  <a:lnTo>
                    <a:pt x="2606" y="1187"/>
                  </a:lnTo>
                  <a:cubicBezTo>
                    <a:pt x="2632" y="879"/>
                    <a:pt x="2661" y="526"/>
                    <a:pt x="2661" y="270"/>
                  </a:cubicBezTo>
                  <a:cubicBezTo>
                    <a:pt x="2661" y="68"/>
                    <a:pt x="2518" y="1"/>
                    <a:pt x="2328" y="1"/>
                  </a:cubicBezTo>
                  <a:cubicBezTo>
                    <a:pt x="1948" y="1"/>
                    <a:pt x="1378" y="270"/>
                    <a:pt x="1378" y="270"/>
                  </a:cubicBezTo>
                  <a:lnTo>
                    <a:pt x="1391" y="377"/>
                  </a:lnTo>
                  <a:lnTo>
                    <a:pt x="1271" y="377"/>
                  </a:lnTo>
                  <a:lnTo>
                    <a:pt x="1271" y="270"/>
                  </a:lnTo>
                  <a:cubicBezTo>
                    <a:pt x="1271" y="270"/>
                    <a:pt x="707" y="1"/>
                    <a:pt x="330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3540;p77"/>
            <p:cNvSpPr/>
            <p:nvPr/>
          </p:nvSpPr>
          <p:spPr>
            <a:xfrm>
              <a:off x="2324950" y="3843273"/>
              <a:ext cx="172444" cy="207703"/>
            </a:xfrm>
            <a:custGeom>
              <a:avLst/>
              <a:gdLst/>
              <a:ahLst/>
              <a:cxnLst/>
              <a:rect l="l" t="t" r="r" b="b"/>
              <a:pathLst>
                <a:path w="1164" h="1402" extrusionOk="0">
                  <a:moveTo>
                    <a:pt x="993" y="0"/>
                  </a:moveTo>
                  <a:cubicBezTo>
                    <a:pt x="871" y="0"/>
                    <a:pt x="698" y="72"/>
                    <a:pt x="474" y="294"/>
                  </a:cubicBezTo>
                  <a:cubicBezTo>
                    <a:pt x="111" y="660"/>
                    <a:pt x="1" y="780"/>
                    <a:pt x="1" y="780"/>
                  </a:cubicBezTo>
                  <a:cubicBezTo>
                    <a:pt x="1" y="780"/>
                    <a:pt x="111" y="1240"/>
                    <a:pt x="623" y="1402"/>
                  </a:cubicBezTo>
                  <a:lnTo>
                    <a:pt x="1164" y="67"/>
                  </a:lnTo>
                  <a:cubicBezTo>
                    <a:pt x="1127" y="29"/>
                    <a:pt x="1070" y="0"/>
                    <a:pt x="99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Google Shape;3541;p77"/>
            <p:cNvSpPr/>
            <p:nvPr/>
          </p:nvSpPr>
          <p:spPr>
            <a:xfrm>
              <a:off x="2655173" y="3843273"/>
              <a:ext cx="171999" cy="207703"/>
            </a:xfrm>
            <a:custGeom>
              <a:avLst/>
              <a:gdLst/>
              <a:ahLst/>
              <a:cxnLst/>
              <a:rect l="l" t="t" r="r" b="b"/>
              <a:pathLst>
                <a:path w="1161" h="1402" extrusionOk="0">
                  <a:moveTo>
                    <a:pt x="172" y="0"/>
                  </a:moveTo>
                  <a:cubicBezTo>
                    <a:pt x="95" y="0"/>
                    <a:pt x="37" y="29"/>
                    <a:pt x="1" y="67"/>
                  </a:cubicBezTo>
                  <a:lnTo>
                    <a:pt x="526" y="1402"/>
                  </a:lnTo>
                  <a:cubicBezTo>
                    <a:pt x="1054" y="1240"/>
                    <a:pt x="1161" y="780"/>
                    <a:pt x="1161" y="780"/>
                  </a:cubicBezTo>
                  <a:cubicBezTo>
                    <a:pt x="1161" y="780"/>
                    <a:pt x="1041" y="660"/>
                    <a:pt x="688" y="294"/>
                  </a:cubicBezTo>
                  <a:cubicBezTo>
                    <a:pt x="466" y="72"/>
                    <a:pt x="294" y="0"/>
                    <a:pt x="17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3542;p77"/>
            <p:cNvSpPr/>
            <p:nvPr/>
          </p:nvSpPr>
          <p:spPr>
            <a:xfrm>
              <a:off x="2379172" y="3853050"/>
              <a:ext cx="394220" cy="427850"/>
            </a:xfrm>
            <a:custGeom>
              <a:avLst/>
              <a:gdLst/>
              <a:ahLst/>
              <a:cxnLst/>
              <a:rect l="l" t="t" r="r" b="b"/>
              <a:pathLst>
                <a:path w="2661" h="2888" extrusionOk="0">
                  <a:moveTo>
                    <a:pt x="798" y="1"/>
                  </a:moveTo>
                  <a:cubicBezTo>
                    <a:pt x="717" y="202"/>
                    <a:pt x="500" y="419"/>
                    <a:pt x="312" y="1012"/>
                  </a:cubicBezTo>
                  <a:cubicBezTo>
                    <a:pt x="69" y="1822"/>
                    <a:pt x="1" y="2282"/>
                    <a:pt x="1" y="2713"/>
                  </a:cubicBezTo>
                  <a:cubicBezTo>
                    <a:pt x="1" y="2713"/>
                    <a:pt x="513" y="2888"/>
                    <a:pt x="1323" y="2888"/>
                  </a:cubicBezTo>
                  <a:cubicBezTo>
                    <a:pt x="2133" y="2888"/>
                    <a:pt x="2661" y="2713"/>
                    <a:pt x="2661" y="2713"/>
                  </a:cubicBezTo>
                  <a:cubicBezTo>
                    <a:pt x="2661" y="2269"/>
                    <a:pt x="2593" y="1822"/>
                    <a:pt x="2337" y="1012"/>
                  </a:cubicBezTo>
                  <a:cubicBezTo>
                    <a:pt x="2162" y="419"/>
                    <a:pt x="1932" y="202"/>
                    <a:pt x="1864" y="1"/>
                  </a:cubicBezTo>
                  <a:cubicBezTo>
                    <a:pt x="1864" y="14"/>
                    <a:pt x="1770" y="228"/>
                    <a:pt x="1323" y="228"/>
                  </a:cubicBezTo>
                  <a:cubicBezTo>
                    <a:pt x="879" y="228"/>
                    <a:pt x="798" y="14"/>
                    <a:pt x="798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3543;p77"/>
            <p:cNvSpPr/>
            <p:nvPr/>
          </p:nvSpPr>
          <p:spPr>
            <a:xfrm>
              <a:off x="2607173" y="4502978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1" y="1"/>
                  </a:moveTo>
                  <a:lnTo>
                    <a:pt x="27" y="325"/>
                  </a:lnTo>
                  <a:lnTo>
                    <a:pt x="892" y="325"/>
                  </a:lnTo>
                  <a:cubicBezTo>
                    <a:pt x="1472" y="325"/>
                    <a:pt x="1514" y="231"/>
                    <a:pt x="1378" y="150"/>
                  </a:cubicBezTo>
                  <a:cubicBezTo>
                    <a:pt x="1242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3544;p77"/>
            <p:cNvSpPr/>
            <p:nvPr/>
          </p:nvSpPr>
          <p:spPr>
            <a:xfrm>
              <a:off x="2321098" y="4502978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50"/>
                  </a:cubicBezTo>
                  <a:cubicBezTo>
                    <a:pt x="1" y="231"/>
                    <a:pt x="43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3545;p77"/>
            <p:cNvSpPr/>
            <p:nvPr/>
          </p:nvSpPr>
          <p:spPr>
            <a:xfrm>
              <a:off x="2261098" y="3253049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19" y="1"/>
                  </a:moveTo>
                  <a:cubicBezTo>
                    <a:pt x="1310" y="1"/>
                    <a:pt x="448" y="189"/>
                    <a:pt x="231" y="1067"/>
                  </a:cubicBezTo>
                  <a:cubicBezTo>
                    <a:pt x="1" y="1958"/>
                    <a:pt x="43" y="2849"/>
                    <a:pt x="419" y="3186"/>
                  </a:cubicBezTo>
                  <a:cubicBezTo>
                    <a:pt x="785" y="3536"/>
                    <a:pt x="1391" y="3604"/>
                    <a:pt x="1919" y="3604"/>
                  </a:cubicBezTo>
                  <a:cubicBezTo>
                    <a:pt x="2431" y="3604"/>
                    <a:pt x="3040" y="3536"/>
                    <a:pt x="3416" y="3186"/>
                  </a:cubicBezTo>
                  <a:cubicBezTo>
                    <a:pt x="3782" y="2849"/>
                    <a:pt x="3821" y="1958"/>
                    <a:pt x="3607" y="1067"/>
                  </a:cubicBezTo>
                  <a:cubicBezTo>
                    <a:pt x="3377" y="189"/>
                    <a:pt x="2525" y="1"/>
                    <a:pt x="191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Google Shape;3546;p77"/>
            <p:cNvSpPr/>
            <p:nvPr/>
          </p:nvSpPr>
          <p:spPr>
            <a:xfrm>
              <a:off x="2285098" y="3589050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Google Shape;3547;p77"/>
            <p:cNvSpPr/>
            <p:nvPr/>
          </p:nvSpPr>
          <p:spPr>
            <a:xfrm>
              <a:off x="2681098" y="3589050"/>
              <a:ext cx="110074" cy="112000"/>
            </a:xfrm>
            <a:custGeom>
              <a:avLst/>
              <a:gdLst/>
              <a:ahLst/>
              <a:cxnLst/>
              <a:rect l="l" t="t" r="r" b="b"/>
              <a:pathLst>
                <a:path w="743" h="756" extrusionOk="0">
                  <a:moveTo>
                    <a:pt x="367" y="1"/>
                  </a:moveTo>
                  <a:cubicBezTo>
                    <a:pt x="163" y="1"/>
                    <a:pt x="1" y="176"/>
                    <a:pt x="1" y="377"/>
                  </a:cubicBezTo>
                  <a:cubicBezTo>
                    <a:pt x="1" y="581"/>
                    <a:pt x="163" y="756"/>
                    <a:pt x="367" y="756"/>
                  </a:cubicBezTo>
                  <a:cubicBezTo>
                    <a:pt x="581" y="756"/>
                    <a:pt x="743" y="581"/>
                    <a:pt x="743" y="377"/>
                  </a:cubicBezTo>
                  <a:cubicBezTo>
                    <a:pt x="743" y="176"/>
                    <a:pt x="581" y="1"/>
                    <a:pt x="367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3548;p77"/>
            <p:cNvSpPr/>
            <p:nvPr/>
          </p:nvSpPr>
          <p:spPr>
            <a:xfrm>
              <a:off x="2365246" y="3296753"/>
              <a:ext cx="394517" cy="160147"/>
            </a:xfrm>
            <a:custGeom>
              <a:avLst/>
              <a:gdLst/>
              <a:ahLst/>
              <a:cxnLst/>
              <a:rect l="l" t="t" r="r" b="b"/>
              <a:pathLst>
                <a:path w="2663" h="1081" extrusionOk="0">
                  <a:moveTo>
                    <a:pt x="2350" y="1"/>
                  </a:moveTo>
                  <a:lnTo>
                    <a:pt x="1" y="43"/>
                  </a:lnTo>
                  <a:cubicBezTo>
                    <a:pt x="269" y="890"/>
                    <a:pt x="967" y="1080"/>
                    <a:pt x="1339" y="1080"/>
                  </a:cubicBezTo>
                  <a:cubicBezTo>
                    <a:pt x="1451" y="1080"/>
                    <a:pt x="1534" y="1063"/>
                    <a:pt x="1566" y="1041"/>
                  </a:cubicBezTo>
                  <a:cubicBezTo>
                    <a:pt x="1715" y="934"/>
                    <a:pt x="1566" y="312"/>
                    <a:pt x="1566" y="312"/>
                  </a:cubicBezTo>
                  <a:lnTo>
                    <a:pt x="1566" y="312"/>
                  </a:lnTo>
                  <a:cubicBezTo>
                    <a:pt x="1713" y="843"/>
                    <a:pt x="2219" y="1038"/>
                    <a:pt x="2475" y="1038"/>
                  </a:cubicBezTo>
                  <a:cubicBezTo>
                    <a:pt x="2597" y="1038"/>
                    <a:pt x="2662" y="994"/>
                    <a:pt x="2606" y="921"/>
                  </a:cubicBezTo>
                  <a:cubicBezTo>
                    <a:pt x="2431" y="691"/>
                    <a:pt x="2350" y="1"/>
                    <a:pt x="2350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3549;p77"/>
            <p:cNvSpPr/>
            <p:nvPr/>
          </p:nvSpPr>
          <p:spPr>
            <a:xfrm>
              <a:off x="2492950" y="3614976"/>
              <a:ext cx="71111" cy="30074"/>
            </a:xfrm>
            <a:custGeom>
              <a:avLst/>
              <a:gdLst/>
              <a:ahLst/>
              <a:cxnLst/>
              <a:rect l="l" t="t" r="r" b="b"/>
              <a:pathLst>
                <a:path w="480" h="203" extrusionOk="0">
                  <a:moveTo>
                    <a:pt x="260" y="1"/>
                  </a:moveTo>
                  <a:cubicBezTo>
                    <a:pt x="124" y="1"/>
                    <a:pt x="1" y="82"/>
                    <a:pt x="1" y="121"/>
                  </a:cubicBezTo>
                  <a:cubicBezTo>
                    <a:pt x="1" y="171"/>
                    <a:pt x="139" y="203"/>
                    <a:pt x="266" y="203"/>
                  </a:cubicBezTo>
                  <a:cubicBezTo>
                    <a:pt x="377" y="203"/>
                    <a:pt x="480" y="178"/>
                    <a:pt x="474" y="121"/>
                  </a:cubicBezTo>
                  <a:cubicBezTo>
                    <a:pt x="474" y="69"/>
                    <a:pt x="380" y="14"/>
                    <a:pt x="26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3550;p77"/>
            <p:cNvSpPr/>
            <p:nvPr/>
          </p:nvSpPr>
          <p:spPr>
            <a:xfrm>
              <a:off x="2491024" y="3611568"/>
              <a:ext cx="78370" cy="28889"/>
            </a:xfrm>
            <a:custGeom>
              <a:avLst/>
              <a:gdLst/>
              <a:ahLst/>
              <a:cxnLst/>
              <a:rect l="l" t="t" r="r" b="b"/>
              <a:pathLst>
                <a:path w="529" h="195" extrusionOk="0">
                  <a:moveTo>
                    <a:pt x="280" y="0"/>
                  </a:moveTo>
                  <a:cubicBezTo>
                    <a:pt x="157" y="0"/>
                    <a:pt x="29" y="61"/>
                    <a:pt x="1" y="173"/>
                  </a:cubicBezTo>
                  <a:cubicBezTo>
                    <a:pt x="82" y="105"/>
                    <a:pt x="150" y="50"/>
                    <a:pt x="273" y="50"/>
                  </a:cubicBezTo>
                  <a:cubicBezTo>
                    <a:pt x="380" y="50"/>
                    <a:pt x="435" y="105"/>
                    <a:pt x="487" y="186"/>
                  </a:cubicBezTo>
                  <a:cubicBezTo>
                    <a:pt x="492" y="191"/>
                    <a:pt x="500" y="194"/>
                    <a:pt x="508" y="194"/>
                  </a:cubicBezTo>
                  <a:cubicBezTo>
                    <a:pt x="519" y="194"/>
                    <a:pt x="529" y="188"/>
                    <a:pt x="529" y="173"/>
                  </a:cubicBezTo>
                  <a:cubicBezTo>
                    <a:pt x="508" y="55"/>
                    <a:pt x="396" y="0"/>
                    <a:pt x="280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3551;p77"/>
            <p:cNvSpPr/>
            <p:nvPr/>
          </p:nvSpPr>
          <p:spPr>
            <a:xfrm>
              <a:off x="2587321" y="3458975"/>
              <a:ext cx="179851" cy="144296"/>
            </a:xfrm>
            <a:custGeom>
              <a:avLst/>
              <a:gdLst/>
              <a:ahLst/>
              <a:cxnLst/>
              <a:rect l="l" t="t" r="r" b="b"/>
              <a:pathLst>
                <a:path w="1214" h="974" extrusionOk="0">
                  <a:moveTo>
                    <a:pt x="608" y="1"/>
                  </a:moveTo>
                  <a:cubicBezTo>
                    <a:pt x="433" y="1"/>
                    <a:pt x="161" y="108"/>
                    <a:pt x="93" y="364"/>
                  </a:cubicBezTo>
                  <a:cubicBezTo>
                    <a:pt x="1" y="681"/>
                    <a:pt x="182" y="973"/>
                    <a:pt x="582" y="973"/>
                  </a:cubicBezTo>
                  <a:cubicBezTo>
                    <a:pt x="590" y="973"/>
                    <a:pt x="599" y="973"/>
                    <a:pt x="608" y="973"/>
                  </a:cubicBezTo>
                  <a:cubicBezTo>
                    <a:pt x="1065" y="960"/>
                    <a:pt x="1214" y="688"/>
                    <a:pt x="1175" y="445"/>
                  </a:cubicBezTo>
                  <a:cubicBezTo>
                    <a:pt x="1120" y="176"/>
                    <a:pt x="932" y="1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3552;p77"/>
            <p:cNvSpPr/>
            <p:nvPr/>
          </p:nvSpPr>
          <p:spPr>
            <a:xfrm>
              <a:off x="2597098" y="3451568"/>
              <a:ext cx="180147" cy="88296"/>
            </a:xfrm>
            <a:custGeom>
              <a:avLst/>
              <a:gdLst/>
              <a:ahLst/>
              <a:cxnLst/>
              <a:rect l="l" t="t" r="r" b="b"/>
              <a:pathLst>
                <a:path w="1216" h="596" extrusionOk="0">
                  <a:moveTo>
                    <a:pt x="541" y="1"/>
                  </a:moveTo>
                  <a:cubicBezTo>
                    <a:pt x="425" y="1"/>
                    <a:pt x="312" y="36"/>
                    <a:pt x="218" y="90"/>
                  </a:cubicBezTo>
                  <a:cubicBezTo>
                    <a:pt x="69" y="184"/>
                    <a:pt x="27" y="307"/>
                    <a:pt x="1" y="469"/>
                  </a:cubicBezTo>
                  <a:cubicBezTo>
                    <a:pt x="1" y="482"/>
                    <a:pt x="14" y="482"/>
                    <a:pt x="14" y="482"/>
                  </a:cubicBezTo>
                  <a:cubicBezTo>
                    <a:pt x="84" y="260"/>
                    <a:pt x="318" y="108"/>
                    <a:pt x="546" y="108"/>
                  </a:cubicBezTo>
                  <a:cubicBezTo>
                    <a:pt x="581" y="108"/>
                    <a:pt x="615" y="112"/>
                    <a:pt x="649" y="119"/>
                  </a:cubicBezTo>
                  <a:cubicBezTo>
                    <a:pt x="756" y="145"/>
                    <a:pt x="866" y="200"/>
                    <a:pt x="934" y="281"/>
                  </a:cubicBezTo>
                  <a:cubicBezTo>
                    <a:pt x="1015" y="375"/>
                    <a:pt x="1015" y="495"/>
                    <a:pt x="1096" y="576"/>
                  </a:cubicBezTo>
                  <a:cubicBezTo>
                    <a:pt x="1105" y="585"/>
                    <a:pt x="1121" y="596"/>
                    <a:pt x="1133" y="596"/>
                  </a:cubicBezTo>
                  <a:cubicBezTo>
                    <a:pt x="1139" y="596"/>
                    <a:pt x="1144" y="594"/>
                    <a:pt x="1148" y="589"/>
                  </a:cubicBezTo>
                  <a:cubicBezTo>
                    <a:pt x="1216" y="456"/>
                    <a:pt x="1109" y="281"/>
                    <a:pt x="1015" y="184"/>
                  </a:cubicBezTo>
                  <a:cubicBezTo>
                    <a:pt x="918" y="90"/>
                    <a:pt x="772" y="22"/>
                    <a:pt x="636" y="9"/>
                  </a:cubicBezTo>
                  <a:cubicBezTo>
                    <a:pt x="604" y="3"/>
                    <a:pt x="573" y="1"/>
                    <a:pt x="54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3553;p77"/>
            <p:cNvSpPr/>
            <p:nvPr/>
          </p:nvSpPr>
          <p:spPr>
            <a:xfrm>
              <a:off x="2605247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3554;p77"/>
            <p:cNvSpPr/>
            <p:nvPr/>
          </p:nvSpPr>
          <p:spPr>
            <a:xfrm>
              <a:off x="2619173" y="3518976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1" y="1"/>
                  </a:moveTo>
                  <a:cubicBezTo>
                    <a:pt x="56" y="1"/>
                    <a:pt x="1" y="53"/>
                    <a:pt x="1" y="134"/>
                  </a:cubicBezTo>
                  <a:cubicBezTo>
                    <a:pt x="1" y="202"/>
                    <a:pt x="56" y="257"/>
                    <a:pt x="121" y="257"/>
                  </a:cubicBezTo>
                  <a:cubicBezTo>
                    <a:pt x="189" y="257"/>
                    <a:pt x="257" y="202"/>
                    <a:pt x="257" y="134"/>
                  </a:cubicBezTo>
                  <a:cubicBezTo>
                    <a:pt x="257" y="53"/>
                    <a:pt x="189" y="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3555;p77"/>
            <p:cNvSpPr/>
            <p:nvPr/>
          </p:nvSpPr>
          <p:spPr>
            <a:xfrm>
              <a:off x="2311024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"/>
                    <a:pt x="95" y="176"/>
                    <a:pt x="43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7" y="973"/>
                    <a:pt x="636" y="973"/>
                  </a:cubicBezTo>
                  <a:cubicBezTo>
                    <a:pt x="1036" y="973"/>
                    <a:pt x="1227" y="681"/>
                    <a:pt x="1135" y="364"/>
                  </a:cubicBezTo>
                  <a:cubicBezTo>
                    <a:pt x="1054" y="108"/>
                    <a:pt x="785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3556;p77"/>
            <p:cNvSpPr/>
            <p:nvPr/>
          </p:nvSpPr>
          <p:spPr>
            <a:xfrm>
              <a:off x="2300950" y="3451568"/>
              <a:ext cx="180147" cy="88296"/>
            </a:xfrm>
            <a:custGeom>
              <a:avLst/>
              <a:gdLst/>
              <a:ahLst/>
              <a:cxnLst/>
              <a:rect l="l" t="t" r="r" b="b"/>
              <a:pathLst>
                <a:path w="1216" h="596" extrusionOk="0">
                  <a:moveTo>
                    <a:pt x="663" y="1"/>
                  </a:moveTo>
                  <a:cubicBezTo>
                    <a:pt x="604" y="1"/>
                    <a:pt x="544" y="8"/>
                    <a:pt x="487" y="22"/>
                  </a:cubicBezTo>
                  <a:cubicBezTo>
                    <a:pt x="380" y="64"/>
                    <a:pt x="260" y="119"/>
                    <a:pt x="192" y="213"/>
                  </a:cubicBezTo>
                  <a:cubicBezTo>
                    <a:pt x="111" y="294"/>
                    <a:pt x="1" y="456"/>
                    <a:pt x="82" y="576"/>
                  </a:cubicBezTo>
                  <a:cubicBezTo>
                    <a:pt x="93" y="585"/>
                    <a:pt x="109" y="596"/>
                    <a:pt x="122" y="596"/>
                  </a:cubicBezTo>
                  <a:cubicBezTo>
                    <a:pt x="128" y="596"/>
                    <a:pt x="133" y="594"/>
                    <a:pt x="137" y="589"/>
                  </a:cubicBezTo>
                  <a:cubicBezTo>
                    <a:pt x="192" y="508"/>
                    <a:pt x="205" y="414"/>
                    <a:pt x="244" y="333"/>
                  </a:cubicBezTo>
                  <a:cubicBezTo>
                    <a:pt x="299" y="252"/>
                    <a:pt x="380" y="200"/>
                    <a:pt x="474" y="158"/>
                  </a:cubicBezTo>
                  <a:cubicBezTo>
                    <a:pt x="546" y="123"/>
                    <a:pt x="622" y="107"/>
                    <a:pt x="697" y="107"/>
                  </a:cubicBezTo>
                  <a:cubicBezTo>
                    <a:pt x="919" y="107"/>
                    <a:pt x="1133" y="249"/>
                    <a:pt x="1203" y="482"/>
                  </a:cubicBezTo>
                  <a:cubicBezTo>
                    <a:pt x="1207" y="486"/>
                    <a:pt x="1209" y="487"/>
                    <a:pt x="1211" y="487"/>
                  </a:cubicBezTo>
                  <a:cubicBezTo>
                    <a:pt x="1216" y="487"/>
                    <a:pt x="1216" y="478"/>
                    <a:pt x="1216" y="469"/>
                  </a:cubicBezTo>
                  <a:cubicBezTo>
                    <a:pt x="1190" y="307"/>
                    <a:pt x="1122" y="171"/>
                    <a:pt x="973" y="77"/>
                  </a:cubicBezTo>
                  <a:cubicBezTo>
                    <a:pt x="879" y="25"/>
                    <a:pt x="771" y="1"/>
                    <a:pt x="66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3557;p77"/>
            <p:cNvSpPr/>
            <p:nvPr/>
          </p:nvSpPr>
          <p:spPr>
            <a:xfrm>
              <a:off x="2353246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89" y="1"/>
                    <a:pt x="1" y="189"/>
                    <a:pt x="1" y="406"/>
                  </a:cubicBezTo>
                  <a:cubicBezTo>
                    <a:pt x="1" y="636"/>
                    <a:pt x="189" y="811"/>
                    <a:pt x="406" y="811"/>
                  </a:cubicBezTo>
                  <a:cubicBezTo>
                    <a:pt x="636" y="811"/>
                    <a:pt x="811" y="636"/>
                    <a:pt x="811" y="406"/>
                  </a:cubicBezTo>
                  <a:cubicBezTo>
                    <a:pt x="811" y="189"/>
                    <a:pt x="636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3558;p77"/>
            <p:cNvSpPr/>
            <p:nvPr/>
          </p:nvSpPr>
          <p:spPr>
            <a:xfrm>
              <a:off x="2367172" y="3518976"/>
              <a:ext cx="40000" cy="38074"/>
            </a:xfrm>
            <a:custGeom>
              <a:avLst/>
              <a:gdLst/>
              <a:ahLst/>
              <a:cxnLst/>
              <a:rect l="l" t="t" r="r" b="b"/>
              <a:pathLst>
                <a:path w="270" h="257" extrusionOk="0">
                  <a:moveTo>
                    <a:pt x="137" y="1"/>
                  </a:moveTo>
                  <a:cubicBezTo>
                    <a:pt x="69" y="1"/>
                    <a:pt x="1" y="53"/>
                    <a:pt x="1" y="134"/>
                  </a:cubicBezTo>
                  <a:cubicBezTo>
                    <a:pt x="1" y="202"/>
                    <a:pt x="69" y="257"/>
                    <a:pt x="137" y="257"/>
                  </a:cubicBezTo>
                  <a:cubicBezTo>
                    <a:pt x="202" y="257"/>
                    <a:pt x="270" y="202"/>
                    <a:pt x="270" y="134"/>
                  </a:cubicBezTo>
                  <a:cubicBezTo>
                    <a:pt x="270" y="53"/>
                    <a:pt x="202" y="1"/>
                    <a:pt x="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3559;p77"/>
            <p:cNvSpPr/>
            <p:nvPr/>
          </p:nvSpPr>
          <p:spPr>
            <a:xfrm>
              <a:off x="2633098" y="3382234"/>
              <a:ext cx="100000" cy="50963"/>
            </a:xfrm>
            <a:custGeom>
              <a:avLst/>
              <a:gdLst/>
              <a:ahLst/>
              <a:cxnLst/>
              <a:rect l="l" t="t" r="r" b="b"/>
              <a:pathLst>
                <a:path w="675" h="344" extrusionOk="0">
                  <a:moveTo>
                    <a:pt x="165" y="1"/>
                  </a:moveTo>
                  <a:cubicBezTo>
                    <a:pt x="146" y="1"/>
                    <a:pt x="127" y="2"/>
                    <a:pt x="108" y="4"/>
                  </a:cubicBezTo>
                  <a:cubicBezTo>
                    <a:pt x="95" y="4"/>
                    <a:pt x="69" y="4"/>
                    <a:pt x="56" y="20"/>
                  </a:cubicBezTo>
                  <a:cubicBezTo>
                    <a:pt x="27" y="33"/>
                    <a:pt x="1" y="59"/>
                    <a:pt x="1" y="85"/>
                  </a:cubicBezTo>
                  <a:cubicBezTo>
                    <a:pt x="1" y="140"/>
                    <a:pt x="43" y="166"/>
                    <a:pt x="95" y="166"/>
                  </a:cubicBezTo>
                  <a:cubicBezTo>
                    <a:pt x="124" y="182"/>
                    <a:pt x="163" y="182"/>
                    <a:pt x="205" y="195"/>
                  </a:cubicBezTo>
                  <a:cubicBezTo>
                    <a:pt x="231" y="195"/>
                    <a:pt x="257" y="195"/>
                    <a:pt x="270" y="208"/>
                  </a:cubicBezTo>
                  <a:cubicBezTo>
                    <a:pt x="367" y="221"/>
                    <a:pt x="448" y="247"/>
                    <a:pt x="529" y="302"/>
                  </a:cubicBezTo>
                  <a:cubicBezTo>
                    <a:pt x="555" y="315"/>
                    <a:pt x="594" y="344"/>
                    <a:pt x="623" y="344"/>
                  </a:cubicBezTo>
                  <a:cubicBezTo>
                    <a:pt x="636" y="344"/>
                    <a:pt x="662" y="344"/>
                    <a:pt x="675" y="328"/>
                  </a:cubicBezTo>
                  <a:lnTo>
                    <a:pt x="675" y="302"/>
                  </a:lnTo>
                  <a:cubicBezTo>
                    <a:pt x="662" y="263"/>
                    <a:pt x="636" y="221"/>
                    <a:pt x="610" y="195"/>
                  </a:cubicBezTo>
                  <a:cubicBezTo>
                    <a:pt x="568" y="153"/>
                    <a:pt x="513" y="114"/>
                    <a:pt x="461" y="85"/>
                  </a:cubicBezTo>
                  <a:cubicBezTo>
                    <a:pt x="368" y="30"/>
                    <a:pt x="268" y="1"/>
                    <a:pt x="165" y="1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3560;p77"/>
            <p:cNvSpPr/>
            <p:nvPr/>
          </p:nvSpPr>
          <p:spPr>
            <a:xfrm>
              <a:off x="2345098" y="3382086"/>
              <a:ext cx="102370" cy="46222"/>
            </a:xfrm>
            <a:custGeom>
              <a:avLst/>
              <a:gdLst/>
              <a:ahLst/>
              <a:cxnLst/>
              <a:rect l="l" t="t" r="r" b="b"/>
              <a:pathLst>
                <a:path w="691" h="312" extrusionOk="0">
                  <a:moveTo>
                    <a:pt x="497" y="0"/>
                  </a:moveTo>
                  <a:cubicBezTo>
                    <a:pt x="404" y="0"/>
                    <a:pt x="313" y="18"/>
                    <a:pt x="231" y="60"/>
                  </a:cubicBezTo>
                  <a:cubicBezTo>
                    <a:pt x="176" y="86"/>
                    <a:pt x="124" y="115"/>
                    <a:pt x="82" y="154"/>
                  </a:cubicBezTo>
                  <a:cubicBezTo>
                    <a:pt x="43" y="196"/>
                    <a:pt x="14" y="222"/>
                    <a:pt x="1" y="264"/>
                  </a:cubicBezTo>
                  <a:lnTo>
                    <a:pt x="1" y="290"/>
                  </a:lnTo>
                  <a:cubicBezTo>
                    <a:pt x="1" y="305"/>
                    <a:pt x="10" y="311"/>
                    <a:pt x="20" y="311"/>
                  </a:cubicBezTo>
                  <a:cubicBezTo>
                    <a:pt x="28" y="311"/>
                    <a:pt x="36" y="308"/>
                    <a:pt x="43" y="303"/>
                  </a:cubicBezTo>
                  <a:cubicBezTo>
                    <a:pt x="82" y="303"/>
                    <a:pt x="108" y="290"/>
                    <a:pt x="150" y="264"/>
                  </a:cubicBezTo>
                  <a:cubicBezTo>
                    <a:pt x="231" y="235"/>
                    <a:pt x="312" y="209"/>
                    <a:pt x="406" y="196"/>
                  </a:cubicBezTo>
                  <a:cubicBezTo>
                    <a:pt x="432" y="196"/>
                    <a:pt x="461" y="183"/>
                    <a:pt x="487" y="183"/>
                  </a:cubicBezTo>
                  <a:lnTo>
                    <a:pt x="594" y="183"/>
                  </a:lnTo>
                  <a:cubicBezTo>
                    <a:pt x="636" y="167"/>
                    <a:pt x="691" y="154"/>
                    <a:pt x="691" y="102"/>
                  </a:cubicBezTo>
                  <a:cubicBezTo>
                    <a:pt x="691" y="73"/>
                    <a:pt x="675" y="47"/>
                    <a:pt x="649" y="21"/>
                  </a:cubicBezTo>
                  <a:cubicBezTo>
                    <a:pt x="623" y="5"/>
                    <a:pt x="610" y="5"/>
                    <a:pt x="581" y="5"/>
                  </a:cubicBezTo>
                  <a:cubicBezTo>
                    <a:pt x="553" y="2"/>
                    <a:pt x="525" y="0"/>
                    <a:pt x="497" y="0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3561;p77"/>
            <p:cNvSpPr/>
            <p:nvPr/>
          </p:nvSpPr>
          <p:spPr>
            <a:xfrm>
              <a:off x="2809247" y="3432309"/>
              <a:ext cx="147999" cy="189777"/>
            </a:xfrm>
            <a:custGeom>
              <a:avLst/>
              <a:gdLst/>
              <a:ahLst/>
              <a:cxnLst/>
              <a:rect l="l" t="t" r="r" b="b"/>
              <a:pathLst>
                <a:path w="999" h="1281" extrusionOk="0">
                  <a:moveTo>
                    <a:pt x="469" y="1"/>
                  </a:moveTo>
                  <a:cubicBezTo>
                    <a:pt x="237" y="1"/>
                    <a:pt x="44" y="214"/>
                    <a:pt x="1" y="369"/>
                  </a:cubicBezTo>
                  <a:lnTo>
                    <a:pt x="27" y="1153"/>
                  </a:lnTo>
                  <a:cubicBezTo>
                    <a:pt x="90" y="1240"/>
                    <a:pt x="189" y="1280"/>
                    <a:pt x="298" y="1280"/>
                  </a:cubicBezTo>
                  <a:cubicBezTo>
                    <a:pt x="493" y="1280"/>
                    <a:pt x="720" y="1152"/>
                    <a:pt x="824" y="936"/>
                  </a:cubicBezTo>
                  <a:cubicBezTo>
                    <a:pt x="999" y="599"/>
                    <a:pt x="931" y="139"/>
                    <a:pt x="620" y="32"/>
                  </a:cubicBezTo>
                  <a:cubicBezTo>
                    <a:pt x="568" y="10"/>
                    <a:pt x="518" y="1"/>
                    <a:pt x="46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3562;p77"/>
            <p:cNvSpPr/>
            <p:nvPr/>
          </p:nvSpPr>
          <p:spPr>
            <a:xfrm>
              <a:off x="2804950" y="3488901"/>
              <a:ext cx="122518" cy="74963"/>
            </a:xfrm>
            <a:custGeom>
              <a:avLst/>
              <a:gdLst/>
              <a:ahLst/>
              <a:cxnLst/>
              <a:rect l="l" t="t" r="r" b="b"/>
              <a:pathLst>
                <a:path w="827" h="506" extrusionOk="0">
                  <a:moveTo>
                    <a:pt x="373" y="1"/>
                  </a:moveTo>
                  <a:cubicBezTo>
                    <a:pt x="219" y="1"/>
                    <a:pt x="66" y="71"/>
                    <a:pt x="17" y="230"/>
                  </a:cubicBezTo>
                  <a:cubicBezTo>
                    <a:pt x="1" y="243"/>
                    <a:pt x="30" y="256"/>
                    <a:pt x="43" y="256"/>
                  </a:cubicBezTo>
                  <a:cubicBezTo>
                    <a:pt x="98" y="217"/>
                    <a:pt x="137" y="162"/>
                    <a:pt x="192" y="123"/>
                  </a:cubicBezTo>
                  <a:cubicBezTo>
                    <a:pt x="242" y="101"/>
                    <a:pt x="290" y="89"/>
                    <a:pt x="345" y="89"/>
                  </a:cubicBezTo>
                  <a:cubicBezTo>
                    <a:pt x="364" y="89"/>
                    <a:pt x="385" y="90"/>
                    <a:pt x="406" y="94"/>
                  </a:cubicBezTo>
                  <a:cubicBezTo>
                    <a:pt x="435" y="136"/>
                    <a:pt x="461" y="175"/>
                    <a:pt x="461" y="243"/>
                  </a:cubicBezTo>
                  <a:cubicBezTo>
                    <a:pt x="448" y="298"/>
                    <a:pt x="422" y="366"/>
                    <a:pt x="380" y="418"/>
                  </a:cubicBezTo>
                  <a:cubicBezTo>
                    <a:pt x="354" y="460"/>
                    <a:pt x="299" y="460"/>
                    <a:pt x="260" y="486"/>
                  </a:cubicBezTo>
                  <a:cubicBezTo>
                    <a:pt x="260" y="486"/>
                    <a:pt x="244" y="499"/>
                    <a:pt x="260" y="499"/>
                  </a:cubicBezTo>
                  <a:cubicBezTo>
                    <a:pt x="276" y="504"/>
                    <a:pt x="292" y="506"/>
                    <a:pt x="308" y="506"/>
                  </a:cubicBezTo>
                  <a:cubicBezTo>
                    <a:pt x="470" y="506"/>
                    <a:pt x="579" y="259"/>
                    <a:pt x="529" y="123"/>
                  </a:cubicBezTo>
                  <a:lnTo>
                    <a:pt x="529" y="123"/>
                  </a:lnTo>
                  <a:cubicBezTo>
                    <a:pt x="636" y="162"/>
                    <a:pt x="717" y="256"/>
                    <a:pt x="717" y="392"/>
                  </a:cubicBezTo>
                  <a:lnTo>
                    <a:pt x="730" y="392"/>
                  </a:lnTo>
                  <a:cubicBezTo>
                    <a:pt x="826" y="151"/>
                    <a:pt x="598" y="1"/>
                    <a:pt x="373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3563;p77"/>
            <p:cNvSpPr/>
            <p:nvPr/>
          </p:nvSpPr>
          <p:spPr>
            <a:xfrm>
              <a:off x="2235172" y="3154234"/>
              <a:ext cx="638071" cy="385332"/>
            </a:xfrm>
            <a:custGeom>
              <a:avLst/>
              <a:gdLst/>
              <a:ahLst/>
              <a:cxnLst/>
              <a:rect l="l" t="t" r="r" b="b"/>
              <a:pathLst>
                <a:path w="4307" h="2601" extrusionOk="0">
                  <a:moveTo>
                    <a:pt x="2142" y="1"/>
                  </a:moveTo>
                  <a:cubicBezTo>
                    <a:pt x="1453" y="1"/>
                    <a:pt x="869" y="206"/>
                    <a:pt x="500" y="733"/>
                  </a:cubicBezTo>
                  <a:cubicBezTo>
                    <a:pt x="1" y="1449"/>
                    <a:pt x="270" y="2544"/>
                    <a:pt x="270" y="2544"/>
                  </a:cubicBezTo>
                  <a:cubicBezTo>
                    <a:pt x="380" y="1274"/>
                    <a:pt x="785" y="1125"/>
                    <a:pt x="879" y="1005"/>
                  </a:cubicBezTo>
                  <a:lnTo>
                    <a:pt x="1365" y="1206"/>
                  </a:lnTo>
                  <a:cubicBezTo>
                    <a:pt x="1570" y="1285"/>
                    <a:pt x="1788" y="1326"/>
                    <a:pt x="2005" y="1326"/>
                  </a:cubicBezTo>
                  <a:cubicBezTo>
                    <a:pt x="2231" y="1326"/>
                    <a:pt x="2455" y="1282"/>
                    <a:pt x="2661" y="1193"/>
                  </a:cubicBezTo>
                  <a:lnTo>
                    <a:pt x="3228" y="963"/>
                  </a:lnTo>
                  <a:cubicBezTo>
                    <a:pt x="3442" y="1598"/>
                    <a:pt x="3808" y="1909"/>
                    <a:pt x="3808" y="1909"/>
                  </a:cubicBezTo>
                  <a:cubicBezTo>
                    <a:pt x="3834" y="2045"/>
                    <a:pt x="3834" y="2489"/>
                    <a:pt x="3889" y="2583"/>
                  </a:cubicBezTo>
                  <a:cubicBezTo>
                    <a:pt x="3896" y="2594"/>
                    <a:pt x="3906" y="2600"/>
                    <a:pt x="3918" y="2600"/>
                  </a:cubicBezTo>
                  <a:cubicBezTo>
                    <a:pt x="4005" y="2600"/>
                    <a:pt x="4208" y="2320"/>
                    <a:pt x="4268" y="1883"/>
                  </a:cubicBezTo>
                  <a:cubicBezTo>
                    <a:pt x="4307" y="720"/>
                    <a:pt x="3578" y="195"/>
                    <a:pt x="2904" y="72"/>
                  </a:cubicBezTo>
                  <a:cubicBezTo>
                    <a:pt x="2640" y="26"/>
                    <a:pt x="2384" y="1"/>
                    <a:pt x="2142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3564;p77"/>
            <p:cNvSpPr/>
            <p:nvPr/>
          </p:nvSpPr>
          <p:spPr>
            <a:xfrm>
              <a:off x="2475321" y="3675420"/>
              <a:ext cx="164888" cy="44000"/>
            </a:xfrm>
            <a:custGeom>
              <a:avLst/>
              <a:gdLst/>
              <a:ahLst/>
              <a:cxnLst/>
              <a:rect l="l" t="t" r="r" b="b"/>
              <a:pathLst>
                <a:path w="1113" h="297" extrusionOk="0">
                  <a:moveTo>
                    <a:pt x="1062" y="0"/>
                  </a:moveTo>
                  <a:cubicBezTo>
                    <a:pt x="1052" y="0"/>
                    <a:pt x="1044" y="3"/>
                    <a:pt x="1040" y="11"/>
                  </a:cubicBezTo>
                  <a:cubicBezTo>
                    <a:pt x="887" y="172"/>
                    <a:pt x="649" y="242"/>
                    <a:pt x="412" y="242"/>
                  </a:cubicBezTo>
                  <a:cubicBezTo>
                    <a:pt x="272" y="242"/>
                    <a:pt x="133" y="217"/>
                    <a:pt x="13" y="173"/>
                  </a:cubicBezTo>
                  <a:cubicBezTo>
                    <a:pt x="10" y="170"/>
                    <a:pt x="8" y="169"/>
                    <a:pt x="7" y="169"/>
                  </a:cubicBezTo>
                  <a:cubicBezTo>
                    <a:pt x="0" y="169"/>
                    <a:pt x="2" y="188"/>
                    <a:pt x="13" y="199"/>
                  </a:cubicBezTo>
                  <a:cubicBezTo>
                    <a:pt x="129" y="264"/>
                    <a:pt x="276" y="296"/>
                    <a:pt x="426" y="296"/>
                  </a:cubicBezTo>
                  <a:cubicBezTo>
                    <a:pt x="677" y="296"/>
                    <a:pt x="940" y="207"/>
                    <a:pt x="1092" y="37"/>
                  </a:cubicBezTo>
                  <a:cubicBezTo>
                    <a:pt x="1112" y="18"/>
                    <a:pt x="1084" y="0"/>
                    <a:pt x="1062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3565;p77"/>
            <p:cNvSpPr/>
            <p:nvPr/>
          </p:nvSpPr>
          <p:spPr>
            <a:xfrm>
              <a:off x="2623024" y="3662976"/>
              <a:ext cx="30370" cy="22815"/>
            </a:xfrm>
            <a:custGeom>
              <a:avLst/>
              <a:gdLst/>
              <a:ahLst/>
              <a:cxnLst/>
              <a:rect l="l" t="t" r="r" b="b"/>
              <a:pathLst>
                <a:path w="205" h="154" extrusionOk="0">
                  <a:moveTo>
                    <a:pt x="30" y="1"/>
                  </a:moveTo>
                  <a:cubicBezTo>
                    <a:pt x="1" y="27"/>
                    <a:pt x="30" y="82"/>
                    <a:pt x="56" y="108"/>
                  </a:cubicBezTo>
                  <a:cubicBezTo>
                    <a:pt x="77" y="129"/>
                    <a:pt x="119" y="153"/>
                    <a:pt x="155" y="153"/>
                  </a:cubicBezTo>
                  <a:cubicBezTo>
                    <a:pt x="162" y="153"/>
                    <a:pt x="169" y="152"/>
                    <a:pt x="176" y="150"/>
                  </a:cubicBezTo>
                  <a:cubicBezTo>
                    <a:pt x="192" y="150"/>
                    <a:pt x="205" y="121"/>
                    <a:pt x="192" y="108"/>
                  </a:cubicBezTo>
                  <a:lnTo>
                    <a:pt x="137" y="108"/>
                  </a:lnTo>
                  <a:cubicBezTo>
                    <a:pt x="82" y="95"/>
                    <a:pt x="69" y="53"/>
                    <a:pt x="43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04" name="Google Shape;1787;p45"/>
          <p:cNvSpPr/>
          <p:nvPr/>
        </p:nvSpPr>
        <p:spPr>
          <a:xfrm flipH="1">
            <a:off x="9071154" y="2088747"/>
            <a:ext cx="3414809" cy="207405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4E2744-50BD-4A4F-ABC8-6F332F11E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732" y="406154"/>
            <a:ext cx="7486537" cy="340592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 animBg="1"/>
      <p:bldP spid="30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ED3BB92-927E-4495-91E0-B55D62DB1C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3DAE540-4A90-4ACC-87C2-63F0926218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3" r="65568"/>
          <a:stretch/>
        </p:blipFill>
        <p:spPr>
          <a:xfrm flipH="1">
            <a:off x="7718426" y="1116829"/>
            <a:ext cx="4600575" cy="5741171"/>
          </a:xfrm>
          <a:prstGeom prst="rect">
            <a:avLst/>
          </a:prstGeom>
        </p:spPr>
      </p:pic>
      <p:grpSp>
        <p:nvGrpSpPr>
          <p:cNvPr id="32" name="组合 9">
            <a:extLst>
              <a:ext uri="{FF2B5EF4-FFF2-40B4-BE49-F238E27FC236}">
                <a16:creationId xmlns:a16="http://schemas.microsoft.com/office/drawing/2014/main" id="{965FEAD2-6526-4AF9-9628-CA0CED70D7D4}"/>
              </a:ext>
            </a:extLst>
          </p:cNvPr>
          <p:cNvGrpSpPr/>
          <p:nvPr/>
        </p:nvGrpSpPr>
        <p:grpSpPr>
          <a:xfrm>
            <a:off x="332698" y="359596"/>
            <a:ext cx="7694831" cy="4464303"/>
            <a:chOff x="2248583" y="504738"/>
            <a:chExt cx="7694831" cy="4464303"/>
          </a:xfrm>
        </p:grpSpPr>
        <p:sp>
          <p:nvSpPr>
            <p:cNvPr id="33" name="思想气泡: 云 2">
              <a:extLst>
                <a:ext uri="{FF2B5EF4-FFF2-40B4-BE49-F238E27FC236}">
                  <a16:creationId xmlns:a16="http://schemas.microsoft.com/office/drawing/2014/main" id="{3D47A29A-702C-4DCE-A39E-C03F82B68443}"/>
                </a:ext>
              </a:extLst>
            </p:cNvPr>
            <p:cNvSpPr/>
            <p:nvPr/>
          </p:nvSpPr>
          <p:spPr>
            <a:xfrm>
              <a:off x="2248583" y="504738"/>
              <a:ext cx="7694831" cy="4464303"/>
            </a:xfrm>
            <a:prstGeom prst="cloudCallout">
              <a:avLst>
                <a:gd name="adj1" fmla="val 55514"/>
                <a:gd name="adj2" fmla="val 46054"/>
              </a:avLst>
            </a:prstGeom>
            <a:solidFill>
              <a:schemeClr val="bg1"/>
            </a:solidFill>
            <a:ln w="63500">
              <a:solidFill>
                <a:srgbClr val="F5B552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  <a:latin typeface="+mj-lt"/>
                <a:ea typeface="微软雅黑" panose="020B0503020204020204" pitchFamily="34" charset="-122"/>
                <a:sym typeface="Arial"/>
              </a:endParaRPr>
            </a:p>
          </p:txBody>
        </p:sp>
        <p:grpSp>
          <p:nvGrpSpPr>
            <p:cNvPr id="34" name="组合 8">
              <a:extLst>
                <a:ext uri="{FF2B5EF4-FFF2-40B4-BE49-F238E27FC236}">
                  <a16:creationId xmlns:a16="http://schemas.microsoft.com/office/drawing/2014/main" id="{D66A98E2-2CB0-41B7-9CE7-24F48BBC75C7}"/>
                </a:ext>
              </a:extLst>
            </p:cNvPr>
            <p:cNvGrpSpPr/>
            <p:nvPr/>
          </p:nvGrpSpPr>
          <p:grpSpPr>
            <a:xfrm>
              <a:off x="4005052" y="771040"/>
              <a:ext cx="3872791" cy="3501643"/>
              <a:chOff x="4005053" y="589247"/>
              <a:chExt cx="3872791" cy="3501643"/>
            </a:xfrm>
          </p:grpSpPr>
          <p:sp>
            <p:nvSpPr>
              <p:cNvPr id="35" name="文本框 4">
                <a:extLst>
                  <a:ext uri="{FF2B5EF4-FFF2-40B4-BE49-F238E27FC236}">
                    <a16:creationId xmlns:a16="http://schemas.microsoft.com/office/drawing/2014/main" id="{2085A130-FCA5-4834-9D05-90B620F7174B}"/>
                  </a:ext>
                </a:extLst>
              </p:cNvPr>
              <p:cNvSpPr txBox="1"/>
              <p:nvPr/>
            </p:nvSpPr>
            <p:spPr>
              <a:xfrm>
                <a:off x="5691890" y="589247"/>
                <a:ext cx="80821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7"/>
                <a:r>
                  <a:rPr lang="en-US" altLang="zh-CN" sz="9600" dirty="0">
                    <a:solidFill>
                      <a:srgbClr val="FF6600"/>
                    </a:solidFill>
                    <a:latin typeface="+mj-lt"/>
                    <a:ea typeface="微软雅黑" panose="020B0503020204020204" pitchFamily="34" charset="-122"/>
                    <a:cs typeface="+mn-ea"/>
                    <a:sym typeface="+mn-lt"/>
                  </a:rPr>
                  <a:t>1</a:t>
                </a:r>
                <a:endParaRPr lang="zh-CN" altLang="en-US" sz="9600" dirty="0">
                  <a:solidFill>
                    <a:srgbClr val="FF6600"/>
                  </a:solidFill>
                  <a:latin typeface="+mj-lt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7" name="文本框 6">
                <a:extLst>
                  <a:ext uri="{FF2B5EF4-FFF2-40B4-BE49-F238E27FC236}">
                    <a16:creationId xmlns:a16="http://schemas.microsoft.com/office/drawing/2014/main" id="{AA7DDBE8-CB61-41FA-A51F-73B4778152A4}"/>
                  </a:ext>
                </a:extLst>
              </p:cNvPr>
              <p:cNvSpPr txBox="1"/>
              <p:nvPr/>
            </p:nvSpPr>
            <p:spPr>
              <a:xfrm>
                <a:off x="4005053" y="1967232"/>
                <a:ext cx="3872791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377"/>
                <a:r>
                  <a:rPr lang="en-US" sz="6600" b="1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latin typeface="+mj-lt"/>
                    <a:cs typeface="Arial"/>
                    <a:sym typeface="Arial"/>
                  </a:rPr>
                  <a:t>Luyện</a:t>
                </a:r>
                <a:r>
                  <a:rPr lang="en-US" sz="6600" b="1" dirty="0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latin typeface="+mj-lt"/>
                    <a:cs typeface="Arial"/>
                    <a:sym typeface="Arial"/>
                  </a:rPr>
                  <a:t> </a:t>
                </a:r>
              </a:p>
              <a:p>
                <a:pPr algn="ctr" defTabSz="914377"/>
                <a:r>
                  <a:rPr lang="en-US" sz="6600" b="1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latin typeface="+mj-lt"/>
                    <a:cs typeface="Arial"/>
                    <a:sym typeface="Arial"/>
                  </a:rPr>
                  <a:t>viết</a:t>
                </a:r>
                <a:r>
                  <a:rPr lang="en-US" sz="6600" b="1" dirty="0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latin typeface="+mj-lt"/>
                    <a:cs typeface="Arial"/>
                    <a:sym typeface="Arial"/>
                  </a:rPr>
                  <a:t> </a:t>
                </a:r>
                <a:r>
                  <a:rPr lang="en-US" sz="6600" b="1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latin typeface="+mj-lt"/>
                    <a:cs typeface="Arial"/>
                    <a:sym typeface="Arial"/>
                  </a:rPr>
                  <a:t>chữ</a:t>
                </a:r>
                <a:endParaRPr lang="en-US" sz="6600" b="1" dirty="0">
                  <a:ln w="12700">
                    <a:solidFill>
                      <a:srgbClr val="FF3300"/>
                    </a:solidFill>
                  </a:ln>
                  <a:solidFill>
                    <a:srgbClr val="FF6600"/>
                  </a:solidFill>
                  <a:latin typeface="+mj-lt"/>
                  <a:cs typeface="Arial"/>
                  <a:sym typeface="Arial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828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86A86E-FA24-4E8A-B47A-85141A34A2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9550" y="972588"/>
            <a:ext cx="3190875" cy="4534399"/>
          </a:xfrm>
          <a:prstGeom prst="rect">
            <a:avLst/>
          </a:prstGeom>
        </p:spPr>
      </p:pic>
      <p:grpSp>
        <p:nvGrpSpPr>
          <p:cNvPr id="117" name="Google Shape;422;p14"/>
          <p:cNvGrpSpPr/>
          <p:nvPr/>
        </p:nvGrpSpPr>
        <p:grpSpPr>
          <a:xfrm>
            <a:off x="-29202" y="5191635"/>
            <a:ext cx="12265372" cy="1690876"/>
            <a:chOff x="-21903" y="3893725"/>
            <a:chExt cx="9199029" cy="1268157"/>
          </a:xfrm>
        </p:grpSpPr>
        <p:sp>
          <p:nvSpPr>
            <p:cNvPr id="118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1" name="Google Shape;426;p14"/>
          <p:cNvGrpSpPr/>
          <p:nvPr/>
        </p:nvGrpSpPr>
        <p:grpSpPr>
          <a:xfrm>
            <a:off x="-29065" y="5567709"/>
            <a:ext cx="12265679" cy="1314793"/>
            <a:chOff x="-12" y="4175800"/>
            <a:chExt cx="9177233" cy="986095"/>
          </a:xfrm>
        </p:grpSpPr>
        <p:sp>
          <p:nvSpPr>
            <p:cNvPr id="122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0" name="Google Shape;1220;p35"/>
          <p:cNvGrpSpPr/>
          <p:nvPr/>
        </p:nvGrpSpPr>
        <p:grpSpPr>
          <a:xfrm>
            <a:off x="9565503" y="3155611"/>
            <a:ext cx="2271423" cy="2881432"/>
            <a:chOff x="6607309" y="1724000"/>
            <a:chExt cx="2252251" cy="2857110"/>
          </a:xfrm>
        </p:grpSpPr>
        <p:sp>
          <p:nvSpPr>
            <p:cNvPr id="141" name="Google Shape;1221;p35"/>
            <p:cNvSpPr/>
            <p:nvPr/>
          </p:nvSpPr>
          <p:spPr>
            <a:xfrm>
              <a:off x="7758322" y="1752011"/>
              <a:ext cx="1087999" cy="742660"/>
            </a:xfrm>
            <a:custGeom>
              <a:avLst/>
              <a:gdLst/>
              <a:ahLst/>
              <a:cxnLst/>
              <a:rect l="l" t="t" r="r" b="b"/>
              <a:pathLst>
                <a:path w="24237" h="16544" extrusionOk="0">
                  <a:moveTo>
                    <a:pt x="18601" y="1"/>
                  </a:moveTo>
                  <a:cubicBezTo>
                    <a:pt x="16448" y="1"/>
                    <a:pt x="13724" y="669"/>
                    <a:pt x="10728" y="2208"/>
                  </a:cubicBezTo>
                  <a:cubicBezTo>
                    <a:pt x="4262" y="5541"/>
                    <a:pt x="1" y="12534"/>
                    <a:pt x="1" y="12534"/>
                  </a:cubicBezTo>
                  <a:lnTo>
                    <a:pt x="978" y="16544"/>
                  </a:lnTo>
                  <a:cubicBezTo>
                    <a:pt x="7670" y="15566"/>
                    <a:pt x="17144" y="12032"/>
                    <a:pt x="19500" y="10278"/>
                  </a:cubicBezTo>
                  <a:cubicBezTo>
                    <a:pt x="21881" y="8549"/>
                    <a:pt x="24237" y="5190"/>
                    <a:pt x="23334" y="2408"/>
                  </a:cubicBezTo>
                  <a:cubicBezTo>
                    <a:pt x="22849" y="910"/>
                    <a:pt x="21113" y="1"/>
                    <a:pt x="1860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222;p35"/>
            <p:cNvSpPr/>
            <p:nvPr/>
          </p:nvSpPr>
          <p:spPr>
            <a:xfrm>
              <a:off x="7792748" y="1957511"/>
              <a:ext cx="759449" cy="474802"/>
            </a:xfrm>
            <a:custGeom>
              <a:avLst/>
              <a:gdLst/>
              <a:ahLst/>
              <a:cxnLst/>
              <a:rect l="l" t="t" r="r" b="b"/>
              <a:pathLst>
                <a:path w="16918" h="10577" extrusionOk="0">
                  <a:moveTo>
                    <a:pt x="16918" y="0"/>
                  </a:moveTo>
                  <a:cubicBezTo>
                    <a:pt x="16918" y="0"/>
                    <a:pt x="16617" y="25"/>
                    <a:pt x="16066" y="126"/>
                  </a:cubicBezTo>
                  <a:cubicBezTo>
                    <a:pt x="15790" y="176"/>
                    <a:pt x="15439" y="226"/>
                    <a:pt x="15063" y="301"/>
                  </a:cubicBezTo>
                  <a:cubicBezTo>
                    <a:pt x="14687" y="376"/>
                    <a:pt x="14261" y="501"/>
                    <a:pt x="13810" y="627"/>
                  </a:cubicBezTo>
                  <a:cubicBezTo>
                    <a:pt x="13334" y="752"/>
                    <a:pt x="12833" y="928"/>
                    <a:pt x="12331" y="1128"/>
                  </a:cubicBezTo>
                  <a:cubicBezTo>
                    <a:pt x="12056" y="1228"/>
                    <a:pt x="11805" y="1329"/>
                    <a:pt x="11529" y="1429"/>
                  </a:cubicBezTo>
                  <a:cubicBezTo>
                    <a:pt x="11254" y="1529"/>
                    <a:pt x="11003" y="1679"/>
                    <a:pt x="10727" y="1805"/>
                  </a:cubicBezTo>
                  <a:cubicBezTo>
                    <a:pt x="10452" y="1930"/>
                    <a:pt x="10176" y="2055"/>
                    <a:pt x="9900" y="2181"/>
                  </a:cubicBezTo>
                  <a:cubicBezTo>
                    <a:pt x="9625" y="2331"/>
                    <a:pt x="9349" y="2481"/>
                    <a:pt x="9073" y="2632"/>
                  </a:cubicBezTo>
                  <a:cubicBezTo>
                    <a:pt x="8497" y="2933"/>
                    <a:pt x="7970" y="3258"/>
                    <a:pt x="7419" y="3609"/>
                  </a:cubicBezTo>
                  <a:cubicBezTo>
                    <a:pt x="6868" y="3960"/>
                    <a:pt x="6366" y="4336"/>
                    <a:pt x="5840" y="4712"/>
                  </a:cubicBezTo>
                  <a:cubicBezTo>
                    <a:pt x="5339" y="5063"/>
                    <a:pt x="4863" y="5464"/>
                    <a:pt x="4412" y="5840"/>
                  </a:cubicBezTo>
                  <a:cubicBezTo>
                    <a:pt x="3935" y="6241"/>
                    <a:pt x="3509" y="6617"/>
                    <a:pt x="3108" y="6993"/>
                  </a:cubicBezTo>
                  <a:cubicBezTo>
                    <a:pt x="2908" y="7193"/>
                    <a:pt x="2732" y="7369"/>
                    <a:pt x="2532" y="7569"/>
                  </a:cubicBezTo>
                  <a:cubicBezTo>
                    <a:pt x="2356" y="7745"/>
                    <a:pt x="2181" y="7920"/>
                    <a:pt x="2031" y="8096"/>
                  </a:cubicBezTo>
                  <a:cubicBezTo>
                    <a:pt x="1680" y="8446"/>
                    <a:pt x="1404" y="8772"/>
                    <a:pt x="1153" y="9073"/>
                  </a:cubicBezTo>
                  <a:cubicBezTo>
                    <a:pt x="903" y="9374"/>
                    <a:pt x="702" y="9649"/>
                    <a:pt x="527" y="9850"/>
                  </a:cubicBezTo>
                  <a:cubicBezTo>
                    <a:pt x="176" y="10301"/>
                    <a:pt x="1" y="10577"/>
                    <a:pt x="1" y="10577"/>
                  </a:cubicBezTo>
                  <a:cubicBezTo>
                    <a:pt x="1" y="10577"/>
                    <a:pt x="251" y="10376"/>
                    <a:pt x="702" y="10025"/>
                  </a:cubicBezTo>
                  <a:cubicBezTo>
                    <a:pt x="1128" y="9700"/>
                    <a:pt x="1755" y="9198"/>
                    <a:pt x="2507" y="8622"/>
                  </a:cubicBezTo>
                  <a:cubicBezTo>
                    <a:pt x="2883" y="8346"/>
                    <a:pt x="3284" y="8045"/>
                    <a:pt x="3710" y="7720"/>
                  </a:cubicBezTo>
                  <a:cubicBezTo>
                    <a:pt x="4136" y="7394"/>
                    <a:pt x="4612" y="7068"/>
                    <a:pt x="5088" y="6717"/>
                  </a:cubicBezTo>
                  <a:cubicBezTo>
                    <a:pt x="5564" y="6391"/>
                    <a:pt x="6041" y="6040"/>
                    <a:pt x="6542" y="5689"/>
                  </a:cubicBezTo>
                  <a:cubicBezTo>
                    <a:pt x="7068" y="5339"/>
                    <a:pt x="7569" y="4988"/>
                    <a:pt x="8096" y="4662"/>
                  </a:cubicBezTo>
                  <a:cubicBezTo>
                    <a:pt x="8622" y="4336"/>
                    <a:pt x="9148" y="3985"/>
                    <a:pt x="9675" y="3684"/>
                  </a:cubicBezTo>
                  <a:cubicBezTo>
                    <a:pt x="9950" y="3534"/>
                    <a:pt x="10201" y="3359"/>
                    <a:pt x="10452" y="3208"/>
                  </a:cubicBezTo>
                  <a:cubicBezTo>
                    <a:pt x="10702" y="3058"/>
                    <a:pt x="10978" y="2908"/>
                    <a:pt x="11229" y="2782"/>
                  </a:cubicBezTo>
                  <a:cubicBezTo>
                    <a:pt x="11479" y="2632"/>
                    <a:pt x="11730" y="2507"/>
                    <a:pt x="11981" y="2356"/>
                  </a:cubicBezTo>
                  <a:cubicBezTo>
                    <a:pt x="12231" y="2231"/>
                    <a:pt x="12457" y="2106"/>
                    <a:pt x="12707" y="1980"/>
                  </a:cubicBezTo>
                  <a:cubicBezTo>
                    <a:pt x="13184" y="1730"/>
                    <a:pt x="13635" y="1479"/>
                    <a:pt x="14061" y="1304"/>
                  </a:cubicBezTo>
                  <a:cubicBezTo>
                    <a:pt x="14487" y="1103"/>
                    <a:pt x="14863" y="928"/>
                    <a:pt x="15214" y="752"/>
                  </a:cubicBezTo>
                  <a:cubicBezTo>
                    <a:pt x="15565" y="602"/>
                    <a:pt x="15865" y="476"/>
                    <a:pt x="16141" y="351"/>
                  </a:cubicBezTo>
                  <a:cubicBezTo>
                    <a:pt x="16642" y="151"/>
                    <a:pt x="16918" y="0"/>
                    <a:pt x="16918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223;p35"/>
            <p:cNvSpPr/>
            <p:nvPr/>
          </p:nvSpPr>
          <p:spPr>
            <a:xfrm>
              <a:off x="6607309" y="1724000"/>
              <a:ext cx="1176971" cy="767305"/>
            </a:xfrm>
            <a:custGeom>
              <a:avLst/>
              <a:gdLst/>
              <a:ahLst/>
              <a:cxnLst/>
              <a:rect l="l" t="t" r="r" b="b"/>
              <a:pathLst>
                <a:path w="26219" h="17093" extrusionOk="0">
                  <a:moveTo>
                    <a:pt x="8250" y="0"/>
                  </a:moveTo>
                  <a:cubicBezTo>
                    <a:pt x="2663" y="0"/>
                    <a:pt x="1" y="4412"/>
                    <a:pt x="3386" y="8045"/>
                  </a:cubicBezTo>
                  <a:cubicBezTo>
                    <a:pt x="7822" y="12857"/>
                    <a:pt x="24339" y="15714"/>
                    <a:pt x="26218" y="17092"/>
                  </a:cubicBezTo>
                  <a:lnTo>
                    <a:pt x="25717" y="13559"/>
                  </a:lnTo>
                  <a:cubicBezTo>
                    <a:pt x="25717" y="13559"/>
                    <a:pt x="23762" y="5889"/>
                    <a:pt x="14364" y="1503"/>
                  </a:cubicBezTo>
                  <a:cubicBezTo>
                    <a:pt x="12097" y="446"/>
                    <a:pt x="10026" y="0"/>
                    <a:pt x="8250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1224;p35"/>
            <p:cNvSpPr/>
            <p:nvPr/>
          </p:nvSpPr>
          <p:spPr>
            <a:xfrm>
              <a:off x="7027695" y="1982245"/>
              <a:ext cx="756127" cy="453434"/>
            </a:xfrm>
            <a:custGeom>
              <a:avLst/>
              <a:gdLst/>
              <a:ahLst/>
              <a:cxnLst/>
              <a:rect l="l" t="t" r="r" b="b"/>
              <a:pathLst>
                <a:path w="16844" h="10101" extrusionOk="0">
                  <a:moveTo>
                    <a:pt x="1" y="1"/>
                  </a:moveTo>
                  <a:cubicBezTo>
                    <a:pt x="1" y="1"/>
                    <a:pt x="302" y="126"/>
                    <a:pt x="828" y="301"/>
                  </a:cubicBezTo>
                  <a:cubicBezTo>
                    <a:pt x="1079" y="377"/>
                    <a:pt x="1404" y="502"/>
                    <a:pt x="1755" y="602"/>
                  </a:cubicBezTo>
                  <a:cubicBezTo>
                    <a:pt x="2106" y="753"/>
                    <a:pt x="2507" y="903"/>
                    <a:pt x="2933" y="1078"/>
                  </a:cubicBezTo>
                  <a:cubicBezTo>
                    <a:pt x="3359" y="1229"/>
                    <a:pt x="3810" y="1454"/>
                    <a:pt x="4312" y="1655"/>
                  </a:cubicBezTo>
                  <a:cubicBezTo>
                    <a:pt x="4537" y="1755"/>
                    <a:pt x="4788" y="1880"/>
                    <a:pt x="5038" y="1981"/>
                  </a:cubicBezTo>
                  <a:cubicBezTo>
                    <a:pt x="5289" y="2131"/>
                    <a:pt x="5540" y="2231"/>
                    <a:pt x="5790" y="2382"/>
                  </a:cubicBezTo>
                  <a:cubicBezTo>
                    <a:pt x="6066" y="2507"/>
                    <a:pt x="6317" y="2632"/>
                    <a:pt x="6592" y="2758"/>
                  </a:cubicBezTo>
                  <a:cubicBezTo>
                    <a:pt x="6843" y="2908"/>
                    <a:pt x="7094" y="3058"/>
                    <a:pt x="7369" y="3209"/>
                  </a:cubicBezTo>
                  <a:cubicBezTo>
                    <a:pt x="7896" y="3509"/>
                    <a:pt x="8422" y="3835"/>
                    <a:pt x="8923" y="4161"/>
                  </a:cubicBezTo>
                  <a:cubicBezTo>
                    <a:pt x="9475" y="4437"/>
                    <a:pt x="9951" y="4813"/>
                    <a:pt x="10477" y="5138"/>
                  </a:cubicBezTo>
                  <a:cubicBezTo>
                    <a:pt x="10953" y="5489"/>
                    <a:pt x="11455" y="5815"/>
                    <a:pt x="11931" y="6166"/>
                  </a:cubicBezTo>
                  <a:cubicBezTo>
                    <a:pt x="12382" y="6517"/>
                    <a:pt x="12858" y="6843"/>
                    <a:pt x="13259" y="7169"/>
                  </a:cubicBezTo>
                  <a:cubicBezTo>
                    <a:pt x="13685" y="7494"/>
                    <a:pt x="14086" y="7795"/>
                    <a:pt x="14437" y="8096"/>
                  </a:cubicBezTo>
                  <a:cubicBezTo>
                    <a:pt x="14813" y="8397"/>
                    <a:pt x="15139" y="8672"/>
                    <a:pt x="15440" y="8898"/>
                  </a:cubicBezTo>
                  <a:cubicBezTo>
                    <a:pt x="15715" y="9149"/>
                    <a:pt x="15966" y="9349"/>
                    <a:pt x="16191" y="9524"/>
                  </a:cubicBezTo>
                  <a:cubicBezTo>
                    <a:pt x="16617" y="9900"/>
                    <a:pt x="16843" y="10101"/>
                    <a:pt x="16843" y="10101"/>
                  </a:cubicBezTo>
                  <a:cubicBezTo>
                    <a:pt x="16843" y="10101"/>
                    <a:pt x="16693" y="9825"/>
                    <a:pt x="16367" y="9374"/>
                  </a:cubicBezTo>
                  <a:cubicBezTo>
                    <a:pt x="16216" y="9149"/>
                    <a:pt x="16016" y="8873"/>
                    <a:pt x="15765" y="8572"/>
                  </a:cubicBezTo>
                  <a:cubicBezTo>
                    <a:pt x="15515" y="8271"/>
                    <a:pt x="15264" y="7920"/>
                    <a:pt x="14938" y="7570"/>
                  </a:cubicBezTo>
                  <a:cubicBezTo>
                    <a:pt x="14763" y="7394"/>
                    <a:pt x="14612" y="7219"/>
                    <a:pt x="14437" y="7018"/>
                  </a:cubicBezTo>
                  <a:cubicBezTo>
                    <a:pt x="14262" y="6843"/>
                    <a:pt x="14061" y="6667"/>
                    <a:pt x="13861" y="6467"/>
                  </a:cubicBezTo>
                  <a:cubicBezTo>
                    <a:pt x="13485" y="6066"/>
                    <a:pt x="13059" y="5690"/>
                    <a:pt x="12607" y="5314"/>
                  </a:cubicBezTo>
                  <a:cubicBezTo>
                    <a:pt x="12156" y="4913"/>
                    <a:pt x="11680" y="4537"/>
                    <a:pt x="11179" y="4161"/>
                  </a:cubicBezTo>
                  <a:cubicBezTo>
                    <a:pt x="10653" y="3810"/>
                    <a:pt x="10151" y="3409"/>
                    <a:pt x="9600" y="3083"/>
                  </a:cubicBezTo>
                  <a:cubicBezTo>
                    <a:pt x="9048" y="2758"/>
                    <a:pt x="8497" y="2407"/>
                    <a:pt x="7946" y="2156"/>
                  </a:cubicBezTo>
                  <a:cubicBezTo>
                    <a:pt x="7670" y="2006"/>
                    <a:pt x="7369" y="1855"/>
                    <a:pt x="7094" y="1730"/>
                  </a:cubicBezTo>
                  <a:cubicBezTo>
                    <a:pt x="6818" y="1605"/>
                    <a:pt x="6542" y="1479"/>
                    <a:pt x="6267" y="1379"/>
                  </a:cubicBezTo>
                  <a:cubicBezTo>
                    <a:pt x="5991" y="1254"/>
                    <a:pt x="5715" y="1128"/>
                    <a:pt x="5439" y="1028"/>
                  </a:cubicBezTo>
                  <a:cubicBezTo>
                    <a:pt x="5164" y="953"/>
                    <a:pt x="4913" y="853"/>
                    <a:pt x="4637" y="778"/>
                  </a:cubicBezTo>
                  <a:cubicBezTo>
                    <a:pt x="4111" y="602"/>
                    <a:pt x="3610" y="452"/>
                    <a:pt x="3159" y="377"/>
                  </a:cubicBezTo>
                  <a:cubicBezTo>
                    <a:pt x="2683" y="276"/>
                    <a:pt x="2256" y="201"/>
                    <a:pt x="1881" y="126"/>
                  </a:cubicBezTo>
                  <a:cubicBezTo>
                    <a:pt x="1480" y="101"/>
                    <a:pt x="1154" y="76"/>
                    <a:pt x="878" y="51"/>
                  </a:cubicBezTo>
                  <a:cubicBezTo>
                    <a:pt x="302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1225;p35"/>
            <p:cNvSpPr/>
            <p:nvPr/>
          </p:nvSpPr>
          <p:spPr>
            <a:xfrm>
              <a:off x="7777162" y="2390810"/>
              <a:ext cx="192443" cy="1481774"/>
            </a:xfrm>
            <a:custGeom>
              <a:avLst/>
              <a:gdLst/>
              <a:ahLst/>
              <a:cxnLst/>
              <a:rect l="l" t="t" r="r" b="b"/>
              <a:pathLst>
                <a:path w="4287" h="33009" extrusionOk="0">
                  <a:moveTo>
                    <a:pt x="1" y="1"/>
                  </a:moveTo>
                  <a:cubicBezTo>
                    <a:pt x="1" y="2"/>
                    <a:pt x="1881" y="21430"/>
                    <a:pt x="953" y="32707"/>
                  </a:cubicBezTo>
                  <a:lnTo>
                    <a:pt x="4086" y="33008"/>
                  </a:lnTo>
                  <a:cubicBezTo>
                    <a:pt x="4086" y="33008"/>
                    <a:pt x="4287" y="9199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226;p35"/>
            <p:cNvSpPr/>
            <p:nvPr/>
          </p:nvSpPr>
          <p:spPr>
            <a:xfrm>
              <a:off x="6840004" y="3758726"/>
              <a:ext cx="2019556" cy="822385"/>
            </a:xfrm>
            <a:custGeom>
              <a:avLst/>
              <a:gdLst/>
              <a:ahLst/>
              <a:cxnLst/>
              <a:rect l="l" t="t" r="r" b="b"/>
              <a:pathLst>
                <a:path w="44989" h="18320" extrusionOk="0">
                  <a:moveTo>
                    <a:pt x="22920" y="0"/>
                  </a:moveTo>
                  <a:cubicBezTo>
                    <a:pt x="22758" y="0"/>
                    <a:pt x="22596" y="1"/>
                    <a:pt x="22432" y="4"/>
                  </a:cubicBezTo>
                  <a:cubicBezTo>
                    <a:pt x="3910" y="280"/>
                    <a:pt x="1" y="15743"/>
                    <a:pt x="1" y="15743"/>
                  </a:cubicBezTo>
                  <a:cubicBezTo>
                    <a:pt x="7774" y="17661"/>
                    <a:pt x="15097" y="18319"/>
                    <a:pt x="21487" y="18319"/>
                  </a:cubicBezTo>
                  <a:cubicBezTo>
                    <a:pt x="35472" y="18319"/>
                    <a:pt x="44988" y="15167"/>
                    <a:pt x="44988" y="15167"/>
                  </a:cubicBezTo>
                  <a:cubicBezTo>
                    <a:pt x="44988" y="15167"/>
                    <a:pt x="41000" y="0"/>
                    <a:pt x="22920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227;p35"/>
            <p:cNvSpPr/>
            <p:nvPr/>
          </p:nvSpPr>
          <p:spPr>
            <a:xfrm>
              <a:off x="7545443" y="3848078"/>
              <a:ext cx="160886" cy="153030"/>
            </a:xfrm>
            <a:custGeom>
              <a:avLst/>
              <a:gdLst/>
              <a:ahLst/>
              <a:cxnLst/>
              <a:rect l="l" t="t" r="r" b="b"/>
              <a:pathLst>
                <a:path w="3584" h="3409" extrusionOk="0">
                  <a:moveTo>
                    <a:pt x="3459" y="0"/>
                  </a:moveTo>
                  <a:cubicBezTo>
                    <a:pt x="3459" y="0"/>
                    <a:pt x="3409" y="100"/>
                    <a:pt x="3358" y="301"/>
                  </a:cubicBezTo>
                  <a:cubicBezTo>
                    <a:pt x="3283" y="476"/>
                    <a:pt x="3208" y="752"/>
                    <a:pt x="3083" y="1028"/>
                  </a:cubicBezTo>
                  <a:cubicBezTo>
                    <a:pt x="3008" y="1178"/>
                    <a:pt x="2932" y="1328"/>
                    <a:pt x="2857" y="1504"/>
                  </a:cubicBezTo>
                  <a:cubicBezTo>
                    <a:pt x="2757" y="1654"/>
                    <a:pt x="2657" y="1805"/>
                    <a:pt x="2556" y="1955"/>
                  </a:cubicBezTo>
                  <a:cubicBezTo>
                    <a:pt x="2431" y="2080"/>
                    <a:pt x="2306" y="2206"/>
                    <a:pt x="2180" y="2331"/>
                  </a:cubicBezTo>
                  <a:cubicBezTo>
                    <a:pt x="2030" y="2431"/>
                    <a:pt x="1905" y="2506"/>
                    <a:pt x="1754" y="2531"/>
                  </a:cubicBezTo>
                  <a:cubicBezTo>
                    <a:pt x="1679" y="2557"/>
                    <a:pt x="1654" y="2557"/>
                    <a:pt x="1554" y="2582"/>
                  </a:cubicBezTo>
                  <a:lnTo>
                    <a:pt x="1404" y="2582"/>
                  </a:lnTo>
                  <a:lnTo>
                    <a:pt x="1353" y="2557"/>
                  </a:lnTo>
                  <a:lnTo>
                    <a:pt x="1303" y="2557"/>
                  </a:lnTo>
                  <a:cubicBezTo>
                    <a:pt x="1178" y="2531"/>
                    <a:pt x="1053" y="2481"/>
                    <a:pt x="952" y="2381"/>
                  </a:cubicBezTo>
                  <a:cubicBezTo>
                    <a:pt x="827" y="2281"/>
                    <a:pt x="752" y="2130"/>
                    <a:pt x="677" y="2005"/>
                  </a:cubicBezTo>
                  <a:cubicBezTo>
                    <a:pt x="602" y="1855"/>
                    <a:pt x="526" y="1704"/>
                    <a:pt x="476" y="1554"/>
                  </a:cubicBezTo>
                  <a:cubicBezTo>
                    <a:pt x="376" y="1253"/>
                    <a:pt x="326" y="978"/>
                    <a:pt x="276" y="777"/>
                  </a:cubicBezTo>
                  <a:cubicBezTo>
                    <a:pt x="226" y="577"/>
                    <a:pt x="226" y="476"/>
                    <a:pt x="226" y="476"/>
                  </a:cubicBezTo>
                  <a:cubicBezTo>
                    <a:pt x="226" y="476"/>
                    <a:pt x="175" y="577"/>
                    <a:pt x="125" y="777"/>
                  </a:cubicBezTo>
                  <a:cubicBezTo>
                    <a:pt x="75" y="978"/>
                    <a:pt x="0" y="1253"/>
                    <a:pt x="0" y="1604"/>
                  </a:cubicBezTo>
                  <a:cubicBezTo>
                    <a:pt x="0" y="1805"/>
                    <a:pt x="25" y="2005"/>
                    <a:pt x="75" y="2206"/>
                  </a:cubicBezTo>
                  <a:cubicBezTo>
                    <a:pt x="150" y="2406"/>
                    <a:pt x="226" y="2657"/>
                    <a:pt x="401" y="2857"/>
                  </a:cubicBezTo>
                  <a:cubicBezTo>
                    <a:pt x="551" y="3058"/>
                    <a:pt x="827" y="3283"/>
                    <a:pt x="1103" y="3333"/>
                  </a:cubicBezTo>
                  <a:lnTo>
                    <a:pt x="1228" y="3359"/>
                  </a:lnTo>
                  <a:lnTo>
                    <a:pt x="1253" y="3384"/>
                  </a:lnTo>
                  <a:lnTo>
                    <a:pt x="1353" y="3384"/>
                  </a:lnTo>
                  <a:lnTo>
                    <a:pt x="1504" y="3409"/>
                  </a:lnTo>
                  <a:cubicBezTo>
                    <a:pt x="1629" y="3409"/>
                    <a:pt x="1855" y="3384"/>
                    <a:pt x="1980" y="3359"/>
                  </a:cubicBezTo>
                  <a:cubicBezTo>
                    <a:pt x="2256" y="3283"/>
                    <a:pt x="2506" y="3108"/>
                    <a:pt x="2707" y="2932"/>
                  </a:cubicBezTo>
                  <a:cubicBezTo>
                    <a:pt x="2907" y="2757"/>
                    <a:pt x="3058" y="2557"/>
                    <a:pt x="3158" y="2331"/>
                  </a:cubicBezTo>
                  <a:cubicBezTo>
                    <a:pt x="3283" y="2130"/>
                    <a:pt x="3358" y="1930"/>
                    <a:pt x="3434" y="1729"/>
                  </a:cubicBezTo>
                  <a:cubicBezTo>
                    <a:pt x="3484" y="1529"/>
                    <a:pt x="3509" y="1328"/>
                    <a:pt x="3534" y="1153"/>
                  </a:cubicBezTo>
                  <a:cubicBezTo>
                    <a:pt x="3584" y="802"/>
                    <a:pt x="3559" y="501"/>
                    <a:pt x="3534" y="301"/>
                  </a:cubicBezTo>
                  <a:cubicBezTo>
                    <a:pt x="3484" y="100"/>
                    <a:pt x="3459" y="0"/>
                    <a:pt x="3459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228;p35"/>
            <p:cNvSpPr/>
            <p:nvPr/>
          </p:nvSpPr>
          <p:spPr>
            <a:xfrm>
              <a:off x="7990926" y="3819932"/>
              <a:ext cx="151953" cy="145174"/>
            </a:xfrm>
            <a:custGeom>
              <a:avLst/>
              <a:gdLst/>
              <a:ahLst/>
              <a:cxnLst/>
              <a:rect l="l" t="t" r="r" b="b"/>
              <a:pathLst>
                <a:path w="3385" h="3234" extrusionOk="0">
                  <a:moveTo>
                    <a:pt x="3234" y="1"/>
                  </a:moveTo>
                  <a:cubicBezTo>
                    <a:pt x="3234" y="1"/>
                    <a:pt x="3209" y="101"/>
                    <a:pt x="3134" y="276"/>
                  </a:cubicBezTo>
                  <a:cubicBezTo>
                    <a:pt x="3084" y="477"/>
                    <a:pt x="2983" y="727"/>
                    <a:pt x="2883" y="1003"/>
                  </a:cubicBezTo>
                  <a:cubicBezTo>
                    <a:pt x="2833" y="1153"/>
                    <a:pt x="2758" y="1304"/>
                    <a:pt x="2683" y="1454"/>
                  </a:cubicBezTo>
                  <a:cubicBezTo>
                    <a:pt x="2607" y="1605"/>
                    <a:pt x="2507" y="1755"/>
                    <a:pt x="2432" y="1880"/>
                  </a:cubicBezTo>
                  <a:cubicBezTo>
                    <a:pt x="2332" y="2031"/>
                    <a:pt x="2206" y="2131"/>
                    <a:pt x="2081" y="2231"/>
                  </a:cubicBezTo>
                  <a:cubicBezTo>
                    <a:pt x="2031" y="2256"/>
                    <a:pt x="1956" y="2306"/>
                    <a:pt x="1906" y="2331"/>
                  </a:cubicBezTo>
                  <a:cubicBezTo>
                    <a:pt x="1856" y="2331"/>
                    <a:pt x="1830" y="2382"/>
                    <a:pt x="1705" y="2382"/>
                  </a:cubicBezTo>
                  <a:lnTo>
                    <a:pt x="1555" y="2407"/>
                  </a:lnTo>
                  <a:lnTo>
                    <a:pt x="1354" y="2407"/>
                  </a:lnTo>
                  <a:lnTo>
                    <a:pt x="1254" y="2382"/>
                  </a:lnTo>
                  <a:cubicBezTo>
                    <a:pt x="1129" y="2356"/>
                    <a:pt x="1003" y="2281"/>
                    <a:pt x="903" y="2181"/>
                  </a:cubicBezTo>
                  <a:cubicBezTo>
                    <a:pt x="803" y="2081"/>
                    <a:pt x="703" y="1980"/>
                    <a:pt x="653" y="1830"/>
                  </a:cubicBezTo>
                  <a:cubicBezTo>
                    <a:pt x="577" y="1680"/>
                    <a:pt x="527" y="1529"/>
                    <a:pt x="477" y="1379"/>
                  </a:cubicBezTo>
                  <a:cubicBezTo>
                    <a:pt x="377" y="1103"/>
                    <a:pt x="327" y="853"/>
                    <a:pt x="277" y="652"/>
                  </a:cubicBezTo>
                  <a:cubicBezTo>
                    <a:pt x="226" y="477"/>
                    <a:pt x="201" y="376"/>
                    <a:pt x="201" y="376"/>
                  </a:cubicBezTo>
                  <a:cubicBezTo>
                    <a:pt x="201" y="376"/>
                    <a:pt x="151" y="477"/>
                    <a:pt x="101" y="652"/>
                  </a:cubicBezTo>
                  <a:cubicBezTo>
                    <a:pt x="51" y="853"/>
                    <a:pt x="1" y="1128"/>
                    <a:pt x="1" y="1454"/>
                  </a:cubicBezTo>
                  <a:cubicBezTo>
                    <a:pt x="1" y="1630"/>
                    <a:pt x="1" y="1830"/>
                    <a:pt x="51" y="2031"/>
                  </a:cubicBezTo>
                  <a:cubicBezTo>
                    <a:pt x="101" y="2231"/>
                    <a:pt x="201" y="2457"/>
                    <a:pt x="352" y="2657"/>
                  </a:cubicBezTo>
                  <a:cubicBezTo>
                    <a:pt x="502" y="2858"/>
                    <a:pt x="753" y="3058"/>
                    <a:pt x="1028" y="3133"/>
                  </a:cubicBezTo>
                  <a:cubicBezTo>
                    <a:pt x="1079" y="3158"/>
                    <a:pt x="1154" y="3184"/>
                    <a:pt x="1229" y="3209"/>
                  </a:cubicBezTo>
                  <a:cubicBezTo>
                    <a:pt x="1279" y="3209"/>
                    <a:pt x="1354" y="3209"/>
                    <a:pt x="1429" y="3234"/>
                  </a:cubicBezTo>
                  <a:lnTo>
                    <a:pt x="1655" y="3234"/>
                  </a:lnTo>
                  <a:lnTo>
                    <a:pt x="1830" y="3209"/>
                  </a:lnTo>
                  <a:cubicBezTo>
                    <a:pt x="1906" y="3209"/>
                    <a:pt x="2081" y="3133"/>
                    <a:pt x="2231" y="3083"/>
                  </a:cubicBezTo>
                  <a:cubicBezTo>
                    <a:pt x="2382" y="3033"/>
                    <a:pt x="2482" y="2933"/>
                    <a:pt x="2582" y="2858"/>
                  </a:cubicBezTo>
                  <a:cubicBezTo>
                    <a:pt x="2783" y="2682"/>
                    <a:pt x="2933" y="2482"/>
                    <a:pt x="3059" y="2256"/>
                  </a:cubicBezTo>
                  <a:cubicBezTo>
                    <a:pt x="3159" y="2056"/>
                    <a:pt x="3234" y="1855"/>
                    <a:pt x="3259" y="1655"/>
                  </a:cubicBezTo>
                  <a:cubicBezTo>
                    <a:pt x="3309" y="1454"/>
                    <a:pt x="3334" y="1279"/>
                    <a:pt x="3359" y="1103"/>
                  </a:cubicBezTo>
                  <a:cubicBezTo>
                    <a:pt x="3384" y="777"/>
                    <a:pt x="3334" y="502"/>
                    <a:pt x="3309" y="301"/>
                  </a:cubicBezTo>
                  <a:cubicBezTo>
                    <a:pt x="3284" y="101"/>
                    <a:pt x="3234" y="1"/>
                    <a:pt x="3234" y="1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1229;p35"/>
            <p:cNvSpPr/>
            <p:nvPr/>
          </p:nvSpPr>
          <p:spPr>
            <a:xfrm>
              <a:off x="7786185" y="3926522"/>
              <a:ext cx="141808" cy="151908"/>
            </a:xfrm>
            <a:custGeom>
              <a:avLst/>
              <a:gdLst/>
              <a:ahLst/>
              <a:cxnLst/>
              <a:rect l="l" t="t" r="r" b="b"/>
              <a:pathLst>
                <a:path w="3159" h="3384" extrusionOk="0">
                  <a:moveTo>
                    <a:pt x="3008" y="0"/>
                  </a:moveTo>
                  <a:cubicBezTo>
                    <a:pt x="3008" y="0"/>
                    <a:pt x="2883" y="426"/>
                    <a:pt x="2682" y="1028"/>
                  </a:cubicBezTo>
                  <a:cubicBezTo>
                    <a:pt x="2632" y="1178"/>
                    <a:pt x="2582" y="1354"/>
                    <a:pt x="2532" y="1504"/>
                  </a:cubicBezTo>
                  <a:cubicBezTo>
                    <a:pt x="2457" y="1679"/>
                    <a:pt x="2381" y="1830"/>
                    <a:pt x="2306" y="2005"/>
                  </a:cubicBezTo>
                  <a:cubicBezTo>
                    <a:pt x="2231" y="2156"/>
                    <a:pt x="2131" y="2306"/>
                    <a:pt x="2031" y="2406"/>
                  </a:cubicBezTo>
                  <a:lnTo>
                    <a:pt x="1955" y="2456"/>
                  </a:lnTo>
                  <a:lnTo>
                    <a:pt x="1880" y="2507"/>
                  </a:lnTo>
                  <a:lnTo>
                    <a:pt x="1830" y="2532"/>
                  </a:lnTo>
                  <a:lnTo>
                    <a:pt x="1805" y="2557"/>
                  </a:lnTo>
                  <a:lnTo>
                    <a:pt x="1554" y="2557"/>
                  </a:lnTo>
                  <a:cubicBezTo>
                    <a:pt x="1479" y="2532"/>
                    <a:pt x="1404" y="2532"/>
                    <a:pt x="1329" y="2507"/>
                  </a:cubicBezTo>
                  <a:cubicBezTo>
                    <a:pt x="1203" y="2456"/>
                    <a:pt x="1078" y="2356"/>
                    <a:pt x="978" y="2256"/>
                  </a:cubicBezTo>
                  <a:cubicBezTo>
                    <a:pt x="878" y="2131"/>
                    <a:pt x="777" y="2030"/>
                    <a:pt x="702" y="1880"/>
                  </a:cubicBezTo>
                  <a:cubicBezTo>
                    <a:pt x="627" y="1730"/>
                    <a:pt x="552" y="1579"/>
                    <a:pt x="502" y="1429"/>
                  </a:cubicBezTo>
                  <a:cubicBezTo>
                    <a:pt x="376" y="1153"/>
                    <a:pt x="301" y="902"/>
                    <a:pt x="251" y="702"/>
                  </a:cubicBezTo>
                  <a:cubicBezTo>
                    <a:pt x="201" y="527"/>
                    <a:pt x="176" y="426"/>
                    <a:pt x="176" y="426"/>
                  </a:cubicBezTo>
                  <a:cubicBezTo>
                    <a:pt x="176" y="426"/>
                    <a:pt x="126" y="527"/>
                    <a:pt x="101" y="727"/>
                  </a:cubicBezTo>
                  <a:cubicBezTo>
                    <a:pt x="51" y="902"/>
                    <a:pt x="0" y="1178"/>
                    <a:pt x="26" y="1529"/>
                  </a:cubicBezTo>
                  <a:cubicBezTo>
                    <a:pt x="26" y="1705"/>
                    <a:pt x="51" y="1905"/>
                    <a:pt x="126" y="2106"/>
                  </a:cubicBezTo>
                  <a:cubicBezTo>
                    <a:pt x="176" y="2306"/>
                    <a:pt x="251" y="2507"/>
                    <a:pt x="401" y="2732"/>
                  </a:cubicBezTo>
                  <a:cubicBezTo>
                    <a:pt x="552" y="2908"/>
                    <a:pt x="752" y="3133"/>
                    <a:pt x="1003" y="3233"/>
                  </a:cubicBezTo>
                  <a:cubicBezTo>
                    <a:pt x="1128" y="3309"/>
                    <a:pt x="1254" y="3334"/>
                    <a:pt x="1404" y="3359"/>
                  </a:cubicBezTo>
                  <a:lnTo>
                    <a:pt x="1454" y="3384"/>
                  </a:lnTo>
                  <a:lnTo>
                    <a:pt x="1805" y="3384"/>
                  </a:lnTo>
                  <a:cubicBezTo>
                    <a:pt x="2181" y="3334"/>
                    <a:pt x="2482" y="3158"/>
                    <a:pt x="2632" y="2933"/>
                  </a:cubicBezTo>
                  <a:cubicBezTo>
                    <a:pt x="2833" y="2732"/>
                    <a:pt x="2908" y="2481"/>
                    <a:pt x="3008" y="2281"/>
                  </a:cubicBezTo>
                  <a:cubicBezTo>
                    <a:pt x="3083" y="2055"/>
                    <a:pt x="3108" y="1855"/>
                    <a:pt x="3133" y="1654"/>
                  </a:cubicBezTo>
                  <a:cubicBezTo>
                    <a:pt x="3158" y="1454"/>
                    <a:pt x="3158" y="1278"/>
                    <a:pt x="3158" y="1103"/>
                  </a:cubicBezTo>
                  <a:cubicBezTo>
                    <a:pt x="3158" y="426"/>
                    <a:pt x="3008" y="0"/>
                    <a:pt x="3008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1230;p35"/>
            <p:cNvSpPr/>
            <p:nvPr/>
          </p:nvSpPr>
          <p:spPr>
            <a:xfrm>
              <a:off x="7538664" y="4097506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5" y="1"/>
                  </a:moveTo>
                  <a:cubicBezTo>
                    <a:pt x="702" y="1"/>
                    <a:pt x="1" y="276"/>
                    <a:pt x="1" y="627"/>
                  </a:cubicBezTo>
                  <a:cubicBezTo>
                    <a:pt x="1" y="978"/>
                    <a:pt x="702" y="1254"/>
                    <a:pt x="1555" y="1254"/>
                  </a:cubicBezTo>
                  <a:cubicBezTo>
                    <a:pt x="2432" y="1254"/>
                    <a:pt x="3133" y="978"/>
                    <a:pt x="3133" y="627"/>
                  </a:cubicBezTo>
                  <a:cubicBezTo>
                    <a:pt x="3133" y="276"/>
                    <a:pt x="2432" y="1"/>
                    <a:pt x="1555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231;p35"/>
            <p:cNvSpPr/>
            <p:nvPr/>
          </p:nvSpPr>
          <p:spPr>
            <a:xfrm>
              <a:off x="8014583" y="4062627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4" y="1"/>
                  </a:moveTo>
                  <a:cubicBezTo>
                    <a:pt x="702" y="1"/>
                    <a:pt x="0" y="277"/>
                    <a:pt x="0" y="627"/>
                  </a:cubicBezTo>
                  <a:cubicBezTo>
                    <a:pt x="0" y="978"/>
                    <a:pt x="702" y="1254"/>
                    <a:pt x="1554" y="1254"/>
                  </a:cubicBezTo>
                  <a:cubicBezTo>
                    <a:pt x="2431" y="1254"/>
                    <a:pt x="3133" y="978"/>
                    <a:pt x="3133" y="627"/>
                  </a:cubicBezTo>
                  <a:cubicBezTo>
                    <a:pt x="3133" y="277"/>
                    <a:pt x="2431" y="1"/>
                    <a:pt x="1554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2" name="Google Shape;1232;p35"/>
          <p:cNvGrpSpPr/>
          <p:nvPr/>
        </p:nvGrpSpPr>
        <p:grpSpPr>
          <a:xfrm>
            <a:off x="6835446" y="5244713"/>
            <a:ext cx="5356556" cy="1615763"/>
            <a:chOff x="5150658" y="3893725"/>
            <a:chExt cx="4026800" cy="1268113"/>
          </a:xfrm>
        </p:grpSpPr>
        <p:sp>
          <p:nvSpPr>
            <p:cNvPr id="153" name="Google Shape;1233;p35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234;p35"/>
            <p:cNvSpPr/>
            <p:nvPr/>
          </p:nvSpPr>
          <p:spPr>
            <a:xfrm>
              <a:off x="5150658" y="4175780"/>
              <a:ext cx="4026800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5" name="Group 154"/>
          <p:cNvGrpSpPr/>
          <p:nvPr/>
        </p:nvGrpSpPr>
        <p:grpSpPr>
          <a:xfrm flipH="1">
            <a:off x="1" y="100081"/>
            <a:ext cx="4877163" cy="945689"/>
            <a:chOff x="3657419" y="358759"/>
            <a:chExt cx="4877163" cy="945689"/>
          </a:xfrm>
        </p:grpSpPr>
        <p:grpSp>
          <p:nvGrpSpPr>
            <p:cNvPr id="156" name="Group 155"/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158" name="组合 46"/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160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rgbClr val="FFC000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914377">
                    <a:defRPr/>
                  </a:pPr>
                  <a:endParaRPr lang="zh-CN" altLang="en-US" sz="2400" kern="0" dirty="0">
                    <a:solidFill>
                      <a:srgbClr val="4472C4">
                        <a:lumMod val="75000"/>
                      </a:srgbClr>
                    </a:solidFill>
                    <a:latin typeface="inpin heiti" charset="-122"/>
                    <a:ea typeface="inpin heiti" charset="-122"/>
                    <a:cs typeface="Arial"/>
                    <a:sym typeface="Arial"/>
                  </a:endParaRPr>
                </a:p>
              </p:txBody>
            </p:sp>
            <p:sp>
              <p:nvSpPr>
                <p:cNvPr id="161" name="矩形 49"/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rgbClr val="FFC000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914377">
                    <a:defRPr/>
                  </a:pPr>
                  <a:endParaRPr lang="zh-CN" altLang="en-US" kern="0" dirty="0">
                    <a:solidFill>
                      <a:prstClr val="white"/>
                    </a:solidFill>
                    <a:latin typeface="inpin heiti" charset="-122"/>
                    <a:ea typeface="inpin heiti" charset="-122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9" name="Google Shape;697;p24"/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defTabSz="914377">
                  <a:defRPr/>
                </a:pP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Cùng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tìm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hiểu</a:t>
                </a:r>
                <a:endParaRPr lang="en-US" sz="44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7" name="Picture 15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cxnSp>
        <p:nvCxnSpPr>
          <p:cNvPr id="163" name="Straight Arrow Connector 162"/>
          <p:cNvCxnSpPr>
            <a:cxnSpLocks/>
          </p:cNvCxnSpPr>
          <p:nvPr/>
        </p:nvCxnSpPr>
        <p:spPr>
          <a:xfrm>
            <a:off x="6175833" y="2235654"/>
            <a:ext cx="0" cy="2555421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4" name="Rectangle 163"/>
          <p:cNvSpPr/>
          <p:nvPr/>
        </p:nvSpPr>
        <p:spPr>
          <a:xfrm>
            <a:off x="7357024" y="3147625"/>
            <a:ext cx="21836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en-US" sz="3200" b="1" kern="0" dirty="0" err="1">
                <a:solidFill>
                  <a:srgbClr val="F40909"/>
                </a:solidFill>
                <a:latin typeface="Arial" panose="020B0604020202020204" pitchFamily="34" charset="0"/>
                <a:cs typeface="Arial"/>
                <a:sym typeface="Arial"/>
              </a:rPr>
              <a:t>Hơn</a:t>
            </a:r>
            <a:r>
              <a:rPr lang="en-US" sz="3200" b="1" kern="0" dirty="0">
                <a:solidFill>
                  <a:srgbClr val="F40909"/>
                </a:solidFill>
                <a:latin typeface="Arial" panose="020B0604020202020204" pitchFamily="34" charset="0"/>
                <a:cs typeface="Arial"/>
                <a:sym typeface="Arial"/>
              </a:rPr>
              <a:t> 4 ô </a:t>
            </a:r>
            <a:r>
              <a:rPr lang="en-US" sz="3200" b="1" kern="0" dirty="0" err="1">
                <a:solidFill>
                  <a:srgbClr val="F40909"/>
                </a:solidFill>
                <a:latin typeface="Arial" panose="020B0604020202020204" pitchFamily="34" charset="0"/>
                <a:cs typeface="Arial"/>
                <a:sym typeface="Arial"/>
              </a:rPr>
              <a:t>ly</a:t>
            </a:r>
            <a:endParaRPr lang="vi-VN" sz="3200" b="1" kern="0" dirty="0">
              <a:solidFill>
                <a:srgbClr val="F40909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165" name="Rectangle 164"/>
          <p:cNvSpPr/>
          <p:nvPr/>
        </p:nvSpPr>
        <p:spPr>
          <a:xfrm>
            <a:off x="4779887" y="5206671"/>
            <a:ext cx="10951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en-US" sz="3200" b="1" kern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 ô </a:t>
            </a:r>
            <a:r>
              <a:rPr lang="en-US" sz="3200" b="1" kern="0" dirty="0" err="1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ly</a:t>
            </a:r>
            <a:endParaRPr lang="en-US" sz="3200" b="1" kern="0" dirty="0">
              <a:solidFill>
                <a:srgbClr val="F40909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66" name="Straight Arrow Connector 165"/>
          <p:cNvCxnSpPr>
            <a:cxnSpLocks/>
          </p:cNvCxnSpPr>
          <p:nvPr/>
        </p:nvCxnSpPr>
        <p:spPr>
          <a:xfrm flipH="1">
            <a:off x="4473720" y="4939365"/>
            <a:ext cx="1327005" cy="0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8" name="Rectangle 167"/>
          <p:cNvSpPr/>
          <p:nvPr/>
        </p:nvSpPr>
        <p:spPr>
          <a:xfrm>
            <a:off x="-32626" y="1391637"/>
            <a:ext cx="37028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en-US" sz="2800" b="1" kern="0" dirty="0" err="1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Chữ</a:t>
            </a:r>
            <a:r>
              <a:rPr lang="en-US" sz="2800" b="1" kern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hoa</a:t>
            </a:r>
            <a:r>
              <a:rPr lang="en-US" sz="2800" b="1" kern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Y </a:t>
            </a:r>
            <a:r>
              <a:rPr lang="en-US" sz="2800" b="1" kern="0" dirty="0" err="1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được</a:t>
            </a:r>
            <a:r>
              <a:rPr lang="en-US" sz="2800" b="1" kern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lang="en-US" sz="2800" b="1" kern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bởi</a:t>
            </a:r>
            <a:r>
              <a:rPr lang="en-US" sz="2800" b="1" kern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2 </a:t>
            </a:r>
            <a:r>
              <a:rPr lang="en-US" sz="2800" b="1" kern="0" dirty="0" err="1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nét</a:t>
            </a:r>
            <a:r>
              <a:rPr lang="en-US" sz="2800" b="1" kern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 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514349" y="2567483"/>
            <a:ext cx="241906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en-US" sz="3200" b="1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nét móc hai đầu</a:t>
            </a:r>
            <a:endParaRPr lang="en-US" sz="32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0" name="Straight Arrow Connector 169"/>
          <p:cNvCxnSpPr>
            <a:cxnSpLocks/>
          </p:cNvCxnSpPr>
          <p:nvPr/>
        </p:nvCxnSpPr>
        <p:spPr>
          <a:xfrm flipV="1">
            <a:off x="2714625" y="2667000"/>
            <a:ext cx="1590675" cy="19050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172" name="Rectangle 171"/>
          <p:cNvSpPr/>
          <p:nvPr/>
        </p:nvSpPr>
        <p:spPr>
          <a:xfrm>
            <a:off x="47768" y="4184373"/>
            <a:ext cx="323037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vi-VN" sz="3200" b="1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nét khuyết ngược</a:t>
            </a:r>
            <a:endParaRPr lang="en-US" sz="32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3" name="Straight Arrow Connector 172"/>
          <p:cNvCxnSpPr>
            <a:cxnSpLocks/>
            <a:stCxn id="172" idx="3"/>
          </p:cNvCxnSpPr>
          <p:nvPr/>
        </p:nvCxnSpPr>
        <p:spPr>
          <a:xfrm flipV="1">
            <a:off x="3278141" y="2924175"/>
            <a:ext cx="2389234" cy="1552586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108923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  <p:bldP spid="165" grpId="0"/>
      <p:bldP spid="168" grpId="0"/>
      <p:bldP spid="169" grpId="0"/>
      <p:bldP spid="17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20;p5"/>
          <p:cNvGrpSpPr/>
          <p:nvPr/>
        </p:nvGrpSpPr>
        <p:grpSpPr>
          <a:xfrm>
            <a:off x="0" y="5748445"/>
            <a:ext cx="12192000" cy="1115227"/>
            <a:chOff x="0" y="4260525"/>
            <a:chExt cx="9144000" cy="887338"/>
          </a:xfrm>
        </p:grpSpPr>
        <p:sp>
          <p:nvSpPr>
            <p:cNvPr id="112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2" name="Google Shape;131;p5"/>
          <p:cNvGrpSpPr/>
          <p:nvPr/>
        </p:nvGrpSpPr>
        <p:grpSpPr>
          <a:xfrm flipH="1">
            <a:off x="10876197" y="3666033"/>
            <a:ext cx="1341947" cy="3210584"/>
            <a:chOff x="-34400" y="2920300"/>
            <a:chExt cx="1006460" cy="2407938"/>
          </a:xfrm>
        </p:grpSpPr>
        <p:sp>
          <p:nvSpPr>
            <p:cNvPr id="123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7" name="Google Shape;136;p5"/>
          <p:cNvGrpSpPr/>
          <p:nvPr/>
        </p:nvGrpSpPr>
        <p:grpSpPr>
          <a:xfrm>
            <a:off x="786132" y="5834261"/>
            <a:ext cx="10236961" cy="1063443"/>
            <a:chOff x="1046797" y="6114528"/>
            <a:chExt cx="7677721" cy="963749"/>
          </a:xfrm>
        </p:grpSpPr>
        <p:sp>
          <p:nvSpPr>
            <p:cNvPr id="128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41;p5"/>
          <p:cNvGrpSpPr/>
          <p:nvPr/>
        </p:nvGrpSpPr>
        <p:grpSpPr>
          <a:xfrm>
            <a:off x="-45867" y="3669633"/>
            <a:ext cx="1341947" cy="3210584"/>
            <a:chOff x="-34400" y="2920300"/>
            <a:chExt cx="1006460" cy="2407938"/>
          </a:xfrm>
        </p:grpSpPr>
        <p:sp>
          <p:nvSpPr>
            <p:cNvPr id="133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7" name="Google Shape;147;p5"/>
          <p:cNvSpPr/>
          <p:nvPr/>
        </p:nvSpPr>
        <p:spPr>
          <a:xfrm rot="10800000">
            <a:off x="5388222" y="5873689"/>
            <a:ext cx="1079013" cy="282619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07830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38" name="Group 137"/>
          <p:cNvGrpSpPr/>
          <p:nvPr/>
        </p:nvGrpSpPr>
        <p:grpSpPr>
          <a:xfrm flipH="1">
            <a:off x="1" y="100081"/>
            <a:ext cx="4877163" cy="945689"/>
            <a:chOff x="3657419" y="358759"/>
            <a:chExt cx="4877163" cy="945689"/>
          </a:xfrm>
        </p:grpSpPr>
        <p:grpSp>
          <p:nvGrpSpPr>
            <p:cNvPr id="139" name="Group 138"/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141" name="组合 46"/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143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rgbClr val="FFC000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914377">
                    <a:defRPr/>
                  </a:pPr>
                  <a:endParaRPr lang="zh-CN" altLang="en-US" sz="2400" kern="0" dirty="0">
                    <a:solidFill>
                      <a:srgbClr val="4472C4">
                        <a:lumMod val="75000"/>
                      </a:srgbClr>
                    </a:solidFill>
                    <a:latin typeface="inpin heiti" charset="-122"/>
                    <a:ea typeface="inpin heiti" charset="-122"/>
                    <a:cs typeface="Arial"/>
                    <a:sym typeface="Arial"/>
                  </a:endParaRPr>
                </a:p>
              </p:txBody>
            </p:sp>
            <p:sp>
              <p:nvSpPr>
                <p:cNvPr id="144" name="矩形 49"/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rgbClr val="FFC000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914377">
                    <a:defRPr/>
                  </a:pPr>
                  <a:endParaRPr lang="zh-CN" altLang="en-US" kern="0" dirty="0">
                    <a:solidFill>
                      <a:prstClr val="white"/>
                    </a:solidFill>
                    <a:latin typeface="inpin heiti" charset="-122"/>
                    <a:ea typeface="inpin heiti" charset="-122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2" name="Google Shape;697;p24"/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defTabSz="914377">
                  <a:defRPr/>
                </a:pP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Cùng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quan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sát</a:t>
                </a:r>
                <a:endParaRPr lang="en-US" sz="44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40" name="Picture 13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sp>
        <p:nvSpPr>
          <p:cNvPr id="3" name="Rounded Rectangle 2"/>
          <p:cNvSpPr/>
          <p:nvPr/>
        </p:nvSpPr>
        <p:spPr>
          <a:xfrm>
            <a:off x="6931271" y="487400"/>
            <a:ext cx="3614056" cy="6393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3200" dirty="0" err="1">
                <a:solidFill>
                  <a:srgbClr val="FF6600"/>
                </a:solidFill>
                <a:latin typeface="Calibri"/>
                <a:sym typeface="Arial"/>
              </a:rPr>
              <a:t>Xem</a:t>
            </a:r>
            <a:r>
              <a:rPr lang="en-US" sz="3200" dirty="0">
                <a:solidFill>
                  <a:srgbClr val="FF6600"/>
                </a:solidFill>
                <a:latin typeface="Calibri"/>
                <a:sym typeface="Arial"/>
              </a:rPr>
              <a:t> video </a:t>
            </a:r>
            <a:r>
              <a:rPr lang="en-US" sz="3200" dirty="0" err="1">
                <a:solidFill>
                  <a:srgbClr val="FF6600"/>
                </a:solidFill>
                <a:latin typeface="Calibri"/>
                <a:sym typeface="Arial"/>
              </a:rPr>
              <a:t>nhé</a:t>
            </a:r>
            <a:r>
              <a:rPr lang="en-US" sz="3200" dirty="0">
                <a:solidFill>
                  <a:srgbClr val="FF6600"/>
                </a:solidFill>
                <a:latin typeface="Calibri"/>
                <a:sym typeface="Arial"/>
              </a:rPr>
              <a:t>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231B5C-B7CD-46FB-9C9E-143CE6B90C55}"/>
              </a:ext>
            </a:extLst>
          </p:cNvPr>
          <p:cNvSpPr/>
          <p:nvPr/>
        </p:nvSpPr>
        <p:spPr>
          <a:xfrm>
            <a:off x="8285859" y="4792821"/>
            <a:ext cx="2318416" cy="47205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black"/>
              </a:solidFill>
              <a:latin typeface="Calibri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E111D8-B2AE-7FC4-2AA0-A276E1D812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5" y="1363578"/>
            <a:ext cx="2781300" cy="3952371"/>
          </a:xfrm>
          <a:prstGeom prst="rect">
            <a:avLst/>
          </a:prstGeom>
        </p:spPr>
      </p:pic>
      <p:pic>
        <p:nvPicPr>
          <p:cNvPr id="7" name="y hoa">
            <a:hlinkClick r:id="" action="ppaction://media"/>
            <a:extLst>
              <a:ext uri="{FF2B5EF4-FFF2-40B4-BE49-F238E27FC236}">
                <a16:creationId xmlns:a16="http://schemas.microsoft.com/office/drawing/2014/main" id="{F70AC16D-91CE-24D0-1208-C26B697E958B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32325" y="1457324"/>
            <a:ext cx="7264400" cy="40862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822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6B46CC9-9964-40E5-B682-2F8E40FCD6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05127" y="4629752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0EB6A0E-D545-4658-A1EA-F9C67BFF23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9FA7449-D589-457B-A58E-A12FCB2894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4734688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B72E994-C08C-41B4-BBDA-DC0DD03FC7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" y="2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2FF4DBC-490D-45F8-AFC7-2154972320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45" y="915086"/>
            <a:ext cx="3798260" cy="582489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D5978DD-9ADD-41DD-B5A1-4A1AF13304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21883" y="4572838"/>
            <a:ext cx="1886876" cy="1996639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8E498859-28AF-4659-AE91-105BFC805B55}"/>
              </a:ext>
            </a:extLst>
          </p:cNvPr>
          <p:cNvGrpSpPr/>
          <p:nvPr/>
        </p:nvGrpSpPr>
        <p:grpSpPr>
          <a:xfrm>
            <a:off x="9212861" y="337040"/>
            <a:ext cx="1401003" cy="827919"/>
            <a:chOff x="9391779" y="193843"/>
            <a:chExt cx="1401002" cy="827920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C317E4A9-BF3D-4256-8B91-3DF017BD99DD}"/>
                </a:ext>
              </a:extLst>
            </p:cNvPr>
            <p:cNvGrpSpPr/>
            <p:nvPr/>
          </p:nvGrpSpPr>
          <p:grpSpPr>
            <a:xfrm>
              <a:off x="9391779" y="218794"/>
              <a:ext cx="1401002" cy="713476"/>
              <a:chOff x="9391779" y="218794"/>
              <a:chExt cx="1401002" cy="713476"/>
            </a:xfrm>
          </p:grpSpPr>
          <p:sp>
            <p:nvSpPr>
              <p:cNvPr id="4" name="任意多边形: 形状 3">
                <a:extLst>
                  <a:ext uri="{FF2B5EF4-FFF2-40B4-BE49-F238E27FC236}">
                    <a16:creationId xmlns:a16="http://schemas.microsoft.com/office/drawing/2014/main" id="{69A7D29A-F9A0-4FA6-B19B-2AA6FF61B269}"/>
                  </a:ext>
                </a:extLst>
              </p:cNvPr>
              <p:cNvSpPr/>
              <p:nvPr/>
            </p:nvSpPr>
            <p:spPr>
              <a:xfrm>
                <a:off x="9417274" y="218794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rgbClr val="F4AB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" name="任意多边形: 形状 13">
                <a:extLst>
                  <a:ext uri="{FF2B5EF4-FFF2-40B4-BE49-F238E27FC236}">
                    <a16:creationId xmlns:a16="http://schemas.microsoft.com/office/drawing/2014/main" id="{D85BD5F2-1085-465C-A012-CFD24E353244}"/>
                  </a:ext>
                </a:extLst>
              </p:cNvPr>
              <p:cNvSpPr/>
              <p:nvPr/>
            </p:nvSpPr>
            <p:spPr>
              <a:xfrm>
                <a:off x="9391779" y="235979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198BD9D-F78D-486A-9A5B-E3AE919D9F27}"/>
                </a:ext>
              </a:extLst>
            </p:cNvPr>
            <p:cNvSpPr txBox="1"/>
            <p:nvPr/>
          </p:nvSpPr>
          <p:spPr>
            <a:xfrm>
              <a:off x="9458166" y="193843"/>
              <a:ext cx="1221014" cy="8279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defRPr sz="3600" b="1" i="0">
                  <a:solidFill>
                    <a:schemeClr val="bg1"/>
                  </a:solidFill>
                  <a:effectLst/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pPr defTabSz="914377"/>
              <a:r>
                <a:rPr lang="en-US" altLang="zh-CN" sz="4000" dirty="0">
                  <a:solidFill>
                    <a:srgbClr val="F4AB3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…</a:t>
              </a:r>
            </a:p>
          </p:txBody>
        </p:sp>
      </p:grpSp>
      <p:grpSp>
        <p:nvGrpSpPr>
          <p:cNvPr id="19" name="Google Shape;2812;p67">
            <a:extLst>
              <a:ext uri="{FF2B5EF4-FFF2-40B4-BE49-F238E27FC236}">
                <a16:creationId xmlns:a16="http://schemas.microsoft.com/office/drawing/2014/main" id="{AFE7F3D9-E3AF-47C8-AB3F-2C05D950E462}"/>
              </a:ext>
            </a:extLst>
          </p:cNvPr>
          <p:cNvGrpSpPr/>
          <p:nvPr/>
        </p:nvGrpSpPr>
        <p:grpSpPr>
          <a:xfrm>
            <a:off x="10118091" y="4157267"/>
            <a:ext cx="1298584" cy="2539268"/>
            <a:chOff x="7588568" y="3117950"/>
            <a:chExt cx="973938" cy="1904451"/>
          </a:xfrm>
        </p:grpSpPr>
        <p:sp>
          <p:nvSpPr>
            <p:cNvPr id="20" name="Google Shape;2813;p67">
              <a:extLst>
                <a:ext uri="{FF2B5EF4-FFF2-40B4-BE49-F238E27FC236}">
                  <a16:creationId xmlns:a16="http://schemas.microsoft.com/office/drawing/2014/main" id="{7085DEF8-F465-4A01-A5A9-4C0BBF6EBAD4}"/>
                </a:ext>
              </a:extLst>
            </p:cNvPr>
            <p:cNvSpPr/>
            <p:nvPr/>
          </p:nvSpPr>
          <p:spPr>
            <a:xfrm>
              <a:off x="7593322" y="3117950"/>
              <a:ext cx="951597" cy="1014034"/>
            </a:xfrm>
            <a:custGeom>
              <a:avLst/>
              <a:gdLst/>
              <a:ahLst/>
              <a:cxnLst/>
              <a:rect l="l" t="t" r="r" b="b"/>
              <a:pathLst>
                <a:path w="6005" h="6399" extrusionOk="0">
                  <a:moveTo>
                    <a:pt x="3389" y="1"/>
                  </a:moveTo>
                  <a:cubicBezTo>
                    <a:pt x="2754" y="1"/>
                    <a:pt x="2163" y="186"/>
                    <a:pt x="1876" y="473"/>
                  </a:cubicBezTo>
                  <a:cubicBezTo>
                    <a:pt x="1557" y="554"/>
                    <a:pt x="432" y="895"/>
                    <a:pt x="289" y="1686"/>
                  </a:cubicBezTo>
                  <a:cubicBezTo>
                    <a:pt x="208" y="2151"/>
                    <a:pt x="393" y="2418"/>
                    <a:pt x="351" y="3006"/>
                  </a:cubicBezTo>
                  <a:cubicBezTo>
                    <a:pt x="341" y="3231"/>
                    <a:pt x="74" y="3490"/>
                    <a:pt x="52" y="3725"/>
                  </a:cubicBezTo>
                  <a:cubicBezTo>
                    <a:pt x="42" y="4024"/>
                    <a:pt x="279" y="4303"/>
                    <a:pt x="259" y="4590"/>
                  </a:cubicBezTo>
                  <a:cubicBezTo>
                    <a:pt x="247" y="4807"/>
                    <a:pt x="32" y="5239"/>
                    <a:pt x="22" y="5435"/>
                  </a:cubicBezTo>
                  <a:cubicBezTo>
                    <a:pt x="0" y="5887"/>
                    <a:pt x="175" y="6062"/>
                    <a:pt x="259" y="6196"/>
                  </a:cubicBezTo>
                  <a:cubicBezTo>
                    <a:pt x="259" y="6196"/>
                    <a:pt x="361" y="6208"/>
                    <a:pt x="546" y="6228"/>
                  </a:cubicBezTo>
                  <a:cubicBezTo>
                    <a:pt x="568" y="6228"/>
                    <a:pt x="588" y="6134"/>
                    <a:pt x="618" y="6043"/>
                  </a:cubicBezTo>
                  <a:cubicBezTo>
                    <a:pt x="640" y="5961"/>
                    <a:pt x="660" y="5867"/>
                    <a:pt x="692" y="5867"/>
                  </a:cubicBezTo>
                  <a:cubicBezTo>
                    <a:pt x="754" y="5877"/>
                    <a:pt x="815" y="6248"/>
                    <a:pt x="887" y="6248"/>
                  </a:cubicBezTo>
                  <a:cubicBezTo>
                    <a:pt x="1190" y="6272"/>
                    <a:pt x="1568" y="6293"/>
                    <a:pt x="1950" y="6293"/>
                  </a:cubicBezTo>
                  <a:cubicBezTo>
                    <a:pt x="2217" y="6293"/>
                    <a:pt x="2485" y="6283"/>
                    <a:pt x="2731" y="6258"/>
                  </a:cubicBezTo>
                  <a:lnTo>
                    <a:pt x="2731" y="6280"/>
                  </a:lnTo>
                  <a:cubicBezTo>
                    <a:pt x="3078" y="6370"/>
                    <a:pt x="3565" y="6398"/>
                    <a:pt x="4045" y="6398"/>
                  </a:cubicBezTo>
                  <a:cubicBezTo>
                    <a:pt x="4432" y="6398"/>
                    <a:pt x="4815" y="6380"/>
                    <a:pt x="5118" y="6361"/>
                  </a:cubicBezTo>
                  <a:cubicBezTo>
                    <a:pt x="5189" y="6351"/>
                    <a:pt x="5251" y="5981"/>
                    <a:pt x="5313" y="5981"/>
                  </a:cubicBezTo>
                  <a:cubicBezTo>
                    <a:pt x="5345" y="5981"/>
                    <a:pt x="5365" y="6062"/>
                    <a:pt x="5387" y="6156"/>
                  </a:cubicBezTo>
                  <a:cubicBezTo>
                    <a:pt x="5417" y="6238"/>
                    <a:pt x="5436" y="6332"/>
                    <a:pt x="5459" y="6332"/>
                  </a:cubicBezTo>
                  <a:cubicBezTo>
                    <a:pt x="5644" y="6309"/>
                    <a:pt x="5745" y="6300"/>
                    <a:pt x="5745" y="6300"/>
                  </a:cubicBezTo>
                  <a:cubicBezTo>
                    <a:pt x="5829" y="6176"/>
                    <a:pt x="6005" y="5991"/>
                    <a:pt x="5982" y="5548"/>
                  </a:cubicBezTo>
                  <a:cubicBezTo>
                    <a:pt x="5982" y="5353"/>
                    <a:pt x="5758" y="4921"/>
                    <a:pt x="5745" y="4693"/>
                  </a:cubicBezTo>
                  <a:cubicBezTo>
                    <a:pt x="5725" y="4417"/>
                    <a:pt x="5973" y="4137"/>
                    <a:pt x="5953" y="3838"/>
                  </a:cubicBezTo>
                  <a:cubicBezTo>
                    <a:pt x="5931" y="3601"/>
                    <a:pt x="5664" y="3344"/>
                    <a:pt x="5654" y="3119"/>
                  </a:cubicBezTo>
                  <a:cubicBezTo>
                    <a:pt x="5612" y="2531"/>
                    <a:pt x="5777" y="2264"/>
                    <a:pt x="5716" y="1800"/>
                  </a:cubicBezTo>
                  <a:cubicBezTo>
                    <a:pt x="5557" y="484"/>
                    <a:pt x="4415" y="1"/>
                    <a:pt x="3389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814;p67">
              <a:extLst>
                <a:ext uri="{FF2B5EF4-FFF2-40B4-BE49-F238E27FC236}">
                  <a16:creationId xmlns:a16="http://schemas.microsoft.com/office/drawing/2014/main" id="{99963E29-5838-42DA-B1C4-1AA6BE4865C0}"/>
                </a:ext>
              </a:extLst>
            </p:cNvPr>
            <p:cNvSpPr/>
            <p:nvPr/>
          </p:nvSpPr>
          <p:spPr>
            <a:xfrm>
              <a:off x="7957477" y="3812667"/>
              <a:ext cx="313290" cy="264482"/>
            </a:xfrm>
            <a:custGeom>
              <a:avLst/>
              <a:gdLst/>
              <a:ahLst/>
              <a:cxnLst/>
              <a:rect l="l" t="t" r="r" b="b"/>
              <a:pathLst>
                <a:path w="1977" h="1669" extrusionOk="0">
                  <a:moveTo>
                    <a:pt x="40" y="836"/>
                  </a:moveTo>
                  <a:cubicBezTo>
                    <a:pt x="44" y="840"/>
                    <a:pt x="45" y="843"/>
                    <a:pt x="43" y="843"/>
                  </a:cubicBezTo>
                  <a:lnTo>
                    <a:pt x="43" y="843"/>
                  </a:lnTo>
                  <a:cubicBezTo>
                    <a:pt x="42" y="840"/>
                    <a:pt x="41" y="838"/>
                    <a:pt x="40" y="836"/>
                  </a:cubicBezTo>
                  <a:close/>
                  <a:moveTo>
                    <a:pt x="823" y="0"/>
                  </a:moveTo>
                  <a:cubicBezTo>
                    <a:pt x="781" y="0"/>
                    <a:pt x="741" y="10"/>
                    <a:pt x="709" y="10"/>
                  </a:cubicBezTo>
                  <a:cubicBezTo>
                    <a:pt x="638" y="33"/>
                    <a:pt x="576" y="62"/>
                    <a:pt x="524" y="104"/>
                  </a:cubicBezTo>
                  <a:cubicBezTo>
                    <a:pt x="504" y="124"/>
                    <a:pt x="482" y="156"/>
                    <a:pt x="462" y="176"/>
                  </a:cubicBezTo>
                  <a:cubicBezTo>
                    <a:pt x="462" y="186"/>
                    <a:pt x="452" y="196"/>
                    <a:pt x="452" y="206"/>
                  </a:cubicBezTo>
                  <a:cubicBezTo>
                    <a:pt x="442" y="196"/>
                    <a:pt x="442" y="196"/>
                    <a:pt x="433" y="196"/>
                  </a:cubicBezTo>
                  <a:lnTo>
                    <a:pt x="420" y="196"/>
                  </a:lnTo>
                  <a:lnTo>
                    <a:pt x="400" y="218"/>
                  </a:lnTo>
                  <a:lnTo>
                    <a:pt x="400" y="238"/>
                  </a:lnTo>
                  <a:cubicBezTo>
                    <a:pt x="410" y="257"/>
                    <a:pt x="420" y="290"/>
                    <a:pt x="420" y="319"/>
                  </a:cubicBezTo>
                  <a:cubicBezTo>
                    <a:pt x="433" y="361"/>
                    <a:pt x="433" y="413"/>
                    <a:pt x="420" y="453"/>
                  </a:cubicBezTo>
                  <a:cubicBezTo>
                    <a:pt x="410" y="505"/>
                    <a:pt x="400" y="547"/>
                    <a:pt x="381" y="576"/>
                  </a:cubicBezTo>
                  <a:cubicBezTo>
                    <a:pt x="371" y="608"/>
                    <a:pt x="358" y="628"/>
                    <a:pt x="339" y="650"/>
                  </a:cubicBezTo>
                  <a:cubicBezTo>
                    <a:pt x="329" y="650"/>
                    <a:pt x="62" y="670"/>
                    <a:pt x="62" y="680"/>
                  </a:cubicBezTo>
                  <a:lnTo>
                    <a:pt x="0" y="752"/>
                  </a:lnTo>
                  <a:lnTo>
                    <a:pt x="40" y="836"/>
                  </a:lnTo>
                  <a:cubicBezTo>
                    <a:pt x="40" y="836"/>
                    <a:pt x="40" y="836"/>
                    <a:pt x="40" y="836"/>
                  </a:cubicBezTo>
                  <a:lnTo>
                    <a:pt x="40" y="836"/>
                  </a:lnTo>
                  <a:cubicBezTo>
                    <a:pt x="40" y="841"/>
                    <a:pt x="42" y="843"/>
                    <a:pt x="43" y="843"/>
                  </a:cubicBezTo>
                  <a:cubicBezTo>
                    <a:pt x="43" y="843"/>
                    <a:pt x="43" y="843"/>
                    <a:pt x="43" y="843"/>
                  </a:cubicBezTo>
                  <a:lnTo>
                    <a:pt x="43" y="843"/>
                  </a:lnTo>
                  <a:cubicBezTo>
                    <a:pt x="66" y="890"/>
                    <a:pt x="103" y="1012"/>
                    <a:pt x="124" y="1061"/>
                  </a:cubicBezTo>
                  <a:cubicBezTo>
                    <a:pt x="173" y="1154"/>
                    <a:pt x="225" y="1216"/>
                    <a:pt x="309" y="1308"/>
                  </a:cubicBezTo>
                  <a:cubicBezTo>
                    <a:pt x="391" y="1402"/>
                    <a:pt x="628" y="1597"/>
                    <a:pt x="709" y="1659"/>
                  </a:cubicBezTo>
                  <a:cubicBezTo>
                    <a:pt x="724" y="1666"/>
                    <a:pt x="740" y="1669"/>
                    <a:pt x="758" y="1669"/>
                  </a:cubicBezTo>
                  <a:cubicBezTo>
                    <a:pt x="816" y="1669"/>
                    <a:pt x="887" y="1636"/>
                    <a:pt x="956" y="1597"/>
                  </a:cubicBezTo>
                  <a:cubicBezTo>
                    <a:pt x="1028" y="1555"/>
                    <a:pt x="1090" y="1515"/>
                    <a:pt x="1132" y="1515"/>
                  </a:cubicBezTo>
                  <a:cubicBezTo>
                    <a:pt x="1184" y="1515"/>
                    <a:pt x="1236" y="1503"/>
                    <a:pt x="1275" y="1483"/>
                  </a:cubicBezTo>
                  <a:cubicBezTo>
                    <a:pt x="1317" y="1463"/>
                    <a:pt x="1347" y="1431"/>
                    <a:pt x="1379" y="1379"/>
                  </a:cubicBezTo>
                  <a:cubicBezTo>
                    <a:pt x="1399" y="1340"/>
                    <a:pt x="1421" y="1298"/>
                    <a:pt x="1431" y="1236"/>
                  </a:cubicBezTo>
                  <a:cubicBezTo>
                    <a:pt x="1441" y="1184"/>
                    <a:pt x="1564" y="1216"/>
                    <a:pt x="1564" y="1154"/>
                  </a:cubicBezTo>
                  <a:cubicBezTo>
                    <a:pt x="1564" y="1102"/>
                    <a:pt x="1534" y="1056"/>
                    <a:pt x="1569" y="1056"/>
                  </a:cubicBezTo>
                  <a:cubicBezTo>
                    <a:pt x="1575" y="1056"/>
                    <a:pt x="1583" y="1058"/>
                    <a:pt x="1594" y="1061"/>
                  </a:cubicBezTo>
                  <a:cubicBezTo>
                    <a:pt x="1624" y="1065"/>
                    <a:pt x="1650" y="1068"/>
                    <a:pt x="1671" y="1068"/>
                  </a:cubicBezTo>
                  <a:cubicBezTo>
                    <a:pt x="1924" y="1068"/>
                    <a:pt x="1630" y="761"/>
                    <a:pt x="1678" y="752"/>
                  </a:cubicBezTo>
                  <a:cubicBezTo>
                    <a:pt x="1977" y="712"/>
                    <a:pt x="1379" y="680"/>
                    <a:pt x="1369" y="670"/>
                  </a:cubicBezTo>
                  <a:cubicBezTo>
                    <a:pt x="1327" y="638"/>
                    <a:pt x="1285" y="608"/>
                    <a:pt x="1255" y="566"/>
                  </a:cubicBezTo>
                  <a:cubicBezTo>
                    <a:pt x="1223" y="537"/>
                    <a:pt x="1194" y="495"/>
                    <a:pt x="1184" y="453"/>
                  </a:cubicBezTo>
                  <a:cubicBezTo>
                    <a:pt x="1162" y="423"/>
                    <a:pt x="1152" y="371"/>
                    <a:pt x="1142" y="329"/>
                  </a:cubicBezTo>
                  <a:cubicBezTo>
                    <a:pt x="1132" y="280"/>
                    <a:pt x="1132" y="228"/>
                    <a:pt x="1142" y="176"/>
                  </a:cubicBezTo>
                  <a:cubicBezTo>
                    <a:pt x="1142" y="166"/>
                    <a:pt x="1142" y="166"/>
                    <a:pt x="1132" y="156"/>
                  </a:cubicBezTo>
                  <a:cubicBezTo>
                    <a:pt x="1122" y="156"/>
                    <a:pt x="1122" y="144"/>
                    <a:pt x="1112" y="144"/>
                  </a:cubicBezTo>
                  <a:cubicBezTo>
                    <a:pt x="1100" y="144"/>
                    <a:pt x="1100" y="134"/>
                    <a:pt x="1090" y="124"/>
                  </a:cubicBezTo>
                  <a:cubicBezTo>
                    <a:pt x="1070" y="94"/>
                    <a:pt x="1038" y="62"/>
                    <a:pt x="998" y="43"/>
                  </a:cubicBezTo>
                  <a:cubicBezTo>
                    <a:pt x="947" y="10"/>
                    <a:pt x="885" y="0"/>
                    <a:pt x="823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Google Shape;2815;p67">
              <a:extLst>
                <a:ext uri="{FF2B5EF4-FFF2-40B4-BE49-F238E27FC236}">
                  <a16:creationId xmlns:a16="http://schemas.microsoft.com/office/drawing/2014/main" id="{5F8C9A14-5FC8-4F59-8B22-2E74C0610E9D}"/>
                </a:ext>
              </a:extLst>
            </p:cNvPr>
            <p:cNvSpPr/>
            <p:nvPr/>
          </p:nvSpPr>
          <p:spPr>
            <a:xfrm>
              <a:off x="8356813" y="3670840"/>
              <a:ext cx="57365" cy="383650"/>
            </a:xfrm>
            <a:custGeom>
              <a:avLst/>
              <a:gdLst/>
              <a:ahLst/>
              <a:cxnLst/>
              <a:rect l="l" t="t" r="r" b="b"/>
              <a:pathLst>
                <a:path w="362" h="2421" extrusionOk="0">
                  <a:moveTo>
                    <a:pt x="43" y="1"/>
                  </a:moveTo>
                  <a:lnTo>
                    <a:pt x="43" y="21"/>
                  </a:lnTo>
                  <a:cubicBezTo>
                    <a:pt x="156" y="73"/>
                    <a:pt x="228" y="216"/>
                    <a:pt x="228" y="359"/>
                  </a:cubicBezTo>
                  <a:lnTo>
                    <a:pt x="228" y="382"/>
                  </a:lnTo>
                  <a:cubicBezTo>
                    <a:pt x="218" y="515"/>
                    <a:pt x="156" y="658"/>
                    <a:pt x="104" y="792"/>
                  </a:cubicBezTo>
                  <a:cubicBezTo>
                    <a:pt x="52" y="915"/>
                    <a:pt x="1" y="1039"/>
                    <a:pt x="1" y="1185"/>
                  </a:cubicBezTo>
                  <a:lnTo>
                    <a:pt x="1" y="1214"/>
                  </a:lnTo>
                  <a:cubicBezTo>
                    <a:pt x="13" y="1360"/>
                    <a:pt x="85" y="1503"/>
                    <a:pt x="156" y="1627"/>
                  </a:cubicBezTo>
                  <a:cubicBezTo>
                    <a:pt x="228" y="1750"/>
                    <a:pt x="309" y="1874"/>
                    <a:pt x="342" y="2017"/>
                  </a:cubicBezTo>
                  <a:lnTo>
                    <a:pt x="342" y="2111"/>
                  </a:lnTo>
                  <a:cubicBezTo>
                    <a:pt x="342" y="2225"/>
                    <a:pt x="300" y="2336"/>
                    <a:pt x="208" y="2398"/>
                  </a:cubicBezTo>
                  <a:lnTo>
                    <a:pt x="218" y="2420"/>
                  </a:lnTo>
                  <a:cubicBezTo>
                    <a:pt x="322" y="2348"/>
                    <a:pt x="361" y="2225"/>
                    <a:pt x="361" y="2111"/>
                  </a:cubicBezTo>
                  <a:lnTo>
                    <a:pt x="361" y="2017"/>
                  </a:lnTo>
                  <a:cubicBezTo>
                    <a:pt x="332" y="1864"/>
                    <a:pt x="248" y="1741"/>
                    <a:pt x="176" y="1617"/>
                  </a:cubicBezTo>
                  <a:cubicBezTo>
                    <a:pt x="104" y="1493"/>
                    <a:pt x="33" y="1360"/>
                    <a:pt x="23" y="1214"/>
                  </a:cubicBezTo>
                  <a:lnTo>
                    <a:pt x="23" y="1185"/>
                  </a:lnTo>
                  <a:cubicBezTo>
                    <a:pt x="23" y="1051"/>
                    <a:pt x="62" y="915"/>
                    <a:pt x="114" y="792"/>
                  </a:cubicBezTo>
                  <a:cubicBezTo>
                    <a:pt x="176" y="658"/>
                    <a:pt x="238" y="525"/>
                    <a:pt x="248" y="382"/>
                  </a:cubicBezTo>
                  <a:lnTo>
                    <a:pt x="248" y="359"/>
                  </a:lnTo>
                  <a:cubicBezTo>
                    <a:pt x="248" y="216"/>
                    <a:pt x="176" y="63"/>
                    <a:pt x="43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3" name="Google Shape;2816;p67">
              <a:extLst>
                <a:ext uri="{FF2B5EF4-FFF2-40B4-BE49-F238E27FC236}">
                  <a16:creationId xmlns:a16="http://schemas.microsoft.com/office/drawing/2014/main" id="{CAD5EA21-4E63-45C6-9D84-00C59201A6A5}"/>
                </a:ext>
              </a:extLst>
            </p:cNvPr>
            <p:cNvSpPr/>
            <p:nvPr/>
          </p:nvSpPr>
          <p:spPr>
            <a:xfrm>
              <a:off x="8006285" y="3680664"/>
              <a:ext cx="171303" cy="306793"/>
            </a:xfrm>
            <a:custGeom>
              <a:avLst/>
              <a:gdLst/>
              <a:ahLst/>
              <a:cxnLst/>
              <a:rect l="l" t="t" r="r" b="b"/>
              <a:pathLst>
                <a:path w="1081" h="1936" extrusionOk="0">
                  <a:moveTo>
                    <a:pt x="525" y="1"/>
                  </a:moveTo>
                  <a:cubicBezTo>
                    <a:pt x="236" y="1"/>
                    <a:pt x="1" y="258"/>
                    <a:pt x="1" y="567"/>
                  </a:cubicBezTo>
                  <a:lnTo>
                    <a:pt x="1" y="1513"/>
                  </a:lnTo>
                  <a:cubicBezTo>
                    <a:pt x="1" y="1832"/>
                    <a:pt x="236" y="1936"/>
                    <a:pt x="525" y="1936"/>
                  </a:cubicBezTo>
                  <a:lnTo>
                    <a:pt x="557" y="1936"/>
                  </a:lnTo>
                  <a:cubicBezTo>
                    <a:pt x="844" y="1936"/>
                    <a:pt x="1081" y="1832"/>
                    <a:pt x="1081" y="1513"/>
                  </a:cubicBezTo>
                  <a:lnTo>
                    <a:pt x="1081" y="567"/>
                  </a:lnTo>
                  <a:cubicBezTo>
                    <a:pt x="1081" y="258"/>
                    <a:pt x="844" y="1"/>
                    <a:pt x="557" y="1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" name="Google Shape;2817;p67">
              <a:extLst>
                <a:ext uri="{FF2B5EF4-FFF2-40B4-BE49-F238E27FC236}">
                  <a16:creationId xmlns:a16="http://schemas.microsoft.com/office/drawing/2014/main" id="{62D2823F-0A04-48E5-B09E-BB697EC4E6AF}"/>
                </a:ext>
              </a:extLst>
            </p:cNvPr>
            <p:cNvSpPr/>
            <p:nvPr/>
          </p:nvSpPr>
          <p:spPr>
            <a:xfrm>
              <a:off x="8006285" y="3838972"/>
              <a:ext cx="171303" cy="73370"/>
            </a:xfrm>
            <a:custGeom>
              <a:avLst/>
              <a:gdLst/>
              <a:ahLst/>
              <a:cxnLst/>
              <a:rect l="l" t="t" r="r" b="b"/>
              <a:pathLst>
                <a:path w="1081" h="463" extrusionOk="0">
                  <a:moveTo>
                    <a:pt x="1" y="0"/>
                  </a:moveTo>
                  <a:lnTo>
                    <a:pt x="1" y="442"/>
                  </a:lnTo>
                  <a:cubicBezTo>
                    <a:pt x="83" y="452"/>
                    <a:pt x="196" y="462"/>
                    <a:pt x="330" y="462"/>
                  </a:cubicBezTo>
                  <a:cubicBezTo>
                    <a:pt x="535" y="462"/>
                    <a:pt x="792" y="432"/>
                    <a:pt x="1081" y="348"/>
                  </a:cubicBezTo>
                  <a:lnTo>
                    <a:pt x="1081" y="0"/>
                  </a:lnTo>
                  <a:cubicBezTo>
                    <a:pt x="928" y="40"/>
                    <a:pt x="752" y="62"/>
                    <a:pt x="567" y="62"/>
                  </a:cubicBezTo>
                  <a:cubicBezTo>
                    <a:pt x="473" y="62"/>
                    <a:pt x="382" y="62"/>
                    <a:pt x="278" y="52"/>
                  </a:cubicBezTo>
                  <a:cubicBezTo>
                    <a:pt x="186" y="30"/>
                    <a:pt x="83" y="20"/>
                    <a:pt x="1" y="0"/>
                  </a:cubicBezTo>
                  <a:close/>
                </a:path>
              </a:pathLst>
            </a:custGeom>
            <a:solidFill>
              <a:srgbClr val="F5BB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Google Shape;2818;p67">
              <a:extLst>
                <a:ext uri="{FF2B5EF4-FFF2-40B4-BE49-F238E27FC236}">
                  <a16:creationId xmlns:a16="http://schemas.microsoft.com/office/drawing/2014/main" id="{1E0B3FEC-695B-4F73-A0BE-94A89E82A249}"/>
                </a:ext>
              </a:extLst>
            </p:cNvPr>
            <p:cNvSpPr/>
            <p:nvPr/>
          </p:nvSpPr>
          <p:spPr>
            <a:xfrm>
              <a:off x="7654014" y="3251537"/>
              <a:ext cx="161478" cy="820862"/>
            </a:xfrm>
            <a:custGeom>
              <a:avLst/>
              <a:gdLst/>
              <a:ahLst/>
              <a:cxnLst/>
              <a:rect l="l" t="t" r="r" b="b"/>
              <a:pathLst>
                <a:path w="1019" h="5180" extrusionOk="0">
                  <a:moveTo>
                    <a:pt x="1008" y="0"/>
                  </a:moveTo>
                  <a:cubicBezTo>
                    <a:pt x="667" y="206"/>
                    <a:pt x="410" y="547"/>
                    <a:pt x="297" y="927"/>
                  </a:cubicBezTo>
                  <a:cubicBezTo>
                    <a:pt x="257" y="1070"/>
                    <a:pt x="235" y="1226"/>
                    <a:pt x="235" y="1379"/>
                  </a:cubicBezTo>
                  <a:cubicBezTo>
                    <a:pt x="235" y="1626"/>
                    <a:pt x="297" y="1874"/>
                    <a:pt x="400" y="2091"/>
                  </a:cubicBezTo>
                  <a:cubicBezTo>
                    <a:pt x="462" y="2234"/>
                    <a:pt x="556" y="2378"/>
                    <a:pt x="556" y="2523"/>
                  </a:cubicBezTo>
                  <a:cubicBezTo>
                    <a:pt x="556" y="2553"/>
                    <a:pt x="556" y="2585"/>
                    <a:pt x="544" y="2615"/>
                  </a:cubicBezTo>
                  <a:cubicBezTo>
                    <a:pt x="514" y="2719"/>
                    <a:pt x="432" y="2790"/>
                    <a:pt x="339" y="2862"/>
                  </a:cubicBezTo>
                  <a:cubicBezTo>
                    <a:pt x="257" y="2934"/>
                    <a:pt x="163" y="3005"/>
                    <a:pt x="124" y="3109"/>
                  </a:cubicBezTo>
                  <a:cubicBezTo>
                    <a:pt x="101" y="3161"/>
                    <a:pt x="91" y="3223"/>
                    <a:pt x="91" y="3275"/>
                  </a:cubicBezTo>
                  <a:cubicBezTo>
                    <a:pt x="91" y="3376"/>
                    <a:pt x="124" y="3480"/>
                    <a:pt x="153" y="3584"/>
                  </a:cubicBezTo>
                  <a:cubicBezTo>
                    <a:pt x="215" y="3727"/>
                    <a:pt x="287" y="3870"/>
                    <a:pt x="297" y="4026"/>
                  </a:cubicBezTo>
                  <a:cubicBezTo>
                    <a:pt x="297" y="4221"/>
                    <a:pt x="173" y="4406"/>
                    <a:pt x="82" y="4592"/>
                  </a:cubicBezTo>
                  <a:cubicBezTo>
                    <a:pt x="40" y="4695"/>
                    <a:pt x="0" y="4809"/>
                    <a:pt x="0" y="4920"/>
                  </a:cubicBezTo>
                  <a:cubicBezTo>
                    <a:pt x="0" y="5014"/>
                    <a:pt x="30" y="5106"/>
                    <a:pt x="91" y="5180"/>
                  </a:cubicBezTo>
                  <a:lnTo>
                    <a:pt x="101" y="5167"/>
                  </a:lnTo>
                  <a:cubicBezTo>
                    <a:pt x="49" y="5096"/>
                    <a:pt x="20" y="5014"/>
                    <a:pt x="20" y="4920"/>
                  </a:cubicBezTo>
                  <a:cubicBezTo>
                    <a:pt x="20" y="4819"/>
                    <a:pt x="62" y="4695"/>
                    <a:pt x="101" y="4602"/>
                  </a:cubicBezTo>
                  <a:cubicBezTo>
                    <a:pt x="195" y="4416"/>
                    <a:pt x="319" y="4231"/>
                    <a:pt x="319" y="4026"/>
                  </a:cubicBezTo>
                  <a:cubicBezTo>
                    <a:pt x="309" y="3860"/>
                    <a:pt x="235" y="3717"/>
                    <a:pt x="173" y="3574"/>
                  </a:cubicBezTo>
                  <a:cubicBezTo>
                    <a:pt x="143" y="3480"/>
                    <a:pt x="111" y="3376"/>
                    <a:pt x="111" y="3275"/>
                  </a:cubicBezTo>
                  <a:cubicBezTo>
                    <a:pt x="111" y="3223"/>
                    <a:pt x="124" y="3171"/>
                    <a:pt x="143" y="3119"/>
                  </a:cubicBezTo>
                  <a:cubicBezTo>
                    <a:pt x="185" y="3028"/>
                    <a:pt x="267" y="2956"/>
                    <a:pt x="358" y="2882"/>
                  </a:cubicBezTo>
                  <a:cubicBezTo>
                    <a:pt x="442" y="2810"/>
                    <a:pt x="524" y="2729"/>
                    <a:pt x="566" y="2625"/>
                  </a:cubicBezTo>
                  <a:cubicBezTo>
                    <a:pt x="576" y="2585"/>
                    <a:pt x="576" y="2553"/>
                    <a:pt x="576" y="2523"/>
                  </a:cubicBezTo>
                  <a:cubicBezTo>
                    <a:pt x="576" y="2368"/>
                    <a:pt x="482" y="2224"/>
                    <a:pt x="420" y="2079"/>
                  </a:cubicBezTo>
                  <a:cubicBezTo>
                    <a:pt x="309" y="1864"/>
                    <a:pt x="257" y="1626"/>
                    <a:pt x="257" y="1379"/>
                  </a:cubicBezTo>
                  <a:cubicBezTo>
                    <a:pt x="257" y="1226"/>
                    <a:pt x="277" y="1080"/>
                    <a:pt x="319" y="937"/>
                  </a:cubicBezTo>
                  <a:cubicBezTo>
                    <a:pt x="432" y="556"/>
                    <a:pt x="689" y="215"/>
                    <a:pt x="1018" y="10"/>
                  </a:cubicBezTo>
                  <a:lnTo>
                    <a:pt x="1008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" name="Google Shape;2819;p67">
              <a:extLst>
                <a:ext uri="{FF2B5EF4-FFF2-40B4-BE49-F238E27FC236}">
                  <a16:creationId xmlns:a16="http://schemas.microsoft.com/office/drawing/2014/main" id="{077B3968-DE04-4259-9753-E327EA29296A}"/>
                </a:ext>
              </a:extLst>
            </p:cNvPr>
            <p:cNvSpPr/>
            <p:nvPr/>
          </p:nvSpPr>
          <p:spPr>
            <a:xfrm>
              <a:off x="8252701" y="3145365"/>
              <a:ext cx="243248" cy="936860"/>
            </a:xfrm>
            <a:custGeom>
              <a:avLst/>
              <a:gdLst/>
              <a:ahLst/>
              <a:cxnLst/>
              <a:rect l="l" t="t" r="r" b="b"/>
              <a:pathLst>
                <a:path w="1535" h="5912" extrusionOk="0">
                  <a:moveTo>
                    <a:pt x="10" y="1"/>
                  </a:moveTo>
                  <a:lnTo>
                    <a:pt x="0" y="21"/>
                  </a:lnTo>
                  <a:cubicBezTo>
                    <a:pt x="401" y="144"/>
                    <a:pt x="751" y="401"/>
                    <a:pt x="979" y="752"/>
                  </a:cubicBezTo>
                  <a:cubicBezTo>
                    <a:pt x="1164" y="1041"/>
                    <a:pt x="1265" y="1390"/>
                    <a:pt x="1265" y="1740"/>
                  </a:cubicBezTo>
                  <a:cubicBezTo>
                    <a:pt x="1265" y="1802"/>
                    <a:pt x="1265" y="1874"/>
                    <a:pt x="1256" y="1946"/>
                  </a:cubicBezTo>
                  <a:cubicBezTo>
                    <a:pt x="1236" y="2143"/>
                    <a:pt x="1174" y="2338"/>
                    <a:pt x="1142" y="2534"/>
                  </a:cubicBezTo>
                  <a:cubicBezTo>
                    <a:pt x="1142" y="2605"/>
                    <a:pt x="1132" y="2677"/>
                    <a:pt x="1132" y="2739"/>
                  </a:cubicBezTo>
                  <a:cubicBezTo>
                    <a:pt x="1132" y="2872"/>
                    <a:pt x="1152" y="3008"/>
                    <a:pt x="1214" y="3132"/>
                  </a:cubicBezTo>
                  <a:cubicBezTo>
                    <a:pt x="1288" y="3285"/>
                    <a:pt x="1421" y="3408"/>
                    <a:pt x="1431" y="3574"/>
                  </a:cubicBezTo>
                  <a:lnTo>
                    <a:pt x="1431" y="3584"/>
                  </a:lnTo>
                  <a:cubicBezTo>
                    <a:pt x="1431" y="3688"/>
                    <a:pt x="1379" y="3769"/>
                    <a:pt x="1317" y="3861"/>
                  </a:cubicBezTo>
                  <a:cubicBezTo>
                    <a:pt x="1265" y="3955"/>
                    <a:pt x="1204" y="4046"/>
                    <a:pt x="1184" y="4160"/>
                  </a:cubicBezTo>
                  <a:cubicBezTo>
                    <a:pt x="1174" y="4182"/>
                    <a:pt x="1174" y="4202"/>
                    <a:pt x="1174" y="4231"/>
                  </a:cubicBezTo>
                  <a:cubicBezTo>
                    <a:pt x="1174" y="4417"/>
                    <a:pt x="1307" y="4602"/>
                    <a:pt x="1389" y="4767"/>
                  </a:cubicBezTo>
                  <a:cubicBezTo>
                    <a:pt x="1473" y="4943"/>
                    <a:pt x="1513" y="5138"/>
                    <a:pt x="1513" y="5323"/>
                  </a:cubicBezTo>
                  <a:cubicBezTo>
                    <a:pt x="1513" y="5529"/>
                    <a:pt x="1473" y="5726"/>
                    <a:pt x="1379" y="5912"/>
                  </a:cubicBezTo>
                  <a:lnTo>
                    <a:pt x="1399" y="5912"/>
                  </a:lnTo>
                  <a:cubicBezTo>
                    <a:pt x="1493" y="5736"/>
                    <a:pt x="1535" y="5529"/>
                    <a:pt x="1535" y="5323"/>
                  </a:cubicBezTo>
                  <a:cubicBezTo>
                    <a:pt x="1535" y="5128"/>
                    <a:pt x="1493" y="4943"/>
                    <a:pt x="1411" y="4767"/>
                  </a:cubicBezTo>
                  <a:cubicBezTo>
                    <a:pt x="1327" y="4582"/>
                    <a:pt x="1194" y="4407"/>
                    <a:pt x="1194" y="4231"/>
                  </a:cubicBezTo>
                  <a:cubicBezTo>
                    <a:pt x="1194" y="4202"/>
                    <a:pt x="1194" y="4182"/>
                    <a:pt x="1204" y="4160"/>
                  </a:cubicBezTo>
                  <a:cubicBezTo>
                    <a:pt x="1226" y="4058"/>
                    <a:pt x="1275" y="3964"/>
                    <a:pt x="1337" y="3873"/>
                  </a:cubicBezTo>
                  <a:cubicBezTo>
                    <a:pt x="1389" y="3789"/>
                    <a:pt x="1451" y="3688"/>
                    <a:pt x="1451" y="3584"/>
                  </a:cubicBezTo>
                  <a:lnTo>
                    <a:pt x="1451" y="3574"/>
                  </a:lnTo>
                  <a:cubicBezTo>
                    <a:pt x="1441" y="3399"/>
                    <a:pt x="1307" y="3275"/>
                    <a:pt x="1236" y="3119"/>
                  </a:cubicBezTo>
                  <a:cubicBezTo>
                    <a:pt x="1174" y="3008"/>
                    <a:pt x="1152" y="2872"/>
                    <a:pt x="1152" y="2739"/>
                  </a:cubicBezTo>
                  <a:cubicBezTo>
                    <a:pt x="1152" y="2677"/>
                    <a:pt x="1152" y="2605"/>
                    <a:pt x="1164" y="2534"/>
                  </a:cubicBezTo>
                  <a:cubicBezTo>
                    <a:pt x="1194" y="2338"/>
                    <a:pt x="1256" y="2143"/>
                    <a:pt x="1275" y="1946"/>
                  </a:cubicBezTo>
                  <a:cubicBezTo>
                    <a:pt x="1288" y="1874"/>
                    <a:pt x="1288" y="1802"/>
                    <a:pt x="1288" y="1740"/>
                  </a:cubicBezTo>
                  <a:cubicBezTo>
                    <a:pt x="1288" y="1390"/>
                    <a:pt x="1184" y="1041"/>
                    <a:pt x="999" y="742"/>
                  </a:cubicBezTo>
                  <a:cubicBezTo>
                    <a:pt x="761" y="391"/>
                    <a:pt x="410" y="124"/>
                    <a:pt x="10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" name="Google Shape;2820;p67">
              <a:extLst>
                <a:ext uri="{FF2B5EF4-FFF2-40B4-BE49-F238E27FC236}">
                  <a16:creationId xmlns:a16="http://schemas.microsoft.com/office/drawing/2014/main" id="{BDD24BA7-30AF-43E2-9D4D-3EEA4C83DA5F}"/>
                </a:ext>
              </a:extLst>
            </p:cNvPr>
            <p:cNvSpPr/>
            <p:nvPr/>
          </p:nvSpPr>
          <p:spPr>
            <a:xfrm>
              <a:off x="7776192" y="3678763"/>
              <a:ext cx="61961" cy="364317"/>
            </a:xfrm>
            <a:custGeom>
              <a:avLst/>
              <a:gdLst/>
              <a:ahLst/>
              <a:cxnLst/>
              <a:rect l="l" t="t" r="r" b="b"/>
              <a:pathLst>
                <a:path w="391" h="2299" extrusionOk="0">
                  <a:moveTo>
                    <a:pt x="156" y="0"/>
                  </a:moveTo>
                  <a:cubicBezTo>
                    <a:pt x="42" y="94"/>
                    <a:pt x="0" y="238"/>
                    <a:pt x="0" y="371"/>
                  </a:cubicBezTo>
                  <a:cubicBezTo>
                    <a:pt x="0" y="433"/>
                    <a:pt x="10" y="495"/>
                    <a:pt x="32" y="556"/>
                  </a:cubicBezTo>
                  <a:cubicBezTo>
                    <a:pt x="72" y="742"/>
                    <a:pt x="185" y="917"/>
                    <a:pt x="267" y="1093"/>
                  </a:cubicBezTo>
                  <a:cubicBezTo>
                    <a:pt x="319" y="1216"/>
                    <a:pt x="371" y="1359"/>
                    <a:pt x="371" y="1505"/>
                  </a:cubicBezTo>
                  <a:cubicBezTo>
                    <a:pt x="371" y="1557"/>
                    <a:pt x="371" y="1597"/>
                    <a:pt x="351" y="1649"/>
                  </a:cubicBezTo>
                  <a:cubicBezTo>
                    <a:pt x="319" y="1762"/>
                    <a:pt x="257" y="1854"/>
                    <a:pt x="217" y="1967"/>
                  </a:cubicBezTo>
                  <a:cubicBezTo>
                    <a:pt x="195" y="2009"/>
                    <a:pt x="185" y="2061"/>
                    <a:pt x="185" y="2113"/>
                  </a:cubicBezTo>
                  <a:cubicBezTo>
                    <a:pt x="185" y="2185"/>
                    <a:pt x="205" y="2247"/>
                    <a:pt x="257" y="2298"/>
                  </a:cubicBezTo>
                  <a:lnTo>
                    <a:pt x="267" y="2286"/>
                  </a:lnTo>
                  <a:cubicBezTo>
                    <a:pt x="227" y="2237"/>
                    <a:pt x="205" y="2185"/>
                    <a:pt x="205" y="2113"/>
                  </a:cubicBezTo>
                  <a:cubicBezTo>
                    <a:pt x="205" y="2071"/>
                    <a:pt x="217" y="2019"/>
                    <a:pt x="237" y="1967"/>
                  </a:cubicBezTo>
                  <a:cubicBezTo>
                    <a:pt x="267" y="1866"/>
                    <a:pt x="341" y="1772"/>
                    <a:pt x="371" y="1658"/>
                  </a:cubicBezTo>
                  <a:cubicBezTo>
                    <a:pt x="390" y="1607"/>
                    <a:pt x="390" y="1557"/>
                    <a:pt x="390" y="1505"/>
                  </a:cubicBezTo>
                  <a:cubicBezTo>
                    <a:pt x="390" y="1359"/>
                    <a:pt x="341" y="1216"/>
                    <a:pt x="279" y="1083"/>
                  </a:cubicBezTo>
                  <a:cubicBezTo>
                    <a:pt x="195" y="907"/>
                    <a:pt x="94" y="732"/>
                    <a:pt x="42" y="546"/>
                  </a:cubicBezTo>
                  <a:cubicBezTo>
                    <a:pt x="32" y="495"/>
                    <a:pt x="20" y="433"/>
                    <a:pt x="20" y="371"/>
                  </a:cubicBezTo>
                  <a:cubicBezTo>
                    <a:pt x="20" y="238"/>
                    <a:pt x="62" y="104"/>
                    <a:pt x="166" y="13"/>
                  </a:cubicBezTo>
                  <a:lnTo>
                    <a:pt x="156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Google Shape;2821;p67">
              <a:extLst>
                <a:ext uri="{FF2B5EF4-FFF2-40B4-BE49-F238E27FC236}">
                  <a16:creationId xmlns:a16="http://schemas.microsoft.com/office/drawing/2014/main" id="{5BB4F8D3-E7BE-4874-B221-993A6607C61F}"/>
                </a:ext>
              </a:extLst>
            </p:cNvPr>
            <p:cNvSpPr/>
            <p:nvPr/>
          </p:nvSpPr>
          <p:spPr>
            <a:xfrm>
              <a:off x="7813748" y="3130469"/>
              <a:ext cx="86682" cy="111403"/>
            </a:xfrm>
            <a:custGeom>
              <a:avLst/>
              <a:gdLst/>
              <a:ahLst/>
              <a:cxnLst/>
              <a:rect l="l" t="t" r="r" b="b"/>
              <a:pathLst>
                <a:path w="547" h="703" extrusionOk="0">
                  <a:moveTo>
                    <a:pt x="362" y="1"/>
                  </a:moveTo>
                  <a:cubicBezTo>
                    <a:pt x="349" y="1"/>
                    <a:pt x="338" y="5"/>
                    <a:pt x="329" y="13"/>
                  </a:cubicBezTo>
                  <a:cubicBezTo>
                    <a:pt x="289" y="43"/>
                    <a:pt x="289" y="95"/>
                    <a:pt x="299" y="147"/>
                  </a:cubicBezTo>
                  <a:cubicBezTo>
                    <a:pt x="309" y="290"/>
                    <a:pt x="329" y="423"/>
                    <a:pt x="351" y="569"/>
                  </a:cubicBezTo>
                  <a:cubicBezTo>
                    <a:pt x="289" y="446"/>
                    <a:pt x="228" y="332"/>
                    <a:pt x="176" y="208"/>
                  </a:cubicBezTo>
                  <a:cubicBezTo>
                    <a:pt x="155" y="161"/>
                    <a:pt x="120" y="113"/>
                    <a:pt x="75" y="113"/>
                  </a:cubicBezTo>
                  <a:cubicBezTo>
                    <a:pt x="71" y="113"/>
                    <a:pt x="66" y="114"/>
                    <a:pt x="62" y="115"/>
                  </a:cubicBezTo>
                  <a:cubicBezTo>
                    <a:pt x="10" y="124"/>
                    <a:pt x="0" y="208"/>
                    <a:pt x="20" y="260"/>
                  </a:cubicBezTo>
                  <a:cubicBezTo>
                    <a:pt x="62" y="446"/>
                    <a:pt x="176" y="609"/>
                    <a:pt x="339" y="703"/>
                  </a:cubicBezTo>
                  <a:lnTo>
                    <a:pt x="485" y="609"/>
                  </a:lnTo>
                  <a:cubicBezTo>
                    <a:pt x="546" y="446"/>
                    <a:pt x="546" y="270"/>
                    <a:pt x="475" y="105"/>
                  </a:cubicBezTo>
                  <a:cubicBezTo>
                    <a:pt x="462" y="75"/>
                    <a:pt x="452" y="43"/>
                    <a:pt x="423" y="23"/>
                  </a:cubicBezTo>
                  <a:cubicBezTo>
                    <a:pt x="403" y="10"/>
                    <a:pt x="381" y="1"/>
                    <a:pt x="362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" name="Google Shape;2822;p67">
              <a:extLst>
                <a:ext uri="{FF2B5EF4-FFF2-40B4-BE49-F238E27FC236}">
                  <a16:creationId xmlns:a16="http://schemas.microsoft.com/office/drawing/2014/main" id="{84C7EB4C-9A91-48B6-9FD9-A44240C2F941}"/>
                </a:ext>
              </a:extLst>
            </p:cNvPr>
            <p:cNvSpPr/>
            <p:nvPr/>
          </p:nvSpPr>
          <p:spPr>
            <a:xfrm>
              <a:off x="7588568" y="3210811"/>
              <a:ext cx="290629" cy="900729"/>
            </a:xfrm>
            <a:custGeom>
              <a:avLst/>
              <a:gdLst/>
              <a:ahLst/>
              <a:cxnLst/>
              <a:rect l="l" t="t" r="r" b="b"/>
              <a:pathLst>
                <a:path w="1834" h="5684" extrusionOk="0">
                  <a:moveTo>
                    <a:pt x="1636" y="0"/>
                  </a:moveTo>
                  <a:cubicBezTo>
                    <a:pt x="1401" y="10"/>
                    <a:pt x="895" y="164"/>
                    <a:pt x="638" y="421"/>
                  </a:cubicBezTo>
                  <a:cubicBezTo>
                    <a:pt x="371" y="680"/>
                    <a:pt x="205" y="1028"/>
                    <a:pt x="205" y="1389"/>
                  </a:cubicBezTo>
                  <a:lnTo>
                    <a:pt x="205" y="1441"/>
                  </a:lnTo>
                  <a:cubicBezTo>
                    <a:pt x="215" y="1730"/>
                    <a:pt x="319" y="2027"/>
                    <a:pt x="319" y="2306"/>
                  </a:cubicBezTo>
                  <a:cubicBezTo>
                    <a:pt x="319" y="2410"/>
                    <a:pt x="309" y="2501"/>
                    <a:pt x="267" y="2605"/>
                  </a:cubicBezTo>
                  <a:cubicBezTo>
                    <a:pt x="205" y="2780"/>
                    <a:pt x="72" y="2924"/>
                    <a:pt x="42" y="3109"/>
                  </a:cubicBezTo>
                  <a:cubicBezTo>
                    <a:pt x="30" y="3139"/>
                    <a:pt x="30" y="3161"/>
                    <a:pt x="30" y="3191"/>
                  </a:cubicBezTo>
                  <a:cubicBezTo>
                    <a:pt x="30" y="3346"/>
                    <a:pt x="104" y="3499"/>
                    <a:pt x="176" y="3645"/>
                  </a:cubicBezTo>
                  <a:cubicBezTo>
                    <a:pt x="238" y="3798"/>
                    <a:pt x="309" y="3942"/>
                    <a:pt x="309" y="4097"/>
                  </a:cubicBezTo>
                  <a:cubicBezTo>
                    <a:pt x="309" y="4117"/>
                    <a:pt x="309" y="4149"/>
                    <a:pt x="299" y="4169"/>
                  </a:cubicBezTo>
                  <a:cubicBezTo>
                    <a:pt x="277" y="4345"/>
                    <a:pt x="144" y="4488"/>
                    <a:pt x="72" y="4663"/>
                  </a:cubicBezTo>
                  <a:cubicBezTo>
                    <a:pt x="20" y="4767"/>
                    <a:pt x="0" y="4891"/>
                    <a:pt x="0" y="5014"/>
                  </a:cubicBezTo>
                  <a:cubicBezTo>
                    <a:pt x="0" y="5261"/>
                    <a:pt x="104" y="5518"/>
                    <a:pt x="289" y="5684"/>
                  </a:cubicBezTo>
                  <a:lnTo>
                    <a:pt x="309" y="5672"/>
                  </a:lnTo>
                  <a:cubicBezTo>
                    <a:pt x="124" y="5508"/>
                    <a:pt x="20" y="5261"/>
                    <a:pt x="20" y="5014"/>
                  </a:cubicBezTo>
                  <a:cubicBezTo>
                    <a:pt x="20" y="4891"/>
                    <a:pt x="42" y="4777"/>
                    <a:pt x="92" y="4663"/>
                  </a:cubicBezTo>
                  <a:cubicBezTo>
                    <a:pt x="166" y="4510"/>
                    <a:pt x="299" y="4354"/>
                    <a:pt x="319" y="4179"/>
                  </a:cubicBezTo>
                  <a:cubicBezTo>
                    <a:pt x="329" y="4149"/>
                    <a:pt x="329" y="4127"/>
                    <a:pt x="329" y="4097"/>
                  </a:cubicBezTo>
                  <a:cubicBezTo>
                    <a:pt x="329" y="3942"/>
                    <a:pt x="257" y="3789"/>
                    <a:pt x="186" y="3645"/>
                  </a:cubicBezTo>
                  <a:cubicBezTo>
                    <a:pt x="124" y="3490"/>
                    <a:pt x="52" y="3346"/>
                    <a:pt x="52" y="3191"/>
                  </a:cubicBezTo>
                  <a:cubicBezTo>
                    <a:pt x="52" y="3171"/>
                    <a:pt x="52" y="3139"/>
                    <a:pt x="62" y="3109"/>
                  </a:cubicBezTo>
                  <a:cubicBezTo>
                    <a:pt x="82" y="2934"/>
                    <a:pt x="228" y="2790"/>
                    <a:pt x="289" y="2615"/>
                  </a:cubicBezTo>
                  <a:cubicBezTo>
                    <a:pt x="329" y="2511"/>
                    <a:pt x="339" y="2410"/>
                    <a:pt x="339" y="2306"/>
                  </a:cubicBezTo>
                  <a:cubicBezTo>
                    <a:pt x="339" y="2017"/>
                    <a:pt x="238" y="1730"/>
                    <a:pt x="228" y="1431"/>
                  </a:cubicBezTo>
                  <a:lnTo>
                    <a:pt x="228" y="1389"/>
                  </a:lnTo>
                  <a:cubicBezTo>
                    <a:pt x="228" y="1038"/>
                    <a:pt x="391" y="690"/>
                    <a:pt x="648" y="433"/>
                  </a:cubicBezTo>
                  <a:cubicBezTo>
                    <a:pt x="907" y="186"/>
                    <a:pt x="1411" y="30"/>
                    <a:pt x="1636" y="20"/>
                  </a:cubicBezTo>
                  <a:lnTo>
                    <a:pt x="1649" y="20"/>
                  </a:lnTo>
                  <a:cubicBezTo>
                    <a:pt x="1698" y="20"/>
                    <a:pt x="1720" y="40"/>
                    <a:pt x="1740" y="62"/>
                  </a:cubicBezTo>
                  <a:cubicBezTo>
                    <a:pt x="1760" y="92"/>
                    <a:pt x="1760" y="154"/>
                    <a:pt x="1760" y="225"/>
                  </a:cubicBezTo>
                  <a:cubicBezTo>
                    <a:pt x="1772" y="297"/>
                    <a:pt x="1772" y="381"/>
                    <a:pt x="1812" y="453"/>
                  </a:cubicBezTo>
                  <a:lnTo>
                    <a:pt x="1834" y="443"/>
                  </a:lnTo>
                  <a:cubicBezTo>
                    <a:pt x="1782" y="349"/>
                    <a:pt x="1792" y="248"/>
                    <a:pt x="1782" y="154"/>
                  </a:cubicBezTo>
                  <a:cubicBezTo>
                    <a:pt x="1782" y="112"/>
                    <a:pt x="1772" y="82"/>
                    <a:pt x="1750" y="50"/>
                  </a:cubicBezTo>
                  <a:cubicBezTo>
                    <a:pt x="1730" y="20"/>
                    <a:pt x="1698" y="0"/>
                    <a:pt x="1649" y="0"/>
                  </a:cubicBezTo>
                  <a:close/>
                </a:path>
              </a:pathLst>
            </a:custGeom>
            <a:solidFill>
              <a:srgbClr val="FFBA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" name="Google Shape;2823;p67">
              <a:extLst>
                <a:ext uri="{FF2B5EF4-FFF2-40B4-BE49-F238E27FC236}">
                  <a16:creationId xmlns:a16="http://schemas.microsoft.com/office/drawing/2014/main" id="{ABAA2542-E71F-4873-800E-9E711C321CE8}"/>
                </a:ext>
              </a:extLst>
            </p:cNvPr>
            <p:cNvSpPr/>
            <p:nvPr/>
          </p:nvSpPr>
          <p:spPr>
            <a:xfrm>
              <a:off x="8133692" y="3143780"/>
              <a:ext cx="428813" cy="982340"/>
            </a:xfrm>
            <a:custGeom>
              <a:avLst/>
              <a:gdLst/>
              <a:ahLst/>
              <a:cxnLst/>
              <a:rect l="l" t="t" r="r" b="b"/>
              <a:pathLst>
                <a:path w="2706" h="6199" extrusionOk="0">
                  <a:moveTo>
                    <a:pt x="0" y="1"/>
                  </a:moveTo>
                  <a:lnTo>
                    <a:pt x="0" y="21"/>
                  </a:lnTo>
                  <a:lnTo>
                    <a:pt x="92" y="21"/>
                  </a:lnTo>
                  <a:cubicBezTo>
                    <a:pt x="576" y="21"/>
                    <a:pt x="1070" y="73"/>
                    <a:pt x="1502" y="278"/>
                  </a:cubicBezTo>
                  <a:cubicBezTo>
                    <a:pt x="1955" y="505"/>
                    <a:pt x="2348" y="937"/>
                    <a:pt x="2387" y="1442"/>
                  </a:cubicBezTo>
                  <a:lnTo>
                    <a:pt x="2387" y="1545"/>
                  </a:lnTo>
                  <a:cubicBezTo>
                    <a:pt x="2387" y="1792"/>
                    <a:pt x="2325" y="2030"/>
                    <a:pt x="2286" y="2264"/>
                  </a:cubicBezTo>
                  <a:cubicBezTo>
                    <a:pt x="2254" y="2388"/>
                    <a:pt x="2244" y="2512"/>
                    <a:pt x="2244" y="2635"/>
                  </a:cubicBezTo>
                  <a:cubicBezTo>
                    <a:pt x="2244" y="2791"/>
                    <a:pt x="2273" y="2956"/>
                    <a:pt x="2348" y="3090"/>
                  </a:cubicBezTo>
                  <a:cubicBezTo>
                    <a:pt x="2409" y="3203"/>
                    <a:pt x="2491" y="3305"/>
                    <a:pt x="2563" y="3409"/>
                  </a:cubicBezTo>
                  <a:cubicBezTo>
                    <a:pt x="2634" y="3500"/>
                    <a:pt x="2686" y="3614"/>
                    <a:pt x="2686" y="3727"/>
                  </a:cubicBezTo>
                  <a:lnTo>
                    <a:pt x="2686" y="3747"/>
                  </a:lnTo>
                  <a:cubicBezTo>
                    <a:pt x="2686" y="3851"/>
                    <a:pt x="2624" y="3955"/>
                    <a:pt x="2572" y="4046"/>
                  </a:cubicBezTo>
                  <a:cubicBezTo>
                    <a:pt x="2511" y="4140"/>
                    <a:pt x="2439" y="4241"/>
                    <a:pt x="2419" y="4345"/>
                  </a:cubicBezTo>
                  <a:cubicBezTo>
                    <a:pt x="2409" y="4387"/>
                    <a:pt x="2397" y="4427"/>
                    <a:pt x="2397" y="4469"/>
                  </a:cubicBezTo>
                  <a:cubicBezTo>
                    <a:pt x="2397" y="4686"/>
                    <a:pt x="2543" y="4901"/>
                    <a:pt x="2605" y="5118"/>
                  </a:cubicBezTo>
                  <a:cubicBezTo>
                    <a:pt x="2644" y="5230"/>
                    <a:pt x="2666" y="5353"/>
                    <a:pt x="2666" y="5477"/>
                  </a:cubicBezTo>
                  <a:cubicBezTo>
                    <a:pt x="2666" y="5736"/>
                    <a:pt x="2582" y="5983"/>
                    <a:pt x="2439" y="6188"/>
                  </a:cubicBezTo>
                  <a:lnTo>
                    <a:pt x="2449" y="6198"/>
                  </a:lnTo>
                  <a:cubicBezTo>
                    <a:pt x="2605" y="5993"/>
                    <a:pt x="2686" y="5736"/>
                    <a:pt x="2686" y="5477"/>
                  </a:cubicBezTo>
                  <a:cubicBezTo>
                    <a:pt x="2686" y="5353"/>
                    <a:pt x="2666" y="5230"/>
                    <a:pt x="2624" y="5106"/>
                  </a:cubicBezTo>
                  <a:cubicBezTo>
                    <a:pt x="2553" y="4891"/>
                    <a:pt x="2419" y="4674"/>
                    <a:pt x="2419" y="4469"/>
                  </a:cubicBezTo>
                  <a:cubicBezTo>
                    <a:pt x="2419" y="4427"/>
                    <a:pt x="2429" y="4387"/>
                    <a:pt x="2439" y="4355"/>
                  </a:cubicBezTo>
                  <a:cubicBezTo>
                    <a:pt x="2459" y="4241"/>
                    <a:pt x="2521" y="4150"/>
                    <a:pt x="2582" y="4056"/>
                  </a:cubicBezTo>
                  <a:cubicBezTo>
                    <a:pt x="2644" y="3965"/>
                    <a:pt x="2706" y="3861"/>
                    <a:pt x="2706" y="3747"/>
                  </a:cubicBezTo>
                  <a:lnTo>
                    <a:pt x="2706" y="3727"/>
                  </a:lnTo>
                  <a:cubicBezTo>
                    <a:pt x="2706" y="3604"/>
                    <a:pt x="2656" y="3490"/>
                    <a:pt x="2582" y="3389"/>
                  </a:cubicBezTo>
                  <a:cubicBezTo>
                    <a:pt x="2511" y="3285"/>
                    <a:pt x="2419" y="3191"/>
                    <a:pt x="2367" y="3080"/>
                  </a:cubicBezTo>
                  <a:cubicBezTo>
                    <a:pt x="2296" y="2944"/>
                    <a:pt x="2264" y="2791"/>
                    <a:pt x="2264" y="2635"/>
                  </a:cubicBezTo>
                  <a:cubicBezTo>
                    <a:pt x="2264" y="2512"/>
                    <a:pt x="2273" y="2388"/>
                    <a:pt x="2306" y="2277"/>
                  </a:cubicBezTo>
                  <a:cubicBezTo>
                    <a:pt x="2348" y="2030"/>
                    <a:pt x="2409" y="1792"/>
                    <a:pt x="2409" y="1545"/>
                  </a:cubicBezTo>
                  <a:lnTo>
                    <a:pt x="2409" y="1442"/>
                  </a:lnTo>
                  <a:cubicBezTo>
                    <a:pt x="2357" y="928"/>
                    <a:pt x="1977" y="485"/>
                    <a:pt x="1512" y="268"/>
                  </a:cubicBezTo>
                  <a:cubicBezTo>
                    <a:pt x="1070" y="53"/>
                    <a:pt x="576" y="1"/>
                    <a:pt x="92" y="1"/>
                  </a:cubicBezTo>
                  <a:close/>
                </a:path>
              </a:pathLst>
            </a:custGeom>
            <a:solidFill>
              <a:srgbClr val="FFBA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" name="Google Shape;2824;p67">
              <a:extLst>
                <a:ext uri="{FF2B5EF4-FFF2-40B4-BE49-F238E27FC236}">
                  <a16:creationId xmlns:a16="http://schemas.microsoft.com/office/drawing/2014/main" id="{2AC866AD-46FD-427E-9A7B-26614FEA916E}"/>
                </a:ext>
              </a:extLst>
            </p:cNvPr>
            <p:cNvSpPr/>
            <p:nvPr/>
          </p:nvSpPr>
          <p:spPr>
            <a:xfrm>
              <a:off x="7657025" y="3582732"/>
              <a:ext cx="210445" cy="195232"/>
            </a:xfrm>
            <a:custGeom>
              <a:avLst/>
              <a:gdLst/>
              <a:ahLst/>
              <a:cxnLst/>
              <a:rect l="l" t="t" r="r" b="b"/>
              <a:pathLst>
                <a:path w="1328" h="1232" extrusionOk="0">
                  <a:moveTo>
                    <a:pt x="660" y="1"/>
                  </a:moveTo>
                  <a:cubicBezTo>
                    <a:pt x="366" y="1"/>
                    <a:pt x="109" y="212"/>
                    <a:pt x="63" y="515"/>
                  </a:cubicBezTo>
                  <a:cubicBezTo>
                    <a:pt x="1" y="854"/>
                    <a:pt x="228" y="1175"/>
                    <a:pt x="567" y="1224"/>
                  </a:cubicBezTo>
                  <a:cubicBezTo>
                    <a:pt x="598" y="1229"/>
                    <a:pt x="630" y="1232"/>
                    <a:pt x="662" y="1232"/>
                  </a:cubicBezTo>
                  <a:cubicBezTo>
                    <a:pt x="955" y="1232"/>
                    <a:pt x="1221" y="1019"/>
                    <a:pt x="1266" y="720"/>
                  </a:cubicBezTo>
                  <a:cubicBezTo>
                    <a:pt x="1328" y="382"/>
                    <a:pt x="1103" y="63"/>
                    <a:pt x="772" y="11"/>
                  </a:cubicBezTo>
                  <a:cubicBezTo>
                    <a:pt x="734" y="4"/>
                    <a:pt x="697" y="1"/>
                    <a:pt x="660" y="1"/>
                  </a:cubicBezTo>
                  <a:close/>
                </a:path>
              </a:pathLst>
            </a:custGeom>
            <a:solidFill>
              <a:srgbClr val="F4C4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" name="Google Shape;2825;p67">
              <a:extLst>
                <a:ext uri="{FF2B5EF4-FFF2-40B4-BE49-F238E27FC236}">
                  <a16:creationId xmlns:a16="http://schemas.microsoft.com/office/drawing/2014/main" id="{0FED2614-F46C-4E1A-AB04-0CE06078D749}"/>
                </a:ext>
              </a:extLst>
            </p:cNvPr>
            <p:cNvSpPr/>
            <p:nvPr/>
          </p:nvSpPr>
          <p:spPr>
            <a:xfrm>
              <a:off x="7683331" y="3647862"/>
              <a:ext cx="153238" cy="128993"/>
            </a:xfrm>
            <a:custGeom>
              <a:avLst/>
              <a:gdLst/>
              <a:ahLst/>
              <a:cxnLst/>
              <a:rect l="l" t="t" r="r" b="b"/>
              <a:pathLst>
                <a:path w="967" h="814" extrusionOk="0">
                  <a:moveTo>
                    <a:pt x="482" y="0"/>
                  </a:moveTo>
                  <a:cubicBezTo>
                    <a:pt x="401" y="0"/>
                    <a:pt x="319" y="22"/>
                    <a:pt x="257" y="52"/>
                  </a:cubicBezTo>
                  <a:cubicBezTo>
                    <a:pt x="339" y="22"/>
                    <a:pt x="420" y="10"/>
                    <a:pt x="514" y="10"/>
                  </a:cubicBezTo>
                  <a:lnTo>
                    <a:pt x="576" y="10"/>
                  </a:lnTo>
                  <a:cubicBezTo>
                    <a:pt x="544" y="0"/>
                    <a:pt x="514" y="0"/>
                    <a:pt x="482" y="0"/>
                  </a:cubicBezTo>
                  <a:close/>
                  <a:moveTo>
                    <a:pt x="514" y="62"/>
                  </a:moveTo>
                  <a:cubicBezTo>
                    <a:pt x="420" y="62"/>
                    <a:pt x="329" y="84"/>
                    <a:pt x="247" y="114"/>
                  </a:cubicBezTo>
                  <a:cubicBezTo>
                    <a:pt x="196" y="134"/>
                    <a:pt x="144" y="166"/>
                    <a:pt x="92" y="186"/>
                  </a:cubicBezTo>
                  <a:cubicBezTo>
                    <a:pt x="62" y="228"/>
                    <a:pt x="40" y="279"/>
                    <a:pt x="40" y="331"/>
                  </a:cubicBezTo>
                  <a:cubicBezTo>
                    <a:pt x="0" y="546"/>
                    <a:pt x="186" y="764"/>
                    <a:pt x="443" y="803"/>
                  </a:cubicBezTo>
                  <a:cubicBezTo>
                    <a:pt x="472" y="813"/>
                    <a:pt x="504" y="813"/>
                    <a:pt x="534" y="813"/>
                  </a:cubicBezTo>
                  <a:cubicBezTo>
                    <a:pt x="742" y="813"/>
                    <a:pt x="905" y="702"/>
                    <a:pt x="967" y="546"/>
                  </a:cubicBezTo>
                  <a:cubicBezTo>
                    <a:pt x="905" y="465"/>
                    <a:pt x="853" y="381"/>
                    <a:pt x="803" y="299"/>
                  </a:cubicBezTo>
                  <a:cubicBezTo>
                    <a:pt x="729" y="299"/>
                    <a:pt x="668" y="309"/>
                    <a:pt x="596" y="341"/>
                  </a:cubicBezTo>
                  <a:cubicBezTo>
                    <a:pt x="534" y="361"/>
                    <a:pt x="472" y="393"/>
                    <a:pt x="411" y="433"/>
                  </a:cubicBezTo>
                  <a:lnTo>
                    <a:pt x="401" y="433"/>
                  </a:lnTo>
                  <a:cubicBezTo>
                    <a:pt x="401" y="433"/>
                    <a:pt x="391" y="433"/>
                    <a:pt x="391" y="423"/>
                  </a:cubicBezTo>
                  <a:cubicBezTo>
                    <a:pt x="381" y="413"/>
                    <a:pt x="391" y="413"/>
                    <a:pt x="391" y="403"/>
                  </a:cubicBezTo>
                  <a:cubicBezTo>
                    <a:pt x="443" y="351"/>
                    <a:pt x="514" y="309"/>
                    <a:pt x="576" y="279"/>
                  </a:cubicBezTo>
                  <a:cubicBezTo>
                    <a:pt x="638" y="257"/>
                    <a:pt x="710" y="247"/>
                    <a:pt x="771" y="237"/>
                  </a:cubicBezTo>
                  <a:cubicBezTo>
                    <a:pt x="742" y="195"/>
                    <a:pt x="719" y="146"/>
                    <a:pt x="700" y="94"/>
                  </a:cubicBezTo>
                  <a:cubicBezTo>
                    <a:pt x="638" y="72"/>
                    <a:pt x="576" y="62"/>
                    <a:pt x="514" y="62"/>
                  </a:cubicBezTo>
                  <a:close/>
                </a:path>
              </a:pathLst>
            </a:custGeom>
            <a:solidFill>
              <a:srgbClr val="F4BA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826;p67">
              <a:extLst>
                <a:ext uri="{FF2B5EF4-FFF2-40B4-BE49-F238E27FC236}">
                  <a16:creationId xmlns:a16="http://schemas.microsoft.com/office/drawing/2014/main" id="{0CDFCEE7-4420-49A7-BF67-E6CF60A446A1}"/>
                </a:ext>
              </a:extLst>
            </p:cNvPr>
            <p:cNvSpPr/>
            <p:nvPr/>
          </p:nvSpPr>
          <p:spPr>
            <a:xfrm>
              <a:off x="7678260" y="3649447"/>
              <a:ext cx="171620" cy="40726"/>
            </a:xfrm>
            <a:custGeom>
              <a:avLst/>
              <a:gdLst/>
              <a:ahLst/>
              <a:cxnLst/>
              <a:rect l="l" t="t" r="r" b="b"/>
              <a:pathLst>
                <a:path w="1083" h="257" extrusionOk="0">
                  <a:moveTo>
                    <a:pt x="546" y="0"/>
                  </a:moveTo>
                  <a:cubicBezTo>
                    <a:pt x="443" y="0"/>
                    <a:pt x="351" y="22"/>
                    <a:pt x="257" y="52"/>
                  </a:cubicBezTo>
                  <a:cubicBezTo>
                    <a:pt x="218" y="74"/>
                    <a:pt x="176" y="94"/>
                    <a:pt x="134" y="114"/>
                  </a:cubicBezTo>
                  <a:cubicBezTo>
                    <a:pt x="94" y="146"/>
                    <a:pt x="52" y="166"/>
                    <a:pt x="10" y="208"/>
                  </a:cubicBezTo>
                  <a:cubicBezTo>
                    <a:pt x="10" y="208"/>
                    <a:pt x="0" y="218"/>
                    <a:pt x="10" y="227"/>
                  </a:cubicBezTo>
                  <a:cubicBezTo>
                    <a:pt x="20" y="237"/>
                    <a:pt x="32" y="237"/>
                    <a:pt x="42" y="237"/>
                  </a:cubicBezTo>
                  <a:lnTo>
                    <a:pt x="42" y="227"/>
                  </a:lnTo>
                  <a:cubicBezTo>
                    <a:pt x="114" y="176"/>
                    <a:pt x="195" y="136"/>
                    <a:pt x="279" y="104"/>
                  </a:cubicBezTo>
                  <a:cubicBezTo>
                    <a:pt x="361" y="74"/>
                    <a:pt x="452" y="52"/>
                    <a:pt x="546" y="52"/>
                  </a:cubicBezTo>
                  <a:cubicBezTo>
                    <a:pt x="638" y="52"/>
                    <a:pt x="722" y="74"/>
                    <a:pt x="803" y="104"/>
                  </a:cubicBezTo>
                  <a:cubicBezTo>
                    <a:pt x="855" y="124"/>
                    <a:pt x="885" y="146"/>
                    <a:pt x="927" y="166"/>
                  </a:cubicBezTo>
                  <a:cubicBezTo>
                    <a:pt x="947" y="176"/>
                    <a:pt x="969" y="198"/>
                    <a:pt x="989" y="208"/>
                  </a:cubicBezTo>
                  <a:lnTo>
                    <a:pt x="1041" y="247"/>
                  </a:lnTo>
                  <a:cubicBezTo>
                    <a:pt x="1046" y="253"/>
                    <a:pt x="1050" y="256"/>
                    <a:pt x="1055" y="256"/>
                  </a:cubicBezTo>
                  <a:cubicBezTo>
                    <a:pt x="1060" y="256"/>
                    <a:pt x="1065" y="253"/>
                    <a:pt x="1070" y="247"/>
                  </a:cubicBezTo>
                  <a:cubicBezTo>
                    <a:pt x="1083" y="237"/>
                    <a:pt x="1070" y="227"/>
                    <a:pt x="1070" y="218"/>
                  </a:cubicBezTo>
                  <a:lnTo>
                    <a:pt x="1008" y="176"/>
                  </a:lnTo>
                  <a:cubicBezTo>
                    <a:pt x="989" y="156"/>
                    <a:pt x="979" y="146"/>
                    <a:pt x="959" y="136"/>
                  </a:cubicBezTo>
                  <a:cubicBezTo>
                    <a:pt x="917" y="104"/>
                    <a:pt x="875" y="74"/>
                    <a:pt x="823" y="62"/>
                  </a:cubicBezTo>
                  <a:cubicBezTo>
                    <a:pt x="803" y="52"/>
                    <a:pt x="784" y="42"/>
                    <a:pt x="761" y="32"/>
                  </a:cubicBezTo>
                  <a:lnTo>
                    <a:pt x="690" y="12"/>
                  </a:lnTo>
                  <a:cubicBezTo>
                    <a:pt x="638" y="0"/>
                    <a:pt x="598" y="0"/>
                    <a:pt x="546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" name="Google Shape;2827;p67">
              <a:extLst>
                <a:ext uri="{FF2B5EF4-FFF2-40B4-BE49-F238E27FC236}">
                  <a16:creationId xmlns:a16="http://schemas.microsoft.com/office/drawing/2014/main" id="{8323FBD1-9ABC-447C-B7FA-A01287542029}"/>
                </a:ext>
              </a:extLst>
            </p:cNvPr>
            <p:cNvSpPr/>
            <p:nvPr/>
          </p:nvSpPr>
          <p:spPr>
            <a:xfrm>
              <a:off x="7743548" y="3685418"/>
              <a:ext cx="132162" cy="32644"/>
            </a:xfrm>
            <a:custGeom>
              <a:avLst/>
              <a:gdLst/>
              <a:ahLst/>
              <a:cxnLst/>
              <a:rect l="l" t="t" r="r" b="b"/>
              <a:pathLst>
                <a:path w="834" h="206" extrusionOk="0">
                  <a:moveTo>
                    <a:pt x="423" y="0"/>
                  </a:moveTo>
                  <a:cubicBezTo>
                    <a:pt x="349" y="0"/>
                    <a:pt x="268" y="20"/>
                    <a:pt x="196" y="42"/>
                  </a:cubicBezTo>
                  <a:cubicBezTo>
                    <a:pt x="134" y="72"/>
                    <a:pt x="63" y="114"/>
                    <a:pt x="11" y="166"/>
                  </a:cubicBezTo>
                  <a:cubicBezTo>
                    <a:pt x="11" y="176"/>
                    <a:pt x="1" y="176"/>
                    <a:pt x="11" y="186"/>
                  </a:cubicBezTo>
                  <a:cubicBezTo>
                    <a:pt x="11" y="196"/>
                    <a:pt x="21" y="196"/>
                    <a:pt x="31" y="196"/>
                  </a:cubicBezTo>
                  <a:cubicBezTo>
                    <a:pt x="92" y="156"/>
                    <a:pt x="154" y="124"/>
                    <a:pt x="216" y="104"/>
                  </a:cubicBezTo>
                  <a:cubicBezTo>
                    <a:pt x="288" y="72"/>
                    <a:pt x="349" y="62"/>
                    <a:pt x="423" y="62"/>
                  </a:cubicBezTo>
                  <a:cubicBezTo>
                    <a:pt x="495" y="62"/>
                    <a:pt x="567" y="72"/>
                    <a:pt x="629" y="94"/>
                  </a:cubicBezTo>
                  <a:cubicBezTo>
                    <a:pt x="658" y="114"/>
                    <a:pt x="690" y="124"/>
                    <a:pt x="720" y="144"/>
                  </a:cubicBezTo>
                  <a:cubicBezTo>
                    <a:pt x="752" y="166"/>
                    <a:pt x="782" y="186"/>
                    <a:pt x="814" y="206"/>
                  </a:cubicBezTo>
                  <a:lnTo>
                    <a:pt x="834" y="206"/>
                  </a:lnTo>
                  <a:lnTo>
                    <a:pt x="834" y="186"/>
                  </a:lnTo>
                  <a:cubicBezTo>
                    <a:pt x="804" y="156"/>
                    <a:pt x="772" y="134"/>
                    <a:pt x="742" y="114"/>
                  </a:cubicBezTo>
                  <a:cubicBezTo>
                    <a:pt x="710" y="94"/>
                    <a:pt x="680" y="72"/>
                    <a:pt x="648" y="52"/>
                  </a:cubicBezTo>
                  <a:cubicBezTo>
                    <a:pt x="609" y="33"/>
                    <a:pt x="577" y="33"/>
                    <a:pt x="535" y="20"/>
                  </a:cubicBezTo>
                  <a:cubicBezTo>
                    <a:pt x="505" y="10"/>
                    <a:pt x="463" y="0"/>
                    <a:pt x="423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828;p67">
              <a:extLst>
                <a:ext uri="{FF2B5EF4-FFF2-40B4-BE49-F238E27FC236}">
                  <a16:creationId xmlns:a16="http://schemas.microsoft.com/office/drawing/2014/main" id="{28C446B2-CE51-4FD2-B9D7-C1871C63BDB9}"/>
                </a:ext>
              </a:extLst>
            </p:cNvPr>
            <p:cNvSpPr/>
            <p:nvPr/>
          </p:nvSpPr>
          <p:spPr>
            <a:xfrm>
              <a:off x="8283601" y="3563399"/>
              <a:ext cx="215516" cy="195390"/>
            </a:xfrm>
            <a:custGeom>
              <a:avLst/>
              <a:gdLst/>
              <a:ahLst/>
              <a:cxnLst/>
              <a:rect l="l" t="t" r="r" b="b"/>
              <a:pathLst>
                <a:path w="1360" h="1233" extrusionOk="0">
                  <a:moveTo>
                    <a:pt x="676" y="1"/>
                  </a:moveTo>
                  <a:cubicBezTo>
                    <a:pt x="626" y="1"/>
                    <a:pt x="575" y="7"/>
                    <a:pt x="524" y="19"/>
                  </a:cubicBezTo>
                  <a:cubicBezTo>
                    <a:pt x="196" y="101"/>
                    <a:pt x="0" y="442"/>
                    <a:pt x="82" y="770"/>
                  </a:cubicBezTo>
                  <a:cubicBezTo>
                    <a:pt x="153" y="1048"/>
                    <a:pt x="405" y="1232"/>
                    <a:pt x="680" y="1232"/>
                  </a:cubicBezTo>
                  <a:cubicBezTo>
                    <a:pt x="731" y="1232"/>
                    <a:pt x="782" y="1226"/>
                    <a:pt x="833" y="1213"/>
                  </a:cubicBezTo>
                  <a:cubicBezTo>
                    <a:pt x="1154" y="1131"/>
                    <a:pt x="1360" y="803"/>
                    <a:pt x="1278" y="462"/>
                  </a:cubicBezTo>
                  <a:cubicBezTo>
                    <a:pt x="1199" y="183"/>
                    <a:pt x="951" y="1"/>
                    <a:pt x="676" y="1"/>
                  </a:cubicBezTo>
                  <a:close/>
                </a:path>
              </a:pathLst>
            </a:custGeom>
            <a:solidFill>
              <a:srgbClr val="F4C4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829;p67">
              <a:extLst>
                <a:ext uri="{FF2B5EF4-FFF2-40B4-BE49-F238E27FC236}">
                  <a16:creationId xmlns:a16="http://schemas.microsoft.com/office/drawing/2014/main" id="{77D6273F-8B34-45C8-A467-42BA2979DB83}"/>
                </a:ext>
              </a:extLst>
            </p:cNvPr>
            <p:cNvSpPr/>
            <p:nvPr/>
          </p:nvSpPr>
          <p:spPr>
            <a:xfrm>
              <a:off x="8329398" y="3628212"/>
              <a:ext cx="144998" cy="128993"/>
            </a:xfrm>
            <a:custGeom>
              <a:avLst/>
              <a:gdLst/>
              <a:ahLst/>
              <a:cxnLst/>
              <a:rect l="l" t="t" r="r" b="b"/>
              <a:pathLst>
                <a:path w="915" h="814" extrusionOk="0">
                  <a:moveTo>
                    <a:pt x="433" y="1"/>
                  </a:moveTo>
                  <a:cubicBezTo>
                    <a:pt x="391" y="1"/>
                    <a:pt x="349" y="1"/>
                    <a:pt x="309" y="11"/>
                  </a:cubicBezTo>
                  <a:lnTo>
                    <a:pt x="309" y="23"/>
                  </a:lnTo>
                  <a:cubicBezTo>
                    <a:pt x="329" y="11"/>
                    <a:pt x="339" y="11"/>
                    <a:pt x="359" y="11"/>
                  </a:cubicBezTo>
                  <a:lnTo>
                    <a:pt x="421" y="11"/>
                  </a:lnTo>
                  <a:cubicBezTo>
                    <a:pt x="495" y="11"/>
                    <a:pt x="557" y="23"/>
                    <a:pt x="628" y="33"/>
                  </a:cubicBezTo>
                  <a:cubicBezTo>
                    <a:pt x="566" y="11"/>
                    <a:pt x="505" y="1"/>
                    <a:pt x="433" y="1"/>
                  </a:cubicBezTo>
                  <a:close/>
                  <a:moveTo>
                    <a:pt x="359" y="72"/>
                  </a:moveTo>
                  <a:cubicBezTo>
                    <a:pt x="339" y="72"/>
                    <a:pt x="319" y="72"/>
                    <a:pt x="287" y="85"/>
                  </a:cubicBezTo>
                  <a:cubicBezTo>
                    <a:pt x="267" y="146"/>
                    <a:pt x="248" y="208"/>
                    <a:pt x="216" y="270"/>
                  </a:cubicBezTo>
                  <a:cubicBezTo>
                    <a:pt x="248" y="280"/>
                    <a:pt x="287" y="280"/>
                    <a:pt x="319" y="290"/>
                  </a:cubicBezTo>
                  <a:cubicBezTo>
                    <a:pt x="391" y="310"/>
                    <a:pt x="453" y="352"/>
                    <a:pt x="515" y="403"/>
                  </a:cubicBezTo>
                  <a:cubicBezTo>
                    <a:pt x="515" y="403"/>
                    <a:pt x="524" y="413"/>
                    <a:pt x="515" y="413"/>
                  </a:cubicBezTo>
                  <a:cubicBezTo>
                    <a:pt x="515" y="423"/>
                    <a:pt x="515" y="423"/>
                    <a:pt x="505" y="423"/>
                  </a:cubicBezTo>
                  <a:lnTo>
                    <a:pt x="495" y="423"/>
                  </a:lnTo>
                  <a:cubicBezTo>
                    <a:pt x="433" y="394"/>
                    <a:pt x="371" y="361"/>
                    <a:pt x="297" y="352"/>
                  </a:cubicBezTo>
                  <a:cubicBezTo>
                    <a:pt x="267" y="342"/>
                    <a:pt x="225" y="332"/>
                    <a:pt x="196" y="332"/>
                  </a:cubicBezTo>
                  <a:cubicBezTo>
                    <a:pt x="144" y="443"/>
                    <a:pt x="72" y="557"/>
                    <a:pt x="1" y="660"/>
                  </a:cubicBezTo>
                  <a:cubicBezTo>
                    <a:pt x="82" y="764"/>
                    <a:pt x="216" y="814"/>
                    <a:pt x="359" y="814"/>
                  </a:cubicBezTo>
                  <a:cubicBezTo>
                    <a:pt x="401" y="814"/>
                    <a:pt x="453" y="814"/>
                    <a:pt x="495" y="804"/>
                  </a:cubicBezTo>
                  <a:cubicBezTo>
                    <a:pt x="752" y="732"/>
                    <a:pt x="915" y="505"/>
                    <a:pt x="865" y="290"/>
                  </a:cubicBezTo>
                  <a:cubicBezTo>
                    <a:pt x="843" y="238"/>
                    <a:pt x="823" y="196"/>
                    <a:pt x="791" y="156"/>
                  </a:cubicBezTo>
                  <a:cubicBezTo>
                    <a:pt x="742" y="134"/>
                    <a:pt x="690" y="114"/>
                    <a:pt x="628" y="95"/>
                  </a:cubicBezTo>
                  <a:cubicBezTo>
                    <a:pt x="566" y="85"/>
                    <a:pt x="495" y="72"/>
                    <a:pt x="421" y="72"/>
                  </a:cubicBezTo>
                  <a:close/>
                </a:path>
              </a:pathLst>
            </a:custGeom>
            <a:solidFill>
              <a:srgbClr val="F4BA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1" name="Google Shape;2830;p67">
              <a:extLst>
                <a:ext uri="{FF2B5EF4-FFF2-40B4-BE49-F238E27FC236}">
                  <a16:creationId xmlns:a16="http://schemas.microsoft.com/office/drawing/2014/main" id="{79C550E9-EE2A-4FDD-B7C2-99FB1269A0D8}"/>
                </a:ext>
              </a:extLst>
            </p:cNvPr>
            <p:cNvSpPr/>
            <p:nvPr/>
          </p:nvSpPr>
          <p:spPr>
            <a:xfrm>
              <a:off x="8306262" y="3629163"/>
              <a:ext cx="168134" cy="48174"/>
            </a:xfrm>
            <a:custGeom>
              <a:avLst/>
              <a:gdLst/>
              <a:ahLst/>
              <a:cxnLst/>
              <a:rect l="l" t="t" r="r" b="b"/>
              <a:pathLst>
                <a:path w="1061" h="304" extrusionOk="0">
                  <a:moveTo>
                    <a:pt x="576" y="1"/>
                  </a:moveTo>
                  <a:cubicBezTo>
                    <a:pt x="552" y="1"/>
                    <a:pt x="528" y="2"/>
                    <a:pt x="505" y="5"/>
                  </a:cubicBezTo>
                  <a:cubicBezTo>
                    <a:pt x="455" y="5"/>
                    <a:pt x="413" y="27"/>
                    <a:pt x="362" y="37"/>
                  </a:cubicBezTo>
                  <a:lnTo>
                    <a:pt x="290" y="56"/>
                  </a:lnTo>
                  <a:cubicBezTo>
                    <a:pt x="270" y="66"/>
                    <a:pt x="248" y="79"/>
                    <a:pt x="228" y="89"/>
                  </a:cubicBezTo>
                  <a:cubicBezTo>
                    <a:pt x="186" y="108"/>
                    <a:pt x="147" y="140"/>
                    <a:pt x="105" y="170"/>
                  </a:cubicBezTo>
                  <a:lnTo>
                    <a:pt x="53" y="222"/>
                  </a:lnTo>
                  <a:lnTo>
                    <a:pt x="1" y="274"/>
                  </a:lnTo>
                  <a:lnTo>
                    <a:pt x="1" y="304"/>
                  </a:lnTo>
                  <a:lnTo>
                    <a:pt x="33" y="304"/>
                  </a:lnTo>
                  <a:lnTo>
                    <a:pt x="85" y="252"/>
                  </a:lnTo>
                  <a:cubicBezTo>
                    <a:pt x="105" y="242"/>
                    <a:pt x="114" y="222"/>
                    <a:pt x="134" y="212"/>
                  </a:cubicBezTo>
                  <a:cubicBezTo>
                    <a:pt x="176" y="180"/>
                    <a:pt x="208" y="160"/>
                    <a:pt x="248" y="140"/>
                  </a:cubicBezTo>
                  <a:cubicBezTo>
                    <a:pt x="332" y="98"/>
                    <a:pt x="423" y="66"/>
                    <a:pt x="505" y="66"/>
                  </a:cubicBezTo>
                  <a:cubicBezTo>
                    <a:pt x="530" y="64"/>
                    <a:pt x="554" y="62"/>
                    <a:pt x="578" y="62"/>
                  </a:cubicBezTo>
                  <a:cubicBezTo>
                    <a:pt x="646" y="62"/>
                    <a:pt x="712" y="72"/>
                    <a:pt x="774" y="89"/>
                  </a:cubicBezTo>
                  <a:cubicBezTo>
                    <a:pt x="866" y="118"/>
                    <a:pt x="950" y="150"/>
                    <a:pt x="1031" y="202"/>
                  </a:cubicBezTo>
                  <a:cubicBezTo>
                    <a:pt x="1041" y="202"/>
                    <a:pt x="1051" y="202"/>
                    <a:pt x="1061" y="190"/>
                  </a:cubicBezTo>
                  <a:cubicBezTo>
                    <a:pt x="1061" y="180"/>
                    <a:pt x="1061" y="170"/>
                    <a:pt x="1051" y="170"/>
                  </a:cubicBezTo>
                  <a:cubicBezTo>
                    <a:pt x="1011" y="140"/>
                    <a:pt x="969" y="108"/>
                    <a:pt x="927" y="89"/>
                  </a:cubicBezTo>
                  <a:cubicBezTo>
                    <a:pt x="888" y="66"/>
                    <a:pt x="846" y="47"/>
                    <a:pt x="794" y="37"/>
                  </a:cubicBezTo>
                  <a:cubicBezTo>
                    <a:pt x="725" y="12"/>
                    <a:pt x="649" y="1"/>
                    <a:pt x="576" y="1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2" name="Google Shape;2831;p67">
              <a:extLst>
                <a:ext uri="{FF2B5EF4-FFF2-40B4-BE49-F238E27FC236}">
                  <a16:creationId xmlns:a16="http://schemas.microsoft.com/office/drawing/2014/main" id="{6C87B20A-C7AC-4F25-9BE1-A63A55AA728A}"/>
                </a:ext>
              </a:extLst>
            </p:cNvPr>
            <p:cNvSpPr/>
            <p:nvPr/>
          </p:nvSpPr>
          <p:spPr>
            <a:xfrm>
              <a:off x="8280432" y="3670206"/>
              <a:ext cx="132162" cy="38032"/>
            </a:xfrm>
            <a:custGeom>
              <a:avLst/>
              <a:gdLst/>
              <a:ahLst/>
              <a:cxnLst/>
              <a:rect l="l" t="t" r="r" b="b"/>
              <a:pathLst>
                <a:path w="834" h="240" extrusionOk="0">
                  <a:moveTo>
                    <a:pt x="463" y="0"/>
                  </a:moveTo>
                  <a:cubicBezTo>
                    <a:pt x="442" y="0"/>
                    <a:pt x="421" y="2"/>
                    <a:pt x="401" y="5"/>
                  </a:cubicBezTo>
                  <a:cubicBezTo>
                    <a:pt x="359" y="5"/>
                    <a:pt x="319" y="15"/>
                    <a:pt x="287" y="25"/>
                  </a:cubicBezTo>
                  <a:cubicBezTo>
                    <a:pt x="248" y="35"/>
                    <a:pt x="216" y="54"/>
                    <a:pt x="186" y="77"/>
                  </a:cubicBezTo>
                  <a:cubicBezTo>
                    <a:pt x="144" y="87"/>
                    <a:pt x="124" y="116"/>
                    <a:pt x="92" y="138"/>
                  </a:cubicBezTo>
                  <a:cubicBezTo>
                    <a:pt x="63" y="158"/>
                    <a:pt x="30" y="190"/>
                    <a:pt x="11" y="220"/>
                  </a:cubicBezTo>
                  <a:cubicBezTo>
                    <a:pt x="1" y="220"/>
                    <a:pt x="1" y="230"/>
                    <a:pt x="11" y="240"/>
                  </a:cubicBezTo>
                  <a:lnTo>
                    <a:pt x="30" y="240"/>
                  </a:lnTo>
                  <a:cubicBezTo>
                    <a:pt x="63" y="210"/>
                    <a:pt x="82" y="190"/>
                    <a:pt x="112" y="168"/>
                  </a:cubicBezTo>
                  <a:cubicBezTo>
                    <a:pt x="144" y="148"/>
                    <a:pt x="174" y="129"/>
                    <a:pt x="206" y="116"/>
                  </a:cubicBezTo>
                  <a:cubicBezTo>
                    <a:pt x="268" y="87"/>
                    <a:pt x="329" y="67"/>
                    <a:pt x="401" y="54"/>
                  </a:cubicBezTo>
                  <a:cubicBezTo>
                    <a:pt x="473" y="54"/>
                    <a:pt x="544" y="67"/>
                    <a:pt x="606" y="87"/>
                  </a:cubicBezTo>
                  <a:cubicBezTo>
                    <a:pt x="680" y="96"/>
                    <a:pt x="742" y="129"/>
                    <a:pt x="804" y="158"/>
                  </a:cubicBezTo>
                  <a:cubicBezTo>
                    <a:pt x="814" y="158"/>
                    <a:pt x="824" y="158"/>
                    <a:pt x="824" y="148"/>
                  </a:cubicBezTo>
                  <a:cubicBezTo>
                    <a:pt x="833" y="148"/>
                    <a:pt x="824" y="138"/>
                    <a:pt x="824" y="138"/>
                  </a:cubicBezTo>
                  <a:cubicBezTo>
                    <a:pt x="762" y="87"/>
                    <a:pt x="700" y="45"/>
                    <a:pt x="628" y="25"/>
                  </a:cubicBezTo>
                  <a:cubicBezTo>
                    <a:pt x="577" y="10"/>
                    <a:pt x="518" y="0"/>
                    <a:pt x="463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3" name="Google Shape;2832;p67">
              <a:extLst>
                <a:ext uri="{FF2B5EF4-FFF2-40B4-BE49-F238E27FC236}">
                  <a16:creationId xmlns:a16="http://schemas.microsoft.com/office/drawing/2014/main" id="{8561BD4A-24F2-4839-B483-5F8CDC9A4129}"/>
                </a:ext>
              </a:extLst>
            </p:cNvPr>
            <p:cNvSpPr/>
            <p:nvPr/>
          </p:nvSpPr>
          <p:spPr>
            <a:xfrm>
              <a:off x="7751788" y="3202413"/>
              <a:ext cx="660809" cy="647181"/>
            </a:xfrm>
            <a:custGeom>
              <a:avLst/>
              <a:gdLst/>
              <a:ahLst/>
              <a:cxnLst/>
              <a:rect l="l" t="t" r="r" b="b"/>
              <a:pathLst>
                <a:path w="4170" h="4084" extrusionOk="0">
                  <a:moveTo>
                    <a:pt x="2088" y="1"/>
                  </a:moveTo>
                  <a:cubicBezTo>
                    <a:pt x="1084" y="1"/>
                    <a:pt x="228" y="761"/>
                    <a:pt x="112" y="1783"/>
                  </a:cubicBezTo>
                  <a:cubicBezTo>
                    <a:pt x="1" y="2883"/>
                    <a:pt x="619" y="3923"/>
                    <a:pt x="1884" y="4069"/>
                  </a:cubicBezTo>
                  <a:cubicBezTo>
                    <a:pt x="1979" y="4079"/>
                    <a:pt x="2071" y="4084"/>
                    <a:pt x="2160" y="4084"/>
                  </a:cubicBezTo>
                  <a:cubicBezTo>
                    <a:pt x="3337" y="4084"/>
                    <a:pt x="3940" y="3228"/>
                    <a:pt x="4046" y="2203"/>
                  </a:cubicBezTo>
                  <a:cubicBezTo>
                    <a:pt x="4169" y="1114"/>
                    <a:pt x="3386" y="125"/>
                    <a:pt x="2296" y="11"/>
                  </a:cubicBezTo>
                  <a:cubicBezTo>
                    <a:pt x="2226" y="4"/>
                    <a:pt x="2157" y="1"/>
                    <a:pt x="2088" y="1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4" name="Google Shape;2833;p67">
              <a:extLst>
                <a:ext uri="{FF2B5EF4-FFF2-40B4-BE49-F238E27FC236}">
                  <a16:creationId xmlns:a16="http://schemas.microsoft.com/office/drawing/2014/main" id="{4DED73D9-C9E6-4799-A27C-3621E5DF60E4}"/>
                </a:ext>
              </a:extLst>
            </p:cNvPr>
            <p:cNvSpPr/>
            <p:nvPr/>
          </p:nvSpPr>
          <p:spPr>
            <a:xfrm>
              <a:off x="7673506" y="3163588"/>
              <a:ext cx="755573" cy="413125"/>
            </a:xfrm>
            <a:custGeom>
              <a:avLst/>
              <a:gdLst/>
              <a:ahLst/>
              <a:cxnLst/>
              <a:rect l="l" t="t" r="r" b="b"/>
              <a:pathLst>
                <a:path w="4768" h="2607" extrusionOk="0">
                  <a:moveTo>
                    <a:pt x="2535" y="0"/>
                  </a:moveTo>
                  <a:cubicBezTo>
                    <a:pt x="1817" y="0"/>
                    <a:pt x="912" y="343"/>
                    <a:pt x="505" y="793"/>
                  </a:cubicBezTo>
                  <a:cubicBezTo>
                    <a:pt x="1" y="1349"/>
                    <a:pt x="411" y="2584"/>
                    <a:pt x="411" y="2584"/>
                  </a:cubicBezTo>
                  <a:cubicBezTo>
                    <a:pt x="432" y="2599"/>
                    <a:pt x="457" y="2606"/>
                    <a:pt x="485" y="2606"/>
                  </a:cubicBezTo>
                  <a:cubicBezTo>
                    <a:pt x="756" y="2606"/>
                    <a:pt x="1307" y="1950"/>
                    <a:pt x="1399" y="1905"/>
                  </a:cubicBezTo>
                  <a:cubicBezTo>
                    <a:pt x="1503" y="1853"/>
                    <a:pt x="1409" y="1203"/>
                    <a:pt x="1409" y="1203"/>
                  </a:cubicBezTo>
                  <a:lnTo>
                    <a:pt x="1409" y="1203"/>
                  </a:lnTo>
                  <a:cubicBezTo>
                    <a:pt x="1409" y="1203"/>
                    <a:pt x="1565" y="1759"/>
                    <a:pt x="1669" y="1821"/>
                  </a:cubicBezTo>
                  <a:cubicBezTo>
                    <a:pt x="1700" y="1840"/>
                    <a:pt x="1819" y="1847"/>
                    <a:pt x="1971" y="1847"/>
                  </a:cubicBezTo>
                  <a:cubicBezTo>
                    <a:pt x="2308" y="1847"/>
                    <a:pt x="2806" y="1811"/>
                    <a:pt x="2862" y="1791"/>
                  </a:cubicBezTo>
                  <a:cubicBezTo>
                    <a:pt x="2944" y="1769"/>
                    <a:pt x="2882" y="1152"/>
                    <a:pt x="2882" y="1151"/>
                  </a:cubicBezTo>
                  <a:lnTo>
                    <a:pt x="2882" y="1151"/>
                  </a:lnTo>
                  <a:cubicBezTo>
                    <a:pt x="2882" y="1152"/>
                    <a:pt x="2966" y="1749"/>
                    <a:pt x="3161" y="1811"/>
                  </a:cubicBezTo>
                  <a:cubicBezTo>
                    <a:pt x="3366" y="1873"/>
                    <a:pt x="3831" y="1905"/>
                    <a:pt x="3831" y="1905"/>
                  </a:cubicBezTo>
                  <a:cubicBezTo>
                    <a:pt x="3831" y="1905"/>
                    <a:pt x="3831" y="1402"/>
                    <a:pt x="3871" y="1402"/>
                  </a:cubicBezTo>
                  <a:cubicBezTo>
                    <a:pt x="3874" y="1402"/>
                    <a:pt x="3877" y="1405"/>
                    <a:pt x="3880" y="1410"/>
                  </a:cubicBezTo>
                  <a:cubicBezTo>
                    <a:pt x="3932" y="1492"/>
                    <a:pt x="4016" y="1944"/>
                    <a:pt x="4107" y="2016"/>
                  </a:cubicBezTo>
                  <a:cubicBezTo>
                    <a:pt x="4211" y="2078"/>
                    <a:pt x="4612" y="2522"/>
                    <a:pt x="4612" y="2522"/>
                  </a:cubicBezTo>
                  <a:cubicBezTo>
                    <a:pt x="4612" y="2522"/>
                    <a:pt x="4767" y="1625"/>
                    <a:pt x="4654" y="978"/>
                  </a:cubicBezTo>
                  <a:cubicBezTo>
                    <a:pt x="4530" y="338"/>
                    <a:pt x="3737" y="286"/>
                    <a:pt x="3005" y="61"/>
                  </a:cubicBezTo>
                  <a:cubicBezTo>
                    <a:pt x="2865" y="20"/>
                    <a:pt x="2706" y="0"/>
                    <a:pt x="2535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834;p67">
              <a:extLst>
                <a:ext uri="{FF2B5EF4-FFF2-40B4-BE49-F238E27FC236}">
                  <a16:creationId xmlns:a16="http://schemas.microsoft.com/office/drawing/2014/main" id="{27B34D78-A260-40E6-A9A0-8DC940CC74F7}"/>
                </a:ext>
              </a:extLst>
            </p:cNvPr>
            <p:cNvSpPr/>
            <p:nvPr/>
          </p:nvSpPr>
          <p:spPr>
            <a:xfrm>
              <a:off x="8110556" y="3142354"/>
              <a:ext cx="326760" cy="399497"/>
            </a:xfrm>
            <a:custGeom>
              <a:avLst/>
              <a:gdLst/>
              <a:ahLst/>
              <a:cxnLst/>
              <a:rect l="l" t="t" r="r" b="b"/>
              <a:pathLst>
                <a:path w="2062" h="2521" extrusionOk="0">
                  <a:moveTo>
                    <a:pt x="0" y="0"/>
                  </a:moveTo>
                  <a:lnTo>
                    <a:pt x="0" y="20"/>
                  </a:lnTo>
                  <a:lnTo>
                    <a:pt x="42" y="20"/>
                  </a:lnTo>
                  <a:cubicBezTo>
                    <a:pt x="640" y="20"/>
                    <a:pt x="1236" y="309"/>
                    <a:pt x="1606" y="781"/>
                  </a:cubicBezTo>
                  <a:cubicBezTo>
                    <a:pt x="1886" y="1132"/>
                    <a:pt x="2039" y="1584"/>
                    <a:pt x="2039" y="2026"/>
                  </a:cubicBezTo>
                  <a:cubicBezTo>
                    <a:pt x="2039" y="2192"/>
                    <a:pt x="2019" y="2357"/>
                    <a:pt x="1977" y="2521"/>
                  </a:cubicBezTo>
                  <a:lnTo>
                    <a:pt x="1999" y="2521"/>
                  </a:lnTo>
                  <a:cubicBezTo>
                    <a:pt x="2039" y="2367"/>
                    <a:pt x="2061" y="2192"/>
                    <a:pt x="2061" y="2026"/>
                  </a:cubicBezTo>
                  <a:cubicBezTo>
                    <a:pt x="2061" y="1574"/>
                    <a:pt x="1905" y="1122"/>
                    <a:pt x="1629" y="771"/>
                  </a:cubicBezTo>
                  <a:cubicBezTo>
                    <a:pt x="1246" y="287"/>
                    <a:pt x="650" y="0"/>
                    <a:pt x="42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6" name="Google Shape;2835;p67">
              <a:extLst>
                <a:ext uri="{FF2B5EF4-FFF2-40B4-BE49-F238E27FC236}">
                  <a16:creationId xmlns:a16="http://schemas.microsoft.com/office/drawing/2014/main" id="{8BA6D3EB-C78A-47C0-8510-E1A9ACB25018}"/>
                </a:ext>
              </a:extLst>
            </p:cNvPr>
            <p:cNvSpPr/>
            <p:nvPr/>
          </p:nvSpPr>
          <p:spPr>
            <a:xfrm>
              <a:off x="7740061" y="3230461"/>
              <a:ext cx="116157" cy="296968"/>
            </a:xfrm>
            <a:custGeom>
              <a:avLst/>
              <a:gdLst/>
              <a:ahLst/>
              <a:cxnLst/>
              <a:rect l="l" t="t" r="r" b="b"/>
              <a:pathLst>
                <a:path w="733" h="1874" extrusionOk="0">
                  <a:moveTo>
                    <a:pt x="722" y="0"/>
                  </a:moveTo>
                  <a:cubicBezTo>
                    <a:pt x="270" y="339"/>
                    <a:pt x="1" y="904"/>
                    <a:pt x="1" y="1470"/>
                  </a:cubicBezTo>
                  <a:cubicBezTo>
                    <a:pt x="1" y="1606"/>
                    <a:pt x="13" y="1740"/>
                    <a:pt x="43" y="1873"/>
                  </a:cubicBezTo>
                  <a:lnTo>
                    <a:pt x="62" y="1873"/>
                  </a:lnTo>
                  <a:cubicBezTo>
                    <a:pt x="33" y="1740"/>
                    <a:pt x="23" y="1606"/>
                    <a:pt x="23" y="1470"/>
                  </a:cubicBezTo>
                  <a:cubicBezTo>
                    <a:pt x="23" y="904"/>
                    <a:pt x="280" y="348"/>
                    <a:pt x="732" y="10"/>
                  </a:cubicBezTo>
                  <a:lnTo>
                    <a:pt x="722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7" name="Google Shape;2836;p67">
              <a:extLst>
                <a:ext uri="{FF2B5EF4-FFF2-40B4-BE49-F238E27FC236}">
                  <a16:creationId xmlns:a16="http://schemas.microsoft.com/office/drawing/2014/main" id="{7407A9DE-53B8-486D-A78C-282537A96FB1}"/>
                </a:ext>
              </a:extLst>
            </p:cNvPr>
            <p:cNvSpPr/>
            <p:nvPr/>
          </p:nvSpPr>
          <p:spPr>
            <a:xfrm>
              <a:off x="8069830" y="3177850"/>
              <a:ext cx="158309" cy="210920"/>
            </a:xfrm>
            <a:custGeom>
              <a:avLst/>
              <a:gdLst/>
              <a:ahLst/>
              <a:cxnLst/>
              <a:rect l="l" t="t" r="r" b="b"/>
              <a:pathLst>
                <a:path w="999" h="1331" extrusionOk="0">
                  <a:moveTo>
                    <a:pt x="10" y="1"/>
                  </a:moveTo>
                  <a:lnTo>
                    <a:pt x="0" y="23"/>
                  </a:lnTo>
                  <a:cubicBezTo>
                    <a:pt x="280" y="115"/>
                    <a:pt x="527" y="290"/>
                    <a:pt x="700" y="517"/>
                  </a:cubicBezTo>
                  <a:cubicBezTo>
                    <a:pt x="865" y="752"/>
                    <a:pt x="969" y="1041"/>
                    <a:pt x="979" y="1330"/>
                  </a:cubicBezTo>
                  <a:lnTo>
                    <a:pt x="999" y="1330"/>
                  </a:lnTo>
                  <a:cubicBezTo>
                    <a:pt x="989" y="1031"/>
                    <a:pt x="885" y="742"/>
                    <a:pt x="712" y="505"/>
                  </a:cubicBezTo>
                  <a:cubicBezTo>
                    <a:pt x="537" y="270"/>
                    <a:pt x="289" y="95"/>
                    <a:pt x="10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837;p67">
              <a:extLst>
                <a:ext uri="{FF2B5EF4-FFF2-40B4-BE49-F238E27FC236}">
                  <a16:creationId xmlns:a16="http://schemas.microsoft.com/office/drawing/2014/main" id="{5586D935-FB16-42CD-A4FE-DBBCE33E2244}"/>
                </a:ext>
              </a:extLst>
            </p:cNvPr>
            <p:cNvSpPr/>
            <p:nvPr/>
          </p:nvSpPr>
          <p:spPr>
            <a:xfrm>
              <a:off x="8209915" y="3253122"/>
              <a:ext cx="49125" cy="173205"/>
            </a:xfrm>
            <a:custGeom>
              <a:avLst/>
              <a:gdLst/>
              <a:ahLst/>
              <a:cxnLst/>
              <a:rect l="l" t="t" r="r" b="b"/>
              <a:pathLst>
                <a:path w="310" h="1093" extrusionOk="0">
                  <a:moveTo>
                    <a:pt x="23" y="0"/>
                  </a:moveTo>
                  <a:lnTo>
                    <a:pt x="1" y="10"/>
                  </a:lnTo>
                  <a:cubicBezTo>
                    <a:pt x="186" y="205"/>
                    <a:pt x="290" y="485"/>
                    <a:pt x="290" y="752"/>
                  </a:cubicBezTo>
                  <a:cubicBezTo>
                    <a:pt x="290" y="865"/>
                    <a:pt x="270" y="979"/>
                    <a:pt x="238" y="1080"/>
                  </a:cubicBezTo>
                  <a:lnTo>
                    <a:pt x="260" y="1093"/>
                  </a:lnTo>
                  <a:cubicBezTo>
                    <a:pt x="290" y="979"/>
                    <a:pt x="310" y="865"/>
                    <a:pt x="310" y="752"/>
                  </a:cubicBezTo>
                  <a:cubicBezTo>
                    <a:pt x="310" y="475"/>
                    <a:pt x="209" y="196"/>
                    <a:pt x="23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838;p67">
              <a:extLst>
                <a:ext uri="{FF2B5EF4-FFF2-40B4-BE49-F238E27FC236}">
                  <a16:creationId xmlns:a16="http://schemas.microsoft.com/office/drawing/2014/main" id="{D4500214-395A-4EAF-B63F-50587A0207EA}"/>
                </a:ext>
              </a:extLst>
            </p:cNvPr>
            <p:cNvSpPr/>
            <p:nvPr/>
          </p:nvSpPr>
          <p:spPr>
            <a:xfrm>
              <a:off x="7958904" y="3222221"/>
              <a:ext cx="109501" cy="199035"/>
            </a:xfrm>
            <a:custGeom>
              <a:avLst/>
              <a:gdLst/>
              <a:ahLst/>
              <a:cxnLst/>
              <a:rect l="l" t="t" r="r" b="b"/>
              <a:pathLst>
                <a:path w="691" h="1256" extrusionOk="0">
                  <a:moveTo>
                    <a:pt x="11" y="0"/>
                  </a:moveTo>
                  <a:lnTo>
                    <a:pt x="1" y="20"/>
                  </a:lnTo>
                  <a:cubicBezTo>
                    <a:pt x="401" y="277"/>
                    <a:pt x="671" y="751"/>
                    <a:pt x="671" y="1236"/>
                  </a:cubicBezTo>
                  <a:lnTo>
                    <a:pt x="671" y="1255"/>
                  </a:lnTo>
                  <a:lnTo>
                    <a:pt x="690" y="1255"/>
                  </a:lnTo>
                  <a:lnTo>
                    <a:pt x="690" y="1236"/>
                  </a:lnTo>
                  <a:cubicBezTo>
                    <a:pt x="690" y="741"/>
                    <a:pt x="424" y="267"/>
                    <a:pt x="11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0" name="Google Shape;2839;p67">
              <a:extLst>
                <a:ext uri="{FF2B5EF4-FFF2-40B4-BE49-F238E27FC236}">
                  <a16:creationId xmlns:a16="http://schemas.microsoft.com/office/drawing/2014/main" id="{DBCF30AF-0701-444B-B06B-8FC45ADAE5DE}"/>
                </a:ext>
              </a:extLst>
            </p:cNvPr>
            <p:cNvSpPr/>
            <p:nvPr/>
          </p:nvSpPr>
          <p:spPr>
            <a:xfrm>
              <a:off x="7847819" y="3297017"/>
              <a:ext cx="16481" cy="156724"/>
            </a:xfrm>
            <a:custGeom>
              <a:avLst/>
              <a:gdLst/>
              <a:ahLst/>
              <a:cxnLst/>
              <a:rect l="l" t="t" r="r" b="b"/>
              <a:pathLst>
                <a:path w="104" h="989" extrusionOk="0">
                  <a:moveTo>
                    <a:pt x="84" y="0"/>
                  </a:moveTo>
                  <a:cubicBezTo>
                    <a:pt x="22" y="166"/>
                    <a:pt x="0" y="341"/>
                    <a:pt x="0" y="517"/>
                  </a:cubicBezTo>
                  <a:cubicBezTo>
                    <a:pt x="0" y="670"/>
                    <a:pt x="22" y="835"/>
                    <a:pt x="62" y="989"/>
                  </a:cubicBezTo>
                  <a:lnTo>
                    <a:pt x="84" y="979"/>
                  </a:lnTo>
                  <a:cubicBezTo>
                    <a:pt x="42" y="825"/>
                    <a:pt x="22" y="670"/>
                    <a:pt x="22" y="517"/>
                  </a:cubicBezTo>
                  <a:cubicBezTo>
                    <a:pt x="22" y="341"/>
                    <a:pt x="42" y="176"/>
                    <a:pt x="104" y="12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1" name="Google Shape;2840;p67">
              <a:extLst>
                <a:ext uri="{FF2B5EF4-FFF2-40B4-BE49-F238E27FC236}">
                  <a16:creationId xmlns:a16="http://schemas.microsoft.com/office/drawing/2014/main" id="{6534715D-6F72-41AC-8EB8-C094169456D8}"/>
                </a:ext>
              </a:extLst>
            </p:cNvPr>
            <p:cNvSpPr/>
            <p:nvPr/>
          </p:nvSpPr>
          <p:spPr>
            <a:xfrm>
              <a:off x="8037345" y="3649447"/>
              <a:ext cx="106173" cy="36131"/>
            </a:xfrm>
            <a:custGeom>
              <a:avLst/>
              <a:gdLst/>
              <a:ahLst/>
              <a:cxnLst/>
              <a:rect l="l" t="t" r="r" b="b"/>
              <a:pathLst>
                <a:path w="670" h="228" extrusionOk="0">
                  <a:moveTo>
                    <a:pt x="10" y="0"/>
                  </a:moveTo>
                  <a:cubicBezTo>
                    <a:pt x="0" y="0"/>
                    <a:pt x="0" y="12"/>
                    <a:pt x="0" y="12"/>
                  </a:cubicBezTo>
                  <a:lnTo>
                    <a:pt x="0" y="22"/>
                  </a:lnTo>
                  <a:cubicBezTo>
                    <a:pt x="10" y="32"/>
                    <a:pt x="10" y="42"/>
                    <a:pt x="10" y="52"/>
                  </a:cubicBezTo>
                  <a:cubicBezTo>
                    <a:pt x="20" y="74"/>
                    <a:pt x="40" y="94"/>
                    <a:pt x="72" y="124"/>
                  </a:cubicBezTo>
                  <a:cubicBezTo>
                    <a:pt x="82" y="136"/>
                    <a:pt x="102" y="156"/>
                    <a:pt x="124" y="166"/>
                  </a:cubicBezTo>
                  <a:cubicBezTo>
                    <a:pt x="134" y="176"/>
                    <a:pt x="153" y="185"/>
                    <a:pt x="186" y="198"/>
                  </a:cubicBezTo>
                  <a:cubicBezTo>
                    <a:pt x="205" y="208"/>
                    <a:pt x="225" y="208"/>
                    <a:pt x="257" y="218"/>
                  </a:cubicBezTo>
                  <a:lnTo>
                    <a:pt x="299" y="218"/>
                  </a:lnTo>
                  <a:lnTo>
                    <a:pt x="329" y="227"/>
                  </a:lnTo>
                  <a:cubicBezTo>
                    <a:pt x="349" y="227"/>
                    <a:pt x="361" y="218"/>
                    <a:pt x="371" y="218"/>
                  </a:cubicBezTo>
                  <a:lnTo>
                    <a:pt x="410" y="218"/>
                  </a:lnTo>
                  <a:cubicBezTo>
                    <a:pt x="433" y="218"/>
                    <a:pt x="462" y="208"/>
                    <a:pt x="485" y="198"/>
                  </a:cubicBezTo>
                  <a:cubicBezTo>
                    <a:pt x="524" y="176"/>
                    <a:pt x="566" y="156"/>
                    <a:pt x="596" y="124"/>
                  </a:cubicBezTo>
                  <a:cubicBezTo>
                    <a:pt x="618" y="94"/>
                    <a:pt x="638" y="74"/>
                    <a:pt x="648" y="52"/>
                  </a:cubicBezTo>
                  <a:cubicBezTo>
                    <a:pt x="658" y="32"/>
                    <a:pt x="670" y="22"/>
                    <a:pt x="670" y="22"/>
                  </a:cubicBezTo>
                  <a:cubicBezTo>
                    <a:pt x="670" y="12"/>
                    <a:pt x="670" y="0"/>
                    <a:pt x="658" y="0"/>
                  </a:cubicBezTo>
                  <a:cubicBezTo>
                    <a:pt x="658" y="0"/>
                    <a:pt x="648" y="0"/>
                    <a:pt x="648" y="12"/>
                  </a:cubicBezTo>
                  <a:cubicBezTo>
                    <a:pt x="648" y="12"/>
                    <a:pt x="638" y="22"/>
                    <a:pt x="628" y="32"/>
                  </a:cubicBezTo>
                  <a:cubicBezTo>
                    <a:pt x="618" y="52"/>
                    <a:pt x="596" y="74"/>
                    <a:pt x="566" y="94"/>
                  </a:cubicBezTo>
                  <a:cubicBezTo>
                    <a:pt x="546" y="124"/>
                    <a:pt x="504" y="146"/>
                    <a:pt x="462" y="156"/>
                  </a:cubicBezTo>
                  <a:cubicBezTo>
                    <a:pt x="443" y="166"/>
                    <a:pt x="423" y="166"/>
                    <a:pt x="401" y="176"/>
                  </a:cubicBezTo>
                  <a:lnTo>
                    <a:pt x="299" y="176"/>
                  </a:lnTo>
                  <a:cubicBezTo>
                    <a:pt x="287" y="176"/>
                    <a:pt x="277" y="176"/>
                    <a:pt x="267" y="166"/>
                  </a:cubicBezTo>
                  <a:cubicBezTo>
                    <a:pt x="237" y="166"/>
                    <a:pt x="215" y="166"/>
                    <a:pt x="195" y="156"/>
                  </a:cubicBezTo>
                  <a:cubicBezTo>
                    <a:pt x="176" y="146"/>
                    <a:pt x="153" y="136"/>
                    <a:pt x="144" y="124"/>
                  </a:cubicBezTo>
                  <a:cubicBezTo>
                    <a:pt x="124" y="114"/>
                    <a:pt x="114" y="104"/>
                    <a:pt x="92" y="94"/>
                  </a:cubicBezTo>
                  <a:cubicBezTo>
                    <a:pt x="72" y="74"/>
                    <a:pt x="52" y="52"/>
                    <a:pt x="40" y="32"/>
                  </a:cubicBezTo>
                  <a:cubicBezTo>
                    <a:pt x="30" y="22"/>
                    <a:pt x="30" y="22"/>
                    <a:pt x="30" y="12"/>
                  </a:cubicBezTo>
                  <a:cubicBezTo>
                    <a:pt x="20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2" name="Google Shape;2841;p67">
              <a:extLst>
                <a:ext uri="{FF2B5EF4-FFF2-40B4-BE49-F238E27FC236}">
                  <a16:creationId xmlns:a16="http://schemas.microsoft.com/office/drawing/2014/main" id="{0D07A000-BC3B-4E97-98D1-7E008A6C636C}"/>
                </a:ext>
              </a:extLst>
            </p:cNvPr>
            <p:cNvSpPr/>
            <p:nvPr/>
          </p:nvSpPr>
          <p:spPr>
            <a:xfrm>
              <a:off x="7852256" y="3446451"/>
              <a:ext cx="160528" cy="101895"/>
            </a:xfrm>
            <a:custGeom>
              <a:avLst/>
              <a:gdLst/>
              <a:ahLst/>
              <a:cxnLst/>
              <a:rect l="l" t="t" r="r" b="b"/>
              <a:pathLst>
                <a:path w="1013" h="643" extrusionOk="0">
                  <a:moveTo>
                    <a:pt x="702" y="1"/>
                  </a:moveTo>
                  <a:cubicBezTo>
                    <a:pt x="456" y="1"/>
                    <a:pt x="66" y="478"/>
                    <a:pt x="66" y="478"/>
                  </a:cubicBezTo>
                  <a:cubicBezTo>
                    <a:pt x="0" y="606"/>
                    <a:pt x="54" y="643"/>
                    <a:pt x="136" y="643"/>
                  </a:cubicBezTo>
                  <a:cubicBezTo>
                    <a:pt x="220" y="643"/>
                    <a:pt x="334" y="603"/>
                    <a:pt x="375" y="582"/>
                  </a:cubicBezTo>
                  <a:cubicBezTo>
                    <a:pt x="457" y="540"/>
                    <a:pt x="1013" y="191"/>
                    <a:pt x="788" y="26"/>
                  </a:cubicBezTo>
                  <a:cubicBezTo>
                    <a:pt x="762" y="9"/>
                    <a:pt x="733" y="1"/>
                    <a:pt x="702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3" name="Google Shape;2842;p67">
              <a:extLst>
                <a:ext uri="{FF2B5EF4-FFF2-40B4-BE49-F238E27FC236}">
                  <a16:creationId xmlns:a16="http://schemas.microsoft.com/office/drawing/2014/main" id="{3C48970E-2A95-40A4-B0F2-F0B3B51747C6}"/>
                </a:ext>
              </a:extLst>
            </p:cNvPr>
            <p:cNvSpPr/>
            <p:nvPr/>
          </p:nvSpPr>
          <p:spPr>
            <a:xfrm>
              <a:off x="8143359" y="3436943"/>
              <a:ext cx="167025" cy="95556"/>
            </a:xfrm>
            <a:custGeom>
              <a:avLst/>
              <a:gdLst/>
              <a:ahLst/>
              <a:cxnLst/>
              <a:rect l="l" t="t" r="r" b="b"/>
              <a:pathLst>
                <a:path w="1054" h="603" extrusionOk="0">
                  <a:moveTo>
                    <a:pt x="326" y="1"/>
                  </a:moveTo>
                  <a:cubicBezTo>
                    <a:pt x="289" y="1"/>
                    <a:pt x="254" y="11"/>
                    <a:pt x="226" y="34"/>
                  </a:cubicBezTo>
                  <a:cubicBezTo>
                    <a:pt x="1" y="209"/>
                    <a:pt x="586" y="518"/>
                    <a:pt x="668" y="560"/>
                  </a:cubicBezTo>
                  <a:cubicBezTo>
                    <a:pt x="712" y="574"/>
                    <a:pt x="816" y="603"/>
                    <a:pt x="898" y="603"/>
                  </a:cubicBezTo>
                  <a:cubicBezTo>
                    <a:pt x="990" y="603"/>
                    <a:pt x="1054" y="567"/>
                    <a:pt x="977" y="437"/>
                  </a:cubicBezTo>
                  <a:cubicBezTo>
                    <a:pt x="977" y="437"/>
                    <a:pt x="575" y="1"/>
                    <a:pt x="32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4" name="Google Shape;2843;p67">
              <a:extLst>
                <a:ext uri="{FF2B5EF4-FFF2-40B4-BE49-F238E27FC236}">
                  <a16:creationId xmlns:a16="http://schemas.microsoft.com/office/drawing/2014/main" id="{BF6A89AC-FF7E-4056-A458-E6DC1E1325BD}"/>
                </a:ext>
              </a:extLst>
            </p:cNvPr>
            <p:cNvSpPr/>
            <p:nvPr/>
          </p:nvSpPr>
          <p:spPr>
            <a:xfrm>
              <a:off x="8063175" y="3479887"/>
              <a:ext cx="78441" cy="168134"/>
            </a:xfrm>
            <a:custGeom>
              <a:avLst/>
              <a:gdLst/>
              <a:ahLst/>
              <a:cxnLst/>
              <a:rect l="l" t="t" r="r" b="b"/>
              <a:pathLst>
                <a:path w="495" h="1061" extrusionOk="0">
                  <a:moveTo>
                    <a:pt x="42" y="0"/>
                  </a:moveTo>
                  <a:cubicBezTo>
                    <a:pt x="32" y="0"/>
                    <a:pt x="32" y="0"/>
                    <a:pt x="32" y="10"/>
                  </a:cubicBezTo>
                  <a:cubicBezTo>
                    <a:pt x="32" y="10"/>
                    <a:pt x="32" y="32"/>
                    <a:pt x="23" y="72"/>
                  </a:cubicBezTo>
                  <a:cubicBezTo>
                    <a:pt x="23" y="124"/>
                    <a:pt x="13" y="185"/>
                    <a:pt x="13" y="257"/>
                  </a:cubicBezTo>
                  <a:cubicBezTo>
                    <a:pt x="13" y="341"/>
                    <a:pt x="0" y="423"/>
                    <a:pt x="13" y="514"/>
                  </a:cubicBezTo>
                  <a:cubicBezTo>
                    <a:pt x="13" y="546"/>
                    <a:pt x="23" y="566"/>
                    <a:pt x="23" y="598"/>
                  </a:cubicBezTo>
                  <a:cubicBezTo>
                    <a:pt x="32" y="618"/>
                    <a:pt x="32" y="638"/>
                    <a:pt x="42" y="670"/>
                  </a:cubicBezTo>
                  <a:cubicBezTo>
                    <a:pt x="52" y="680"/>
                    <a:pt x="62" y="690"/>
                    <a:pt x="84" y="699"/>
                  </a:cubicBezTo>
                  <a:cubicBezTo>
                    <a:pt x="84" y="712"/>
                    <a:pt x="84" y="712"/>
                    <a:pt x="94" y="712"/>
                  </a:cubicBezTo>
                  <a:lnTo>
                    <a:pt x="124" y="712"/>
                  </a:lnTo>
                  <a:cubicBezTo>
                    <a:pt x="156" y="712"/>
                    <a:pt x="176" y="699"/>
                    <a:pt x="208" y="690"/>
                  </a:cubicBezTo>
                  <a:cubicBezTo>
                    <a:pt x="247" y="680"/>
                    <a:pt x="299" y="650"/>
                    <a:pt x="341" y="650"/>
                  </a:cubicBezTo>
                  <a:cubicBezTo>
                    <a:pt x="347" y="646"/>
                    <a:pt x="353" y="645"/>
                    <a:pt x="360" y="645"/>
                  </a:cubicBezTo>
                  <a:cubicBezTo>
                    <a:pt x="374" y="645"/>
                    <a:pt x="389" y="653"/>
                    <a:pt x="403" y="660"/>
                  </a:cubicBezTo>
                  <a:cubicBezTo>
                    <a:pt x="413" y="660"/>
                    <a:pt x="423" y="680"/>
                    <a:pt x="433" y="699"/>
                  </a:cubicBezTo>
                  <a:cubicBezTo>
                    <a:pt x="455" y="741"/>
                    <a:pt x="455" y="793"/>
                    <a:pt x="445" y="823"/>
                  </a:cubicBezTo>
                  <a:cubicBezTo>
                    <a:pt x="433" y="865"/>
                    <a:pt x="413" y="897"/>
                    <a:pt x="393" y="927"/>
                  </a:cubicBezTo>
                  <a:cubicBezTo>
                    <a:pt x="341" y="979"/>
                    <a:pt x="280" y="1008"/>
                    <a:pt x="247" y="1021"/>
                  </a:cubicBezTo>
                  <a:lnTo>
                    <a:pt x="186" y="1050"/>
                  </a:lnTo>
                  <a:cubicBezTo>
                    <a:pt x="176" y="1050"/>
                    <a:pt x="176" y="1050"/>
                    <a:pt x="176" y="1060"/>
                  </a:cubicBezTo>
                  <a:lnTo>
                    <a:pt x="186" y="1060"/>
                  </a:lnTo>
                  <a:cubicBezTo>
                    <a:pt x="186" y="1060"/>
                    <a:pt x="208" y="1060"/>
                    <a:pt x="247" y="1040"/>
                  </a:cubicBezTo>
                  <a:cubicBezTo>
                    <a:pt x="289" y="1031"/>
                    <a:pt x="351" y="998"/>
                    <a:pt x="413" y="947"/>
                  </a:cubicBezTo>
                  <a:cubicBezTo>
                    <a:pt x="445" y="917"/>
                    <a:pt x="465" y="875"/>
                    <a:pt x="475" y="835"/>
                  </a:cubicBezTo>
                  <a:cubicBezTo>
                    <a:pt x="495" y="783"/>
                    <a:pt x="485" y="741"/>
                    <a:pt x="475" y="690"/>
                  </a:cubicBezTo>
                  <a:cubicBezTo>
                    <a:pt x="465" y="670"/>
                    <a:pt x="445" y="638"/>
                    <a:pt x="423" y="618"/>
                  </a:cubicBezTo>
                  <a:cubicBezTo>
                    <a:pt x="393" y="608"/>
                    <a:pt x="361" y="608"/>
                    <a:pt x="341" y="608"/>
                  </a:cubicBezTo>
                  <a:cubicBezTo>
                    <a:pt x="280" y="618"/>
                    <a:pt x="238" y="638"/>
                    <a:pt x="186" y="660"/>
                  </a:cubicBezTo>
                  <a:cubicBezTo>
                    <a:pt x="166" y="660"/>
                    <a:pt x="146" y="670"/>
                    <a:pt x="124" y="670"/>
                  </a:cubicBezTo>
                  <a:lnTo>
                    <a:pt x="94" y="670"/>
                  </a:lnTo>
                  <a:cubicBezTo>
                    <a:pt x="94" y="670"/>
                    <a:pt x="84" y="660"/>
                    <a:pt x="84" y="650"/>
                  </a:cubicBezTo>
                  <a:cubicBezTo>
                    <a:pt x="62" y="608"/>
                    <a:pt x="52" y="566"/>
                    <a:pt x="52" y="514"/>
                  </a:cubicBezTo>
                  <a:cubicBezTo>
                    <a:pt x="42" y="423"/>
                    <a:pt x="42" y="341"/>
                    <a:pt x="42" y="257"/>
                  </a:cubicBezTo>
                  <a:cubicBezTo>
                    <a:pt x="42" y="114"/>
                    <a:pt x="52" y="10"/>
                    <a:pt x="52" y="10"/>
                  </a:cubicBezTo>
                  <a:cubicBezTo>
                    <a:pt x="52" y="0"/>
                    <a:pt x="42" y="0"/>
                    <a:pt x="42" y="0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844;p67">
              <a:extLst>
                <a:ext uri="{FF2B5EF4-FFF2-40B4-BE49-F238E27FC236}">
                  <a16:creationId xmlns:a16="http://schemas.microsoft.com/office/drawing/2014/main" id="{8E9BC335-304E-4149-8901-695C11F3D0D5}"/>
                </a:ext>
              </a:extLst>
            </p:cNvPr>
            <p:cNvSpPr/>
            <p:nvPr/>
          </p:nvSpPr>
          <p:spPr>
            <a:xfrm>
              <a:off x="8157938" y="3543432"/>
              <a:ext cx="124239" cy="70518"/>
            </a:xfrm>
            <a:custGeom>
              <a:avLst/>
              <a:gdLst/>
              <a:ahLst/>
              <a:cxnLst/>
              <a:rect l="l" t="t" r="r" b="b"/>
              <a:pathLst>
                <a:path w="784" h="445" extrusionOk="0">
                  <a:moveTo>
                    <a:pt x="424" y="0"/>
                  </a:moveTo>
                  <a:cubicBezTo>
                    <a:pt x="413" y="0"/>
                    <a:pt x="402" y="1"/>
                    <a:pt x="391" y="2"/>
                  </a:cubicBezTo>
                  <a:cubicBezTo>
                    <a:pt x="289" y="2"/>
                    <a:pt x="176" y="51"/>
                    <a:pt x="104" y="135"/>
                  </a:cubicBezTo>
                  <a:cubicBezTo>
                    <a:pt x="32" y="207"/>
                    <a:pt x="0" y="331"/>
                    <a:pt x="32" y="422"/>
                  </a:cubicBezTo>
                  <a:cubicBezTo>
                    <a:pt x="32" y="434"/>
                    <a:pt x="42" y="444"/>
                    <a:pt x="42" y="444"/>
                  </a:cubicBezTo>
                  <a:cubicBezTo>
                    <a:pt x="52" y="434"/>
                    <a:pt x="62" y="434"/>
                    <a:pt x="52" y="422"/>
                  </a:cubicBezTo>
                  <a:cubicBezTo>
                    <a:pt x="42" y="331"/>
                    <a:pt x="82" y="227"/>
                    <a:pt x="144" y="165"/>
                  </a:cubicBezTo>
                  <a:cubicBezTo>
                    <a:pt x="205" y="93"/>
                    <a:pt x="299" y="64"/>
                    <a:pt x="391" y="64"/>
                  </a:cubicBezTo>
                  <a:cubicBezTo>
                    <a:pt x="485" y="64"/>
                    <a:pt x="576" y="93"/>
                    <a:pt x="638" y="165"/>
                  </a:cubicBezTo>
                  <a:cubicBezTo>
                    <a:pt x="700" y="227"/>
                    <a:pt x="732" y="321"/>
                    <a:pt x="722" y="422"/>
                  </a:cubicBezTo>
                  <a:lnTo>
                    <a:pt x="732" y="434"/>
                  </a:lnTo>
                  <a:cubicBezTo>
                    <a:pt x="742" y="434"/>
                    <a:pt x="751" y="434"/>
                    <a:pt x="751" y="422"/>
                  </a:cubicBezTo>
                  <a:cubicBezTo>
                    <a:pt x="784" y="321"/>
                    <a:pt x="751" y="207"/>
                    <a:pt x="680" y="125"/>
                  </a:cubicBezTo>
                  <a:cubicBezTo>
                    <a:pt x="615" y="50"/>
                    <a:pt x="525" y="0"/>
                    <a:pt x="4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6" name="Google Shape;2845;p67">
              <a:extLst>
                <a:ext uri="{FF2B5EF4-FFF2-40B4-BE49-F238E27FC236}">
                  <a16:creationId xmlns:a16="http://schemas.microsoft.com/office/drawing/2014/main" id="{80FE8EAE-0B89-47FE-B0A5-66D1A009A9B4}"/>
                </a:ext>
              </a:extLst>
            </p:cNvPr>
            <p:cNvSpPr/>
            <p:nvPr/>
          </p:nvSpPr>
          <p:spPr>
            <a:xfrm>
              <a:off x="8273777" y="3592557"/>
              <a:ext cx="32644" cy="9983"/>
            </a:xfrm>
            <a:custGeom>
              <a:avLst/>
              <a:gdLst/>
              <a:ahLst/>
              <a:cxnLst/>
              <a:rect l="l" t="t" r="r" b="b"/>
              <a:pathLst>
                <a:path w="206" h="63" extrusionOk="0">
                  <a:moveTo>
                    <a:pt x="186" y="1"/>
                  </a:moveTo>
                  <a:lnTo>
                    <a:pt x="20" y="11"/>
                  </a:lnTo>
                  <a:cubicBezTo>
                    <a:pt x="11" y="11"/>
                    <a:pt x="1" y="21"/>
                    <a:pt x="1" y="40"/>
                  </a:cubicBezTo>
                  <a:cubicBezTo>
                    <a:pt x="1" y="50"/>
                    <a:pt x="20" y="63"/>
                    <a:pt x="30" y="63"/>
                  </a:cubicBezTo>
                  <a:lnTo>
                    <a:pt x="186" y="30"/>
                  </a:lnTo>
                  <a:cubicBezTo>
                    <a:pt x="196" y="30"/>
                    <a:pt x="206" y="21"/>
                    <a:pt x="206" y="11"/>
                  </a:cubicBezTo>
                  <a:cubicBezTo>
                    <a:pt x="206" y="1"/>
                    <a:pt x="196" y="1"/>
                    <a:pt x="1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846;p67">
              <a:extLst>
                <a:ext uri="{FF2B5EF4-FFF2-40B4-BE49-F238E27FC236}">
                  <a16:creationId xmlns:a16="http://schemas.microsoft.com/office/drawing/2014/main" id="{79BA5C4C-BF69-46F2-BFBA-741E9D7F5DB9}"/>
                </a:ext>
              </a:extLst>
            </p:cNvPr>
            <p:cNvSpPr/>
            <p:nvPr/>
          </p:nvSpPr>
          <p:spPr>
            <a:xfrm>
              <a:off x="8270607" y="3576077"/>
              <a:ext cx="32803" cy="16639"/>
            </a:xfrm>
            <a:custGeom>
              <a:avLst/>
              <a:gdLst/>
              <a:ahLst/>
              <a:cxnLst/>
              <a:rect l="l" t="t" r="r" b="b"/>
              <a:pathLst>
                <a:path w="207" h="105" extrusionOk="0">
                  <a:moveTo>
                    <a:pt x="174" y="1"/>
                  </a:moveTo>
                  <a:lnTo>
                    <a:pt x="21" y="53"/>
                  </a:lnTo>
                  <a:cubicBezTo>
                    <a:pt x="11" y="53"/>
                    <a:pt x="1" y="73"/>
                    <a:pt x="11" y="83"/>
                  </a:cubicBezTo>
                  <a:cubicBezTo>
                    <a:pt x="11" y="92"/>
                    <a:pt x="31" y="105"/>
                    <a:pt x="40" y="105"/>
                  </a:cubicBezTo>
                  <a:lnTo>
                    <a:pt x="186" y="43"/>
                  </a:lnTo>
                  <a:cubicBezTo>
                    <a:pt x="196" y="31"/>
                    <a:pt x="206" y="31"/>
                    <a:pt x="206" y="21"/>
                  </a:cubicBezTo>
                  <a:cubicBezTo>
                    <a:pt x="196" y="11"/>
                    <a:pt x="186" y="1"/>
                    <a:pt x="17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847;p67">
              <a:extLst>
                <a:ext uri="{FF2B5EF4-FFF2-40B4-BE49-F238E27FC236}">
                  <a16:creationId xmlns:a16="http://schemas.microsoft.com/office/drawing/2014/main" id="{13CC66EB-AD5F-46A3-9010-8F31F625695A}"/>
                </a:ext>
              </a:extLst>
            </p:cNvPr>
            <p:cNvSpPr/>
            <p:nvPr/>
          </p:nvSpPr>
          <p:spPr>
            <a:xfrm>
              <a:off x="8267121" y="3559121"/>
              <a:ext cx="31060" cy="20918"/>
            </a:xfrm>
            <a:custGeom>
              <a:avLst/>
              <a:gdLst/>
              <a:ahLst/>
              <a:cxnLst/>
              <a:rect l="l" t="t" r="r" b="b"/>
              <a:pathLst>
                <a:path w="196" h="132" extrusionOk="0">
                  <a:moveTo>
                    <a:pt x="175" y="0"/>
                  </a:moveTo>
                  <a:cubicBezTo>
                    <a:pt x="172" y="0"/>
                    <a:pt x="169" y="1"/>
                    <a:pt x="166" y="4"/>
                  </a:cubicBezTo>
                  <a:lnTo>
                    <a:pt x="23" y="76"/>
                  </a:lnTo>
                  <a:lnTo>
                    <a:pt x="23" y="88"/>
                  </a:lnTo>
                  <a:cubicBezTo>
                    <a:pt x="11" y="88"/>
                    <a:pt x="1" y="108"/>
                    <a:pt x="11" y="118"/>
                  </a:cubicBezTo>
                  <a:cubicBezTo>
                    <a:pt x="19" y="125"/>
                    <a:pt x="32" y="132"/>
                    <a:pt x="42" y="132"/>
                  </a:cubicBezTo>
                  <a:cubicBezTo>
                    <a:pt x="46" y="132"/>
                    <a:pt x="50" y="131"/>
                    <a:pt x="53" y="128"/>
                  </a:cubicBezTo>
                  <a:lnTo>
                    <a:pt x="186" y="36"/>
                  </a:lnTo>
                  <a:cubicBezTo>
                    <a:pt x="186" y="26"/>
                    <a:pt x="196" y="14"/>
                    <a:pt x="186" y="14"/>
                  </a:cubicBezTo>
                  <a:cubicBezTo>
                    <a:pt x="186" y="7"/>
                    <a:pt x="181" y="0"/>
                    <a:pt x="1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9" name="Google Shape;2848;p67">
              <a:extLst>
                <a:ext uri="{FF2B5EF4-FFF2-40B4-BE49-F238E27FC236}">
                  <a16:creationId xmlns:a16="http://schemas.microsoft.com/office/drawing/2014/main" id="{9A53F97D-9DFD-4412-A987-799B70C9A5CF}"/>
                </a:ext>
              </a:extLst>
            </p:cNvPr>
            <p:cNvSpPr/>
            <p:nvPr/>
          </p:nvSpPr>
          <p:spPr>
            <a:xfrm>
              <a:off x="7895200" y="3545176"/>
              <a:ext cx="125823" cy="71786"/>
            </a:xfrm>
            <a:custGeom>
              <a:avLst/>
              <a:gdLst/>
              <a:ahLst/>
              <a:cxnLst/>
              <a:rect l="l" t="t" r="r" b="b"/>
              <a:pathLst>
                <a:path w="794" h="453" extrusionOk="0">
                  <a:moveTo>
                    <a:pt x="403" y="1"/>
                  </a:moveTo>
                  <a:cubicBezTo>
                    <a:pt x="289" y="1"/>
                    <a:pt x="176" y="53"/>
                    <a:pt x="104" y="134"/>
                  </a:cubicBezTo>
                  <a:cubicBezTo>
                    <a:pt x="32" y="216"/>
                    <a:pt x="0" y="339"/>
                    <a:pt x="32" y="443"/>
                  </a:cubicBezTo>
                  <a:cubicBezTo>
                    <a:pt x="32" y="453"/>
                    <a:pt x="42" y="453"/>
                    <a:pt x="42" y="453"/>
                  </a:cubicBezTo>
                  <a:cubicBezTo>
                    <a:pt x="52" y="453"/>
                    <a:pt x="62" y="443"/>
                    <a:pt x="62" y="433"/>
                  </a:cubicBezTo>
                  <a:cubicBezTo>
                    <a:pt x="52" y="339"/>
                    <a:pt x="84" y="238"/>
                    <a:pt x="146" y="176"/>
                  </a:cubicBezTo>
                  <a:cubicBezTo>
                    <a:pt x="208" y="102"/>
                    <a:pt x="299" y="63"/>
                    <a:pt x="403" y="63"/>
                  </a:cubicBezTo>
                  <a:cubicBezTo>
                    <a:pt x="494" y="63"/>
                    <a:pt x="588" y="102"/>
                    <a:pt x="650" y="176"/>
                  </a:cubicBezTo>
                  <a:cubicBezTo>
                    <a:pt x="722" y="248"/>
                    <a:pt x="751" y="339"/>
                    <a:pt x="742" y="443"/>
                  </a:cubicBezTo>
                  <a:cubicBezTo>
                    <a:pt x="742" y="443"/>
                    <a:pt x="742" y="453"/>
                    <a:pt x="751" y="453"/>
                  </a:cubicBezTo>
                  <a:cubicBezTo>
                    <a:pt x="764" y="453"/>
                    <a:pt x="774" y="453"/>
                    <a:pt x="774" y="443"/>
                  </a:cubicBezTo>
                  <a:cubicBezTo>
                    <a:pt x="793" y="339"/>
                    <a:pt x="764" y="226"/>
                    <a:pt x="690" y="144"/>
                  </a:cubicBezTo>
                  <a:cubicBezTo>
                    <a:pt x="618" y="53"/>
                    <a:pt x="504" y="11"/>
                    <a:pt x="4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0" name="Google Shape;2849;p67">
              <a:extLst>
                <a:ext uri="{FF2B5EF4-FFF2-40B4-BE49-F238E27FC236}">
                  <a16:creationId xmlns:a16="http://schemas.microsoft.com/office/drawing/2014/main" id="{C5511ECD-041A-4F89-8EF7-2C11917C20AD}"/>
                </a:ext>
              </a:extLst>
            </p:cNvPr>
            <p:cNvSpPr/>
            <p:nvPr/>
          </p:nvSpPr>
          <p:spPr>
            <a:xfrm>
              <a:off x="7869370" y="3595726"/>
              <a:ext cx="34229" cy="9983"/>
            </a:xfrm>
            <a:custGeom>
              <a:avLst/>
              <a:gdLst/>
              <a:ahLst/>
              <a:cxnLst/>
              <a:rect l="l" t="t" r="r" b="b"/>
              <a:pathLst>
                <a:path w="216" h="63" extrusionOk="0">
                  <a:moveTo>
                    <a:pt x="20" y="1"/>
                  </a:moveTo>
                  <a:cubicBezTo>
                    <a:pt x="10" y="1"/>
                    <a:pt x="10" y="10"/>
                    <a:pt x="10" y="20"/>
                  </a:cubicBezTo>
                  <a:cubicBezTo>
                    <a:pt x="0" y="30"/>
                    <a:pt x="10" y="43"/>
                    <a:pt x="20" y="43"/>
                  </a:cubicBezTo>
                  <a:lnTo>
                    <a:pt x="185" y="62"/>
                  </a:lnTo>
                  <a:cubicBezTo>
                    <a:pt x="205" y="62"/>
                    <a:pt x="215" y="52"/>
                    <a:pt x="215" y="43"/>
                  </a:cubicBezTo>
                  <a:cubicBezTo>
                    <a:pt x="215" y="20"/>
                    <a:pt x="205" y="10"/>
                    <a:pt x="185" y="10"/>
                  </a:cubicBezTo>
                  <a:lnTo>
                    <a:pt x="2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1" name="Google Shape;2850;p67">
              <a:extLst>
                <a:ext uri="{FF2B5EF4-FFF2-40B4-BE49-F238E27FC236}">
                  <a16:creationId xmlns:a16="http://schemas.microsoft.com/office/drawing/2014/main" id="{5F0BFDF8-AEE1-4E28-A0F5-6186ECC676B9}"/>
                </a:ext>
              </a:extLst>
            </p:cNvPr>
            <p:cNvSpPr/>
            <p:nvPr/>
          </p:nvSpPr>
          <p:spPr>
            <a:xfrm>
              <a:off x="7873966" y="3580197"/>
              <a:ext cx="32644" cy="15688"/>
            </a:xfrm>
            <a:custGeom>
              <a:avLst/>
              <a:gdLst/>
              <a:ahLst/>
              <a:cxnLst/>
              <a:rect l="l" t="t" r="r" b="b"/>
              <a:pathLst>
                <a:path w="206" h="99" extrusionOk="0">
                  <a:moveTo>
                    <a:pt x="12" y="1"/>
                  </a:moveTo>
                  <a:cubicBezTo>
                    <a:pt x="6" y="1"/>
                    <a:pt x="1" y="8"/>
                    <a:pt x="1" y="17"/>
                  </a:cubicBezTo>
                  <a:cubicBezTo>
                    <a:pt x="1" y="27"/>
                    <a:pt x="1" y="37"/>
                    <a:pt x="11" y="37"/>
                  </a:cubicBezTo>
                  <a:lnTo>
                    <a:pt x="166" y="99"/>
                  </a:lnTo>
                  <a:cubicBezTo>
                    <a:pt x="186" y="99"/>
                    <a:pt x="196" y="99"/>
                    <a:pt x="196" y="79"/>
                  </a:cubicBezTo>
                  <a:cubicBezTo>
                    <a:pt x="206" y="66"/>
                    <a:pt x="196" y="47"/>
                    <a:pt x="186" y="47"/>
                  </a:cubicBezTo>
                  <a:lnTo>
                    <a:pt x="21" y="5"/>
                  </a:lnTo>
                  <a:cubicBezTo>
                    <a:pt x="18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2" name="Google Shape;2851;p67">
              <a:extLst>
                <a:ext uri="{FF2B5EF4-FFF2-40B4-BE49-F238E27FC236}">
                  <a16:creationId xmlns:a16="http://schemas.microsoft.com/office/drawing/2014/main" id="{2C51F8E4-1706-4833-8AE6-425DAB47804A}"/>
                </a:ext>
              </a:extLst>
            </p:cNvPr>
            <p:cNvSpPr/>
            <p:nvPr/>
          </p:nvSpPr>
          <p:spPr>
            <a:xfrm>
              <a:off x="7879037" y="3562290"/>
              <a:ext cx="31218" cy="21393"/>
            </a:xfrm>
            <a:custGeom>
              <a:avLst/>
              <a:gdLst/>
              <a:ahLst/>
              <a:cxnLst/>
              <a:rect l="l" t="t" r="r" b="b"/>
              <a:pathLst>
                <a:path w="197" h="135" extrusionOk="0">
                  <a:moveTo>
                    <a:pt x="21" y="1"/>
                  </a:moveTo>
                  <a:cubicBezTo>
                    <a:pt x="14" y="1"/>
                    <a:pt x="7" y="6"/>
                    <a:pt x="1" y="6"/>
                  </a:cubicBezTo>
                  <a:cubicBezTo>
                    <a:pt x="1" y="16"/>
                    <a:pt x="1" y="26"/>
                    <a:pt x="11" y="36"/>
                  </a:cubicBezTo>
                  <a:lnTo>
                    <a:pt x="144" y="130"/>
                  </a:lnTo>
                  <a:cubicBezTo>
                    <a:pt x="150" y="133"/>
                    <a:pt x="155" y="134"/>
                    <a:pt x="159" y="134"/>
                  </a:cubicBezTo>
                  <a:cubicBezTo>
                    <a:pt x="170" y="134"/>
                    <a:pt x="177" y="126"/>
                    <a:pt x="186" y="118"/>
                  </a:cubicBezTo>
                  <a:cubicBezTo>
                    <a:pt x="196" y="108"/>
                    <a:pt x="186" y="88"/>
                    <a:pt x="174" y="88"/>
                  </a:cubicBezTo>
                  <a:lnTo>
                    <a:pt x="31" y="6"/>
                  </a:lnTo>
                  <a:cubicBezTo>
                    <a:pt x="27" y="2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3" name="Google Shape;2852;p67">
              <a:extLst>
                <a:ext uri="{FF2B5EF4-FFF2-40B4-BE49-F238E27FC236}">
                  <a16:creationId xmlns:a16="http://schemas.microsoft.com/office/drawing/2014/main" id="{099866F4-9E0E-4DB9-81FA-374B9758C46D}"/>
                </a:ext>
              </a:extLst>
            </p:cNvPr>
            <p:cNvSpPr/>
            <p:nvPr/>
          </p:nvSpPr>
          <p:spPr>
            <a:xfrm>
              <a:off x="7872381" y="4613873"/>
              <a:ext cx="176374" cy="318044"/>
            </a:xfrm>
            <a:custGeom>
              <a:avLst/>
              <a:gdLst/>
              <a:ahLst/>
              <a:cxnLst/>
              <a:rect l="l" t="t" r="r" b="b"/>
              <a:pathLst>
                <a:path w="1113" h="2007" extrusionOk="0">
                  <a:moveTo>
                    <a:pt x="1" y="0"/>
                  </a:moveTo>
                  <a:lnTo>
                    <a:pt x="53" y="371"/>
                  </a:lnTo>
                  <a:lnTo>
                    <a:pt x="166" y="1298"/>
                  </a:lnTo>
                  <a:lnTo>
                    <a:pt x="258" y="2007"/>
                  </a:lnTo>
                  <a:lnTo>
                    <a:pt x="1103" y="1997"/>
                  </a:lnTo>
                  <a:lnTo>
                    <a:pt x="1113" y="0"/>
                  </a:ln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4" name="Google Shape;2853;p67">
              <a:extLst>
                <a:ext uri="{FF2B5EF4-FFF2-40B4-BE49-F238E27FC236}">
                  <a16:creationId xmlns:a16="http://schemas.microsoft.com/office/drawing/2014/main" id="{EC5A357E-B279-4C3B-AD01-434D6F2C5967}"/>
                </a:ext>
              </a:extLst>
            </p:cNvPr>
            <p:cNvSpPr/>
            <p:nvPr/>
          </p:nvSpPr>
          <p:spPr>
            <a:xfrm>
              <a:off x="7898686" y="4750947"/>
              <a:ext cx="148484" cy="88266"/>
            </a:xfrm>
            <a:custGeom>
              <a:avLst/>
              <a:gdLst/>
              <a:ahLst/>
              <a:cxnLst/>
              <a:rect l="l" t="t" r="r" b="b"/>
              <a:pathLst>
                <a:path w="937" h="557" extrusionOk="0">
                  <a:moveTo>
                    <a:pt x="804" y="0"/>
                  </a:moveTo>
                  <a:lnTo>
                    <a:pt x="791" y="413"/>
                  </a:lnTo>
                  <a:lnTo>
                    <a:pt x="0" y="433"/>
                  </a:lnTo>
                  <a:lnTo>
                    <a:pt x="20" y="556"/>
                  </a:lnTo>
                  <a:lnTo>
                    <a:pt x="937" y="556"/>
                  </a:lnTo>
                  <a:lnTo>
                    <a:pt x="937" y="10"/>
                  </a:lnTo>
                  <a:cubicBezTo>
                    <a:pt x="895" y="10"/>
                    <a:pt x="843" y="10"/>
                    <a:pt x="804" y="0"/>
                  </a:cubicBezTo>
                  <a:close/>
                </a:path>
              </a:pathLst>
            </a:custGeom>
            <a:solidFill>
              <a:srgbClr val="EE9E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5" name="Google Shape;2854;p67">
              <a:extLst>
                <a:ext uri="{FF2B5EF4-FFF2-40B4-BE49-F238E27FC236}">
                  <a16:creationId xmlns:a16="http://schemas.microsoft.com/office/drawing/2014/main" id="{A8147ADF-0518-4D7D-8D3F-A9075B8709C8}"/>
                </a:ext>
              </a:extLst>
            </p:cNvPr>
            <p:cNvSpPr/>
            <p:nvPr/>
          </p:nvSpPr>
          <p:spPr>
            <a:xfrm>
              <a:off x="7820404" y="4839054"/>
              <a:ext cx="246417" cy="175265"/>
            </a:xfrm>
            <a:custGeom>
              <a:avLst/>
              <a:gdLst/>
              <a:ahLst/>
              <a:cxnLst/>
              <a:rect l="l" t="t" r="r" b="b"/>
              <a:pathLst>
                <a:path w="1555" h="1106" extrusionOk="0">
                  <a:moveTo>
                    <a:pt x="472" y="0"/>
                  </a:moveTo>
                  <a:lnTo>
                    <a:pt x="534" y="546"/>
                  </a:lnTo>
                  <a:lnTo>
                    <a:pt x="494" y="608"/>
                  </a:lnTo>
                  <a:lnTo>
                    <a:pt x="359" y="699"/>
                  </a:lnTo>
                  <a:lnTo>
                    <a:pt x="10" y="855"/>
                  </a:lnTo>
                  <a:cubicBezTo>
                    <a:pt x="10" y="855"/>
                    <a:pt x="0" y="1040"/>
                    <a:pt x="205" y="1092"/>
                  </a:cubicBezTo>
                  <a:cubicBezTo>
                    <a:pt x="246" y="1102"/>
                    <a:pt x="320" y="1106"/>
                    <a:pt x="414" y="1106"/>
                  </a:cubicBezTo>
                  <a:cubicBezTo>
                    <a:pt x="800" y="1106"/>
                    <a:pt x="1513" y="1040"/>
                    <a:pt x="1513" y="1040"/>
                  </a:cubicBezTo>
                  <a:cubicBezTo>
                    <a:pt x="1555" y="885"/>
                    <a:pt x="1471" y="670"/>
                    <a:pt x="1471" y="670"/>
                  </a:cubicBezTo>
                  <a:lnTo>
                    <a:pt x="1461" y="586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6" name="Google Shape;2855;p67">
              <a:extLst>
                <a:ext uri="{FF2B5EF4-FFF2-40B4-BE49-F238E27FC236}">
                  <a16:creationId xmlns:a16="http://schemas.microsoft.com/office/drawing/2014/main" id="{8E95367D-9419-463D-B8B9-BADABCF27A28}"/>
                </a:ext>
              </a:extLst>
            </p:cNvPr>
            <p:cNvSpPr/>
            <p:nvPr/>
          </p:nvSpPr>
          <p:spPr>
            <a:xfrm>
              <a:off x="7779203" y="4933817"/>
              <a:ext cx="287619" cy="88583"/>
            </a:xfrm>
            <a:custGeom>
              <a:avLst/>
              <a:gdLst/>
              <a:ahLst/>
              <a:cxnLst/>
              <a:rect l="l" t="t" r="r" b="b"/>
              <a:pathLst>
                <a:path w="1815" h="559" extrusionOk="0">
                  <a:moveTo>
                    <a:pt x="742" y="0"/>
                  </a:moveTo>
                  <a:lnTo>
                    <a:pt x="703" y="40"/>
                  </a:lnTo>
                  <a:cubicBezTo>
                    <a:pt x="826" y="72"/>
                    <a:pt x="1011" y="185"/>
                    <a:pt x="1103" y="247"/>
                  </a:cubicBezTo>
                  <a:cubicBezTo>
                    <a:pt x="1077" y="249"/>
                    <a:pt x="1052" y="250"/>
                    <a:pt x="1029" y="250"/>
                  </a:cubicBezTo>
                  <a:cubicBezTo>
                    <a:pt x="737" y="250"/>
                    <a:pt x="631" y="92"/>
                    <a:pt x="631" y="92"/>
                  </a:cubicBezTo>
                  <a:cubicBezTo>
                    <a:pt x="631" y="92"/>
                    <a:pt x="495" y="143"/>
                    <a:pt x="362" y="205"/>
                  </a:cubicBezTo>
                  <a:cubicBezTo>
                    <a:pt x="280" y="247"/>
                    <a:pt x="198" y="277"/>
                    <a:pt x="137" y="309"/>
                  </a:cubicBezTo>
                  <a:cubicBezTo>
                    <a:pt x="1" y="381"/>
                    <a:pt x="13" y="472"/>
                    <a:pt x="13" y="472"/>
                  </a:cubicBezTo>
                  <a:cubicBezTo>
                    <a:pt x="150" y="537"/>
                    <a:pt x="391" y="559"/>
                    <a:pt x="652" y="559"/>
                  </a:cubicBezTo>
                  <a:cubicBezTo>
                    <a:pt x="1173" y="559"/>
                    <a:pt x="1773" y="472"/>
                    <a:pt x="1773" y="472"/>
                  </a:cubicBezTo>
                  <a:cubicBezTo>
                    <a:pt x="1815" y="410"/>
                    <a:pt x="1805" y="329"/>
                    <a:pt x="1792" y="257"/>
                  </a:cubicBezTo>
                  <a:cubicBezTo>
                    <a:pt x="1773" y="143"/>
                    <a:pt x="1731" y="50"/>
                    <a:pt x="1731" y="50"/>
                  </a:cubicBezTo>
                  <a:cubicBezTo>
                    <a:pt x="1731" y="50"/>
                    <a:pt x="1701" y="124"/>
                    <a:pt x="1249" y="225"/>
                  </a:cubicBezTo>
                  <a:cubicBezTo>
                    <a:pt x="1217" y="225"/>
                    <a:pt x="1187" y="235"/>
                    <a:pt x="1165" y="235"/>
                  </a:cubicBezTo>
                  <a:cubicBezTo>
                    <a:pt x="1103" y="185"/>
                    <a:pt x="898" y="30"/>
                    <a:pt x="74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7" name="Google Shape;2856;p67">
              <a:extLst>
                <a:ext uri="{FF2B5EF4-FFF2-40B4-BE49-F238E27FC236}">
                  <a16:creationId xmlns:a16="http://schemas.microsoft.com/office/drawing/2014/main" id="{304FC34C-169B-47C3-9C51-2F1AECDD9159}"/>
                </a:ext>
              </a:extLst>
            </p:cNvPr>
            <p:cNvSpPr/>
            <p:nvPr/>
          </p:nvSpPr>
          <p:spPr>
            <a:xfrm>
              <a:off x="7781263" y="4966303"/>
              <a:ext cx="283974" cy="55781"/>
            </a:xfrm>
            <a:custGeom>
              <a:avLst/>
              <a:gdLst/>
              <a:ahLst/>
              <a:cxnLst/>
              <a:rect l="l" t="t" r="r" b="b"/>
              <a:pathLst>
                <a:path w="1792" h="352" extrusionOk="0">
                  <a:moveTo>
                    <a:pt x="349" y="0"/>
                  </a:moveTo>
                  <a:cubicBezTo>
                    <a:pt x="267" y="42"/>
                    <a:pt x="185" y="72"/>
                    <a:pt x="124" y="104"/>
                  </a:cubicBezTo>
                  <a:cubicBezTo>
                    <a:pt x="10" y="166"/>
                    <a:pt x="0" y="247"/>
                    <a:pt x="0" y="267"/>
                  </a:cubicBezTo>
                  <a:cubicBezTo>
                    <a:pt x="134" y="329"/>
                    <a:pt x="381" y="351"/>
                    <a:pt x="638" y="351"/>
                  </a:cubicBezTo>
                  <a:cubicBezTo>
                    <a:pt x="1162" y="351"/>
                    <a:pt x="1760" y="267"/>
                    <a:pt x="1760" y="267"/>
                  </a:cubicBezTo>
                  <a:cubicBezTo>
                    <a:pt x="1779" y="228"/>
                    <a:pt x="1792" y="186"/>
                    <a:pt x="1792" y="134"/>
                  </a:cubicBezTo>
                  <a:cubicBezTo>
                    <a:pt x="1792" y="104"/>
                    <a:pt x="1792" y="72"/>
                    <a:pt x="1779" y="52"/>
                  </a:cubicBezTo>
                  <a:cubicBezTo>
                    <a:pt x="1512" y="166"/>
                    <a:pt x="1213" y="195"/>
                    <a:pt x="927" y="195"/>
                  </a:cubicBezTo>
                  <a:lnTo>
                    <a:pt x="875" y="195"/>
                  </a:lnTo>
                  <a:cubicBezTo>
                    <a:pt x="823" y="195"/>
                    <a:pt x="761" y="195"/>
                    <a:pt x="699" y="186"/>
                  </a:cubicBezTo>
                  <a:cubicBezTo>
                    <a:pt x="596" y="166"/>
                    <a:pt x="504" y="114"/>
                    <a:pt x="420" y="62"/>
                  </a:cubicBezTo>
                  <a:cubicBezTo>
                    <a:pt x="400" y="42"/>
                    <a:pt x="371" y="20"/>
                    <a:pt x="349" y="0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8" name="Google Shape;2857;p67">
              <a:extLst>
                <a:ext uri="{FF2B5EF4-FFF2-40B4-BE49-F238E27FC236}">
                  <a16:creationId xmlns:a16="http://schemas.microsoft.com/office/drawing/2014/main" id="{CDD13C31-84BB-42C6-8A93-BEC787910939}"/>
                </a:ext>
              </a:extLst>
            </p:cNvPr>
            <p:cNvSpPr/>
            <p:nvPr/>
          </p:nvSpPr>
          <p:spPr>
            <a:xfrm>
              <a:off x="8127037" y="4613873"/>
              <a:ext cx="174790" cy="318044"/>
            </a:xfrm>
            <a:custGeom>
              <a:avLst/>
              <a:gdLst/>
              <a:ahLst/>
              <a:cxnLst/>
              <a:rect l="l" t="t" r="r" b="b"/>
              <a:pathLst>
                <a:path w="1103" h="2007" extrusionOk="0">
                  <a:moveTo>
                    <a:pt x="0" y="0"/>
                  </a:moveTo>
                  <a:lnTo>
                    <a:pt x="10" y="1997"/>
                  </a:lnTo>
                  <a:lnTo>
                    <a:pt x="855" y="2007"/>
                  </a:lnTo>
                  <a:lnTo>
                    <a:pt x="937" y="1298"/>
                  </a:lnTo>
                  <a:lnTo>
                    <a:pt x="1060" y="391"/>
                  </a:lnTo>
                  <a:lnTo>
                    <a:pt x="1102" y="0"/>
                  </a:ln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9" name="Google Shape;2858;p67">
              <a:extLst>
                <a:ext uri="{FF2B5EF4-FFF2-40B4-BE49-F238E27FC236}">
                  <a16:creationId xmlns:a16="http://schemas.microsoft.com/office/drawing/2014/main" id="{3EAEA929-97A7-41FA-AD3F-A723AD658259}"/>
                </a:ext>
              </a:extLst>
            </p:cNvPr>
            <p:cNvSpPr/>
            <p:nvPr/>
          </p:nvSpPr>
          <p:spPr>
            <a:xfrm>
              <a:off x="8127037" y="4749362"/>
              <a:ext cx="148484" cy="89851"/>
            </a:xfrm>
            <a:custGeom>
              <a:avLst/>
              <a:gdLst/>
              <a:ahLst/>
              <a:cxnLst/>
              <a:rect l="l" t="t" r="r" b="b"/>
              <a:pathLst>
                <a:path w="937" h="567" extrusionOk="0">
                  <a:moveTo>
                    <a:pt x="257" y="0"/>
                  </a:moveTo>
                  <a:cubicBezTo>
                    <a:pt x="176" y="10"/>
                    <a:pt x="92" y="20"/>
                    <a:pt x="0" y="20"/>
                  </a:cubicBezTo>
                  <a:lnTo>
                    <a:pt x="10" y="566"/>
                  </a:lnTo>
                  <a:lnTo>
                    <a:pt x="927" y="566"/>
                  </a:lnTo>
                  <a:lnTo>
                    <a:pt x="937" y="443"/>
                  </a:lnTo>
                  <a:lnTo>
                    <a:pt x="267" y="42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EE9E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0" name="Google Shape;2859;p67">
              <a:extLst>
                <a:ext uri="{FF2B5EF4-FFF2-40B4-BE49-F238E27FC236}">
                  <a16:creationId xmlns:a16="http://schemas.microsoft.com/office/drawing/2014/main" id="{4710E8D0-D969-4D12-8552-D7A865C9AD48}"/>
                </a:ext>
              </a:extLst>
            </p:cNvPr>
            <p:cNvSpPr/>
            <p:nvPr/>
          </p:nvSpPr>
          <p:spPr>
            <a:xfrm>
              <a:off x="8110556" y="4839054"/>
              <a:ext cx="244832" cy="175265"/>
            </a:xfrm>
            <a:custGeom>
              <a:avLst/>
              <a:gdLst/>
              <a:ahLst/>
              <a:cxnLst/>
              <a:rect l="l" t="t" r="r" b="b"/>
              <a:pathLst>
                <a:path w="1545" h="1106" extrusionOk="0">
                  <a:moveTo>
                    <a:pt x="84" y="0"/>
                  </a:moveTo>
                  <a:lnTo>
                    <a:pt x="94" y="586"/>
                  </a:lnTo>
                  <a:lnTo>
                    <a:pt x="72" y="670"/>
                  </a:lnTo>
                  <a:cubicBezTo>
                    <a:pt x="72" y="670"/>
                    <a:pt x="0" y="885"/>
                    <a:pt x="32" y="1040"/>
                  </a:cubicBezTo>
                  <a:cubicBezTo>
                    <a:pt x="32" y="1040"/>
                    <a:pt x="751" y="1106"/>
                    <a:pt x="1134" y="1106"/>
                  </a:cubicBezTo>
                  <a:cubicBezTo>
                    <a:pt x="1228" y="1106"/>
                    <a:pt x="1301" y="1102"/>
                    <a:pt x="1340" y="1092"/>
                  </a:cubicBezTo>
                  <a:cubicBezTo>
                    <a:pt x="1545" y="1040"/>
                    <a:pt x="1545" y="855"/>
                    <a:pt x="1545" y="855"/>
                  </a:cubicBezTo>
                  <a:lnTo>
                    <a:pt x="1184" y="699"/>
                  </a:lnTo>
                  <a:lnTo>
                    <a:pt x="1060" y="608"/>
                  </a:lnTo>
                  <a:lnTo>
                    <a:pt x="1011" y="546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1" name="Google Shape;2860;p67">
              <a:extLst>
                <a:ext uri="{FF2B5EF4-FFF2-40B4-BE49-F238E27FC236}">
                  <a16:creationId xmlns:a16="http://schemas.microsoft.com/office/drawing/2014/main" id="{49B09C0D-56B7-4FCF-863A-3F1C2039BD2E}"/>
                </a:ext>
              </a:extLst>
            </p:cNvPr>
            <p:cNvSpPr/>
            <p:nvPr/>
          </p:nvSpPr>
          <p:spPr>
            <a:xfrm>
              <a:off x="8110556" y="4933817"/>
              <a:ext cx="287619" cy="88583"/>
            </a:xfrm>
            <a:custGeom>
              <a:avLst/>
              <a:gdLst/>
              <a:ahLst/>
              <a:cxnLst/>
              <a:rect l="l" t="t" r="r" b="b"/>
              <a:pathLst>
                <a:path w="1815" h="559" extrusionOk="0">
                  <a:moveTo>
                    <a:pt x="1073" y="0"/>
                  </a:moveTo>
                  <a:cubicBezTo>
                    <a:pt x="917" y="30"/>
                    <a:pt x="712" y="185"/>
                    <a:pt x="650" y="235"/>
                  </a:cubicBezTo>
                  <a:cubicBezTo>
                    <a:pt x="618" y="235"/>
                    <a:pt x="598" y="225"/>
                    <a:pt x="566" y="225"/>
                  </a:cubicBezTo>
                  <a:cubicBezTo>
                    <a:pt x="104" y="124"/>
                    <a:pt x="84" y="50"/>
                    <a:pt x="84" y="50"/>
                  </a:cubicBezTo>
                  <a:cubicBezTo>
                    <a:pt x="84" y="50"/>
                    <a:pt x="23" y="163"/>
                    <a:pt x="10" y="287"/>
                  </a:cubicBezTo>
                  <a:cubicBezTo>
                    <a:pt x="0" y="358"/>
                    <a:pt x="10" y="420"/>
                    <a:pt x="32" y="472"/>
                  </a:cubicBezTo>
                  <a:cubicBezTo>
                    <a:pt x="32" y="472"/>
                    <a:pt x="636" y="559"/>
                    <a:pt x="1161" y="559"/>
                  </a:cubicBezTo>
                  <a:cubicBezTo>
                    <a:pt x="1423" y="559"/>
                    <a:pt x="1665" y="537"/>
                    <a:pt x="1802" y="472"/>
                  </a:cubicBezTo>
                  <a:cubicBezTo>
                    <a:pt x="1802" y="472"/>
                    <a:pt x="1814" y="381"/>
                    <a:pt x="1668" y="309"/>
                  </a:cubicBezTo>
                  <a:cubicBezTo>
                    <a:pt x="1597" y="267"/>
                    <a:pt x="1483" y="215"/>
                    <a:pt x="1382" y="173"/>
                  </a:cubicBezTo>
                  <a:cubicBezTo>
                    <a:pt x="1268" y="134"/>
                    <a:pt x="1184" y="92"/>
                    <a:pt x="1184" y="92"/>
                  </a:cubicBezTo>
                  <a:cubicBezTo>
                    <a:pt x="1184" y="92"/>
                    <a:pt x="1078" y="250"/>
                    <a:pt x="786" y="250"/>
                  </a:cubicBezTo>
                  <a:cubicBezTo>
                    <a:pt x="762" y="250"/>
                    <a:pt x="738" y="249"/>
                    <a:pt x="712" y="247"/>
                  </a:cubicBezTo>
                  <a:cubicBezTo>
                    <a:pt x="803" y="185"/>
                    <a:pt x="979" y="72"/>
                    <a:pt x="1102" y="40"/>
                  </a:cubicBezTo>
                  <a:lnTo>
                    <a:pt x="107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2" name="Google Shape;2861;p67">
              <a:extLst>
                <a:ext uri="{FF2B5EF4-FFF2-40B4-BE49-F238E27FC236}">
                  <a16:creationId xmlns:a16="http://schemas.microsoft.com/office/drawing/2014/main" id="{B3A35204-A071-45CC-AB7C-097795BC8878}"/>
                </a:ext>
              </a:extLst>
            </p:cNvPr>
            <p:cNvSpPr/>
            <p:nvPr/>
          </p:nvSpPr>
          <p:spPr>
            <a:xfrm>
              <a:off x="8112141" y="4961232"/>
              <a:ext cx="283974" cy="60852"/>
            </a:xfrm>
            <a:custGeom>
              <a:avLst/>
              <a:gdLst/>
              <a:ahLst/>
              <a:cxnLst/>
              <a:rect l="l" t="t" r="r" b="b"/>
              <a:pathLst>
                <a:path w="1792" h="384" extrusionOk="0">
                  <a:moveTo>
                    <a:pt x="1372" y="0"/>
                  </a:moveTo>
                  <a:cubicBezTo>
                    <a:pt x="1339" y="32"/>
                    <a:pt x="1297" y="62"/>
                    <a:pt x="1268" y="94"/>
                  </a:cubicBezTo>
                  <a:cubicBezTo>
                    <a:pt x="1174" y="146"/>
                    <a:pt x="1082" y="198"/>
                    <a:pt x="989" y="218"/>
                  </a:cubicBezTo>
                  <a:cubicBezTo>
                    <a:pt x="927" y="227"/>
                    <a:pt x="865" y="227"/>
                    <a:pt x="803" y="227"/>
                  </a:cubicBezTo>
                  <a:lnTo>
                    <a:pt x="764" y="227"/>
                  </a:lnTo>
                  <a:cubicBezTo>
                    <a:pt x="507" y="227"/>
                    <a:pt x="237" y="208"/>
                    <a:pt x="0" y="114"/>
                  </a:cubicBezTo>
                  <a:lnTo>
                    <a:pt x="0" y="166"/>
                  </a:lnTo>
                  <a:cubicBezTo>
                    <a:pt x="0" y="218"/>
                    <a:pt x="0" y="260"/>
                    <a:pt x="22" y="299"/>
                  </a:cubicBezTo>
                  <a:cubicBezTo>
                    <a:pt x="22" y="299"/>
                    <a:pt x="630" y="383"/>
                    <a:pt x="1144" y="383"/>
                  </a:cubicBezTo>
                  <a:cubicBezTo>
                    <a:pt x="1411" y="383"/>
                    <a:pt x="1648" y="361"/>
                    <a:pt x="1792" y="299"/>
                  </a:cubicBezTo>
                  <a:cubicBezTo>
                    <a:pt x="1792" y="279"/>
                    <a:pt x="1782" y="198"/>
                    <a:pt x="1658" y="136"/>
                  </a:cubicBezTo>
                  <a:cubicBezTo>
                    <a:pt x="1587" y="94"/>
                    <a:pt x="1473" y="42"/>
                    <a:pt x="1372" y="0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3" name="Google Shape;2862;p67">
              <a:extLst>
                <a:ext uri="{FF2B5EF4-FFF2-40B4-BE49-F238E27FC236}">
                  <a16:creationId xmlns:a16="http://schemas.microsoft.com/office/drawing/2014/main" id="{B6837671-4688-4233-812E-38315C7A5692}"/>
                </a:ext>
              </a:extLst>
            </p:cNvPr>
            <p:cNvSpPr/>
            <p:nvPr/>
          </p:nvSpPr>
          <p:spPr>
            <a:xfrm>
              <a:off x="7627550" y="4044503"/>
              <a:ext cx="293957" cy="486337"/>
            </a:xfrm>
            <a:custGeom>
              <a:avLst/>
              <a:gdLst/>
              <a:ahLst/>
              <a:cxnLst/>
              <a:rect l="l" t="t" r="r" b="b"/>
              <a:pathLst>
                <a:path w="1855" h="3069" extrusionOk="0">
                  <a:moveTo>
                    <a:pt x="990" y="0"/>
                  </a:moveTo>
                  <a:cubicBezTo>
                    <a:pt x="980" y="52"/>
                    <a:pt x="970" y="92"/>
                    <a:pt x="948" y="134"/>
                  </a:cubicBezTo>
                  <a:cubicBezTo>
                    <a:pt x="918" y="247"/>
                    <a:pt x="990" y="371"/>
                    <a:pt x="948" y="485"/>
                  </a:cubicBezTo>
                  <a:cubicBezTo>
                    <a:pt x="805" y="967"/>
                    <a:pt x="557" y="1441"/>
                    <a:pt x="424" y="1925"/>
                  </a:cubicBezTo>
                  <a:lnTo>
                    <a:pt x="402" y="1987"/>
                  </a:lnTo>
                  <a:cubicBezTo>
                    <a:pt x="402" y="1987"/>
                    <a:pt x="43" y="2387"/>
                    <a:pt x="11" y="2501"/>
                  </a:cubicBezTo>
                  <a:cubicBezTo>
                    <a:pt x="0" y="2529"/>
                    <a:pt x="9" y="2539"/>
                    <a:pt x="29" y="2539"/>
                  </a:cubicBezTo>
                  <a:cubicBezTo>
                    <a:pt x="83" y="2539"/>
                    <a:pt x="216" y="2462"/>
                    <a:pt x="216" y="2462"/>
                  </a:cubicBezTo>
                  <a:lnTo>
                    <a:pt x="216" y="2462"/>
                  </a:lnTo>
                  <a:cubicBezTo>
                    <a:pt x="216" y="2462"/>
                    <a:pt x="31" y="2738"/>
                    <a:pt x="43" y="2790"/>
                  </a:cubicBezTo>
                  <a:cubicBezTo>
                    <a:pt x="45" y="2801"/>
                    <a:pt x="52" y="2805"/>
                    <a:pt x="63" y="2805"/>
                  </a:cubicBezTo>
                  <a:cubicBezTo>
                    <a:pt x="118" y="2805"/>
                    <a:pt x="270" y="2691"/>
                    <a:pt x="330" y="2605"/>
                  </a:cubicBezTo>
                  <a:lnTo>
                    <a:pt x="330" y="2605"/>
                  </a:lnTo>
                  <a:cubicBezTo>
                    <a:pt x="320" y="2625"/>
                    <a:pt x="187" y="2943"/>
                    <a:pt x="239" y="2985"/>
                  </a:cubicBezTo>
                  <a:cubicBezTo>
                    <a:pt x="242" y="2988"/>
                    <a:pt x="246" y="2990"/>
                    <a:pt x="251" y="2990"/>
                  </a:cubicBezTo>
                  <a:cubicBezTo>
                    <a:pt x="317" y="2990"/>
                    <a:pt x="496" y="2738"/>
                    <a:pt x="496" y="2738"/>
                  </a:cubicBezTo>
                  <a:lnTo>
                    <a:pt x="496" y="2738"/>
                  </a:lnTo>
                  <a:cubicBezTo>
                    <a:pt x="496" y="2738"/>
                    <a:pt x="414" y="3047"/>
                    <a:pt x="476" y="3067"/>
                  </a:cubicBezTo>
                  <a:cubicBezTo>
                    <a:pt x="478" y="3068"/>
                    <a:pt x="480" y="3069"/>
                    <a:pt x="483" y="3069"/>
                  </a:cubicBezTo>
                  <a:cubicBezTo>
                    <a:pt x="551" y="3069"/>
                    <a:pt x="733" y="2657"/>
                    <a:pt x="733" y="2657"/>
                  </a:cubicBezTo>
                  <a:cubicBezTo>
                    <a:pt x="733" y="2657"/>
                    <a:pt x="810" y="2794"/>
                    <a:pt x="870" y="2794"/>
                  </a:cubicBezTo>
                  <a:cubicBezTo>
                    <a:pt x="876" y="2794"/>
                    <a:pt x="881" y="2793"/>
                    <a:pt x="886" y="2790"/>
                  </a:cubicBezTo>
                  <a:cubicBezTo>
                    <a:pt x="948" y="2758"/>
                    <a:pt x="896" y="2234"/>
                    <a:pt x="896" y="2234"/>
                  </a:cubicBezTo>
                  <a:lnTo>
                    <a:pt x="1247" y="1616"/>
                  </a:lnTo>
                  <a:lnTo>
                    <a:pt x="1855" y="514"/>
                  </a:lnTo>
                  <a:cubicBezTo>
                    <a:pt x="1566" y="339"/>
                    <a:pt x="1279" y="176"/>
                    <a:pt x="990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4" name="Google Shape;2863;p67">
              <a:extLst>
                <a:ext uri="{FF2B5EF4-FFF2-40B4-BE49-F238E27FC236}">
                  <a16:creationId xmlns:a16="http://schemas.microsoft.com/office/drawing/2014/main" id="{2E0B45B9-0BA7-4364-95EC-C15BD9794764}"/>
                </a:ext>
              </a:extLst>
            </p:cNvPr>
            <p:cNvSpPr/>
            <p:nvPr/>
          </p:nvSpPr>
          <p:spPr>
            <a:xfrm>
              <a:off x="8255870" y="4029608"/>
              <a:ext cx="293957" cy="486654"/>
            </a:xfrm>
            <a:custGeom>
              <a:avLst/>
              <a:gdLst/>
              <a:ahLst/>
              <a:cxnLst/>
              <a:rect l="l" t="t" r="r" b="b"/>
              <a:pathLst>
                <a:path w="1855" h="3071" extrusionOk="0">
                  <a:moveTo>
                    <a:pt x="865" y="0"/>
                  </a:moveTo>
                  <a:cubicBezTo>
                    <a:pt x="576" y="176"/>
                    <a:pt x="289" y="341"/>
                    <a:pt x="0" y="517"/>
                  </a:cubicBezTo>
                  <a:lnTo>
                    <a:pt x="618" y="1607"/>
                  </a:lnTo>
                  <a:lnTo>
                    <a:pt x="959" y="2224"/>
                  </a:lnTo>
                  <a:cubicBezTo>
                    <a:pt x="959" y="2224"/>
                    <a:pt x="907" y="2751"/>
                    <a:pt x="969" y="2780"/>
                  </a:cubicBezTo>
                  <a:cubicBezTo>
                    <a:pt x="974" y="2783"/>
                    <a:pt x="981" y="2785"/>
                    <a:pt x="987" y="2785"/>
                  </a:cubicBezTo>
                  <a:cubicBezTo>
                    <a:pt x="1047" y="2785"/>
                    <a:pt x="1122" y="2657"/>
                    <a:pt x="1122" y="2657"/>
                  </a:cubicBezTo>
                  <a:cubicBezTo>
                    <a:pt x="1122" y="2657"/>
                    <a:pt x="1308" y="3070"/>
                    <a:pt x="1375" y="3070"/>
                  </a:cubicBezTo>
                  <a:cubicBezTo>
                    <a:pt x="1376" y="3070"/>
                    <a:pt x="1378" y="3070"/>
                    <a:pt x="1379" y="3070"/>
                  </a:cubicBezTo>
                  <a:cubicBezTo>
                    <a:pt x="1441" y="3037"/>
                    <a:pt x="1359" y="2729"/>
                    <a:pt x="1359" y="2728"/>
                  </a:cubicBezTo>
                  <a:lnTo>
                    <a:pt x="1359" y="2728"/>
                  </a:lnTo>
                  <a:cubicBezTo>
                    <a:pt x="1359" y="2729"/>
                    <a:pt x="1548" y="2980"/>
                    <a:pt x="1606" y="2980"/>
                  </a:cubicBezTo>
                  <a:cubicBezTo>
                    <a:pt x="1610" y="2980"/>
                    <a:pt x="1613" y="2978"/>
                    <a:pt x="1616" y="2976"/>
                  </a:cubicBezTo>
                  <a:cubicBezTo>
                    <a:pt x="1667" y="2946"/>
                    <a:pt x="1538" y="2626"/>
                    <a:pt x="1525" y="2606"/>
                  </a:cubicBezTo>
                  <a:lnTo>
                    <a:pt x="1525" y="2606"/>
                  </a:lnTo>
                  <a:cubicBezTo>
                    <a:pt x="1586" y="2693"/>
                    <a:pt x="1742" y="2802"/>
                    <a:pt x="1802" y="2802"/>
                  </a:cubicBezTo>
                  <a:cubicBezTo>
                    <a:pt x="1813" y="2802"/>
                    <a:pt x="1820" y="2798"/>
                    <a:pt x="1824" y="2790"/>
                  </a:cubicBezTo>
                  <a:cubicBezTo>
                    <a:pt x="1824" y="2729"/>
                    <a:pt x="1638" y="2452"/>
                    <a:pt x="1638" y="2452"/>
                  </a:cubicBezTo>
                  <a:lnTo>
                    <a:pt x="1638" y="2452"/>
                  </a:lnTo>
                  <a:cubicBezTo>
                    <a:pt x="1638" y="2452"/>
                    <a:pt x="1771" y="2534"/>
                    <a:pt x="1826" y="2534"/>
                  </a:cubicBezTo>
                  <a:cubicBezTo>
                    <a:pt x="1845" y="2534"/>
                    <a:pt x="1855" y="2523"/>
                    <a:pt x="1843" y="2494"/>
                  </a:cubicBezTo>
                  <a:cubicBezTo>
                    <a:pt x="1811" y="2390"/>
                    <a:pt x="1453" y="1987"/>
                    <a:pt x="1453" y="1987"/>
                  </a:cubicBezTo>
                  <a:lnTo>
                    <a:pt x="1431" y="1916"/>
                  </a:lnTo>
                  <a:cubicBezTo>
                    <a:pt x="1297" y="1431"/>
                    <a:pt x="1040" y="999"/>
                    <a:pt x="897" y="517"/>
                  </a:cubicBezTo>
                  <a:cubicBezTo>
                    <a:pt x="865" y="403"/>
                    <a:pt x="937" y="238"/>
                    <a:pt x="907" y="124"/>
                  </a:cubicBezTo>
                  <a:cubicBezTo>
                    <a:pt x="897" y="84"/>
                    <a:pt x="875" y="42"/>
                    <a:pt x="865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5" name="Google Shape;2864;p67">
              <a:extLst>
                <a:ext uri="{FF2B5EF4-FFF2-40B4-BE49-F238E27FC236}">
                  <a16:creationId xmlns:a16="http://schemas.microsoft.com/office/drawing/2014/main" id="{CD48B4F3-E15E-412F-9914-0416C2E23B6B}"/>
                </a:ext>
              </a:extLst>
            </p:cNvPr>
            <p:cNvSpPr/>
            <p:nvPr/>
          </p:nvSpPr>
          <p:spPr>
            <a:xfrm>
              <a:off x="7952248" y="3918840"/>
              <a:ext cx="277477" cy="269078"/>
            </a:xfrm>
            <a:custGeom>
              <a:avLst/>
              <a:gdLst/>
              <a:ahLst/>
              <a:cxnLst/>
              <a:rect l="l" t="t" r="r" b="b"/>
              <a:pathLst>
                <a:path w="1751" h="1698" extrusionOk="0">
                  <a:moveTo>
                    <a:pt x="115" y="0"/>
                  </a:moveTo>
                  <a:lnTo>
                    <a:pt x="1" y="514"/>
                  </a:lnTo>
                  <a:lnTo>
                    <a:pt x="228" y="1451"/>
                  </a:lnTo>
                  <a:lnTo>
                    <a:pt x="671" y="1698"/>
                  </a:lnTo>
                  <a:lnTo>
                    <a:pt x="1380" y="1616"/>
                  </a:lnTo>
                  <a:lnTo>
                    <a:pt x="1597" y="1102"/>
                  </a:lnTo>
                  <a:lnTo>
                    <a:pt x="1750" y="227"/>
                  </a:lnTo>
                  <a:lnTo>
                    <a:pt x="1617" y="0"/>
                  </a:lnTo>
                  <a:cubicBezTo>
                    <a:pt x="1565" y="277"/>
                    <a:pt x="1464" y="475"/>
                    <a:pt x="1360" y="608"/>
                  </a:cubicBezTo>
                  <a:cubicBezTo>
                    <a:pt x="1246" y="751"/>
                    <a:pt x="1069" y="823"/>
                    <a:pt x="892" y="823"/>
                  </a:cubicBezTo>
                  <a:cubicBezTo>
                    <a:pt x="715" y="823"/>
                    <a:pt x="537" y="751"/>
                    <a:pt x="424" y="608"/>
                  </a:cubicBezTo>
                  <a:cubicBezTo>
                    <a:pt x="206" y="351"/>
                    <a:pt x="115" y="0"/>
                    <a:pt x="115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6" name="Google Shape;2865;p67">
              <a:extLst>
                <a:ext uri="{FF2B5EF4-FFF2-40B4-BE49-F238E27FC236}">
                  <a16:creationId xmlns:a16="http://schemas.microsoft.com/office/drawing/2014/main" id="{CF01D3D7-464D-4274-ABE8-4541EC9A0110}"/>
                </a:ext>
              </a:extLst>
            </p:cNvPr>
            <p:cNvSpPr/>
            <p:nvPr/>
          </p:nvSpPr>
          <p:spPr>
            <a:xfrm>
              <a:off x="7684915" y="3911867"/>
              <a:ext cx="287143" cy="236909"/>
            </a:xfrm>
            <a:custGeom>
              <a:avLst/>
              <a:gdLst/>
              <a:ahLst/>
              <a:cxnLst/>
              <a:rect l="l" t="t" r="r" b="b"/>
              <a:pathLst>
                <a:path w="1812" h="1495" extrusionOk="0">
                  <a:moveTo>
                    <a:pt x="1148" y="1"/>
                  </a:moveTo>
                  <a:cubicBezTo>
                    <a:pt x="959" y="1"/>
                    <a:pt x="730" y="68"/>
                    <a:pt x="514" y="311"/>
                  </a:cubicBezTo>
                  <a:cubicBezTo>
                    <a:pt x="0" y="899"/>
                    <a:pt x="566" y="1248"/>
                    <a:pt x="566" y="1248"/>
                  </a:cubicBezTo>
                  <a:lnTo>
                    <a:pt x="423" y="1495"/>
                  </a:lnTo>
                  <a:lnTo>
                    <a:pt x="1461" y="1495"/>
                  </a:lnTo>
                  <a:lnTo>
                    <a:pt x="1369" y="1309"/>
                  </a:lnTo>
                  <a:lnTo>
                    <a:pt x="1668" y="1270"/>
                  </a:lnTo>
                  <a:lnTo>
                    <a:pt x="1812" y="776"/>
                  </a:lnTo>
                  <a:lnTo>
                    <a:pt x="1555" y="106"/>
                  </a:lnTo>
                  <a:cubicBezTo>
                    <a:pt x="1555" y="106"/>
                    <a:pt x="1383" y="1"/>
                    <a:pt x="1148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7" name="Google Shape;2866;p67">
              <a:extLst>
                <a:ext uri="{FF2B5EF4-FFF2-40B4-BE49-F238E27FC236}">
                  <a16:creationId xmlns:a16="http://schemas.microsoft.com/office/drawing/2014/main" id="{77D38360-55F0-4FCE-B1BD-EBBC039B6581}"/>
                </a:ext>
              </a:extLst>
            </p:cNvPr>
            <p:cNvSpPr/>
            <p:nvPr/>
          </p:nvSpPr>
          <p:spPr>
            <a:xfrm>
              <a:off x="8205319" y="3911867"/>
              <a:ext cx="298553" cy="236909"/>
            </a:xfrm>
            <a:custGeom>
              <a:avLst/>
              <a:gdLst/>
              <a:ahLst/>
              <a:cxnLst/>
              <a:rect l="l" t="t" r="r" b="b"/>
              <a:pathLst>
                <a:path w="1884" h="1495" extrusionOk="0">
                  <a:moveTo>
                    <a:pt x="690" y="1"/>
                  </a:moveTo>
                  <a:cubicBezTo>
                    <a:pt x="445" y="1"/>
                    <a:pt x="267" y="106"/>
                    <a:pt x="267" y="106"/>
                  </a:cubicBezTo>
                  <a:lnTo>
                    <a:pt x="0" y="785"/>
                  </a:lnTo>
                  <a:lnTo>
                    <a:pt x="144" y="1270"/>
                  </a:lnTo>
                  <a:lnTo>
                    <a:pt x="452" y="1309"/>
                  </a:lnTo>
                  <a:lnTo>
                    <a:pt x="361" y="1495"/>
                  </a:lnTo>
                  <a:lnTo>
                    <a:pt x="1431" y="1495"/>
                  </a:lnTo>
                  <a:lnTo>
                    <a:pt x="1298" y="1248"/>
                  </a:lnTo>
                  <a:cubicBezTo>
                    <a:pt x="1298" y="1248"/>
                    <a:pt x="1883" y="899"/>
                    <a:pt x="1349" y="311"/>
                  </a:cubicBezTo>
                  <a:cubicBezTo>
                    <a:pt x="1125" y="68"/>
                    <a:pt x="887" y="1"/>
                    <a:pt x="690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8" name="Google Shape;2867;p67">
              <a:extLst>
                <a:ext uri="{FF2B5EF4-FFF2-40B4-BE49-F238E27FC236}">
                  <a16:creationId xmlns:a16="http://schemas.microsoft.com/office/drawing/2014/main" id="{5E65606F-0170-4195-97B2-86DCF3DDB6A0}"/>
                </a:ext>
              </a:extLst>
            </p:cNvPr>
            <p:cNvSpPr/>
            <p:nvPr/>
          </p:nvSpPr>
          <p:spPr>
            <a:xfrm>
              <a:off x="7666850" y="4509286"/>
              <a:ext cx="833856" cy="243406"/>
            </a:xfrm>
            <a:custGeom>
              <a:avLst/>
              <a:gdLst/>
              <a:ahLst/>
              <a:cxnLst/>
              <a:rect l="l" t="t" r="r" b="b"/>
              <a:pathLst>
                <a:path w="5262" h="1536" extrusionOk="0">
                  <a:moveTo>
                    <a:pt x="865" y="0"/>
                  </a:moveTo>
                  <a:lnTo>
                    <a:pt x="391" y="248"/>
                  </a:lnTo>
                  <a:lnTo>
                    <a:pt x="1" y="804"/>
                  </a:lnTo>
                  <a:cubicBezTo>
                    <a:pt x="1" y="804"/>
                    <a:pt x="958" y="1536"/>
                    <a:pt x="2546" y="1536"/>
                  </a:cubicBezTo>
                  <a:cubicBezTo>
                    <a:pt x="2579" y="1536"/>
                    <a:pt x="2613" y="1536"/>
                    <a:pt x="2647" y="1535"/>
                  </a:cubicBezTo>
                  <a:cubicBezTo>
                    <a:pt x="2681" y="1536"/>
                    <a:pt x="2714" y="1536"/>
                    <a:pt x="2747" y="1536"/>
                  </a:cubicBezTo>
                  <a:cubicBezTo>
                    <a:pt x="4323" y="1536"/>
                    <a:pt x="5261" y="804"/>
                    <a:pt x="5261" y="804"/>
                  </a:cubicBezTo>
                  <a:lnTo>
                    <a:pt x="4901" y="248"/>
                  </a:lnTo>
                  <a:lnTo>
                    <a:pt x="4416" y="0"/>
                  </a:lnTo>
                  <a:lnTo>
                    <a:pt x="2709" y="248"/>
                  </a:lnTo>
                  <a:lnTo>
                    <a:pt x="2647" y="784"/>
                  </a:lnTo>
                  <a:lnTo>
                    <a:pt x="2585" y="248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9" name="Google Shape;2868;p67">
              <a:extLst>
                <a:ext uri="{FF2B5EF4-FFF2-40B4-BE49-F238E27FC236}">
                  <a16:creationId xmlns:a16="http://schemas.microsoft.com/office/drawing/2014/main" id="{CB6CA174-D068-485B-A743-53E62CF74C6A}"/>
                </a:ext>
              </a:extLst>
            </p:cNvPr>
            <p:cNvSpPr/>
            <p:nvPr/>
          </p:nvSpPr>
          <p:spPr>
            <a:xfrm>
              <a:off x="7714231" y="4566492"/>
              <a:ext cx="758584" cy="27890"/>
            </a:xfrm>
            <a:custGeom>
              <a:avLst/>
              <a:gdLst/>
              <a:ahLst/>
              <a:cxnLst/>
              <a:rect l="l" t="t" r="r" b="b"/>
              <a:pathLst>
                <a:path w="4787" h="176" extrusionOk="0">
                  <a:moveTo>
                    <a:pt x="4673" y="0"/>
                  </a:moveTo>
                  <a:lnTo>
                    <a:pt x="4673" y="0"/>
                  </a:lnTo>
                  <a:lnTo>
                    <a:pt x="4787" y="176"/>
                  </a:lnTo>
                  <a:lnTo>
                    <a:pt x="4787" y="176"/>
                  </a:lnTo>
                  <a:lnTo>
                    <a:pt x="4673" y="0"/>
                  </a:lnTo>
                  <a:close/>
                  <a:moveTo>
                    <a:pt x="10" y="0"/>
                  </a:moveTo>
                  <a:lnTo>
                    <a:pt x="1" y="32"/>
                  </a:lnTo>
                  <a:lnTo>
                    <a:pt x="1" y="3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0" name="Google Shape;2869;p67">
              <a:extLst>
                <a:ext uri="{FF2B5EF4-FFF2-40B4-BE49-F238E27FC236}">
                  <a16:creationId xmlns:a16="http://schemas.microsoft.com/office/drawing/2014/main" id="{AE5E6023-92C3-49FD-B5AC-EDC0DCBAC2EA}"/>
                </a:ext>
              </a:extLst>
            </p:cNvPr>
            <p:cNvSpPr/>
            <p:nvPr/>
          </p:nvSpPr>
          <p:spPr>
            <a:xfrm>
              <a:off x="7714231" y="4566492"/>
              <a:ext cx="758584" cy="110927"/>
            </a:xfrm>
            <a:custGeom>
              <a:avLst/>
              <a:gdLst/>
              <a:ahLst/>
              <a:cxnLst/>
              <a:rect l="l" t="t" r="r" b="b"/>
              <a:pathLst>
                <a:path w="4787" h="700" extrusionOk="0">
                  <a:moveTo>
                    <a:pt x="10" y="0"/>
                  </a:moveTo>
                  <a:lnTo>
                    <a:pt x="1" y="32"/>
                  </a:lnTo>
                  <a:cubicBezTo>
                    <a:pt x="411" y="279"/>
                    <a:pt x="1164" y="638"/>
                    <a:pt x="2215" y="680"/>
                  </a:cubicBezTo>
                  <a:cubicBezTo>
                    <a:pt x="2358" y="700"/>
                    <a:pt x="2501" y="700"/>
                    <a:pt x="2647" y="700"/>
                  </a:cubicBezTo>
                  <a:cubicBezTo>
                    <a:pt x="3759" y="700"/>
                    <a:pt x="4540" y="329"/>
                    <a:pt x="4787" y="176"/>
                  </a:cubicBezTo>
                  <a:lnTo>
                    <a:pt x="4673" y="0"/>
                  </a:lnTo>
                  <a:cubicBezTo>
                    <a:pt x="4377" y="176"/>
                    <a:pt x="3623" y="527"/>
                    <a:pt x="2491" y="527"/>
                  </a:cubicBezTo>
                  <a:lnTo>
                    <a:pt x="2202" y="527"/>
                  </a:lnTo>
                  <a:cubicBezTo>
                    <a:pt x="1061" y="527"/>
                    <a:pt x="309" y="176"/>
                    <a:pt x="10" y="0"/>
                  </a:cubicBezTo>
                  <a:close/>
                </a:path>
              </a:pathLst>
            </a:custGeom>
            <a:solidFill>
              <a:srgbClr val="AC8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1" name="Google Shape;2870;p67">
              <a:extLst>
                <a:ext uri="{FF2B5EF4-FFF2-40B4-BE49-F238E27FC236}">
                  <a16:creationId xmlns:a16="http://schemas.microsoft.com/office/drawing/2014/main" id="{4429D3CD-EB45-4F45-96DC-01164C00F201}"/>
                </a:ext>
              </a:extLst>
            </p:cNvPr>
            <p:cNvSpPr/>
            <p:nvPr/>
          </p:nvSpPr>
          <p:spPr>
            <a:xfrm>
              <a:off x="7693155" y="4261444"/>
              <a:ext cx="786474" cy="388879"/>
            </a:xfrm>
            <a:custGeom>
              <a:avLst/>
              <a:gdLst/>
              <a:ahLst/>
              <a:cxnLst/>
              <a:rect l="l" t="t" r="r" b="b"/>
              <a:pathLst>
                <a:path w="4963" h="2454" extrusionOk="0">
                  <a:moveTo>
                    <a:pt x="1863" y="0"/>
                  </a:moveTo>
                  <a:lnTo>
                    <a:pt x="1359" y="186"/>
                  </a:lnTo>
                  <a:cubicBezTo>
                    <a:pt x="1359" y="186"/>
                    <a:pt x="618" y="546"/>
                    <a:pt x="0" y="1834"/>
                  </a:cubicBezTo>
                  <a:cubicBezTo>
                    <a:pt x="0" y="1834"/>
                    <a:pt x="825" y="2453"/>
                    <a:pt x="2342" y="2453"/>
                  </a:cubicBezTo>
                  <a:cubicBezTo>
                    <a:pt x="2388" y="2453"/>
                    <a:pt x="2434" y="2453"/>
                    <a:pt x="2481" y="2452"/>
                  </a:cubicBezTo>
                  <a:cubicBezTo>
                    <a:pt x="2528" y="2453"/>
                    <a:pt x="2574" y="2453"/>
                    <a:pt x="2620" y="2453"/>
                  </a:cubicBezTo>
                  <a:cubicBezTo>
                    <a:pt x="4138" y="2453"/>
                    <a:pt x="4962" y="1834"/>
                    <a:pt x="4962" y="1834"/>
                  </a:cubicBezTo>
                  <a:cubicBezTo>
                    <a:pt x="4292" y="475"/>
                    <a:pt x="3603" y="186"/>
                    <a:pt x="3603" y="186"/>
                  </a:cubicBezTo>
                  <a:lnTo>
                    <a:pt x="3089" y="0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2" name="Google Shape;2871;p67">
              <a:extLst>
                <a:ext uri="{FF2B5EF4-FFF2-40B4-BE49-F238E27FC236}">
                  <a16:creationId xmlns:a16="http://schemas.microsoft.com/office/drawing/2014/main" id="{B830A6CC-D6EB-4BD9-B068-67C2DAD39DA1}"/>
                </a:ext>
              </a:extLst>
            </p:cNvPr>
            <p:cNvSpPr/>
            <p:nvPr/>
          </p:nvSpPr>
          <p:spPr>
            <a:xfrm>
              <a:off x="7693155" y="4287591"/>
              <a:ext cx="786474" cy="362415"/>
            </a:xfrm>
            <a:custGeom>
              <a:avLst/>
              <a:gdLst/>
              <a:ahLst/>
              <a:cxnLst/>
              <a:rect l="l" t="t" r="r" b="b"/>
              <a:pathLst>
                <a:path w="4963" h="2287" extrusionOk="0">
                  <a:moveTo>
                    <a:pt x="3551" y="1"/>
                  </a:moveTo>
                  <a:lnTo>
                    <a:pt x="3551" y="1"/>
                  </a:lnTo>
                  <a:cubicBezTo>
                    <a:pt x="4087" y="742"/>
                    <a:pt x="3583" y="1822"/>
                    <a:pt x="2481" y="1916"/>
                  </a:cubicBezTo>
                  <a:cubicBezTo>
                    <a:pt x="2348" y="1916"/>
                    <a:pt x="2202" y="1926"/>
                    <a:pt x="2059" y="1926"/>
                  </a:cubicBezTo>
                  <a:lnTo>
                    <a:pt x="1769" y="1926"/>
                  </a:lnTo>
                  <a:cubicBezTo>
                    <a:pt x="1018" y="1926"/>
                    <a:pt x="433" y="1770"/>
                    <a:pt x="20" y="1617"/>
                  </a:cubicBezTo>
                  <a:cubicBezTo>
                    <a:pt x="20" y="1637"/>
                    <a:pt x="10" y="1647"/>
                    <a:pt x="0" y="1669"/>
                  </a:cubicBezTo>
                  <a:cubicBezTo>
                    <a:pt x="0" y="1669"/>
                    <a:pt x="823" y="2287"/>
                    <a:pt x="2335" y="2287"/>
                  </a:cubicBezTo>
                  <a:lnTo>
                    <a:pt x="2624" y="2287"/>
                  </a:lnTo>
                  <a:cubicBezTo>
                    <a:pt x="4139" y="2287"/>
                    <a:pt x="4962" y="1669"/>
                    <a:pt x="4962" y="1669"/>
                  </a:cubicBezTo>
                  <a:cubicBezTo>
                    <a:pt x="4848" y="1451"/>
                    <a:pt x="4745" y="1256"/>
                    <a:pt x="4633" y="1091"/>
                  </a:cubicBezTo>
                  <a:cubicBezTo>
                    <a:pt x="4591" y="1009"/>
                    <a:pt x="4539" y="937"/>
                    <a:pt x="4488" y="876"/>
                  </a:cubicBezTo>
                  <a:cubicBezTo>
                    <a:pt x="4003" y="186"/>
                    <a:pt x="3603" y="21"/>
                    <a:pt x="3603" y="21"/>
                  </a:cubicBezTo>
                  <a:lnTo>
                    <a:pt x="3551" y="1"/>
                  </a:ln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" name="Google Shape;2872;p67">
              <a:extLst>
                <a:ext uri="{FF2B5EF4-FFF2-40B4-BE49-F238E27FC236}">
                  <a16:creationId xmlns:a16="http://schemas.microsoft.com/office/drawing/2014/main" id="{E0132A76-A25D-4940-8B2E-30E8FE7FF05E}"/>
                </a:ext>
              </a:extLst>
            </p:cNvPr>
            <p:cNvSpPr/>
            <p:nvPr/>
          </p:nvSpPr>
          <p:spPr>
            <a:xfrm>
              <a:off x="8161107" y="4297416"/>
              <a:ext cx="88266" cy="128993"/>
            </a:xfrm>
            <a:custGeom>
              <a:avLst/>
              <a:gdLst/>
              <a:ahLst/>
              <a:cxnLst/>
              <a:rect l="l" t="t" r="r" b="b"/>
              <a:pathLst>
                <a:path w="557" h="814" extrusionOk="0">
                  <a:moveTo>
                    <a:pt x="218" y="1"/>
                  </a:moveTo>
                  <a:lnTo>
                    <a:pt x="0" y="20"/>
                  </a:lnTo>
                  <a:lnTo>
                    <a:pt x="12" y="20"/>
                  </a:lnTo>
                  <a:cubicBezTo>
                    <a:pt x="237" y="20"/>
                    <a:pt x="484" y="814"/>
                    <a:pt x="484" y="814"/>
                  </a:cubicBezTo>
                  <a:cubicBezTo>
                    <a:pt x="556" y="268"/>
                    <a:pt x="218" y="1"/>
                    <a:pt x="218" y="1"/>
                  </a:cubicBez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" name="Google Shape;2873;p67">
              <a:extLst>
                <a:ext uri="{FF2B5EF4-FFF2-40B4-BE49-F238E27FC236}">
                  <a16:creationId xmlns:a16="http://schemas.microsoft.com/office/drawing/2014/main" id="{9440B948-923F-447C-AB1A-CF2D965D0645}"/>
                </a:ext>
              </a:extLst>
            </p:cNvPr>
            <p:cNvSpPr/>
            <p:nvPr/>
          </p:nvSpPr>
          <p:spPr>
            <a:xfrm>
              <a:off x="7953833" y="4297416"/>
              <a:ext cx="88266" cy="128993"/>
            </a:xfrm>
            <a:custGeom>
              <a:avLst/>
              <a:gdLst/>
              <a:ahLst/>
              <a:cxnLst/>
              <a:rect l="l" t="t" r="r" b="b"/>
              <a:pathLst>
                <a:path w="557" h="814" extrusionOk="0">
                  <a:moveTo>
                    <a:pt x="342" y="1"/>
                  </a:moveTo>
                  <a:cubicBezTo>
                    <a:pt x="342" y="1"/>
                    <a:pt x="1" y="268"/>
                    <a:pt x="73" y="814"/>
                  </a:cubicBezTo>
                  <a:cubicBezTo>
                    <a:pt x="73" y="814"/>
                    <a:pt x="320" y="20"/>
                    <a:pt x="547" y="20"/>
                  </a:cubicBezTo>
                  <a:lnTo>
                    <a:pt x="557" y="20"/>
                  </a:lnTo>
                  <a:lnTo>
                    <a:pt x="342" y="1"/>
                  </a:ln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" name="Google Shape;2874;p67">
              <a:extLst>
                <a:ext uri="{FF2B5EF4-FFF2-40B4-BE49-F238E27FC236}">
                  <a16:creationId xmlns:a16="http://schemas.microsoft.com/office/drawing/2014/main" id="{5124E94D-8725-4527-8916-091826E336F1}"/>
                </a:ext>
              </a:extLst>
            </p:cNvPr>
            <p:cNvSpPr/>
            <p:nvPr/>
          </p:nvSpPr>
          <p:spPr>
            <a:xfrm>
              <a:off x="7898686" y="3918840"/>
              <a:ext cx="385076" cy="387295"/>
            </a:xfrm>
            <a:custGeom>
              <a:avLst/>
              <a:gdLst/>
              <a:ahLst/>
              <a:cxnLst/>
              <a:rect l="l" t="t" r="r" b="b"/>
              <a:pathLst>
                <a:path w="2430" h="2444" extrusionOk="0">
                  <a:moveTo>
                    <a:pt x="154" y="0"/>
                  </a:moveTo>
                  <a:lnTo>
                    <a:pt x="10" y="1122"/>
                  </a:lnTo>
                  <a:cubicBezTo>
                    <a:pt x="0" y="1226"/>
                    <a:pt x="30" y="1339"/>
                    <a:pt x="102" y="1421"/>
                  </a:cubicBezTo>
                  <a:lnTo>
                    <a:pt x="297" y="1658"/>
                  </a:lnTo>
                  <a:lnTo>
                    <a:pt x="297" y="2306"/>
                  </a:lnTo>
                  <a:cubicBezTo>
                    <a:pt x="297" y="2306"/>
                    <a:pt x="729" y="2429"/>
                    <a:pt x="1112" y="2439"/>
                  </a:cubicBezTo>
                  <a:cubicBezTo>
                    <a:pt x="1161" y="2442"/>
                    <a:pt x="1208" y="2443"/>
                    <a:pt x="1255" y="2443"/>
                  </a:cubicBezTo>
                  <a:cubicBezTo>
                    <a:pt x="1738" y="2443"/>
                    <a:pt x="2140" y="2306"/>
                    <a:pt x="2140" y="2306"/>
                  </a:cubicBezTo>
                  <a:lnTo>
                    <a:pt x="2140" y="1658"/>
                  </a:lnTo>
                  <a:lnTo>
                    <a:pt x="2326" y="1421"/>
                  </a:lnTo>
                  <a:cubicBezTo>
                    <a:pt x="2397" y="1339"/>
                    <a:pt x="2429" y="1226"/>
                    <a:pt x="2420" y="1122"/>
                  </a:cubicBezTo>
                  <a:lnTo>
                    <a:pt x="2274" y="0"/>
                  </a:lnTo>
                  <a:lnTo>
                    <a:pt x="1955" y="0"/>
                  </a:lnTo>
                  <a:lnTo>
                    <a:pt x="1864" y="660"/>
                  </a:lnTo>
                  <a:cubicBezTo>
                    <a:pt x="1832" y="885"/>
                    <a:pt x="1678" y="1080"/>
                    <a:pt x="1461" y="1184"/>
                  </a:cubicBezTo>
                  <a:cubicBezTo>
                    <a:pt x="1347" y="1236"/>
                    <a:pt x="1276" y="1246"/>
                    <a:pt x="1236" y="1246"/>
                  </a:cubicBezTo>
                  <a:lnTo>
                    <a:pt x="1236" y="1226"/>
                  </a:lnTo>
                  <a:cubicBezTo>
                    <a:pt x="1236" y="1226"/>
                    <a:pt x="1236" y="1236"/>
                    <a:pt x="1214" y="1236"/>
                  </a:cubicBezTo>
                  <a:cubicBezTo>
                    <a:pt x="1204" y="1236"/>
                    <a:pt x="1194" y="1226"/>
                    <a:pt x="1194" y="1226"/>
                  </a:cubicBezTo>
                  <a:lnTo>
                    <a:pt x="1194" y="1246"/>
                  </a:lnTo>
                  <a:cubicBezTo>
                    <a:pt x="1152" y="1246"/>
                    <a:pt x="1090" y="1236"/>
                    <a:pt x="977" y="1184"/>
                  </a:cubicBezTo>
                  <a:cubicBezTo>
                    <a:pt x="752" y="1080"/>
                    <a:pt x="606" y="885"/>
                    <a:pt x="576" y="660"/>
                  </a:cubicBezTo>
                  <a:lnTo>
                    <a:pt x="482" y="0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" name="Google Shape;2875;p67">
              <a:extLst>
                <a:ext uri="{FF2B5EF4-FFF2-40B4-BE49-F238E27FC236}">
                  <a16:creationId xmlns:a16="http://schemas.microsoft.com/office/drawing/2014/main" id="{34B9C322-82F1-4D2B-9C99-C806338A0D12}"/>
                </a:ext>
              </a:extLst>
            </p:cNvPr>
            <p:cNvSpPr/>
            <p:nvPr/>
          </p:nvSpPr>
          <p:spPr>
            <a:xfrm>
              <a:off x="8016110" y="4170167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30" y="1"/>
                  </a:moveTo>
                  <a:lnTo>
                    <a:pt x="1" y="40"/>
                  </a:lnTo>
                  <a:cubicBezTo>
                    <a:pt x="11" y="40"/>
                    <a:pt x="310" y="297"/>
                    <a:pt x="1051" y="297"/>
                  </a:cubicBezTo>
                  <a:lnTo>
                    <a:pt x="1051" y="248"/>
                  </a:lnTo>
                  <a:cubicBezTo>
                    <a:pt x="680" y="248"/>
                    <a:pt x="433" y="186"/>
                    <a:pt x="268" y="124"/>
                  </a:cubicBezTo>
                  <a:cubicBezTo>
                    <a:pt x="186" y="92"/>
                    <a:pt x="124" y="62"/>
                    <a:pt x="92" y="40"/>
                  </a:cubicBezTo>
                  <a:cubicBezTo>
                    <a:pt x="72" y="30"/>
                    <a:pt x="63" y="20"/>
                    <a:pt x="50" y="10"/>
                  </a:cubicBezTo>
                  <a:lnTo>
                    <a:pt x="40" y="10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" name="Google Shape;2876;p67">
              <a:extLst>
                <a:ext uri="{FF2B5EF4-FFF2-40B4-BE49-F238E27FC236}">
                  <a16:creationId xmlns:a16="http://schemas.microsoft.com/office/drawing/2014/main" id="{62528E58-5E2E-4C0C-9734-15AC8600F0CD}"/>
                </a:ext>
              </a:extLst>
            </p:cNvPr>
            <p:cNvSpPr/>
            <p:nvPr/>
          </p:nvSpPr>
          <p:spPr>
            <a:xfrm>
              <a:off x="8019279" y="4170167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1019" y="1"/>
                  </a:moveTo>
                  <a:cubicBezTo>
                    <a:pt x="999" y="20"/>
                    <a:pt x="710" y="248"/>
                    <a:pt x="1" y="248"/>
                  </a:cubicBezTo>
                  <a:lnTo>
                    <a:pt x="1" y="297"/>
                  </a:lnTo>
                  <a:cubicBezTo>
                    <a:pt x="752" y="297"/>
                    <a:pt x="1041" y="40"/>
                    <a:pt x="1051" y="40"/>
                  </a:cubicBezTo>
                  <a:lnTo>
                    <a:pt x="101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" name="Google Shape;2877;p67">
              <a:extLst>
                <a:ext uri="{FF2B5EF4-FFF2-40B4-BE49-F238E27FC236}">
                  <a16:creationId xmlns:a16="http://schemas.microsoft.com/office/drawing/2014/main" id="{CE802C71-7294-4A8B-90BC-AAB6BA24AFFA}"/>
                </a:ext>
              </a:extLst>
            </p:cNvPr>
            <p:cNvSpPr/>
            <p:nvPr/>
          </p:nvSpPr>
          <p:spPr>
            <a:xfrm>
              <a:off x="8016110" y="4209309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30" y="1"/>
                  </a:moveTo>
                  <a:lnTo>
                    <a:pt x="1" y="40"/>
                  </a:lnTo>
                  <a:cubicBezTo>
                    <a:pt x="11" y="40"/>
                    <a:pt x="310" y="297"/>
                    <a:pt x="1051" y="297"/>
                  </a:cubicBezTo>
                  <a:lnTo>
                    <a:pt x="1051" y="248"/>
                  </a:lnTo>
                  <a:cubicBezTo>
                    <a:pt x="680" y="248"/>
                    <a:pt x="433" y="186"/>
                    <a:pt x="268" y="124"/>
                  </a:cubicBezTo>
                  <a:cubicBezTo>
                    <a:pt x="186" y="92"/>
                    <a:pt x="124" y="62"/>
                    <a:pt x="92" y="40"/>
                  </a:cubicBezTo>
                  <a:cubicBezTo>
                    <a:pt x="72" y="30"/>
                    <a:pt x="63" y="20"/>
                    <a:pt x="50" y="11"/>
                  </a:cubicBezTo>
                  <a:cubicBezTo>
                    <a:pt x="40" y="1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" name="Google Shape;2878;p67">
              <a:extLst>
                <a:ext uri="{FF2B5EF4-FFF2-40B4-BE49-F238E27FC236}">
                  <a16:creationId xmlns:a16="http://schemas.microsoft.com/office/drawing/2014/main" id="{6FE7F3E2-2AD9-4E78-B0A4-4E4514711B08}"/>
                </a:ext>
              </a:extLst>
            </p:cNvPr>
            <p:cNvSpPr/>
            <p:nvPr/>
          </p:nvSpPr>
          <p:spPr>
            <a:xfrm>
              <a:off x="8019279" y="4209309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1019" y="1"/>
                  </a:moveTo>
                  <a:cubicBezTo>
                    <a:pt x="999" y="11"/>
                    <a:pt x="710" y="248"/>
                    <a:pt x="1" y="248"/>
                  </a:cubicBezTo>
                  <a:lnTo>
                    <a:pt x="1" y="297"/>
                  </a:lnTo>
                  <a:cubicBezTo>
                    <a:pt x="752" y="297"/>
                    <a:pt x="1041" y="40"/>
                    <a:pt x="1051" y="40"/>
                  </a:cubicBezTo>
                  <a:lnTo>
                    <a:pt x="101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5F66840-F6ED-430F-B993-391E99F2EC51}"/>
              </a:ext>
            </a:extLst>
          </p:cNvPr>
          <p:cNvGrpSpPr/>
          <p:nvPr/>
        </p:nvGrpSpPr>
        <p:grpSpPr>
          <a:xfrm>
            <a:off x="3979881" y="242909"/>
            <a:ext cx="6855113" cy="5460208"/>
            <a:chOff x="3203287" y="1160252"/>
            <a:chExt cx="5696678" cy="4537496"/>
          </a:xfrm>
        </p:grpSpPr>
        <p:grpSp>
          <p:nvGrpSpPr>
            <p:cNvPr id="91" name="组合 4">
              <a:extLst>
                <a:ext uri="{FF2B5EF4-FFF2-40B4-BE49-F238E27FC236}">
                  <a16:creationId xmlns:a16="http://schemas.microsoft.com/office/drawing/2014/main" id="{633D425F-568F-4A61-8E1A-100F0B5A84F9}"/>
                </a:ext>
              </a:extLst>
            </p:cNvPr>
            <p:cNvGrpSpPr/>
            <p:nvPr/>
          </p:nvGrpSpPr>
          <p:grpSpPr>
            <a:xfrm>
              <a:off x="3827252" y="1160252"/>
              <a:ext cx="4537496" cy="4537496"/>
              <a:chOff x="1411309" y="921917"/>
              <a:chExt cx="4537496" cy="4537496"/>
            </a:xfrm>
          </p:grpSpPr>
          <p:sp>
            <p:nvSpPr>
              <p:cNvPr id="100" name="椭圆 5">
                <a:extLst>
                  <a:ext uri="{FF2B5EF4-FFF2-40B4-BE49-F238E27FC236}">
                    <a16:creationId xmlns:a16="http://schemas.microsoft.com/office/drawing/2014/main" id="{6D7EAF77-4E4D-493D-A379-CF6B8543126A}"/>
                  </a:ext>
                </a:extLst>
              </p:cNvPr>
              <p:cNvSpPr/>
              <p:nvPr/>
            </p:nvSpPr>
            <p:spPr>
              <a:xfrm>
                <a:off x="1411309" y="921917"/>
                <a:ext cx="4537496" cy="4537496"/>
              </a:xfrm>
              <a:prstGeom prst="ellipse">
                <a:avLst/>
              </a:prstGeom>
              <a:solidFill>
                <a:srgbClr val="F5FAFD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1" name="椭圆 7">
                <a:extLst>
                  <a:ext uri="{FF2B5EF4-FFF2-40B4-BE49-F238E27FC236}">
                    <a16:creationId xmlns:a16="http://schemas.microsoft.com/office/drawing/2014/main" id="{8FC44799-1555-4374-8425-4B9235490F7A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</p:grpSp>
        <p:pic>
          <p:nvPicPr>
            <p:cNvPr id="92" name="图片 9">
              <a:extLst>
                <a:ext uri="{FF2B5EF4-FFF2-40B4-BE49-F238E27FC236}">
                  <a16:creationId xmlns:a16="http://schemas.microsoft.com/office/drawing/2014/main" id="{B01C5F26-84E1-4948-99C2-EC422EF95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03287" y="2827901"/>
              <a:ext cx="388181" cy="438267"/>
            </a:xfrm>
            <a:prstGeom prst="rect">
              <a:avLst/>
            </a:prstGeom>
          </p:spPr>
        </p:pic>
        <p:pic>
          <p:nvPicPr>
            <p:cNvPr id="93" name="图片 10">
              <a:extLst>
                <a:ext uri="{FF2B5EF4-FFF2-40B4-BE49-F238E27FC236}">
                  <a16:creationId xmlns:a16="http://schemas.microsoft.com/office/drawing/2014/main" id="{AB99E08C-E9DD-4738-9AF7-F882776265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321179" y="3429000"/>
              <a:ext cx="388181" cy="438267"/>
            </a:xfrm>
            <a:prstGeom prst="rect">
              <a:avLst/>
            </a:prstGeom>
          </p:spPr>
        </p:pic>
        <p:pic>
          <p:nvPicPr>
            <p:cNvPr id="94" name="图片 11">
              <a:extLst>
                <a:ext uri="{FF2B5EF4-FFF2-40B4-BE49-F238E27FC236}">
                  <a16:creationId xmlns:a16="http://schemas.microsoft.com/office/drawing/2014/main" id="{128DFD81-F3E4-4698-8209-F556202CA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70360" y="4030099"/>
              <a:ext cx="388181" cy="438267"/>
            </a:xfrm>
            <a:prstGeom prst="rect">
              <a:avLst/>
            </a:prstGeom>
          </p:spPr>
        </p:pic>
        <p:pic>
          <p:nvPicPr>
            <p:cNvPr id="95" name="图片 12">
              <a:extLst>
                <a:ext uri="{FF2B5EF4-FFF2-40B4-BE49-F238E27FC236}">
                  <a16:creationId xmlns:a16="http://schemas.microsoft.com/office/drawing/2014/main" id="{1CCD88A0-09F6-4EAA-BA99-33F6F1051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11784" y="2830793"/>
              <a:ext cx="388181" cy="438267"/>
            </a:xfrm>
            <a:prstGeom prst="rect">
              <a:avLst/>
            </a:prstGeom>
          </p:spPr>
        </p:pic>
        <p:pic>
          <p:nvPicPr>
            <p:cNvPr id="96" name="图片 13">
              <a:extLst>
                <a:ext uri="{FF2B5EF4-FFF2-40B4-BE49-F238E27FC236}">
                  <a16:creationId xmlns:a16="http://schemas.microsoft.com/office/drawing/2014/main" id="{EA43574F-77F9-44B8-8EFA-D6740A079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82640" y="3429000"/>
              <a:ext cx="388181" cy="438267"/>
            </a:xfrm>
            <a:prstGeom prst="rect">
              <a:avLst/>
            </a:prstGeom>
          </p:spPr>
        </p:pic>
        <p:pic>
          <p:nvPicPr>
            <p:cNvPr id="97" name="图片 14">
              <a:extLst>
                <a:ext uri="{FF2B5EF4-FFF2-40B4-BE49-F238E27FC236}">
                  <a16:creationId xmlns:a16="http://schemas.microsoft.com/office/drawing/2014/main" id="{6F50E6A6-B2AD-4A22-806F-8F2ED3410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75152" y="4030099"/>
              <a:ext cx="388181" cy="438267"/>
            </a:xfrm>
            <a:prstGeom prst="rect">
              <a:avLst/>
            </a:prstGeom>
          </p:spPr>
        </p:pic>
        <p:pic>
          <p:nvPicPr>
            <p:cNvPr id="98" name="图片 15">
              <a:extLst>
                <a:ext uri="{FF2B5EF4-FFF2-40B4-BE49-F238E27FC236}">
                  <a16:creationId xmlns:a16="http://schemas.microsoft.com/office/drawing/2014/main" id="{645383CE-A534-4D99-80D5-56C0626BB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0347853">
              <a:off x="3729019" y="4506698"/>
              <a:ext cx="973350" cy="951500"/>
            </a:xfrm>
            <a:prstGeom prst="rect">
              <a:avLst/>
            </a:prstGeom>
          </p:spPr>
        </p:pic>
        <p:pic>
          <p:nvPicPr>
            <p:cNvPr id="99" name="图片 19">
              <a:extLst>
                <a:ext uri="{FF2B5EF4-FFF2-40B4-BE49-F238E27FC236}">
                  <a16:creationId xmlns:a16="http://schemas.microsoft.com/office/drawing/2014/main" id="{16EE7207-31D8-4D33-88AC-5720CE5C9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4444447">
              <a:off x="7548784" y="4526369"/>
              <a:ext cx="973350" cy="951500"/>
            </a:xfrm>
            <a:prstGeom prst="rect">
              <a:avLst/>
            </a:prstGeom>
          </p:spPr>
        </p:pic>
      </p:grpSp>
      <p:sp>
        <p:nvSpPr>
          <p:cNvPr id="102" name="文本框 21">
            <a:extLst>
              <a:ext uri="{FF2B5EF4-FFF2-40B4-BE49-F238E27FC236}">
                <a16:creationId xmlns:a16="http://schemas.microsoft.com/office/drawing/2014/main" id="{9642A221-9F1B-4720-B1C2-6E1451584B01}"/>
              </a:ext>
            </a:extLst>
          </p:cNvPr>
          <p:cNvSpPr txBox="1"/>
          <p:nvPr/>
        </p:nvSpPr>
        <p:spPr>
          <a:xfrm>
            <a:off x="6801884" y="1048878"/>
            <a:ext cx="1471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6600" b="1">
                <a:ln>
                  <a:solidFill>
                    <a:srgbClr val="33BE8D"/>
                  </a:solidFill>
                </a:ln>
                <a:solidFill>
                  <a:srgbClr val="33BE8D"/>
                </a:solidFill>
                <a:latin typeface="字魂39号-肥宅快乐体" pitchFamily="2" charset="-122"/>
                <a:ea typeface="字魂39号-肥宅快乐体" pitchFamily="2" charset="-122"/>
              </a:defRPr>
            </a:lvl1pPr>
          </a:lstStyle>
          <a:p>
            <a:pPr defTabSz="914377"/>
            <a:r>
              <a:rPr lang="en-US" altLang="zh-CN" sz="720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02</a:t>
            </a:r>
            <a:endParaRPr lang="zh-CN" altLang="en-US" sz="7200" dirty="0"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3" name="文本框 22">
            <a:extLst>
              <a:ext uri="{FF2B5EF4-FFF2-40B4-BE49-F238E27FC236}">
                <a16:creationId xmlns:a16="http://schemas.microsoft.com/office/drawing/2014/main" id="{D6BF37DF-4E0D-4316-BA20-1A0A026EE863}"/>
              </a:ext>
            </a:extLst>
          </p:cNvPr>
          <p:cNvSpPr txBox="1"/>
          <p:nvPr/>
        </p:nvSpPr>
        <p:spPr>
          <a:xfrm>
            <a:off x="5561120" y="2002434"/>
            <a:ext cx="38138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7200" b="1">
                <a:ln>
                  <a:solidFill>
                    <a:srgbClr val="33BE8D"/>
                  </a:solidFill>
                </a:ln>
                <a:solidFill>
                  <a:srgbClr val="33BE8D"/>
                </a:solidFill>
                <a:latin typeface="字魂39号-肥宅快乐体" pitchFamily="2" charset="-122"/>
                <a:ea typeface="字魂39号-肥宅快乐体" pitchFamily="2" charset="-122"/>
              </a:defRPr>
            </a:lvl1pPr>
          </a:lstStyle>
          <a:p>
            <a:pPr defTabSz="914377"/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Luyện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4" name="图片 20">
            <a:extLst>
              <a:ext uri="{FF2B5EF4-FFF2-40B4-BE49-F238E27FC236}">
                <a16:creationId xmlns:a16="http://schemas.microsoft.com/office/drawing/2014/main" id="{9F6438E4-A537-4329-9D14-F28EE40085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47611" y="1329852"/>
            <a:ext cx="466987" cy="3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19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Ô li">
            <a:extLst>
              <a:ext uri="{FF2B5EF4-FFF2-40B4-BE49-F238E27FC236}">
                <a16:creationId xmlns:a16="http://schemas.microsoft.com/office/drawing/2014/main" id="{9521E02E-FE2F-4FCF-9CD1-9997089442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51"/>
          <a:stretch/>
        </p:blipFill>
        <p:spPr>
          <a:xfrm>
            <a:off x="201168" y="1697916"/>
            <a:ext cx="11789664" cy="4721609"/>
          </a:xfrm>
          <a:prstGeom prst="rect">
            <a:avLst/>
          </a:prstGeom>
        </p:spPr>
      </p:pic>
      <p:sp>
        <p:nvSpPr>
          <p:cNvPr id="5" name="Tập viết 3">
            <a:extLst>
              <a:ext uri="{FF2B5EF4-FFF2-40B4-BE49-F238E27FC236}">
                <a16:creationId xmlns:a16="http://schemas.microsoft.com/office/drawing/2014/main" id="{864C1595-9B95-4F27-912F-0D40E35B67A4}"/>
              </a:ext>
            </a:extLst>
          </p:cNvPr>
          <p:cNvSpPr txBox="1"/>
          <p:nvPr/>
        </p:nvSpPr>
        <p:spPr>
          <a:xfrm>
            <a:off x="3594242" y="2890053"/>
            <a:ext cx="3292889" cy="9437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Nam </a:t>
            </a:r>
            <a:r>
              <a:rPr lang="en-US" sz="5533" b="1" kern="0" dirty="0" err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Yết</a:t>
            </a:r>
            <a:endParaRPr lang="en-US" sz="5533" b="1" kern="0" dirty="0">
              <a:solidFill>
                <a:srgbClr val="000000"/>
              </a:solidFill>
              <a:latin typeface="HP001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grpSp>
        <p:nvGrpSpPr>
          <p:cNvPr id="6" name="组合 13">
            <a:extLst>
              <a:ext uri="{FF2B5EF4-FFF2-40B4-BE49-F238E27FC236}">
                <a16:creationId xmlns:a16="http://schemas.microsoft.com/office/drawing/2014/main" id="{1A44C7AA-4959-2642-D12E-1667A99BF59E}"/>
              </a:ext>
            </a:extLst>
          </p:cNvPr>
          <p:cNvGrpSpPr/>
          <p:nvPr/>
        </p:nvGrpSpPr>
        <p:grpSpPr>
          <a:xfrm rot="21168012">
            <a:off x="363969" y="293952"/>
            <a:ext cx="1119391" cy="997329"/>
            <a:chOff x="1411309" y="921917"/>
            <a:chExt cx="4912289" cy="4537496"/>
          </a:xfrm>
        </p:grpSpPr>
        <p:sp>
          <p:nvSpPr>
            <p:cNvPr id="7" name="椭圆 14">
              <a:extLst>
                <a:ext uri="{FF2B5EF4-FFF2-40B4-BE49-F238E27FC236}">
                  <a16:creationId xmlns:a16="http://schemas.microsoft.com/office/drawing/2014/main" id="{A8EC6B86-7F7A-77CA-64E6-FD15D1B59CB3}"/>
                </a:ext>
              </a:extLst>
            </p:cNvPr>
            <p:cNvSpPr/>
            <p:nvPr/>
          </p:nvSpPr>
          <p:spPr>
            <a:xfrm>
              <a:off x="1411309" y="921917"/>
              <a:ext cx="4537496" cy="4537496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endParaRPr lang="zh-CN" altLang="en-US" kern="0">
                <a:solidFill>
                  <a:prstClr val="white"/>
                </a:solidFill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  <p:grpSp>
          <p:nvGrpSpPr>
            <p:cNvPr id="8" name="组合 15">
              <a:extLst>
                <a:ext uri="{FF2B5EF4-FFF2-40B4-BE49-F238E27FC236}">
                  <a16:creationId xmlns:a16="http://schemas.microsoft.com/office/drawing/2014/main" id="{7CDB17A1-0F3B-8EAC-4DE2-625FA109B284}"/>
                </a:ext>
              </a:extLst>
            </p:cNvPr>
            <p:cNvGrpSpPr/>
            <p:nvPr/>
          </p:nvGrpSpPr>
          <p:grpSpPr>
            <a:xfrm>
              <a:off x="1647093" y="1157701"/>
              <a:ext cx="4676505" cy="4065928"/>
              <a:chOff x="1647093" y="1157701"/>
              <a:chExt cx="4676505" cy="4065928"/>
            </a:xfrm>
          </p:grpSpPr>
          <p:sp>
            <p:nvSpPr>
              <p:cNvPr id="9" name="椭圆 16">
                <a:extLst>
                  <a:ext uri="{FF2B5EF4-FFF2-40B4-BE49-F238E27FC236}">
                    <a16:creationId xmlns:a16="http://schemas.microsoft.com/office/drawing/2014/main" id="{821DE350-9E68-07CA-47EB-02840B3CECD2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algn="ctr" defTabSz="914377">
                  <a:buClr>
                    <a:srgbClr val="000000"/>
                  </a:buClr>
                  <a:defRPr/>
                </a:pPr>
                <a:endParaRPr lang="zh-CN" altLang="en-US" kern="0">
                  <a:solidFill>
                    <a:prstClr val="white"/>
                  </a:solidFill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  <p:sp>
            <p:nvSpPr>
              <p:cNvPr id="10" name="等腰三角形 17">
                <a:extLst>
                  <a:ext uri="{FF2B5EF4-FFF2-40B4-BE49-F238E27FC236}">
                    <a16:creationId xmlns:a16="http://schemas.microsoft.com/office/drawing/2014/main" id="{C9F2D643-F660-04D4-CD7B-F75CA632DB8C}"/>
                  </a:ext>
                </a:extLst>
              </p:cNvPr>
              <p:cNvSpPr/>
              <p:nvPr/>
            </p:nvSpPr>
            <p:spPr>
              <a:xfrm rot="6147411">
                <a:off x="5904658" y="2721610"/>
                <a:ext cx="348503" cy="489376"/>
              </a:xfrm>
              <a:prstGeom prst="triangle">
                <a:avLst>
                  <a:gd name="adj" fmla="val 63138"/>
                </a:avLst>
              </a:pr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377">
                  <a:buClr>
                    <a:srgbClr val="000000"/>
                  </a:buClr>
                  <a:defRPr/>
                </a:pPr>
                <a:endParaRPr lang="zh-CN" altLang="en-US" kern="0">
                  <a:solidFill>
                    <a:prstClr val="white"/>
                  </a:solidFill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" name="组合 1">
            <a:extLst>
              <a:ext uri="{FF2B5EF4-FFF2-40B4-BE49-F238E27FC236}">
                <a16:creationId xmlns:a16="http://schemas.microsoft.com/office/drawing/2014/main" id="{C1C460C2-1290-9495-127E-E9CDC78AEB53}"/>
              </a:ext>
            </a:extLst>
          </p:cNvPr>
          <p:cNvGrpSpPr/>
          <p:nvPr/>
        </p:nvGrpSpPr>
        <p:grpSpPr>
          <a:xfrm>
            <a:off x="1053675" y="332561"/>
            <a:ext cx="7290324" cy="782435"/>
            <a:chOff x="1305482" y="2213477"/>
            <a:chExt cx="3838375" cy="684264"/>
          </a:xfrm>
        </p:grpSpPr>
        <p:sp>
          <p:nvSpPr>
            <p:cNvPr id="12" name="矩形: 圆角 15">
              <a:extLst>
                <a:ext uri="{FF2B5EF4-FFF2-40B4-BE49-F238E27FC236}">
                  <a16:creationId xmlns:a16="http://schemas.microsoft.com/office/drawing/2014/main" id="{28E353BA-E955-4837-B1DA-DAC0C9B90BDA}"/>
                </a:ext>
              </a:extLst>
            </p:cNvPr>
            <p:cNvSpPr/>
            <p:nvPr/>
          </p:nvSpPr>
          <p:spPr>
            <a:xfrm>
              <a:off x="1305482" y="2213477"/>
              <a:ext cx="3838375" cy="61689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endParaRPr lang="zh-CN" altLang="en-US" kern="0">
                <a:solidFill>
                  <a:prstClr val="white"/>
                </a:solidFill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  <p:sp>
          <p:nvSpPr>
            <p:cNvPr id="13" name="矩形: 圆角 27">
              <a:extLst>
                <a:ext uri="{FF2B5EF4-FFF2-40B4-BE49-F238E27FC236}">
                  <a16:creationId xmlns:a16="http://schemas.microsoft.com/office/drawing/2014/main" id="{D39B0006-F903-EBEC-B68B-1D9CBED5AD10}"/>
                </a:ext>
              </a:extLst>
            </p:cNvPr>
            <p:cNvSpPr/>
            <p:nvPr/>
          </p:nvSpPr>
          <p:spPr>
            <a:xfrm>
              <a:off x="1348997" y="2285741"/>
              <a:ext cx="3761772" cy="612000"/>
            </a:xfrm>
            <a:prstGeom prst="roundRect">
              <a:avLst>
                <a:gd name="adj" fmla="val 50000"/>
              </a:avLst>
            </a:prstGeom>
            <a:noFill/>
            <a:ln w="28575" cap="flat" cmpd="sng" algn="ctr">
              <a:solidFill>
                <a:srgbClr val="4D2724"/>
              </a:solidFill>
              <a:prstDash val="dash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endParaRPr lang="zh-CN" altLang="en-US" kern="0">
                <a:solidFill>
                  <a:prstClr val="white"/>
                </a:solidFill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</p:grpSp>
      <p:sp>
        <p:nvSpPr>
          <p:cNvPr id="14" name="Google Shape;697;p24">
            <a:extLst>
              <a:ext uri="{FF2B5EF4-FFF2-40B4-BE49-F238E27FC236}">
                <a16:creationId xmlns:a16="http://schemas.microsoft.com/office/drawing/2014/main" id="{6C06BEEE-8095-6AD9-B329-CE499CB3DD58}"/>
              </a:ext>
            </a:extLst>
          </p:cNvPr>
          <p:cNvSpPr txBox="1">
            <a:spLocks/>
          </p:cNvSpPr>
          <p:nvPr/>
        </p:nvSpPr>
        <p:spPr>
          <a:xfrm flipH="1">
            <a:off x="2227353" y="291385"/>
            <a:ext cx="4426887" cy="73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914377"/>
            <a:r>
              <a:rPr lang="en-US" sz="4400" b="1" ker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 </a:t>
            </a:r>
            <a:r>
              <a:rPr lang="en-US" sz="44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ứng</a:t>
            </a:r>
            <a:r>
              <a:rPr lang="en-US" sz="44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endParaRPr lang="en-US" sz="4400" b="1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56825FA-6DD8-F572-F618-3F47F5115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921" y="445021"/>
            <a:ext cx="509568" cy="66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800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C51C1D6-D4A2-495C-B588-68670AA00A3A}"/>
              </a:ext>
            </a:extLst>
          </p:cNvPr>
          <p:cNvSpPr/>
          <p:nvPr/>
        </p:nvSpPr>
        <p:spPr>
          <a:xfrm>
            <a:off x="826486" y="1103243"/>
            <a:ext cx="10840581" cy="56255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000000"/>
              </a:solidFill>
              <a:latin typeface="Arial"/>
              <a:sym typeface="Arial"/>
            </a:endParaRPr>
          </a:p>
        </p:txBody>
      </p:sp>
      <p:pic>
        <p:nvPicPr>
          <p:cNvPr id="419" name="Picture 3">
            <a:extLst>
              <a:ext uri="{FF2B5EF4-FFF2-40B4-BE49-F238E27FC236}">
                <a16:creationId xmlns:a16="http://schemas.microsoft.com/office/drawing/2014/main" id="{0F58D66E-72AD-4836-B287-CDC30AD8C5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33741" y="655162"/>
            <a:ext cx="934113" cy="818623"/>
          </a:xfrm>
          <a:prstGeom prst="rect">
            <a:avLst/>
          </a:prstGeom>
        </p:spPr>
      </p:pic>
      <p:pic>
        <p:nvPicPr>
          <p:cNvPr id="420" name="Picture 3">
            <a:extLst>
              <a:ext uri="{FF2B5EF4-FFF2-40B4-BE49-F238E27FC236}">
                <a16:creationId xmlns:a16="http://schemas.microsoft.com/office/drawing/2014/main" id="{DB504F3D-2073-4CE8-878B-74F99401C8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63307" y="797024"/>
            <a:ext cx="1271688" cy="1114461"/>
          </a:xfrm>
          <a:prstGeom prst="rect">
            <a:avLst/>
          </a:prstGeom>
        </p:spPr>
      </p:pic>
      <p:grpSp>
        <p:nvGrpSpPr>
          <p:cNvPr id="421" name="组合 13">
            <a:extLst>
              <a:ext uri="{FF2B5EF4-FFF2-40B4-BE49-F238E27FC236}">
                <a16:creationId xmlns:a16="http://schemas.microsoft.com/office/drawing/2014/main" id="{2B14C27D-12F0-4761-8730-BF512815D039}"/>
              </a:ext>
            </a:extLst>
          </p:cNvPr>
          <p:cNvGrpSpPr/>
          <p:nvPr/>
        </p:nvGrpSpPr>
        <p:grpSpPr>
          <a:xfrm rot="21168012">
            <a:off x="884570" y="66217"/>
            <a:ext cx="1119391" cy="997329"/>
            <a:chOff x="1411309" y="921917"/>
            <a:chExt cx="4912289" cy="4537496"/>
          </a:xfrm>
        </p:grpSpPr>
        <p:sp>
          <p:nvSpPr>
            <p:cNvPr id="422" name="椭圆 14">
              <a:extLst>
                <a:ext uri="{FF2B5EF4-FFF2-40B4-BE49-F238E27FC236}">
                  <a16:creationId xmlns:a16="http://schemas.microsoft.com/office/drawing/2014/main" id="{83C477AC-7461-4468-A1FA-6C41DB699D36}"/>
                </a:ext>
              </a:extLst>
            </p:cNvPr>
            <p:cNvSpPr/>
            <p:nvPr/>
          </p:nvSpPr>
          <p:spPr>
            <a:xfrm>
              <a:off x="1411309" y="921917"/>
              <a:ext cx="4537496" cy="45374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white"/>
                </a:solidFill>
                <a:latin typeface="字魂35号-经典雅黑"/>
                <a:ea typeface="宋体" panose="02010600030101010101" pitchFamily="2" charset="-122"/>
                <a:sym typeface="Arial"/>
              </a:endParaRPr>
            </a:p>
          </p:txBody>
        </p:sp>
        <p:grpSp>
          <p:nvGrpSpPr>
            <p:cNvPr id="423" name="组合 15">
              <a:extLst>
                <a:ext uri="{FF2B5EF4-FFF2-40B4-BE49-F238E27FC236}">
                  <a16:creationId xmlns:a16="http://schemas.microsoft.com/office/drawing/2014/main" id="{945FB410-1D06-4AE8-AAF7-D4502B2269F2}"/>
                </a:ext>
              </a:extLst>
            </p:cNvPr>
            <p:cNvGrpSpPr/>
            <p:nvPr/>
          </p:nvGrpSpPr>
          <p:grpSpPr>
            <a:xfrm>
              <a:off x="1647093" y="1157701"/>
              <a:ext cx="4676505" cy="4065928"/>
              <a:chOff x="1647093" y="1157701"/>
              <a:chExt cx="4676505" cy="4065928"/>
            </a:xfrm>
          </p:grpSpPr>
          <p:sp>
            <p:nvSpPr>
              <p:cNvPr id="424" name="椭圆 16">
                <a:extLst>
                  <a:ext uri="{FF2B5EF4-FFF2-40B4-BE49-F238E27FC236}">
                    <a16:creationId xmlns:a16="http://schemas.microsoft.com/office/drawing/2014/main" id="{8C0DF646-332C-428B-BE7A-CFD6B8F339D4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>
                <a:solidFill>
                  <a:srgbClr val="4D2724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字魂35号-经典雅黑"/>
                  <a:ea typeface="宋体" panose="02010600030101010101" pitchFamily="2" charset="-122"/>
                  <a:sym typeface="Arial"/>
                </a:endParaRPr>
              </a:p>
            </p:txBody>
          </p:sp>
          <p:sp>
            <p:nvSpPr>
              <p:cNvPr id="425" name="等腰三角形 17">
                <a:extLst>
                  <a:ext uri="{FF2B5EF4-FFF2-40B4-BE49-F238E27FC236}">
                    <a16:creationId xmlns:a16="http://schemas.microsoft.com/office/drawing/2014/main" id="{F6632DB1-BBA9-4601-AD92-CE4FC97FE00C}"/>
                  </a:ext>
                </a:extLst>
              </p:cNvPr>
              <p:cNvSpPr/>
              <p:nvPr/>
            </p:nvSpPr>
            <p:spPr>
              <a:xfrm rot="6147411">
                <a:off x="5904658" y="2721610"/>
                <a:ext cx="348503" cy="489376"/>
              </a:xfrm>
              <a:prstGeom prst="triangle">
                <a:avLst>
                  <a:gd name="adj" fmla="val 6313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字魂35号-经典雅黑"/>
                  <a:ea typeface="宋体" panose="02010600030101010101" pitchFamily="2" charset="-122"/>
                  <a:sym typeface="Arial"/>
                </a:endParaRPr>
              </a:p>
            </p:txBody>
          </p:sp>
        </p:grpSp>
      </p:grpSp>
      <p:grpSp>
        <p:nvGrpSpPr>
          <p:cNvPr id="426" name="组合 1">
            <a:extLst>
              <a:ext uri="{FF2B5EF4-FFF2-40B4-BE49-F238E27FC236}">
                <a16:creationId xmlns:a16="http://schemas.microsoft.com/office/drawing/2014/main" id="{442BF472-4AA7-4C6E-AF89-38502FCD2005}"/>
              </a:ext>
            </a:extLst>
          </p:cNvPr>
          <p:cNvGrpSpPr/>
          <p:nvPr/>
        </p:nvGrpSpPr>
        <p:grpSpPr>
          <a:xfrm>
            <a:off x="1574276" y="104827"/>
            <a:ext cx="9617413" cy="782435"/>
            <a:chOff x="1305482" y="2213477"/>
            <a:chExt cx="3838375" cy="684264"/>
          </a:xfrm>
        </p:grpSpPr>
        <p:sp>
          <p:nvSpPr>
            <p:cNvPr id="427" name="矩形: 圆角 15">
              <a:extLst>
                <a:ext uri="{FF2B5EF4-FFF2-40B4-BE49-F238E27FC236}">
                  <a16:creationId xmlns:a16="http://schemas.microsoft.com/office/drawing/2014/main" id="{EA541D84-E9A8-4AE7-BA8A-B0A98560E6EA}"/>
                </a:ext>
              </a:extLst>
            </p:cNvPr>
            <p:cNvSpPr/>
            <p:nvPr/>
          </p:nvSpPr>
          <p:spPr>
            <a:xfrm>
              <a:off x="1305482" y="2213477"/>
              <a:ext cx="3838375" cy="61689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white"/>
                </a:solidFill>
                <a:latin typeface="字魂35号-经典雅黑"/>
                <a:ea typeface="宋体" panose="02010600030101010101" pitchFamily="2" charset="-122"/>
                <a:sym typeface="Arial"/>
              </a:endParaRPr>
            </a:p>
          </p:txBody>
        </p:sp>
        <p:sp>
          <p:nvSpPr>
            <p:cNvPr id="428" name="矩形: 圆角 27">
              <a:extLst>
                <a:ext uri="{FF2B5EF4-FFF2-40B4-BE49-F238E27FC236}">
                  <a16:creationId xmlns:a16="http://schemas.microsoft.com/office/drawing/2014/main" id="{FDBDAC58-782C-4C90-AC7C-9094971B42B7}"/>
                </a:ext>
              </a:extLst>
            </p:cNvPr>
            <p:cNvSpPr/>
            <p:nvPr/>
          </p:nvSpPr>
          <p:spPr>
            <a:xfrm>
              <a:off x="1348997" y="2285741"/>
              <a:ext cx="3761772" cy="612000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4D272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white"/>
                </a:solidFill>
                <a:latin typeface="字魂35号-经典雅黑"/>
                <a:ea typeface="宋体" panose="02010600030101010101" pitchFamily="2" charset="-122"/>
                <a:sym typeface="Arial"/>
              </a:endParaRPr>
            </a:p>
          </p:txBody>
        </p:sp>
      </p:grpSp>
      <p:pic>
        <p:nvPicPr>
          <p:cNvPr id="429" name="Picture 3">
            <a:extLst>
              <a:ext uri="{FF2B5EF4-FFF2-40B4-BE49-F238E27FC236}">
                <a16:creationId xmlns:a16="http://schemas.microsoft.com/office/drawing/2014/main" id="{298BD774-E0CF-4903-902A-9B099E50224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294434" y="803079"/>
            <a:ext cx="629743" cy="551884"/>
          </a:xfrm>
          <a:prstGeom prst="rect">
            <a:avLst/>
          </a:prstGeom>
        </p:spPr>
      </p:pic>
      <p:sp>
        <p:nvSpPr>
          <p:cNvPr id="430" name="Google Shape;697;p24">
            <a:extLst>
              <a:ext uri="{FF2B5EF4-FFF2-40B4-BE49-F238E27FC236}">
                <a16:creationId xmlns:a16="http://schemas.microsoft.com/office/drawing/2014/main" id="{011F5228-6AE8-4DA1-82E0-30715766D466}"/>
              </a:ext>
            </a:extLst>
          </p:cNvPr>
          <p:cNvSpPr txBox="1">
            <a:spLocks/>
          </p:cNvSpPr>
          <p:nvPr/>
        </p:nvSpPr>
        <p:spPr>
          <a:xfrm flipH="1">
            <a:off x="2961095" y="43360"/>
            <a:ext cx="6131715" cy="73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914377">
              <a:defRPr/>
            </a:pPr>
            <a:r>
              <a:rPr lang="en-US" sz="44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 </a:t>
            </a:r>
            <a:r>
              <a:rPr lang="en-US" sz="44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Yết</a:t>
            </a:r>
            <a:endParaRPr lang="en-US" sz="4400" b="1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31" name="Picture 430">
            <a:extLst>
              <a:ext uri="{FF2B5EF4-FFF2-40B4-BE49-F238E27FC236}">
                <a16:creationId xmlns:a16="http://schemas.microsoft.com/office/drawing/2014/main" id="{84366B75-E18D-44EF-B7B6-8F3C43874A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8523" y="217287"/>
            <a:ext cx="509568" cy="663136"/>
          </a:xfrm>
          <a:prstGeom prst="rect">
            <a:avLst/>
          </a:prstGeom>
        </p:spPr>
      </p:pic>
      <p:sp>
        <p:nvSpPr>
          <p:cNvPr id="432" name="文本框 22">
            <a:extLst>
              <a:ext uri="{FF2B5EF4-FFF2-40B4-BE49-F238E27FC236}">
                <a16:creationId xmlns:a16="http://schemas.microsoft.com/office/drawing/2014/main" id="{36C03BB3-64E6-40EA-A66A-CBD32C953B11}"/>
              </a:ext>
            </a:extLst>
          </p:cNvPr>
          <p:cNvSpPr txBox="1"/>
          <p:nvPr/>
        </p:nvSpPr>
        <p:spPr>
          <a:xfrm>
            <a:off x="1212732" y="5016580"/>
            <a:ext cx="10246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7200" b="1">
                <a:ln>
                  <a:solidFill>
                    <a:srgbClr val="33BE8D"/>
                  </a:solidFill>
                </a:ln>
                <a:solidFill>
                  <a:srgbClr val="33BE8D"/>
                </a:solidFill>
                <a:latin typeface="字魂39号-肥宅快乐体" pitchFamily="2" charset="-122"/>
                <a:ea typeface="字魂39号-肥宅快乐体" pitchFamily="2" charset="-122"/>
              </a:defRPr>
            </a:lvl1pPr>
          </a:lstStyle>
          <a:p>
            <a:pPr defTabSz="914377">
              <a:defRPr/>
            </a:pPr>
            <a:r>
              <a:rPr lang="vi-VN" sz="3200" dirty="0">
                <a:ln>
                  <a:noFill/>
                </a:ln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Đảo Nam Yết là bãi đá nằm ở phía Bắc quần đảo Trường Sa, cách đảo Sơn Ca 13 hải lý về phía Tây Nam, thuộc quần đảo Trường Sa của Việt Nam</a:t>
            </a:r>
            <a:endParaRPr lang="zh-CN" altLang="en-US" sz="3200" b="0" dirty="0">
              <a:ln>
                <a:noFill/>
              </a:ln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Đảo Nam Yết (Namyit Island)">
            <a:extLst>
              <a:ext uri="{FF2B5EF4-FFF2-40B4-BE49-F238E27FC236}">
                <a16:creationId xmlns:a16="http://schemas.microsoft.com/office/drawing/2014/main" id="{6E62D4D8-CD79-8F31-4AD0-7C6390637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539" y="1258029"/>
            <a:ext cx="7002117" cy="3711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1318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Ô li">
            <a:extLst>
              <a:ext uri="{FF2B5EF4-FFF2-40B4-BE49-F238E27FC236}">
                <a16:creationId xmlns:a16="http://schemas.microsoft.com/office/drawing/2014/main" id="{9521E02E-FE2F-4FCF-9CD1-9997089442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51"/>
          <a:stretch/>
        </p:blipFill>
        <p:spPr>
          <a:xfrm>
            <a:off x="201168" y="1697916"/>
            <a:ext cx="11789664" cy="4721609"/>
          </a:xfrm>
          <a:prstGeom prst="rect">
            <a:avLst/>
          </a:prstGeom>
        </p:spPr>
      </p:pic>
      <p:sp>
        <p:nvSpPr>
          <p:cNvPr id="5" name="Tập viết 3">
            <a:extLst>
              <a:ext uri="{FF2B5EF4-FFF2-40B4-BE49-F238E27FC236}">
                <a16:creationId xmlns:a16="http://schemas.microsoft.com/office/drawing/2014/main" id="{864C1595-9B95-4F27-912F-0D40E35B67A4}"/>
              </a:ext>
            </a:extLst>
          </p:cNvPr>
          <p:cNvSpPr txBox="1"/>
          <p:nvPr/>
        </p:nvSpPr>
        <p:spPr>
          <a:xfrm>
            <a:off x="3657600" y="2880114"/>
            <a:ext cx="3429000" cy="943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-US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Nam </a:t>
            </a:r>
            <a:r>
              <a:rPr lang="en-US" sz="5533" b="1" kern="0" dirty="0" err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Yết</a:t>
            </a:r>
            <a:endParaRPr lang="en-US" sz="5533" b="1" kern="0" dirty="0">
              <a:solidFill>
                <a:srgbClr val="000000"/>
              </a:solidFill>
              <a:latin typeface="HP001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grpSp>
        <p:nvGrpSpPr>
          <p:cNvPr id="6" name="组合 13">
            <a:extLst>
              <a:ext uri="{FF2B5EF4-FFF2-40B4-BE49-F238E27FC236}">
                <a16:creationId xmlns:a16="http://schemas.microsoft.com/office/drawing/2014/main" id="{1A44C7AA-4959-2642-D12E-1667A99BF59E}"/>
              </a:ext>
            </a:extLst>
          </p:cNvPr>
          <p:cNvGrpSpPr/>
          <p:nvPr/>
        </p:nvGrpSpPr>
        <p:grpSpPr>
          <a:xfrm rot="21168012">
            <a:off x="363969" y="293952"/>
            <a:ext cx="1119391" cy="997329"/>
            <a:chOff x="1411309" y="921917"/>
            <a:chExt cx="4912289" cy="4537496"/>
          </a:xfrm>
        </p:grpSpPr>
        <p:sp>
          <p:nvSpPr>
            <p:cNvPr id="7" name="椭圆 14">
              <a:extLst>
                <a:ext uri="{FF2B5EF4-FFF2-40B4-BE49-F238E27FC236}">
                  <a16:creationId xmlns:a16="http://schemas.microsoft.com/office/drawing/2014/main" id="{A8EC6B86-7F7A-77CA-64E6-FD15D1B59CB3}"/>
                </a:ext>
              </a:extLst>
            </p:cNvPr>
            <p:cNvSpPr/>
            <p:nvPr/>
          </p:nvSpPr>
          <p:spPr>
            <a:xfrm>
              <a:off x="1411309" y="921917"/>
              <a:ext cx="4537496" cy="4537496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endParaRPr lang="zh-CN" altLang="en-US" kern="0">
                <a:solidFill>
                  <a:prstClr val="white"/>
                </a:solidFill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  <p:grpSp>
          <p:nvGrpSpPr>
            <p:cNvPr id="8" name="组合 15">
              <a:extLst>
                <a:ext uri="{FF2B5EF4-FFF2-40B4-BE49-F238E27FC236}">
                  <a16:creationId xmlns:a16="http://schemas.microsoft.com/office/drawing/2014/main" id="{7CDB17A1-0F3B-8EAC-4DE2-625FA109B284}"/>
                </a:ext>
              </a:extLst>
            </p:cNvPr>
            <p:cNvGrpSpPr/>
            <p:nvPr/>
          </p:nvGrpSpPr>
          <p:grpSpPr>
            <a:xfrm>
              <a:off x="1647093" y="1157701"/>
              <a:ext cx="4676505" cy="4065928"/>
              <a:chOff x="1647093" y="1157701"/>
              <a:chExt cx="4676505" cy="4065928"/>
            </a:xfrm>
          </p:grpSpPr>
          <p:sp>
            <p:nvSpPr>
              <p:cNvPr id="9" name="椭圆 16">
                <a:extLst>
                  <a:ext uri="{FF2B5EF4-FFF2-40B4-BE49-F238E27FC236}">
                    <a16:creationId xmlns:a16="http://schemas.microsoft.com/office/drawing/2014/main" id="{821DE350-9E68-07CA-47EB-02840B3CECD2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algn="ctr" defTabSz="914377">
                  <a:buClr>
                    <a:srgbClr val="000000"/>
                  </a:buClr>
                  <a:defRPr/>
                </a:pPr>
                <a:endParaRPr lang="zh-CN" altLang="en-US" kern="0">
                  <a:solidFill>
                    <a:prstClr val="white"/>
                  </a:solidFill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  <p:sp>
            <p:nvSpPr>
              <p:cNvPr id="10" name="等腰三角形 17">
                <a:extLst>
                  <a:ext uri="{FF2B5EF4-FFF2-40B4-BE49-F238E27FC236}">
                    <a16:creationId xmlns:a16="http://schemas.microsoft.com/office/drawing/2014/main" id="{C9F2D643-F660-04D4-CD7B-F75CA632DB8C}"/>
                  </a:ext>
                </a:extLst>
              </p:cNvPr>
              <p:cNvSpPr/>
              <p:nvPr/>
            </p:nvSpPr>
            <p:spPr>
              <a:xfrm rot="6147411">
                <a:off x="5904658" y="2721610"/>
                <a:ext cx="348503" cy="489376"/>
              </a:xfrm>
              <a:prstGeom prst="triangle">
                <a:avLst>
                  <a:gd name="adj" fmla="val 63138"/>
                </a:avLst>
              </a:pr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377">
                  <a:buClr>
                    <a:srgbClr val="000000"/>
                  </a:buClr>
                  <a:defRPr/>
                </a:pPr>
                <a:endParaRPr lang="zh-CN" altLang="en-US" kern="0">
                  <a:solidFill>
                    <a:prstClr val="white"/>
                  </a:solidFill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" name="组合 1">
            <a:extLst>
              <a:ext uri="{FF2B5EF4-FFF2-40B4-BE49-F238E27FC236}">
                <a16:creationId xmlns:a16="http://schemas.microsoft.com/office/drawing/2014/main" id="{C1C460C2-1290-9495-127E-E9CDC78AEB53}"/>
              </a:ext>
            </a:extLst>
          </p:cNvPr>
          <p:cNvGrpSpPr/>
          <p:nvPr/>
        </p:nvGrpSpPr>
        <p:grpSpPr>
          <a:xfrm>
            <a:off x="1053675" y="332561"/>
            <a:ext cx="7290324" cy="782435"/>
            <a:chOff x="1305482" y="2213477"/>
            <a:chExt cx="3838375" cy="684264"/>
          </a:xfrm>
        </p:grpSpPr>
        <p:sp>
          <p:nvSpPr>
            <p:cNvPr id="12" name="矩形: 圆角 15">
              <a:extLst>
                <a:ext uri="{FF2B5EF4-FFF2-40B4-BE49-F238E27FC236}">
                  <a16:creationId xmlns:a16="http://schemas.microsoft.com/office/drawing/2014/main" id="{28E353BA-E955-4837-B1DA-DAC0C9B90BDA}"/>
                </a:ext>
              </a:extLst>
            </p:cNvPr>
            <p:cNvSpPr/>
            <p:nvPr/>
          </p:nvSpPr>
          <p:spPr>
            <a:xfrm>
              <a:off x="1305482" y="2213477"/>
              <a:ext cx="3838375" cy="61689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endParaRPr lang="zh-CN" altLang="en-US" kern="0">
                <a:solidFill>
                  <a:prstClr val="white"/>
                </a:solidFill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  <p:sp>
          <p:nvSpPr>
            <p:cNvPr id="13" name="矩形: 圆角 27">
              <a:extLst>
                <a:ext uri="{FF2B5EF4-FFF2-40B4-BE49-F238E27FC236}">
                  <a16:creationId xmlns:a16="http://schemas.microsoft.com/office/drawing/2014/main" id="{D39B0006-F903-EBEC-B68B-1D9CBED5AD10}"/>
                </a:ext>
              </a:extLst>
            </p:cNvPr>
            <p:cNvSpPr/>
            <p:nvPr/>
          </p:nvSpPr>
          <p:spPr>
            <a:xfrm>
              <a:off x="1348997" y="2285741"/>
              <a:ext cx="3761772" cy="612000"/>
            </a:xfrm>
            <a:prstGeom prst="roundRect">
              <a:avLst>
                <a:gd name="adj" fmla="val 50000"/>
              </a:avLst>
            </a:prstGeom>
            <a:noFill/>
            <a:ln w="28575" cap="flat" cmpd="sng" algn="ctr">
              <a:solidFill>
                <a:srgbClr val="4D2724"/>
              </a:solidFill>
              <a:prstDash val="dash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endParaRPr lang="zh-CN" altLang="en-US" kern="0">
                <a:solidFill>
                  <a:prstClr val="white"/>
                </a:solidFill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</p:grpSp>
      <p:sp>
        <p:nvSpPr>
          <p:cNvPr id="14" name="Google Shape;697;p24">
            <a:extLst>
              <a:ext uri="{FF2B5EF4-FFF2-40B4-BE49-F238E27FC236}">
                <a16:creationId xmlns:a16="http://schemas.microsoft.com/office/drawing/2014/main" id="{6C06BEEE-8095-6AD9-B329-CE499CB3DD58}"/>
              </a:ext>
            </a:extLst>
          </p:cNvPr>
          <p:cNvSpPr txBox="1">
            <a:spLocks/>
          </p:cNvSpPr>
          <p:nvPr/>
        </p:nvSpPr>
        <p:spPr>
          <a:xfrm flipH="1">
            <a:off x="2227353" y="291385"/>
            <a:ext cx="4426887" cy="73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914377">
              <a:defRPr/>
            </a:pPr>
            <a:r>
              <a:rPr lang="en-US" sz="4400" b="1" ker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 </a:t>
            </a:r>
            <a:r>
              <a:rPr lang="en-US" sz="44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ứng</a:t>
            </a:r>
            <a:r>
              <a:rPr lang="en-US" sz="44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endParaRPr lang="en-US" sz="4400" b="1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56825FA-6DD8-F572-F618-3F47F5115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921" y="445021"/>
            <a:ext cx="509568" cy="66313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3F7FF00-CC1F-9F4E-1670-12FBA1D4F22F}"/>
              </a:ext>
            </a:extLst>
          </p:cNvPr>
          <p:cNvGrpSpPr/>
          <p:nvPr/>
        </p:nvGrpSpPr>
        <p:grpSpPr>
          <a:xfrm>
            <a:off x="7916919" y="4020534"/>
            <a:ext cx="2765936" cy="1896081"/>
            <a:chOff x="6865144" y="3555389"/>
            <a:chExt cx="2166889" cy="158811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94EBDD9-7A86-C4DC-6E34-EDA30D9C0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144" y="3555389"/>
              <a:ext cx="2166889" cy="1588111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BCA0A9-57FB-A027-D5CE-D066A00DD13A}"/>
                </a:ext>
              </a:extLst>
            </p:cNvPr>
            <p:cNvSpPr/>
            <p:nvPr/>
          </p:nvSpPr>
          <p:spPr>
            <a:xfrm>
              <a:off x="7039140" y="3907817"/>
              <a:ext cx="1818893" cy="11084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>
                <a:buClr>
                  <a:srgbClr val="000000"/>
                </a:buClr>
              </a:pPr>
              <a:r>
                <a:rPr lang="en-US" sz="40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40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0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40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0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bảng</a:t>
              </a:r>
              <a:r>
                <a:rPr lang="en-US" sz="40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con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34DFB61-A8C2-B00F-A54F-5B98CB4C99B2}"/>
              </a:ext>
            </a:extLst>
          </p:cNvPr>
          <p:cNvGrpSpPr/>
          <p:nvPr/>
        </p:nvGrpSpPr>
        <p:grpSpPr>
          <a:xfrm>
            <a:off x="8272755" y="3997801"/>
            <a:ext cx="3453864" cy="1916372"/>
            <a:chOff x="621002" y="3227128"/>
            <a:chExt cx="3453864" cy="1916372"/>
          </a:xfrm>
        </p:grpSpPr>
        <p:pic>
          <p:nvPicPr>
            <p:cNvPr id="18" name="Picture 2" descr="Cute girl cartoon writing on a book Royalty Free Vector">
              <a:extLst>
                <a:ext uri="{FF2B5EF4-FFF2-40B4-BE49-F238E27FC236}">
                  <a16:creationId xmlns:a16="http://schemas.microsoft.com/office/drawing/2014/main" id="{79E94222-C703-AFB4-0F9A-8C24C86C97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7012"/>
            <a:stretch/>
          </p:blipFill>
          <p:spPr bwMode="auto">
            <a:xfrm>
              <a:off x="621002" y="3639629"/>
              <a:ext cx="1571692" cy="1503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Oval Callout 50">
              <a:extLst>
                <a:ext uri="{FF2B5EF4-FFF2-40B4-BE49-F238E27FC236}">
                  <a16:creationId xmlns:a16="http://schemas.microsoft.com/office/drawing/2014/main" id="{46307BBC-83C8-C217-EC12-FDA0F73EB8A7}"/>
                </a:ext>
              </a:extLst>
            </p:cNvPr>
            <p:cNvSpPr/>
            <p:nvPr/>
          </p:nvSpPr>
          <p:spPr>
            <a:xfrm>
              <a:off x="2056487" y="3227128"/>
              <a:ext cx="2018379" cy="923731"/>
            </a:xfrm>
            <a:prstGeom prst="wedgeEllipseCallout">
              <a:avLst>
                <a:gd name="adj1" fmla="val -43485"/>
                <a:gd name="adj2" fmla="val 68686"/>
              </a:avLst>
            </a:prstGeom>
            <a:solidFill>
              <a:srgbClr val="FFAE24">
                <a:lumMod val="20000"/>
                <a:lumOff val="80000"/>
              </a:srgbClr>
            </a:solidFill>
            <a:ln w="25400" cap="flat" cmpd="sng" algn="ctr">
              <a:solidFill>
                <a:srgbClr val="FFAE24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r>
                <a:rPr lang="en-US" sz="24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2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2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VTV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32838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6B46CC9-9964-40E5-B682-2F8E40FCD6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05127" y="4629752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0EB6A0E-D545-4658-A1EA-F9C67BFF23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9FA7449-D589-457B-A58E-A12FCB2894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4734688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B72E994-C08C-41B4-BBDA-DC0DD03FC7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" y="2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2FF4DBC-490D-45F8-AFC7-2154972320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45" y="915086"/>
            <a:ext cx="3798260" cy="582489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D5978DD-9ADD-41DD-B5A1-4A1AF13304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21883" y="4572838"/>
            <a:ext cx="1886876" cy="1996639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8E498859-28AF-4659-AE91-105BFC805B55}"/>
              </a:ext>
            </a:extLst>
          </p:cNvPr>
          <p:cNvGrpSpPr/>
          <p:nvPr/>
        </p:nvGrpSpPr>
        <p:grpSpPr>
          <a:xfrm>
            <a:off x="9212861" y="337040"/>
            <a:ext cx="1401003" cy="827919"/>
            <a:chOff x="9391779" y="193843"/>
            <a:chExt cx="1401002" cy="827920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C317E4A9-BF3D-4256-8B91-3DF017BD99DD}"/>
                </a:ext>
              </a:extLst>
            </p:cNvPr>
            <p:cNvGrpSpPr/>
            <p:nvPr/>
          </p:nvGrpSpPr>
          <p:grpSpPr>
            <a:xfrm>
              <a:off x="9391779" y="218794"/>
              <a:ext cx="1401002" cy="713476"/>
              <a:chOff x="9391779" y="218794"/>
              <a:chExt cx="1401002" cy="713476"/>
            </a:xfrm>
          </p:grpSpPr>
          <p:sp>
            <p:nvSpPr>
              <p:cNvPr id="4" name="任意多边形: 形状 3">
                <a:extLst>
                  <a:ext uri="{FF2B5EF4-FFF2-40B4-BE49-F238E27FC236}">
                    <a16:creationId xmlns:a16="http://schemas.microsoft.com/office/drawing/2014/main" id="{69A7D29A-F9A0-4FA6-B19B-2AA6FF61B269}"/>
                  </a:ext>
                </a:extLst>
              </p:cNvPr>
              <p:cNvSpPr/>
              <p:nvPr/>
            </p:nvSpPr>
            <p:spPr>
              <a:xfrm>
                <a:off x="9417274" y="218794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rgbClr val="F4AB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" name="任意多边形: 形状 13">
                <a:extLst>
                  <a:ext uri="{FF2B5EF4-FFF2-40B4-BE49-F238E27FC236}">
                    <a16:creationId xmlns:a16="http://schemas.microsoft.com/office/drawing/2014/main" id="{D85BD5F2-1085-465C-A012-CFD24E353244}"/>
                  </a:ext>
                </a:extLst>
              </p:cNvPr>
              <p:cNvSpPr/>
              <p:nvPr/>
            </p:nvSpPr>
            <p:spPr>
              <a:xfrm>
                <a:off x="9391779" y="235979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198BD9D-F78D-486A-9A5B-E3AE919D9F27}"/>
                </a:ext>
              </a:extLst>
            </p:cNvPr>
            <p:cNvSpPr txBox="1"/>
            <p:nvPr/>
          </p:nvSpPr>
          <p:spPr>
            <a:xfrm>
              <a:off x="9458166" y="193843"/>
              <a:ext cx="1221014" cy="8279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defRPr sz="3600" b="1" i="0">
                  <a:solidFill>
                    <a:schemeClr val="bg1"/>
                  </a:solidFill>
                  <a:effectLst/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pPr defTabSz="914377">
                <a:defRPr/>
              </a:pPr>
              <a:r>
                <a:rPr lang="en-US" altLang="zh-CN" sz="4000" dirty="0">
                  <a:solidFill>
                    <a:srgbClr val="F4AB3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…</a:t>
              </a:r>
            </a:p>
          </p:txBody>
        </p:sp>
      </p:grpSp>
      <p:grpSp>
        <p:nvGrpSpPr>
          <p:cNvPr id="19" name="Google Shape;2812;p67">
            <a:extLst>
              <a:ext uri="{FF2B5EF4-FFF2-40B4-BE49-F238E27FC236}">
                <a16:creationId xmlns:a16="http://schemas.microsoft.com/office/drawing/2014/main" id="{AFE7F3D9-E3AF-47C8-AB3F-2C05D950E462}"/>
              </a:ext>
            </a:extLst>
          </p:cNvPr>
          <p:cNvGrpSpPr/>
          <p:nvPr/>
        </p:nvGrpSpPr>
        <p:grpSpPr>
          <a:xfrm>
            <a:off x="10118091" y="4157267"/>
            <a:ext cx="1298584" cy="2539268"/>
            <a:chOff x="7588568" y="3117950"/>
            <a:chExt cx="973938" cy="1904451"/>
          </a:xfrm>
        </p:grpSpPr>
        <p:sp>
          <p:nvSpPr>
            <p:cNvPr id="20" name="Google Shape;2813;p67">
              <a:extLst>
                <a:ext uri="{FF2B5EF4-FFF2-40B4-BE49-F238E27FC236}">
                  <a16:creationId xmlns:a16="http://schemas.microsoft.com/office/drawing/2014/main" id="{7085DEF8-F465-4A01-A5A9-4C0BBF6EBAD4}"/>
                </a:ext>
              </a:extLst>
            </p:cNvPr>
            <p:cNvSpPr/>
            <p:nvPr/>
          </p:nvSpPr>
          <p:spPr>
            <a:xfrm>
              <a:off x="7593322" y="3117950"/>
              <a:ext cx="951597" cy="1014034"/>
            </a:xfrm>
            <a:custGeom>
              <a:avLst/>
              <a:gdLst/>
              <a:ahLst/>
              <a:cxnLst/>
              <a:rect l="l" t="t" r="r" b="b"/>
              <a:pathLst>
                <a:path w="6005" h="6399" extrusionOk="0">
                  <a:moveTo>
                    <a:pt x="3389" y="1"/>
                  </a:moveTo>
                  <a:cubicBezTo>
                    <a:pt x="2754" y="1"/>
                    <a:pt x="2163" y="186"/>
                    <a:pt x="1876" y="473"/>
                  </a:cubicBezTo>
                  <a:cubicBezTo>
                    <a:pt x="1557" y="554"/>
                    <a:pt x="432" y="895"/>
                    <a:pt x="289" y="1686"/>
                  </a:cubicBezTo>
                  <a:cubicBezTo>
                    <a:pt x="208" y="2151"/>
                    <a:pt x="393" y="2418"/>
                    <a:pt x="351" y="3006"/>
                  </a:cubicBezTo>
                  <a:cubicBezTo>
                    <a:pt x="341" y="3231"/>
                    <a:pt x="74" y="3490"/>
                    <a:pt x="52" y="3725"/>
                  </a:cubicBezTo>
                  <a:cubicBezTo>
                    <a:pt x="42" y="4024"/>
                    <a:pt x="279" y="4303"/>
                    <a:pt x="259" y="4590"/>
                  </a:cubicBezTo>
                  <a:cubicBezTo>
                    <a:pt x="247" y="4807"/>
                    <a:pt x="32" y="5239"/>
                    <a:pt x="22" y="5435"/>
                  </a:cubicBezTo>
                  <a:cubicBezTo>
                    <a:pt x="0" y="5887"/>
                    <a:pt x="175" y="6062"/>
                    <a:pt x="259" y="6196"/>
                  </a:cubicBezTo>
                  <a:cubicBezTo>
                    <a:pt x="259" y="6196"/>
                    <a:pt x="361" y="6208"/>
                    <a:pt x="546" y="6228"/>
                  </a:cubicBezTo>
                  <a:cubicBezTo>
                    <a:pt x="568" y="6228"/>
                    <a:pt x="588" y="6134"/>
                    <a:pt x="618" y="6043"/>
                  </a:cubicBezTo>
                  <a:cubicBezTo>
                    <a:pt x="640" y="5961"/>
                    <a:pt x="660" y="5867"/>
                    <a:pt x="692" y="5867"/>
                  </a:cubicBezTo>
                  <a:cubicBezTo>
                    <a:pt x="754" y="5877"/>
                    <a:pt x="815" y="6248"/>
                    <a:pt x="887" y="6248"/>
                  </a:cubicBezTo>
                  <a:cubicBezTo>
                    <a:pt x="1190" y="6272"/>
                    <a:pt x="1568" y="6293"/>
                    <a:pt x="1950" y="6293"/>
                  </a:cubicBezTo>
                  <a:cubicBezTo>
                    <a:pt x="2217" y="6293"/>
                    <a:pt x="2485" y="6283"/>
                    <a:pt x="2731" y="6258"/>
                  </a:cubicBezTo>
                  <a:lnTo>
                    <a:pt x="2731" y="6280"/>
                  </a:lnTo>
                  <a:cubicBezTo>
                    <a:pt x="3078" y="6370"/>
                    <a:pt x="3565" y="6398"/>
                    <a:pt x="4045" y="6398"/>
                  </a:cubicBezTo>
                  <a:cubicBezTo>
                    <a:pt x="4432" y="6398"/>
                    <a:pt x="4815" y="6380"/>
                    <a:pt x="5118" y="6361"/>
                  </a:cubicBezTo>
                  <a:cubicBezTo>
                    <a:pt x="5189" y="6351"/>
                    <a:pt x="5251" y="5981"/>
                    <a:pt x="5313" y="5981"/>
                  </a:cubicBezTo>
                  <a:cubicBezTo>
                    <a:pt x="5345" y="5981"/>
                    <a:pt x="5365" y="6062"/>
                    <a:pt x="5387" y="6156"/>
                  </a:cubicBezTo>
                  <a:cubicBezTo>
                    <a:pt x="5417" y="6238"/>
                    <a:pt x="5436" y="6332"/>
                    <a:pt x="5459" y="6332"/>
                  </a:cubicBezTo>
                  <a:cubicBezTo>
                    <a:pt x="5644" y="6309"/>
                    <a:pt x="5745" y="6300"/>
                    <a:pt x="5745" y="6300"/>
                  </a:cubicBezTo>
                  <a:cubicBezTo>
                    <a:pt x="5829" y="6176"/>
                    <a:pt x="6005" y="5991"/>
                    <a:pt x="5982" y="5548"/>
                  </a:cubicBezTo>
                  <a:cubicBezTo>
                    <a:pt x="5982" y="5353"/>
                    <a:pt x="5758" y="4921"/>
                    <a:pt x="5745" y="4693"/>
                  </a:cubicBezTo>
                  <a:cubicBezTo>
                    <a:pt x="5725" y="4417"/>
                    <a:pt x="5973" y="4137"/>
                    <a:pt x="5953" y="3838"/>
                  </a:cubicBezTo>
                  <a:cubicBezTo>
                    <a:pt x="5931" y="3601"/>
                    <a:pt x="5664" y="3344"/>
                    <a:pt x="5654" y="3119"/>
                  </a:cubicBezTo>
                  <a:cubicBezTo>
                    <a:pt x="5612" y="2531"/>
                    <a:pt x="5777" y="2264"/>
                    <a:pt x="5716" y="1800"/>
                  </a:cubicBezTo>
                  <a:cubicBezTo>
                    <a:pt x="5557" y="484"/>
                    <a:pt x="4415" y="1"/>
                    <a:pt x="3389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814;p67">
              <a:extLst>
                <a:ext uri="{FF2B5EF4-FFF2-40B4-BE49-F238E27FC236}">
                  <a16:creationId xmlns:a16="http://schemas.microsoft.com/office/drawing/2014/main" id="{99963E29-5838-42DA-B1C4-1AA6BE4865C0}"/>
                </a:ext>
              </a:extLst>
            </p:cNvPr>
            <p:cNvSpPr/>
            <p:nvPr/>
          </p:nvSpPr>
          <p:spPr>
            <a:xfrm>
              <a:off x="7957477" y="3812667"/>
              <a:ext cx="313290" cy="264482"/>
            </a:xfrm>
            <a:custGeom>
              <a:avLst/>
              <a:gdLst/>
              <a:ahLst/>
              <a:cxnLst/>
              <a:rect l="l" t="t" r="r" b="b"/>
              <a:pathLst>
                <a:path w="1977" h="1669" extrusionOk="0">
                  <a:moveTo>
                    <a:pt x="40" y="836"/>
                  </a:moveTo>
                  <a:cubicBezTo>
                    <a:pt x="44" y="840"/>
                    <a:pt x="45" y="843"/>
                    <a:pt x="43" y="843"/>
                  </a:cubicBezTo>
                  <a:lnTo>
                    <a:pt x="43" y="843"/>
                  </a:lnTo>
                  <a:cubicBezTo>
                    <a:pt x="42" y="840"/>
                    <a:pt x="41" y="838"/>
                    <a:pt x="40" y="836"/>
                  </a:cubicBezTo>
                  <a:close/>
                  <a:moveTo>
                    <a:pt x="823" y="0"/>
                  </a:moveTo>
                  <a:cubicBezTo>
                    <a:pt x="781" y="0"/>
                    <a:pt x="741" y="10"/>
                    <a:pt x="709" y="10"/>
                  </a:cubicBezTo>
                  <a:cubicBezTo>
                    <a:pt x="638" y="33"/>
                    <a:pt x="576" y="62"/>
                    <a:pt x="524" y="104"/>
                  </a:cubicBezTo>
                  <a:cubicBezTo>
                    <a:pt x="504" y="124"/>
                    <a:pt x="482" y="156"/>
                    <a:pt x="462" y="176"/>
                  </a:cubicBezTo>
                  <a:cubicBezTo>
                    <a:pt x="462" y="186"/>
                    <a:pt x="452" y="196"/>
                    <a:pt x="452" y="206"/>
                  </a:cubicBezTo>
                  <a:cubicBezTo>
                    <a:pt x="442" y="196"/>
                    <a:pt x="442" y="196"/>
                    <a:pt x="433" y="196"/>
                  </a:cubicBezTo>
                  <a:lnTo>
                    <a:pt x="420" y="196"/>
                  </a:lnTo>
                  <a:lnTo>
                    <a:pt x="400" y="218"/>
                  </a:lnTo>
                  <a:lnTo>
                    <a:pt x="400" y="238"/>
                  </a:lnTo>
                  <a:cubicBezTo>
                    <a:pt x="410" y="257"/>
                    <a:pt x="420" y="290"/>
                    <a:pt x="420" y="319"/>
                  </a:cubicBezTo>
                  <a:cubicBezTo>
                    <a:pt x="433" y="361"/>
                    <a:pt x="433" y="413"/>
                    <a:pt x="420" y="453"/>
                  </a:cubicBezTo>
                  <a:cubicBezTo>
                    <a:pt x="410" y="505"/>
                    <a:pt x="400" y="547"/>
                    <a:pt x="381" y="576"/>
                  </a:cubicBezTo>
                  <a:cubicBezTo>
                    <a:pt x="371" y="608"/>
                    <a:pt x="358" y="628"/>
                    <a:pt x="339" y="650"/>
                  </a:cubicBezTo>
                  <a:cubicBezTo>
                    <a:pt x="329" y="650"/>
                    <a:pt x="62" y="670"/>
                    <a:pt x="62" y="680"/>
                  </a:cubicBezTo>
                  <a:lnTo>
                    <a:pt x="0" y="752"/>
                  </a:lnTo>
                  <a:lnTo>
                    <a:pt x="40" y="836"/>
                  </a:lnTo>
                  <a:cubicBezTo>
                    <a:pt x="40" y="836"/>
                    <a:pt x="40" y="836"/>
                    <a:pt x="40" y="836"/>
                  </a:cubicBezTo>
                  <a:lnTo>
                    <a:pt x="40" y="836"/>
                  </a:lnTo>
                  <a:cubicBezTo>
                    <a:pt x="40" y="841"/>
                    <a:pt x="42" y="843"/>
                    <a:pt x="43" y="843"/>
                  </a:cubicBezTo>
                  <a:cubicBezTo>
                    <a:pt x="43" y="843"/>
                    <a:pt x="43" y="843"/>
                    <a:pt x="43" y="843"/>
                  </a:cubicBezTo>
                  <a:lnTo>
                    <a:pt x="43" y="843"/>
                  </a:lnTo>
                  <a:cubicBezTo>
                    <a:pt x="66" y="890"/>
                    <a:pt x="103" y="1012"/>
                    <a:pt x="124" y="1061"/>
                  </a:cubicBezTo>
                  <a:cubicBezTo>
                    <a:pt x="173" y="1154"/>
                    <a:pt x="225" y="1216"/>
                    <a:pt x="309" y="1308"/>
                  </a:cubicBezTo>
                  <a:cubicBezTo>
                    <a:pt x="391" y="1402"/>
                    <a:pt x="628" y="1597"/>
                    <a:pt x="709" y="1659"/>
                  </a:cubicBezTo>
                  <a:cubicBezTo>
                    <a:pt x="724" y="1666"/>
                    <a:pt x="740" y="1669"/>
                    <a:pt x="758" y="1669"/>
                  </a:cubicBezTo>
                  <a:cubicBezTo>
                    <a:pt x="816" y="1669"/>
                    <a:pt x="887" y="1636"/>
                    <a:pt x="956" y="1597"/>
                  </a:cubicBezTo>
                  <a:cubicBezTo>
                    <a:pt x="1028" y="1555"/>
                    <a:pt x="1090" y="1515"/>
                    <a:pt x="1132" y="1515"/>
                  </a:cubicBezTo>
                  <a:cubicBezTo>
                    <a:pt x="1184" y="1515"/>
                    <a:pt x="1236" y="1503"/>
                    <a:pt x="1275" y="1483"/>
                  </a:cubicBezTo>
                  <a:cubicBezTo>
                    <a:pt x="1317" y="1463"/>
                    <a:pt x="1347" y="1431"/>
                    <a:pt x="1379" y="1379"/>
                  </a:cubicBezTo>
                  <a:cubicBezTo>
                    <a:pt x="1399" y="1340"/>
                    <a:pt x="1421" y="1298"/>
                    <a:pt x="1431" y="1236"/>
                  </a:cubicBezTo>
                  <a:cubicBezTo>
                    <a:pt x="1441" y="1184"/>
                    <a:pt x="1564" y="1216"/>
                    <a:pt x="1564" y="1154"/>
                  </a:cubicBezTo>
                  <a:cubicBezTo>
                    <a:pt x="1564" y="1102"/>
                    <a:pt x="1534" y="1056"/>
                    <a:pt x="1569" y="1056"/>
                  </a:cubicBezTo>
                  <a:cubicBezTo>
                    <a:pt x="1575" y="1056"/>
                    <a:pt x="1583" y="1058"/>
                    <a:pt x="1594" y="1061"/>
                  </a:cubicBezTo>
                  <a:cubicBezTo>
                    <a:pt x="1624" y="1065"/>
                    <a:pt x="1650" y="1068"/>
                    <a:pt x="1671" y="1068"/>
                  </a:cubicBezTo>
                  <a:cubicBezTo>
                    <a:pt x="1924" y="1068"/>
                    <a:pt x="1630" y="761"/>
                    <a:pt x="1678" y="752"/>
                  </a:cubicBezTo>
                  <a:cubicBezTo>
                    <a:pt x="1977" y="712"/>
                    <a:pt x="1379" y="680"/>
                    <a:pt x="1369" y="670"/>
                  </a:cubicBezTo>
                  <a:cubicBezTo>
                    <a:pt x="1327" y="638"/>
                    <a:pt x="1285" y="608"/>
                    <a:pt x="1255" y="566"/>
                  </a:cubicBezTo>
                  <a:cubicBezTo>
                    <a:pt x="1223" y="537"/>
                    <a:pt x="1194" y="495"/>
                    <a:pt x="1184" y="453"/>
                  </a:cubicBezTo>
                  <a:cubicBezTo>
                    <a:pt x="1162" y="423"/>
                    <a:pt x="1152" y="371"/>
                    <a:pt x="1142" y="329"/>
                  </a:cubicBezTo>
                  <a:cubicBezTo>
                    <a:pt x="1132" y="280"/>
                    <a:pt x="1132" y="228"/>
                    <a:pt x="1142" y="176"/>
                  </a:cubicBezTo>
                  <a:cubicBezTo>
                    <a:pt x="1142" y="166"/>
                    <a:pt x="1142" y="166"/>
                    <a:pt x="1132" y="156"/>
                  </a:cubicBezTo>
                  <a:cubicBezTo>
                    <a:pt x="1122" y="156"/>
                    <a:pt x="1122" y="144"/>
                    <a:pt x="1112" y="144"/>
                  </a:cubicBezTo>
                  <a:cubicBezTo>
                    <a:pt x="1100" y="144"/>
                    <a:pt x="1100" y="134"/>
                    <a:pt x="1090" y="124"/>
                  </a:cubicBezTo>
                  <a:cubicBezTo>
                    <a:pt x="1070" y="94"/>
                    <a:pt x="1038" y="62"/>
                    <a:pt x="998" y="43"/>
                  </a:cubicBezTo>
                  <a:cubicBezTo>
                    <a:pt x="947" y="10"/>
                    <a:pt x="885" y="0"/>
                    <a:pt x="823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Google Shape;2815;p67">
              <a:extLst>
                <a:ext uri="{FF2B5EF4-FFF2-40B4-BE49-F238E27FC236}">
                  <a16:creationId xmlns:a16="http://schemas.microsoft.com/office/drawing/2014/main" id="{5F8C9A14-5FC8-4F59-8B22-2E74C0610E9D}"/>
                </a:ext>
              </a:extLst>
            </p:cNvPr>
            <p:cNvSpPr/>
            <p:nvPr/>
          </p:nvSpPr>
          <p:spPr>
            <a:xfrm>
              <a:off x="8356813" y="3670840"/>
              <a:ext cx="57365" cy="383650"/>
            </a:xfrm>
            <a:custGeom>
              <a:avLst/>
              <a:gdLst/>
              <a:ahLst/>
              <a:cxnLst/>
              <a:rect l="l" t="t" r="r" b="b"/>
              <a:pathLst>
                <a:path w="362" h="2421" extrusionOk="0">
                  <a:moveTo>
                    <a:pt x="43" y="1"/>
                  </a:moveTo>
                  <a:lnTo>
                    <a:pt x="43" y="21"/>
                  </a:lnTo>
                  <a:cubicBezTo>
                    <a:pt x="156" y="73"/>
                    <a:pt x="228" y="216"/>
                    <a:pt x="228" y="359"/>
                  </a:cubicBezTo>
                  <a:lnTo>
                    <a:pt x="228" y="382"/>
                  </a:lnTo>
                  <a:cubicBezTo>
                    <a:pt x="218" y="515"/>
                    <a:pt x="156" y="658"/>
                    <a:pt x="104" y="792"/>
                  </a:cubicBezTo>
                  <a:cubicBezTo>
                    <a:pt x="52" y="915"/>
                    <a:pt x="1" y="1039"/>
                    <a:pt x="1" y="1185"/>
                  </a:cubicBezTo>
                  <a:lnTo>
                    <a:pt x="1" y="1214"/>
                  </a:lnTo>
                  <a:cubicBezTo>
                    <a:pt x="13" y="1360"/>
                    <a:pt x="85" y="1503"/>
                    <a:pt x="156" y="1627"/>
                  </a:cubicBezTo>
                  <a:cubicBezTo>
                    <a:pt x="228" y="1750"/>
                    <a:pt x="309" y="1874"/>
                    <a:pt x="342" y="2017"/>
                  </a:cubicBezTo>
                  <a:lnTo>
                    <a:pt x="342" y="2111"/>
                  </a:lnTo>
                  <a:cubicBezTo>
                    <a:pt x="342" y="2225"/>
                    <a:pt x="300" y="2336"/>
                    <a:pt x="208" y="2398"/>
                  </a:cubicBezTo>
                  <a:lnTo>
                    <a:pt x="218" y="2420"/>
                  </a:lnTo>
                  <a:cubicBezTo>
                    <a:pt x="322" y="2348"/>
                    <a:pt x="361" y="2225"/>
                    <a:pt x="361" y="2111"/>
                  </a:cubicBezTo>
                  <a:lnTo>
                    <a:pt x="361" y="2017"/>
                  </a:lnTo>
                  <a:cubicBezTo>
                    <a:pt x="332" y="1864"/>
                    <a:pt x="248" y="1741"/>
                    <a:pt x="176" y="1617"/>
                  </a:cubicBezTo>
                  <a:cubicBezTo>
                    <a:pt x="104" y="1493"/>
                    <a:pt x="33" y="1360"/>
                    <a:pt x="23" y="1214"/>
                  </a:cubicBezTo>
                  <a:lnTo>
                    <a:pt x="23" y="1185"/>
                  </a:lnTo>
                  <a:cubicBezTo>
                    <a:pt x="23" y="1051"/>
                    <a:pt x="62" y="915"/>
                    <a:pt x="114" y="792"/>
                  </a:cubicBezTo>
                  <a:cubicBezTo>
                    <a:pt x="176" y="658"/>
                    <a:pt x="238" y="525"/>
                    <a:pt x="248" y="382"/>
                  </a:cubicBezTo>
                  <a:lnTo>
                    <a:pt x="248" y="359"/>
                  </a:lnTo>
                  <a:cubicBezTo>
                    <a:pt x="248" y="216"/>
                    <a:pt x="176" y="63"/>
                    <a:pt x="43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3" name="Google Shape;2816;p67">
              <a:extLst>
                <a:ext uri="{FF2B5EF4-FFF2-40B4-BE49-F238E27FC236}">
                  <a16:creationId xmlns:a16="http://schemas.microsoft.com/office/drawing/2014/main" id="{CAD5EA21-4E63-45C6-9D84-00C59201A6A5}"/>
                </a:ext>
              </a:extLst>
            </p:cNvPr>
            <p:cNvSpPr/>
            <p:nvPr/>
          </p:nvSpPr>
          <p:spPr>
            <a:xfrm>
              <a:off x="8006285" y="3680664"/>
              <a:ext cx="171303" cy="306793"/>
            </a:xfrm>
            <a:custGeom>
              <a:avLst/>
              <a:gdLst/>
              <a:ahLst/>
              <a:cxnLst/>
              <a:rect l="l" t="t" r="r" b="b"/>
              <a:pathLst>
                <a:path w="1081" h="1936" extrusionOk="0">
                  <a:moveTo>
                    <a:pt x="525" y="1"/>
                  </a:moveTo>
                  <a:cubicBezTo>
                    <a:pt x="236" y="1"/>
                    <a:pt x="1" y="258"/>
                    <a:pt x="1" y="567"/>
                  </a:cubicBezTo>
                  <a:lnTo>
                    <a:pt x="1" y="1513"/>
                  </a:lnTo>
                  <a:cubicBezTo>
                    <a:pt x="1" y="1832"/>
                    <a:pt x="236" y="1936"/>
                    <a:pt x="525" y="1936"/>
                  </a:cubicBezTo>
                  <a:lnTo>
                    <a:pt x="557" y="1936"/>
                  </a:lnTo>
                  <a:cubicBezTo>
                    <a:pt x="844" y="1936"/>
                    <a:pt x="1081" y="1832"/>
                    <a:pt x="1081" y="1513"/>
                  </a:cubicBezTo>
                  <a:lnTo>
                    <a:pt x="1081" y="567"/>
                  </a:lnTo>
                  <a:cubicBezTo>
                    <a:pt x="1081" y="258"/>
                    <a:pt x="844" y="1"/>
                    <a:pt x="557" y="1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" name="Google Shape;2817;p67">
              <a:extLst>
                <a:ext uri="{FF2B5EF4-FFF2-40B4-BE49-F238E27FC236}">
                  <a16:creationId xmlns:a16="http://schemas.microsoft.com/office/drawing/2014/main" id="{62D2823F-0A04-48E5-B09E-BB697EC4E6AF}"/>
                </a:ext>
              </a:extLst>
            </p:cNvPr>
            <p:cNvSpPr/>
            <p:nvPr/>
          </p:nvSpPr>
          <p:spPr>
            <a:xfrm>
              <a:off x="8006285" y="3838972"/>
              <a:ext cx="171303" cy="73370"/>
            </a:xfrm>
            <a:custGeom>
              <a:avLst/>
              <a:gdLst/>
              <a:ahLst/>
              <a:cxnLst/>
              <a:rect l="l" t="t" r="r" b="b"/>
              <a:pathLst>
                <a:path w="1081" h="463" extrusionOk="0">
                  <a:moveTo>
                    <a:pt x="1" y="0"/>
                  </a:moveTo>
                  <a:lnTo>
                    <a:pt x="1" y="442"/>
                  </a:lnTo>
                  <a:cubicBezTo>
                    <a:pt x="83" y="452"/>
                    <a:pt x="196" y="462"/>
                    <a:pt x="330" y="462"/>
                  </a:cubicBezTo>
                  <a:cubicBezTo>
                    <a:pt x="535" y="462"/>
                    <a:pt x="792" y="432"/>
                    <a:pt x="1081" y="348"/>
                  </a:cubicBezTo>
                  <a:lnTo>
                    <a:pt x="1081" y="0"/>
                  </a:lnTo>
                  <a:cubicBezTo>
                    <a:pt x="928" y="40"/>
                    <a:pt x="752" y="62"/>
                    <a:pt x="567" y="62"/>
                  </a:cubicBezTo>
                  <a:cubicBezTo>
                    <a:pt x="473" y="62"/>
                    <a:pt x="382" y="62"/>
                    <a:pt x="278" y="52"/>
                  </a:cubicBezTo>
                  <a:cubicBezTo>
                    <a:pt x="186" y="30"/>
                    <a:pt x="83" y="20"/>
                    <a:pt x="1" y="0"/>
                  </a:cubicBezTo>
                  <a:close/>
                </a:path>
              </a:pathLst>
            </a:custGeom>
            <a:solidFill>
              <a:srgbClr val="F5BB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Google Shape;2818;p67">
              <a:extLst>
                <a:ext uri="{FF2B5EF4-FFF2-40B4-BE49-F238E27FC236}">
                  <a16:creationId xmlns:a16="http://schemas.microsoft.com/office/drawing/2014/main" id="{1E0B3FEC-695B-4F73-A0BE-94A89E82A249}"/>
                </a:ext>
              </a:extLst>
            </p:cNvPr>
            <p:cNvSpPr/>
            <p:nvPr/>
          </p:nvSpPr>
          <p:spPr>
            <a:xfrm>
              <a:off x="7654014" y="3251537"/>
              <a:ext cx="161478" cy="820862"/>
            </a:xfrm>
            <a:custGeom>
              <a:avLst/>
              <a:gdLst/>
              <a:ahLst/>
              <a:cxnLst/>
              <a:rect l="l" t="t" r="r" b="b"/>
              <a:pathLst>
                <a:path w="1019" h="5180" extrusionOk="0">
                  <a:moveTo>
                    <a:pt x="1008" y="0"/>
                  </a:moveTo>
                  <a:cubicBezTo>
                    <a:pt x="667" y="206"/>
                    <a:pt x="410" y="547"/>
                    <a:pt x="297" y="927"/>
                  </a:cubicBezTo>
                  <a:cubicBezTo>
                    <a:pt x="257" y="1070"/>
                    <a:pt x="235" y="1226"/>
                    <a:pt x="235" y="1379"/>
                  </a:cubicBezTo>
                  <a:cubicBezTo>
                    <a:pt x="235" y="1626"/>
                    <a:pt x="297" y="1874"/>
                    <a:pt x="400" y="2091"/>
                  </a:cubicBezTo>
                  <a:cubicBezTo>
                    <a:pt x="462" y="2234"/>
                    <a:pt x="556" y="2378"/>
                    <a:pt x="556" y="2523"/>
                  </a:cubicBezTo>
                  <a:cubicBezTo>
                    <a:pt x="556" y="2553"/>
                    <a:pt x="556" y="2585"/>
                    <a:pt x="544" y="2615"/>
                  </a:cubicBezTo>
                  <a:cubicBezTo>
                    <a:pt x="514" y="2719"/>
                    <a:pt x="432" y="2790"/>
                    <a:pt x="339" y="2862"/>
                  </a:cubicBezTo>
                  <a:cubicBezTo>
                    <a:pt x="257" y="2934"/>
                    <a:pt x="163" y="3005"/>
                    <a:pt x="124" y="3109"/>
                  </a:cubicBezTo>
                  <a:cubicBezTo>
                    <a:pt x="101" y="3161"/>
                    <a:pt x="91" y="3223"/>
                    <a:pt x="91" y="3275"/>
                  </a:cubicBezTo>
                  <a:cubicBezTo>
                    <a:pt x="91" y="3376"/>
                    <a:pt x="124" y="3480"/>
                    <a:pt x="153" y="3584"/>
                  </a:cubicBezTo>
                  <a:cubicBezTo>
                    <a:pt x="215" y="3727"/>
                    <a:pt x="287" y="3870"/>
                    <a:pt x="297" y="4026"/>
                  </a:cubicBezTo>
                  <a:cubicBezTo>
                    <a:pt x="297" y="4221"/>
                    <a:pt x="173" y="4406"/>
                    <a:pt x="82" y="4592"/>
                  </a:cubicBezTo>
                  <a:cubicBezTo>
                    <a:pt x="40" y="4695"/>
                    <a:pt x="0" y="4809"/>
                    <a:pt x="0" y="4920"/>
                  </a:cubicBezTo>
                  <a:cubicBezTo>
                    <a:pt x="0" y="5014"/>
                    <a:pt x="30" y="5106"/>
                    <a:pt x="91" y="5180"/>
                  </a:cubicBezTo>
                  <a:lnTo>
                    <a:pt x="101" y="5167"/>
                  </a:lnTo>
                  <a:cubicBezTo>
                    <a:pt x="49" y="5096"/>
                    <a:pt x="20" y="5014"/>
                    <a:pt x="20" y="4920"/>
                  </a:cubicBezTo>
                  <a:cubicBezTo>
                    <a:pt x="20" y="4819"/>
                    <a:pt x="62" y="4695"/>
                    <a:pt x="101" y="4602"/>
                  </a:cubicBezTo>
                  <a:cubicBezTo>
                    <a:pt x="195" y="4416"/>
                    <a:pt x="319" y="4231"/>
                    <a:pt x="319" y="4026"/>
                  </a:cubicBezTo>
                  <a:cubicBezTo>
                    <a:pt x="309" y="3860"/>
                    <a:pt x="235" y="3717"/>
                    <a:pt x="173" y="3574"/>
                  </a:cubicBezTo>
                  <a:cubicBezTo>
                    <a:pt x="143" y="3480"/>
                    <a:pt x="111" y="3376"/>
                    <a:pt x="111" y="3275"/>
                  </a:cubicBezTo>
                  <a:cubicBezTo>
                    <a:pt x="111" y="3223"/>
                    <a:pt x="124" y="3171"/>
                    <a:pt x="143" y="3119"/>
                  </a:cubicBezTo>
                  <a:cubicBezTo>
                    <a:pt x="185" y="3028"/>
                    <a:pt x="267" y="2956"/>
                    <a:pt x="358" y="2882"/>
                  </a:cubicBezTo>
                  <a:cubicBezTo>
                    <a:pt x="442" y="2810"/>
                    <a:pt x="524" y="2729"/>
                    <a:pt x="566" y="2625"/>
                  </a:cubicBezTo>
                  <a:cubicBezTo>
                    <a:pt x="576" y="2585"/>
                    <a:pt x="576" y="2553"/>
                    <a:pt x="576" y="2523"/>
                  </a:cubicBezTo>
                  <a:cubicBezTo>
                    <a:pt x="576" y="2368"/>
                    <a:pt x="482" y="2224"/>
                    <a:pt x="420" y="2079"/>
                  </a:cubicBezTo>
                  <a:cubicBezTo>
                    <a:pt x="309" y="1864"/>
                    <a:pt x="257" y="1626"/>
                    <a:pt x="257" y="1379"/>
                  </a:cubicBezTo>
                  <a:cubicBezTo>
                    <a:pt x="257" y="1226"/>
                    <a:pt x="277" y="1080"/>
                    <a:pt x="319" y="937"/>
                  </a:cubicBezTo>
                  <a:cubicBezTo>
                    <a:pt x="432" y="556"/>
                    <a:pt x="689" y="215"/>
                    <a:pt x="1018" y="10"/>
                  </a:cubicBezTo>
                  <a:lnTo>
                    <a:pt x="1008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" name="Google Shape;2819;p67">
              <a:extLst>
                <a:ext uri="{FF2B5EF4-FFF2-40B4-BE49-F238E27FC236}">
                  <a16:creationId xmlns:a16="http://schemas.microsoft.com/office/drawing/2014/main" id="{077B3968-DE04-4259-9753-E327EA29296A}"/>
                </a:ext>
              </a:extLst>
            </p:cNvPr>
            <p:cNvSpPr/>
            <p:nvPr/>
          </p:nvSpPr>
          <p:spPr>
            <a:xfrm>
              <a:off x="8252701" y="3145365"/>
              <a:ext cx="243248" cy="936860"/>
            </a:xfrm>
            <a:custGeom>
              <a:avLst/>
              <a:gdLst/>
              <a:ahLst/>
              <a:cxnLst/>
              <a:rect l="l" t="t" r="r" b="b"/>
              <a:pathLst>
                <a:path w="1535" h="5912" extrusionOk="0">
                  <a:moveTo>
                    <a:pt x="10" y="1"/>
                  </a:moveTo>
                  <a:lnTo>
                    <a:pt x="0" y="21"/>
                  </a:lnTo>
                  <a:cubicBezTo>
                    <a:pt x="401" y="144"/>
                    <a:pt x="751" y="401"/>
                    <a:pt x="979" y="752"/>
                  </a:cubicBezTo>
                  <a:cubicBezTo>
                    <a:pt x="1164" y="1041"/>
                    <a:pt x="1265" y="1390"/>
                    <a:pt x="1265" y="1740"/>
                  </a:cubicBezTo>
                  <a:cubicBezTo>
                    <a:pt x="1265" y="1802"/>
                    <a:pt x="1265" y="1874"/>
                    <a:pt x="1256" y="1946"/>
                  </a:cubicBezTo>
                  <a:cubicBezTo>
                    <a:pt x="1236" y="2143"/>
                    <a:pt x="1174" y="2338"/>
                    <a:pt x="1142" y="2534"/>
                  </a:cubicBezTo>
                  <a:cubicBezTo>
                    <a:pt x="1142" y="2605"/>
                    <a:pt x="1132" y="2677"/>
                    <a:pt x="1132" y="2739"/>
                  </a:cubicBezTo>
                  <a:cubicBezTo>
                    <a:pt x="1132" y="2872"/>
                    <a:pt x="1152" y="3008"/>
                    <a:pt x="1214" y="3132"/>
                  </a:cubicBezTo>
                  <a:cubicBezTo>
                    <a:pt x="1288" y="3285"/>
                    <a:pt x="1421" y="3408"/>
                    <a:pt x="1431" y="3574"/>
                  </a:cubicBezTo>
                  <a:lnTo>
                    <a:pt x="1431" y="3584"/>
                  </a:lnTo>
                  <a:cubicBezTo>
                    <a:pt x="1431" y="3688"/>
                    <a:pt x="1379" y="3769"/>
                    <a:pt x="1317" y="3861"/>
                  </a:cubicBezTo>
                  <a:cubicBezTo>
                    <a:pt x="1265" y="3955"/>
                    <a:pt x="1204" y="4046"/>
                    <a:pt x="1184" y="4160"/>
                  </a:cubicBezTo>
                  <a:cubicBezTo>
                    <a:pt x="1174" y="4182"/>
                    <a:pt x="1174" y="4202"/>
                    <a:pt x="1174" y="4231"/>
                  </a:cubicBezTo>
                  <a:cubicBezTo>
                    <a:pt x="1174" y="4417"/>
                    <a:pt x="1307" y="4602"/>
                    <a:pt x="1389" y="4767"/>
                  </a:cubicBezTo>
                  <a:cubicBezTo>
                    <a:pt x="1473" y="4943"/>
                    <a:pt x="1513" y="5138"/>
                    <a:pt x="1513" y="5323"/>
                  </a:cubicBezTo>
                  <a:cubicBezTo>
                    <a:pt x="1513" y="5529"/>
                    <a:pt x="1473" y="5726"/>
                    <a:pt x="1379" y="5912"/>
                  </a:cubicBezTo>
                  <a:lnTo>
                    <a:pt x="1399" y="5912"/>
                  </a:lnTo>
                  <a:cubicBezTo>
                    <a:pt x="1493" y="5736"/>
                    <a:pt x="1535" y="5529"/>
                    <a:pt x="1535" y="5323"/>
                  </a:cubicBezTo>
                  <a:cubicBezTo>
                    <a:pt x="1535" y="5128"/>
                    <a:pt x="1493" y="4943"/>
                    <a:pt x="1411" y="4767"/>
                  </a:cubicBezTo>
                  <a:cubicBezTo>
                    <a:pt x="1327" y="4582"/>
                    <a:pt x="1194" y="4407"/>
                    <a:pt x="1194" y="4231"/>
                  </a:cubicBezTo>
                  <a:cubicBezTo>
                    <a:pt x="1194" y="4202"/>
                    <a:pt x="1194" y="4182"/>
                    <a:pt x="1204" y="4160"/>
                  </a:cubicBezTo>
                  <a:cubicBezTo>
                    <a:pt x="1226" y="4058"/>
                    <a:pt x="1275" y="3964"/>
                    <a:pt x="1337" y="3873"/>
                  </a:cubicBezTo>
                  <a:cubicBezTo>
                    <a:pt x="1389" y="3789"/>
                    <a:pt x="1451" y="3688"/>
                    <a:pt x="1451" y="3584"/>
                  </a:cubicBezTo>
                  <a:lnTo>
                    <a:pt x="1451" y="3574"/>
                  </a:lnTo>
                  <a:cubicBezTo>
                    <a:pt x="1441" y="3399"/>
                    <a:pt x="1307" y="3275"/>
                    <a:pt x="1236" y="3119"/>
                  </a:cubicBezTo>
                  <a:cubicBezTo>
                    <a:pt x="1174" y="3008"/>
                    <a:pt x="1152" y="2872"/>
                    <a:pt x="1152" y="2739"/>
                  </a:cubicBezTo>
                  <a:cubicBezTo>
                    <a:pt x="1152" y="2677"/>
                    <a:pt x="1152" y="2605"/>
                    <a:pt x="1164" y="2534"/>
                  </a:cubicBezTo>
                  <a:cubicBezTo>
                    <a:pt x="1194" y="2338"/>
                    <a:pt x="1256" y="2143"/>
                    <a:pt x="1275" y="1946"/>
                  </a:cubicBezTo>
                  <a:cubicBezTo>
                    <a:pt x="1288" y="1874"/>
                    <a:pt x="1288" y="1802"/>
                    <a:pt x="1288" y="1740"/>
                  </a:cubicBezTo>
                  <a:cubicBezTo>
                    <a:pt x="1288" y="1390"/>
                    <a:pt x="1184" y="1041"/>
                    <a:pt x="999" y="742"/>
                  </a:cubicBezTo>
                  <a:cubicBezTo>
                    <a:pt x="761" y="391"/>
                    <a:pt x="410" y="124"/>
                    <a:pt x="10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" name="Google Shape;2820;p67">
              <a:extLst>
                <a:ext uri="{FF2B5EF4-FFF2-40B4-BE49-F238E27FC236}">
                  <a16:creationId xmlns:a16="http://schemas.microsoft.com/office/drawing/2014/main" id="{BDD24BA7-30AF-43E2-9D4D-3EEA4C83DA5F}"/>
                </a:ext>
              </a:extLst>
            </p:cNvPr>
            <p:cNvSpPr/>
            <p:nvPr/>
          </p:nvSpPr>
          <p:spPr>
            <a:xfrm>
              <a:off x="7776192" y="3678763"/>
              <a:ext cx="61961" cy="364317"/>
            </a:xfrm>
            <a:custGeom>
              <a:avLst/>
              <a:gdLst/>
              <a:ahLst/>
              <a:cxnLst/>
              <a:rect l="l" t="t" r="r" b="b"/>
              <a:pathLst>
                <a:path w="391" h="2299" extrusionOk="0">
                  <a:moveTo>
                    <a:pt x="156" y="0"/>
                  </a:moveTo>
                  <a:cubicBezTo>
                    <a:pt x="42" y="94"/>
                    <a:pt x="0" y="238"/>
                    <a:pt x="0" y="371"/>
                  </a:cubicBezTo>
                  <a:cubicBezTo>
                    <a:pt x="0" y="433"/>
                    <a:pt x="10" y="495"/>
                    <a:pt x="32" y="556"/>
                  </a:cubicBezTo>
                  <a:cubicBezTo>
                    <a:pt x="72" y="742"/>
                    <a:pt x="185" y="917"/>
                    <a:pt x="267" y="1093"/>
                  </a:cubicBezTo>
                  <a:cubicBezTo>
                    <a:pt x="319" y="1216"/>
                    <a:pt x="371" y="1359"/>
                    <a:pt x="371" y="1505"/>
                  </a:cubicBezTo>
                  <a:cubicBezTo>
                    <a:pt x="371" y="1557"/>
                    <a:pt x="371" y="1597"/>
                    <a:pt x="351" y="1649"/>
                  </a:cubicBezTo>
                  <a:cubicBezTo>
                    <a:pt x="319" y="1762"/>
                    <a:pt x="257" y="1854"/>
                    <a:pt x="217" y="1967"/>
                  </a:cubicBezTo>
                  <a:cubicBezTo>
                    <a:pt x="195" y="2009"/>
                    <a:pt x="185" y="2061"/>
                    <a:pt x="185" y="2113"/>
                  </a:cubicBezTo>
                  <a:cubicBezTo>
                    <a:pt x="185" y="2185"/>
                    <a:pt x="205" y="2247"/>
                    <a:pt x="257" y="2298"/>
                  </a:cubicBezTo>
                  <a:lnTo>
                    <a:pt x="267" y="2286"/>
                  </a:lnTo>
                  <a:cubicBezTo>
                    <a:pt x="227" y="2237"/>
                    <a:pt x="205" y="2185"/>
                    <a:pt x="205" y="2113"/>
                  </a:cubicBezTo>
                  <a:cubicBezTo>
                    <a:pt x="205" y="2071"/>
                    <a:pt x="217" y="2019"/>
                    <a:pt x="237" y="1967"/>
                  </a:cubicBezTo>
                  <a:cubicBezTo>
                    <a:pt x="267" y="1866"/>
                    <a:pt x="341" y="1772"/>
                    <a:pt x="371" y="1658"/>
                  </a:cubicBezTo>
                  <a:cubicBezTo>
                    <a:pt x="390" y="1607"/>
                    <a:pt x="390" y="1557"/>
                    <a:pt x="390" y="1505"/>
                  </a:cubicBezTo>
                  <a:cubicBezTo>
                    <a:pt x="390" y="1359"/>
                    <a:pt x="341" y="1216"/>
                    <a:pt x="279" y="1083"/>
                  </a:cubicBezTo>
                  <a:cubicBezTo>
                    <a:pt x="195" y="907"/>
                    <a:pt x="94" y="732"/>
                    <a:pt x="42" y="546"/>
                  </a:cubicBezTo>
                  <a:cubicBezTo>
                    <a:pt x="32" y="495"/>
                    <a:pt x="20" y="433"/>
                    <a:pt x="20" y="371"/>
                  </a:cubicBezTo>
                  <a:cubicBezTo>
                    <a:pt x="20" y="238"/>
                    <a:pt x="62" y="104"/>
                    <a:pt x="166" y="13"/>
                  </a:cubicBezTo>
                  <a:lnTo>
                    <a:pt x="156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Google Shape;2821;p67">
              <a:extLst>
                <a:ext uri="{FF2B5EF4-FFF2-40B4-BE49-F238E27FC236}">
                  <a16:creationId xmlns:a16="http://schemas.microsoft.com/office/drawing/2014/main" id="{5BB4F8D3-E7BE-4874-B221-993A6607C61F}"/>
                </a:ext>
              </a:extLst>
            </p:cNvPr>
            <p:cNvSpPr/>
            <p:nvPr/>
          </p:nvSpPr>
          <p:spPr>
            <a:xfrm>
              <a:off x="7813748" y="3130469"/>
              <a:ext cx="86682" cy="111403"/>
            </a:xfrm>
            <a:custGeom>
              <a:avLst/>
              <a:gdLst/>
              <a:ahLst/>
              <a:cxnLst/>
              <a:rect l="l" t="t" r="r" b="b"/>
              <a:pathLst>
                <a:path w="547" h="703" extrusionOk="0">
                  <a:moveTo>
                    <a:pt x="362" y="1"/>
                  </a:moveTo>
                  <a:cubicBezTo>
                    <a:pt x="349" y="1"/>
                    <a:pt x="338" y="5"/>
                    <a:pt x="329" y="13"/>
                  </a:cubicBezTo>
                  <a:cubicBezTo>
                    <a:pt x="289" y="43"/>
                    <a:pt x="289" y="95"/>
                    <a:pt x="299" y="147"/>
                  </a:cubicBezTo>
                  <a:cubicBezTo>
                    <a:pt x="309" y="290"/>
                    <a:pt x="329" y="423"/>
                    <a:pt x="351" y="569"/>
                  </a:cubicBezTo>
                  <a:cubicBezTo>
                    <a:pt x="289" y="446"/>
                    <a:pt x="228" y="332"/>
                    <a:pt x="176" y="208"/>
                  </a:cubicBezTo>
                  <a:cubicBezTo>
                    <a:pt x="155" y="161"/>
                    <a:pt x="120" y="113"/>
                    <a:pt x="75" y="113"/>
                  </a:cubicBezTo>
                  <a:cubicBezTo>
                    <a:pt x="71" y="113"/>
                    <a:pt x="66" y="114"/>
                    <a:pt x="62" y="115"/>
                  </a:cubicBezTo>
                  <a:cubicBezTo>
                    <a:pt x="10" y="124"/>
                    <a:pt x="0" y="208"/>
                    <a:pt x="20" y="260"/>
                  </a:cubicBezTo>
                  <a:cubicBezTo>
                    <a:pt x="62" y="446"/>
                    <a:pt x="176" y="609"/>
                    <a:pt x="339" y="703"/>
                  </a:cubicBezTo>
                  <a:lnTo>
                    <a:pt x="485" y="609"/>
                  </a:lnTo>
                  <a:cubicBezTo>
                    <a:pt x="546" y="446"/>
                    <a:pt x="546" y="270"/>
                    <a:pt x="475" y="105"/>
                  </a:cubicBezTo>
                  <a:cubicBezTo>
                    <a:pt x="462" y="75"/>
                    <a:pt x="452" y="43"/>
                    <a:pt x="423" y="23"/>
                  </a:cubicBezTo>
                  <a:cubicBezTo>
                    <a:pt x="403" y="10"/>
                    <a:pt x="381" y="1"/>
                    <a:pt x="362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" name="Google Shape;2822;p67">
              <a:extLst>
                <a:ext uri="{FF2B5EF4-FFF2-40B4-BE49-F238E27FC236}">
                  <a16:creationId xmlns:a16="http://schemas.microsoft.com/office/drawing/2014/main" id="{84C7EB4C-9A91-48B6-9FD9-A44240C2F941}"/>
                </a:ext>
              </a:extLst>
            </p:cNvPr>
            <p:cNvSpPr/>
            <p:nvPr/>
          </p:nvSpPr>
          <p:spPr>
            <a:xfrm>
              <a:off x="7588568" y="3210811"/>
              <a:ext cx="290629" cy="900729"/>
            </a:xfrm>
            <a:custGeom>
              <a:avLst/>
              <a:gdLst/>
              <a:ahLst/>
              <a:cxnLst/>
              <a:rect l="l" t="t" r="r" b="b"/>
              <a:pathLst>
                <a:path w="1834" h="5684" extrusionOk="0">
                  <a:moveTo>
                    <a:pt x="1636" y="0"/>
                  </a:moveTo>
                  <a:cubicBezTo>
                    <a:pt x="1401" y="10"/>
                    <a:pt x="895" y="164"/>
                    <a:pt x="638" y="421"/>
                  </a:cubicBezTo>
                  <a:cubicBezTo>
                    <a:pt x="371" y="680"/>
                    <a:pt x="205" y="1028"/>
                    <a:pt x="205" y="1389"/>
                  </a:cubicBezTo>
                  <a:lnTo>
                    <a:pt x="205" y="1441"/>
                  </a:lnTo>
                  <a:cubicBezTo>
                    <a:pt x="215" y="1730"/>
                    <a:pt x="319" y="2027"/>
                    <a:pt x="319" y="2306"/>
                  </a:cubicBezTo>
                  <a:cubicBezTo>
                    <a:pt x="319" y="2410"/>
                    <a:pt x="309" y="2501"/>
                    <a:pt x="267" y="2605"/>
                  </a:cubicBezTo>
                  <a:cubicBezTo>
                    <a:pt x="205" y="2780"/>
                    <a:pt x="72" y="2924"/>
                    <a:pt x="42" y="3109"/>
                  </a:cubicBezTo>
                  <a:cubicBezTo>
                    <a:pt x="30" y="3139"/>
                    <a:pt x="30" y="3161"/>
                    <a:pt x="30" y="3191"/>
                  </a:cubicBezTo>
                  <a:cubicBezTo>
                    <a:pt x="30" y="3346"/>
                    <a:pt x="104" y="3499"/>
                    <a:pt x="176" y="3645"/>
                  </a:cubicBezTo>
                  <a:cubicBezTo>
                    <a:pt x="238" y="3798"/>
                    <a:pt x="309" y="3942"/>
                    <a:pt x="309" y="4097"/>
                  </a:cubicBezTo>
                  <a:cubicBezTo>
                    <a:pt x="309" y="4117"/>
                    <a:pt x="309" y="4149"/>
                    <a:pt x="299" y="4169"/>
                  </a:cubicBezTo>
                  <a:cubicBezTo>
                    <a:pt x="277" y="4345"/>
                    <a:pt x="144" y="4488"/>
                    <a:pt x="72" y="4663"/>
                  </a:cubicBezTo>
                  <a:cubicBezTo>
                    <a:pt x="20" y="4767"/>
                    <a:pt x="0" y="4891"/>
                    <a:pt x="0" y="5014"/>
                  </a:cubicBezTo>
                  <a:cubicBezTo>
                    <a:pt x="0" y="5261"/>
                    <a:pt x="104" y="5518"/>
                    <a:pt x="289" y="5684"/>
                  </a:cubicBezTo>
                  <a:lnTo>
                    <a:pt x="309" y="5672"/>
                  </a:lnTo>
                  <a:cubicBezTo>
                    <a:pt x="124" y="5508"/>
                    <a:pt x="20" y="5261"/>
                    <a:pt x="20" y="5014"/>
                  </a:cubicBezTo>
                  <a:cubicBezTo>
                    <a:pt x="20" y="4891"/>
                    <a:pt x="42" y="4777"/>
                    <a:pt x="92" y="4663"/>
                  </a:cubicBezTo>
                  <a:cubicBezTo>
                    <a:pt x="166" y="4510"/>
                    <a:pt x="299" y="4354"/>
                    <a:pt x="319" y="4179"/>
                  </a:cubicBezTo>
                  <a:cubicBezTo>
                    <a:pt x="329" y="4149"/>
                    <a:pt x="329" y="4127"/>
                    <a:pt x="329" y="4097"/>
                  </a:cubicBezTo>
                  <a:cubicBezTo>
                    <a:pt x="329" y="3942"/>
                    <a:pt x="257" y="3789"/>
                    <a:pt x="186" y="3645"/>
                  </a:cubicBezTo>
                  <a:cubicBezTo>
                    <a:pt x="124" y="3490"/>
                    <a:pt x="52" y="3346"/>
                    <a:pt x="52" y="3191"/>
                  </a:cubicBezTo>
                  <a:cubicBezTo>
                    <a:pt x="52" y="3171"/>
                    <a:pt x="52" y="3139"/>
                    <a:pt x="62" y="3109"/>
                  </a:cubicBezTo>
                  <a:cubicBezTo>
                    <a:pt x="82" y="2934"/>
                    <a:pt x="228" y="2790"/>
                    <a:pt x="289" y="2615"/>
                  </a:cubicBezTo>
                  <a:cubicBezTo>
                    <a:pt x="329" y="2511"/>
                    <a:pt x="339" y="2410"/>
                    <a:pt x="339" y="2306"/>
                  </a:cubicBezTo>
                  <a:cubicBezTo>
                    <a:pt x="339" y="2017"/>
                    <a:pt x="238" y="1730"/>
                    <a:pt x="228" y="1431"/>
                  </a:cubicBezTo>
                  <a:lnTo>
                    <a:pt x="228" y="1389"/>
                  </a:lnTo>
                  <a:cubicBezTo>
                    <a:pt x="228" y="1038"/>
                    <a:pt x="391" y="690"/>
                    <a:pt x="648" y="433"/>
                  </a:cubicBezTo>
                  <a:cubicBezTo>
                    <a:pt x="907" y="186"/>
                    <a:pt x="1411" y="30"/>
                    <a:pt x="1636" y="20"/>
                  </a:cubicBezTo>
                  <a:lnTo>
                    <a:pt x="1649" y="20"/>
                  </a:lnTo>
                  <a:cubicBezTo>
                    <a:pt x="1698" y="20"/>
                    <a:pt x="1720" y="40"/>
                    <a:pt x="1740" y="62"/>
                  </a:cubicBezTo>
                  <a:cubicBezTo>
                    <a:pt x="1760" y="92"/>
                    <a:pt x="1760" y="154"/>
                    <a:pt x="1760" y="225"/>
                  </a:cubicBezTo>
                  <a:cubicBezTo>
                    <a:pt x="1772" y="297"/>
                    <a:pt x="1772" y="381"/>
                    <a:pt x="1812" y="453"/>
                  </a:cubicBezTo>
                  <a:lnTo>
                    <a:pt x="1834" y="443"/>
                  </a:lnTo>
                  <a:cubicBezTo>
                    <a:pt x="1782" y="349"/>
                    <a:pt x="1792" y="248"/>
                    <a:pt x="1782" y="154"/>
                  </a:cubicBezTo>
                  <a:cubicBezTo>
                    <a:pt x="1782" y="112"/>
                    <a:pt x="1772" y="82"/>
                    <a:pt x="1750" y="50"/>
                  </a:cubicBezTo>
                  <a:cubicBezTo>
                    <a:pt x="1730" y="20"/>
                    <a:pt x="1698" y="0"/>
                    <a:pt x="1649" y="0"/>
                  </a:cubicBezTo>
                  <a:close/>
                </a:path>
              </a:pathLst>
            </a:custGeom>
            <a:solidFill>
              <a:srgbClr val="FFBA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" name="Google Shape;2823;p67">
              <a:extLst>
                <a:ext uri="{FF2B5EF4-FFF2-40B4-BE49-F238E27FC236}">
                  <a16:creationId xmlns:a16="http://schemas.microsoft.com/office/drawing/2014/main" id="{ABAA2542-E71F-4873-800E-9E711C321CE8}"/>
                </a:ext>
              </a:extLst>
            </p:cNvPr>
            <p:cNvSpPr/>
            <p:nvPr/>
          </p:nvSpPr>
          <p:spPr>
            <a:xfrm>
              <a:off x="8133692" y="3143780"/>
              <a:ext cx="428813" cy="982340"/>
            </a:xfrm>
            <a:custGeom>
              <a:avLst/>
              <a:gdLst/>
              <a:ahLst/>
              <a:cxnLst/>
              <a:rect l="l" t="t" r="r" b="b"/>
              <a:pathLst>
                <a:path w="2706" h="6199" extrusionOk="0">
                  <a:moveTo>
                    <a:pt x="0" y="1"/>
                  </a:moveTo>
                  <a:lnTo>
                    <a:pt x="0" y="21"/>
                  </a:lnTo>
                  <a:lnTo>
                    <a:pt x="92" y="21"/>
                  </a:lnTo>
                  <a:cubicBezTo>
                    <a:pt x="576" y="21"/>
                    <a:pt x="1070" y="73"/>
                    <a:pt x="1502" y="278"/>
                  </a:cubicBezTo>
                  <a:cubicBezTo>
                    <a:pt x="1955" y="505"/>
                    <a:pt x="2348" y="937"/>
                    <a:pt x="2387" y="1442"/>
                  </a:cubicBezTo>
                  <a:lnTo>
                    <a:pt x="2387" y="1545"/>
                  </a:lnTo>
                  <a:cubicBezTo>
                    <a:pt x="2387" y="1792"/>
                    <a:pt x="2325" y="2030"/>
                    <a:pt x="2286" y="2264"/>
                  </a:cubicBezTo>
                  <a:cubicBezTo>
                    <a:pt x="2254" y="2388"/>
                    <a:pt x="2244" y="2512"/>
                    <a:pt x="2244" y="2635"/>
                  </a:cubicBezTo>
                  <a:cubicBezTo>
                    <a:pt x="2244" y="2791"/>
                    <a:pt x="2273" y="2956"/>
                    <a:pt x="2348" y="3090"/>
                  </a:cubicBezTo>
                  <a:cubicBezTo>
                    <a:pt x="2409" y="3203"/>
                    <a:pt x="2491" y="3305"/>
                    <a:pt x="2563" y="3409"/>
                  </a:cubicBezTo>
                  <a:cubicBezTo>
                    <a:pt x="2634" y="3500"/>
                    <a:pt x="2686" y="3614"/>
                    <a:pt x="2686" y="3727"/>
                  </a:cubicBezTo>
                  <a:lnTo>
                    <a:pt x="2686" y="3747"/>
                  </a:lnTo>
                  <a:cubicBezTo>
                    <a:pt x="2686" y="3851"/>
                    <a:pt x="2624" y="3955"/>
                    <a:pt x="2572" y="4046"/>
                  </a:cubicBezTo>
                  <a:cubicBezTo>
                    <a:pt x="2511" y="4140"/>
                    <a:pt x="2439" y="4241"/>
                    <a:pt x="2419" y="4345"/>
                  </a:cubicBezTo>
                  <a:cubicBezTo>
                    <a:pt x="2409" y="4387"/>
                    <a:pt x="2397" y="4427"/>
                    <a:pt x="2397" y="4469"/>
                  </a:cubicBezTo>
                  <a:cubicBezTo>
                    <a:pt x="2397" y="4686"/>
                    <a:pt x="2543" y="4901"/>
                    <a:pt x="2605" y="5118"/>
                  </a:cubicBezTo>
                  <a:cubicBezTo>
                    <a:pt x="2644" y="5230"/>
                    <a:pt x="2666" y="5353"/>
                    <a:pt x="2666" y="5477"/>
                  </a:cubicBezTo>
                  <a:cubicBezTo>
                    <a:pt x="2666" y="5736"/>
                    <a:pt x="2582" y="5983"/>
                    <a:pt x="2439" y="6188"/>
                  </a:cubicBezTo>
                  <a:lnTo>
                    <a:pt x="2449" y="6198"/>
                  </a:lnTo>
                  <a:cubicBezTo>
                    <a:pt x="2605" y="5993"/>
                    <a:pt x="2686" y="5736"/>
                    <a:pt x="2686" y="5477"/>
                  </a:cubicBezTo>
                  <a:cubicBezTo>
                    <a:pt x="2686" y="5353"/>
                    <a:pt x="2666" y="5230"/>
                    <a:pt x="2624" y="5106"/>
                  </a:cubicBezTo>
                  <a:cubicBezTo>
                    <a:pt x="2553" y="4891"/>
                    <a:pt x="2419" y="4674"/>
                    <a:pt x="2419" y="4469"/>
                  </a:cubicBezTo>
                  <a:cubicBezTo>
                    <a:pt x="2419" y="4427"/>
                    <a:pt x="2429" y="4387"/>
                    <a:pt x="2439" y="4355"/>
                  </a:cubicBezTo>
                  <a:cubicBezTo>
                    <a:pt x="2459" y="4241"/>
                    <a:pt x="2521" y="4150"/>
                    <a:pt x="2582" y="4056"/>
                  </a:cubicBezTo>
                  <a:cubicBezTo>
                    <a:pt x="2644" y="3965"/>
                    <a:pt x="2706" y="3861"/>
                    <a:pt x="2706" y="3747"/>
                  </a:cubicBezTo>
                  <a:lnTo>
                    <a:pt x="2706" y="3727"/>
                  </a:lnTo>
                  <a:cubicBezTo>
                    <a:pt x="2706" y="3604"/>
                    <a:pt x="2656" y="3490"/>
                    <a:pt x="2582" y="3389"/>
                  </a:cubicBezTo>
                  <a:cubicBezTo>
                    <a:pt x="2511" y="3285"/>
                    <a:pt x="2419" y="3191"/>
                    <a:pt x="2367" y="3080"/>
                  </a:cubicBezTo>
                  <a:cubicBezTo>
                    <a:pt x="2296" y="2944"/>
                    <a:pt x="2264" y="2791"/>
                    <a:pt x="2264" y="2635"/>
                  </a:cubicBezTo>
                  <a:cubicBezTo>
                    <a:pt x="2264" y="2512"/>
                    <a:pt x="2273" y="2388"/>
                    <a:pt x="2306" y="2277"/>
                  </a:cubicBezTo>
                  <a:cubicBezTo>
                    <a:pt x="2348" y="2030"/>
                    <a:pt x="2409" y="1792"/>
                    <a:pt x="2409" y="1545"/>
                  </a:cubicBezTo>
                  <a:lnTo>
                    <a:pt x="2409" y="1442"/>
                  </a:lnTo>
                  <a:cubicBezTo>
                    <a:pt x="2357" y="928"/>
                    <a:pt x="1977" y="485"/>
                    <a:pt x="1512" y="268"/>
                  </a:cubicBezTo>
                  <a:cubicBezTo>
                    <a:pt x="1070" y="53"/>
                    <a:pt x="576" y="1"/>
                    <a:pt x="92" y="1"/>
                  </a:cubicBezTo>
                  <a:close/>
                </a:path>
              </a:pathLst>
            </a:custGeom>
            <a:solidFill>
              <a:srgbClr val="FFBA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" name="Google Shape;2824;p67">
              <a:extLst>
                <a:ext uri="{FF2B5EF4-FFF2-40B4-BE49-F238E27FC236}">
                  <a16:creationId xmlns:a16="http://schemas.microsoft.com/office/drawing/2014/main" id="{2AC866AD-46FD-427E-9A7B-26614FEA916E}"/>
                </a:ext>
              </a:extLst>
            </p:cNvPr>
            <p:cNvSpPr/>
            <p:nvPr/>
          </p:nvSpPr>
          <p:spPr>
            <a:xfrm>
              <a:off x="7657025" y="3582732"/>
              <a:ext cx="210445" cy="195232"/>
            </a:xfrm>
            <a:custGeom>
              <a:avLst/>
              <a:gdLst/>
              <a:ahLst/>
              <a:cxnLst/>
              <a:rect l="l" t="t" r="r" b="b"/>
              <a:pathLst>
                <a:path w="1328" h="1232" extrusionOk="0">
                  <a:moveTo>
                    <a:pt x="660" y="1"/>
                  </a:moveTo>
                  <a:cubicBezTo>
                    <a:pt x="366" y="1"/>
                    <a:pt x="109" y="212"/>
                    <a:pt x="63" y="515"/>
                  </a:cubicBezTo>
                  <a:cubicBezTo>
                    <a:pt x="1" y="854"/>
                    <a:pt x="228" y="1175"/>
                    <a:pt x="567" y="1224"/>
                  </a:cubicBezTo>
                  <a:cubicBezTo>
                    <a:pt x="598" y="1229"/>
                    <a:pt x="630" y="1232"/>
                    <a:pt x="662" y="1232"/>
                  </a:cubicBezTo>
                  <a:cubicBezTo>
                    <a:pt x="955" y="1232"/>
                    <a:pt x="1221" y="1019"/>
                    <a:pt x="1266" y="720"/>
                  </a:cubicBezTo>
                  <a:cubicBezTo>
                    <a:pt x="1328" y="382"/>
                    <a:pt x="1103" y="63"/>
                    <a:pt x="772" y="11"/>
                  </a:cubicBezTo>
                  <a:cubicBezTo>
                    <a:pt x="734" y="4"/>
                    <a:pt x="697" y="1"/>
                    <a:pt x="660" y="1"/>
                  </a:cubicBezTo>
                  <a:close/>
                </a:path>
              </a:pathLst>
            </a:custGeom>
            <a:solidFill>
              <a:srgbClr val="F4C4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" name="Google Shape;2825;p67">
              <a:extLst>
                <a:ext uri="{FF2B5EF4-FFF2-40B4-BE49-F238E27FC236}">
                  <a16:creationId xmlns:a16="http://schemas.microsoft.com/office/drawing/2014/main" id="{0FED2614-F46C-4E1A-AB04-0CE06078D749}"/>
                </a:ext>
              </a:extLst>
            </p:cNvPr>
            <p:cNvSpPr/>
            <p:nvPr/>
          </p:nvSpPr>
          <p:spPr>
            <a:xfrm>
              <a:off x="7683331" y="3647862"/>
              <a:ext cx="153238" cy="128993"/>
            </a:xfrm>
            <a:custGeom>
              <a:avLst/>
              <a:gdLst/>
              <a:ahLst/>
              <a:cxnLst/>
              <a:rect l="l" t="t" r="r" b="b"/>
              <a:pathLst>
                <a:path w="967" h="814" extrusionOk="0">
                  <a:moveTo>
                    <a:pt x="482" y="0"/>
                  </a:moveTo>
                  <a:cubicBezTo>
                    <a:pt x="401" y="0"/>
                    <a:pt x="319" y="22"/>
                    <a:pt x="257" y="52"/>
                  </a:cubicBezTo>
                  <a:cubicBezTo>
                    <a:pt x="339" y="22"/>
                    <a:pt x="420" y="10"/>
                    <a:pt x="514" y="10"/>
                  </a:cubicBezTo>
                  <a:lnTo>
                    <a:pt x="576" y="10"/>
                  </a:lnTo>
                  <a:cubicBezTo>
                    <a:pt x="544" y="0"/>
                    <a:pt x="514" y="0"/>
                    <a:pt x="482" y="0"/>
                  </a:cubicBezTo>
                  <a:close/>
                  <a:moveTo>
                    <a:pt x="514" y="62"/>
                  </a:moveTo>
                  <a:cubicBezTo>
                    <a:pt x="420" y="62"/>
                    <a:pt x="329" y="84"/>
                    <a:pt x="247" y="114"/>
                  </a:cubicBezTo>
                  <a:cubicBezTo>
                    <a:pt x="196" y="134"/>
                    <a:pt x="144" y="166"/>
                    <a:pt x="92" y="186"/>
                  </a:cubicBezTo>
                  <a:cubicBezTo>
                    <a:pt x="62" y="228"/>
                    <a:pt x="40" y="279"/>
                    <a:pt x="40" y="331"/>
                  </a:cubicBezTo>
                  <a:cubicBezTo>
                    <a:pt x="0" y="546"/>
                    <a:pt x="186" y="764"/>
                    <a:pt x="443" y="803"/>
                  </a:cubicBezTo>
                  <a:cubicBezTo>
                    <a:pt x="472" y="813"/>
                    <a:pt x="504" y="813"/>
                    <a:pt x="534" y="813"/>
                  </a:cubicBezTo>
                  <a:cubicBezTo>
                    <a:pt x="742" y="813"/>
                    <a:pt x="905" y="702"/>
                    <a:pt x="967" y="546"/>
                  </a:cubicBezTo>
                  <a:cubicBezTo>
                    <a:pt x="905" y="465"/>
                    <a:pt x="853" y="381"/>
                    <a:pt x="803" y="299"/>
                  </a:cubicBezTo>
                  <a:cubicBezTo>
                    <a:pt x="729" y="299"/>
                    <a:pt x="668" y="309"/>
                    <a:pt x="596" y="341"/>
                  </a:cubicBezTo>
                  <a:cubicBezTo>
                    <a:pt x="534" y="361"/>
                    <a:pt x="472" y="393"/>
                    <a:pt x="411" y="433"/>
                  </a:cubicBezTo>
                  <a:lnTo>
                    <a:pt x="401" y="433"/>
                  </a:lnTo>
                  <a:cubicBezTo>
                    <a:pt x="401" y="433"/>
                    <a:pt x="391" y="433"/>
                    <a:pt x="391" y="423"/>
                  </a:cubicBezTo>
                  <a:cubicBezTo>
                    <a:pt x="381" y="413"/>
                    <a:pt x="391" y="413"/>
                    <a:pt x="391" y="403"/>
                  </a:cubicBezTo>
                  <a:cubicBezTo>
                    <a:pt x="443" y="351"/>
                    <a:pt x="514" y="309"/>
                    <a:pt x="576" y="279"/>
                  </a:cubicBezTo>
                  <a:cubicBezTo>
                    <a:pt x="638" y="257"/>
                    <a:pt x="710" y="247"/>
                    <a:pt x="771" y="237"/>
                  </a:cubicBezTo>
                  <a:cubicBezTo>
                    <a:pt x="742" y="195"/>
                    <a:pt x="719" y="146"/>
                    <a:pt x="700" y="94"/>
                  </a:cubicBezTo>
                  <a:cubicBezTo>
                    <a:pt x="638" y="72"/>
                    <a:pt x="576" y="62"/>
                    <a:pt x="514" y="62"/>
                  </a:cubicBezTo>
                  <a:close/>
                </a:path>
              </a:pathLst>
            </a:custGeom>
            <a:solidFill>
              <a:srgbClr val="F4BA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826;p67">
              <a:extLst>
                <a:ext uri="{FF2B5EF4-FFF2-40B4-BE49-F238E27FC236}">
                  <a16:creationId xmlns:a16="http://schemas.microsoft.com/office/drawing/2014/main" id="{0CDFCEE7-4420-49A7-BF67-E6CF60A446A1}"/>
                </a:ext>
              </a:extLst>
            </p:cNvPr>
            <p:cNvSpPr/>
            <p:nvPr/>
          </p:nvSpPr>
          <p:spPr>
            <a:xfrm>
              <a:off x="7678260" y="3649447"/>
              <a:ext cx="171620" cy="40726"/>
            </a:xfrm>
            <a:custGeom>
              <a:avLst/>
              <a:gdLst/>
              <a:ahLst/>
              <a:cxnLst/>
              <a:rect l="l" t="t" r="r" b="b"/>
              <a:pathLst>
                <a:path w="1083" h="257" extrusionOk="0">
                  <a:moveTo>
                    <a:pt x="546" y="0"/>
                  </a:moveTo>
                  <a:cubicBezTo>
                    <a:pt x="443" y="0"/>
                    <a:pt x="351" y="22"/>
                    <a:pt x="257" y="52"/>
                  </a:cubicBezTo>
                  <a:cubicBezTo>
                    <a:pt x="218" y="74"/>
                    <a:pt x="176" y="94"/>
                    <a:pt x="134" y="114"/>
                  </a:cubicBezTo>
                  <a:cubicBezTo>
                    <a:pt x="94" y="146"/>
                    <a:pt x="52" y="166"/>
                    <a:pt x="10" y="208"/>
                  </a:cubicBezTo>
                  <a:cubicBezTo>
                    <a:pt x="10" y="208"/>
                    <a:pt x="0" y="218"/>
                    <a:pt x="10" y="227"/>
                  </a:cubicBezTo>
                  <a:cubicBezTo>
                    <a:pt x="20" y="237"/>
                    <a:pt x="32" y="237"/>
                    <a:pt x="42" y="237"/>
                  </a:cubicBezTo>
                  <a:lnTo>
                    <a:pt x="42" y="227"/>
                  </a:lnTo>
                  <a:cubicBezTo>
                    <a:pt x="114" y="176"/>
                    <a:pt x="195" y="136"/>
                    <a:pt x="279" y="104"/>
                  </a:cubicBezTo>
                  <a:cubicBezTo>
                    <a:pt x="361" y="74"/>
                    <a:pt x="452" y="52"/>
                    <a:pt x="546" y="52"/>
                  </a:cubicBezTo>
                  <a:cubicBezTo>
                    <a:pt x="638" y="52"/>
                    <a:pt x="722" y="74"/>
                    <a:pt x="803" y="104"/>
                  </a:cubicBezTo>
                  <a:cubicBezTo>
                    <a:pt x="855" y="124"/>
                    <a:pt x="885" y="146"/>
                    <a:pt x="927" y="166"/>
                  </a:cubicBezTo>
                  <a:cubicBezTo>
                    <a:pt x="947" y="176"/>
                    <a:pt x="969" y="198"/>
                    <a:pt x="989" y="208"/>
                  </a:cubicBezTo>
                  <a:lnTo>
                    <a:pt x="1041" y="247"/>
                  </a:lnTo>
                  <a:cubicBezTo>
                    <a:pt x="1046" y="253"/>
                    <a:pt x="1050" y="256"/>
                    <a:pt x="1055" y="256"/>
                  </a:cubicBezTo>
                  <a:cubicBezTo>
                    <a:pt x="1060" y="256"/>
                    <a:pt x="1065" y="253"/>
                    <a:pt x="1070" y="247"/>
                  </a:cubicBezTo>
                  <a:cubicBezTo>
                    <a:pt x="1083" y="237"/>
                    <a:pt x="1070" y="227"/>
                    <a:pt x="1070" y="218"/>
                  </a:cubicBezTo>
                  <a:lnTo>
                    <a:pt x="1008" y="176"/>
                  </a:lnTo>
                  <a:cubicBezTo>
                    <a:pt x="989" y="156"/>
                    <a:pt x="979" y="146"/>
                    <a:pt x="959" y="136"/>
                  </a:cubicBezTo>
                  <a:cubicBezTo>
                    <a:pt x="917" y="104"/>
                    <a:pt x="875" y="74"/>
                    <a:pt x="823" y="62"/>
                  </a:cubicBezTo>
                  <a:cubicBezTo>
                    <a:pt x="803" y="52"/>
                    <a:pt x="784" y="42"/>
                    <a:pt x="761" y="32"/>
                  </a:cubicBezTo>
                  <a:lnTo>
                    <a:pt x="690" y="12"/>
                  </a:lnTo>
                  <a:cubicBezTo>
                    <a:pt x="638" y="0"/>
                    <a:pt x="598" y="0"/>
                    <a:pt x="546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" name="Google Shape;2827;p67">
              <a:extLst>
                <a:ext uri="{FF2B5EF4-FFF2-40B4-BE49-F238E27FC236}">
                  <a16:creationId xmlns:a16="http://schemas.microsoft.com/office/drawing/2014/main" id="{8323FBD1-9ABC-447C-B7FA-A01287542029}"/>
                </a:ext>
              </a:extLst>
            </p:cNvPr>
            <p:cNvSpPr/>
            <p:nvPr/>
          </p:nvSpPr>
          <p:spPr>
            <a:xfrm>
              <a:off x="7743548" y="3685418"/>
              <a:ext cx="132162" cy="32644"/>
            </a:xfrm>
            <a:custGeom>
              <a:avLst/>
              <a:gdLst/>
              <a:ahLst/>
              <a:cxnLst/>
              <a:rect l="l" t="t" r="r" b="b"/>
              <a:pathLst>
                <a:path w="834" h="206" extrusionOk="0">
                  <a:moveTo>
                    <a:pt x="423" y="0"/>
                  </a:moveTo>
                  <a:cubicBezTo>
                    <a:pt x="349" y="0"/>
                    <a:pt x="268" y="20"/>
                    <a:pt x="196" y="42"/>
                  </a:cubicBezTo>
                  <a:cubicBezTo>
                    <a:pt x="134" y="72"/>
                    <a:pt x="63" y="114"/>
                    <a:pt x="11" y="166"/>
                  </a:cubicBezTo>
                  <a:cubicBezTo>
                    <a:pt x="11" y="176"/>
                    <a:pt x="1" y="176"/>
                    <a:pt x="11" y="186"/>
                  </a:cubicBezTo>
                  <a:cubicBezTo>
                    <a:pt x="11" y="196"/>
                    <a:pt x="21" y="196"/>
                    <a:pt x="31" y="196"/>
                  </a:cubicBezTo>
                  <a:cubicBezTo>
                    <a:pt x="92" y="156"/>
                    <a:pt x="154" y="124"/>
                    <a:pt x="216" y="104"/>
                  </a:cubicBezTo>
                  <a:cubicBezTo>
                    <a:pt x="288" y="72"/>
                    <a:pt x="349" y="62"/>
                    <a:pt x="423" y="62"/>
                  </a:cubicBezTo>
                  <a:cubicBezTo>
                    <a:pt x="495" y="62"/>
                    <a:pt x="567" y="72"/>
                    <a:pt x="629" y="94"/>
                  </a:cubicBezTo>
                  <a:cubicBezTo>
                    <a:pt x="658" y="114"/>
                    <a:pt x="690" y="124"/>
                    <a:pt x="720" y="144"/>
                  </a:cubicBezTo>
                  <a:cubicBezTo>
                    <a:pt x="752" y="166"/>
                    <a:pt x="782" y="186"/>
                    <a:pt x="814" y="206"/>
                  </a:cubicBezTo>
                  <a:lnTo>
                    <a:pt x="834" y="206"/>
                  </a:lnTo>
                  <a:lnTo>
                    <a:pt x="834" y="186"/>
                  </a:lnTo>
                  <a:cubicBezTo>
                    <a:pt x="804" y="156"/>
                    <a:pt x="772" y="134"/>
                    <a:pt x="742" y="114"/>
                  </a:cubicBezTo>
                  <a:cubicBezTo>
                    <a:pt x="710" y="94"/>
                    <a:pt x="680" y="72"/>
                    <a:pt x="648" y="52"/>
                  </a:cubicBezTo>
                  <a:cubicBezTo>
                    <a:pt x="609" y="33"/>
                    <a:pt x="577" y="33"/>
                    <a:pt x="535" y="20"/>
                  </a:cubicBezTo>
                  <a:cubicBezTo>
                    <a:pt x="505" y="10"/>
                    <a:pt x="463" y="0"/>
                    <a:pt x="423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828;p67">
              <a:extLst>
                <a:ext uri="{FF2B5EF4-FFF2-40B4-BE49-F238E27FC236}">
                  <a16:creationId xmlns:a16="http://schemas.microsoft.com/office/drawing/2014/main" id="{28C446B2-CE51-4FD2-B9D7-C1871C63BDB9}"/>
                </a:ext>
              </a:extLst>
            </p:cNvPr>
            <p:cNvSpPr/>
            <p:nvPr/>
          </p:nvSpPr>
          <p:spPr>
            <a:xfrm>
              <a:off x="8283601" y="3563399"/>
              <a:ext cx="215516" cy="195390"/>
            </a:xfrm>
            <a:custGeom>
              <a:avLst/>
              <a:gdLst/>
              <a:ahLst/>
              <a:cxnLst/>
              <a:rect l="l" t="t" r="r" b="b"/>
              <a:pathLst>
                <a:path w="1360" h="1233" extrusionOk="0">
                  <a:moveTo>
                    <a:pt x="676" y="1"/>
                  </a:moveTo>
                  <a:cubicBezTo>
                    <a:pt x="626" y="1"/>
                    <a:pt x="575" y="7"/>
                    <a:pt x="524" y="19"/>
                  </a:cubicBezTo>
                  <a:cubicBezTo>
                    <a:pt x="196" y="101"/>
                    <a:pt x="0" y="442"/>
                    <a:pt x="82" y="770"/>
                  </a:cubicBezTo>
                  <a:cubicBezTo>
                    <a:pt x="153" y="1048"/>
                    <a:pt x="405" y="1232"/>
                    <a:pt x="680" y="1232"/>
                  </a:cubicBezTo>
                  <a:cubicBezTo>
                    <a:pt x="731" y="1232"/>
                    <a:pt x="782" y="1226"/>
                    <a:pt x="833" y="1213"/>
                  </a:cubicBezTo>
                  <a:cubicBezTo>
                    <a:pt x="1154" y="1131"/>
                    <a:pt x="1360" y="803"/>
                    <a:pt x="1278" y="462"/>
                  </a:cubicBezTo>
                  <a:cubicBezTo>
                    <a:pt x="1199" y="183"/>
                    <a:pt x="951" y="1"/>
                    <a:pt x="676" y="1"/>
                  </a:cubicBezTo>
                  <a:close/>
                </a:path>
              </a:pathLst>
            </a:custGeom>
            <a:solidFill>
              <a:srgbClr val="F4C4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829;p67">
              <a:extLst>
                <a:ext uri="{FF2B5EF4-FFF2-40B4-BE49-F238E27FC236}">
                  <a16:creationId xmlns:a16="http://schemas.microsoft.com/office/drawing/2014/main" id="{77D6273F-8B34-45C8-A467-42BA2979DB83}"/>
                </a:ext>
              </a:extLst>
            </p:cNvPr>
            <p:cNvSpPr/>
            <p:nvPr/>
          </p:nvSpPr>
          <p:spPr>
            <a:xfrm>
              <a:off x="8329398" y="3628212"/>
              <a:ext cx="144998" cy="128993"/>
            </a:xfrm>
            <a:custGeom>
              <a:avLst/>
              <a:gdLst/>
              <a:ahLst/>
              <a:cxnLst/>
              <a:rect l="l" t="t" r="r" b="b"/>
              <a:pathLst>
                <a:path w="915" h="814" extrusionOk="0">
                  <a:moveTo>
                    <a:pt x="433" y="1"/>
                  </a:moveTo>
                  <a:cubicBezTo>
                    <a:pt x="391" y="1"/>
                    <a:pt x="349" y="1"/>
                    <a:pt x="309" y="11"/>
                  </a:cubicBezTo>
                  <a:lnTo>
                    <a:pt x="309" y="23"/>
                  </a:lnTo>
                  <a:cubicBezTo>
                    <a:pt x="329" y="11"/>
                    <a:pt x="339" y="11"/>
                    <a:pt x="359" y="11"/>
                  </a:cubicBezTo>
                  <a:lnTo>
                    <a:pt x="421" y="11"/>
                  </a:lnTo>
                  <a:cubicBezTo>
                    <a:pt x="495" y="11"/>
                    <a:pt x="557" y="23"/>
                    <a:pt x="628" y="33"/>
                  </a:cubicBezTo>
                  <a:cubicBezTo>
                    <a:pt x="566" y="11"/>
                    <a:pt x="505" y="1"/>
                    <a:pt x="433" y="1"/>
                  </a:cubicBezTo>
                  <a:close/>
                  <a:moveTo>
                    <a:pt x="359" y="72"/>
                  </a:moveTo>
                  <a:cubicBezTo>
                    <a:pt x="339" y="72"/>
                    <a:pt x="319" y="72"/>
                    <a:pt x="287" y="85"/>
                  </a:cubicBezTo>
                  <a:cubicBezTo>
                    <a:pt x="267" y="146"/>
                    <a:pt x="248" y="208"/>
                    <a:pt x="216" y="270"/>
                  </a:cubicBezTo>
                  <a:cubicBezTo>
                    <a:pt x="248" y="280"/>
                    <a:pt x="287" y="280"/>
                    <a:pt x="319" y="290"/>
                  </a:cubicBezTo>
                  <a:cubicBezTo>
                    <a:pt x="391" y="310"/>
                    <a:pt x="453" y="352"/>
                    <a:pt x="515" y="403"/>
                  </a:cubicBezTo>
                  <a:cubicBezTo>
                    <a:pt x="515" y="403"/>
                    <a:pt x="524" y="413"/>
                    <a:pt x="515" y="413"/>
                  </a:cubicBezTo>
                  <a:cubicBezTo>
                    <a:pt x="515" y="423"/>
                    <a:pt x="515" y="423"/>
                    <a:pt x="505" y="423"/>
                  </a:cubicBezTo>
                  <a:lnTo>
                    <a:pt x="495" y="423"/>
                  </a:lnTo>
                  <a:cubicBezTo>
                    <a:pt x="433" y="394"/>
                    <a:pt x="371" y="361"/>
                    <a:pt x="297" y="352"/>
                  </a:cubicBezTo>
                  <a:cubicBezTo>
                    <a:pt x="267" y="342"/>
                    <a:pt x="225" y="332"/>
                    <a:pt x="196" y="332"/>
                  </a:cubicBezTo>
                  <a:cubicBezTo>
                    <a:pt x="144" y="443"/>
                    <a:pt x="72" y="557"/>
                    <a:pt x="1" y="660"/>
                  </a:cubicBezTo>
                  <a:cubicBezTo>
                    <a:pt x="82" y="764"/>
                    <a:pt x="216" y="814"/>
                    <a:pt x="359" y="814"/>
                  </a:cubicBezTo>
                  <a:cubicBezTo>
                    <a:pt x="401" y="814"/>
                    <a:pt x="453" y="814"/>
                    <a:pt x="495" y="804"/>
                  </a:cubicBezTo>
                  <a:cubicBezTo>
                    <a:pt x="752" y="732"/>
                    <a:pt x="915" y="505"/>
                    <a:pt x="865" y="290"/>
                  </a:cubicBezTo>
                  <a:cubicBezTo>
                    <a:pt x="843" y="238"/>
                    <a:pt x="823" y="196"/>
                    <a:pt x="791" y="156"/>
                  </a:cubicBezTo>
                  <a:cubicBezTo>
                    <a:pt x="742" y="134"/>
                    <a:pt x="690" y="114"/>
                    <a:pt x="628" y="95"/>
                  </a:cubicBezTo>
                  <a:cubicBezTo>
                    <a:pt x="566" y="85"/>
                    <a:pt x="495" y="72"/>
                    <a:pt x="421" y="72"/>
                  </a:cubicBezTo>
                  <a:close/>
                </a:path>
              </a:pathLst>
            </a:custGeom>
            <a:solidFill>
              <a:srgbClr val="F4BA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1" name="Google Shape;2830;p67">
              <a:extLst>
                <a:ext uri="{FF2B5EF4-FFF2-40B4-BE49-F238E27FC236}">
                  <a16:creationId xmlns:a16="http://schemas.microsoft.com/office/drawing/2014/main" id="{79C550E9-EE2A-4FDD-B7C2-99FB1269A0D8}"/>
                </a:ext>
              </a:extLst>
            </p:cNvPr>
            <p:cNvSpPr/>
            <p:nvPr/>
          </p:nvSpPr>
          <p:spPr>
            <a:xfrm>
              <a:off x="8306262" y="3629163"/>
              <a:ext cx="168134" cy="48174"/>
            </a:xfrm>
            <a:custGeom>
              <a:avLst/>
              <a:gdLst/>
              <a:ahLst/>
              <a:cxnLst/>
              <a:rect l="l" t="t" r="r" b="b"/>
              <a:pathLst>
                <a:path w="1061" h="304" extrusionOk="0">
                  <a:moveTo>
                    <a:pt x="576" y="1"/>
                  </a:moveTo>
                  <a:cubicBezTo>
                    <a:pt x="552" y="1"/>
                    <a:pt x="528" y="2"/>
                    <a:pt x="505" y="5"/>
                  </a:cubicBezTo>
                  <a:cubicBezTo>
                    <a:pt x="455" y="5"/>
                    <a:pt x="413" y="27"/>
                    <a:pt x="362" y="37"/>
                  </a:cubicBezTo>
                  <a:lnTo>
                    <a:pt x="290" y="56"/>
                  </a:lnTo>
                  <a:cubicBezTo>
                    <a:pt x="270" y="66"/>
                    <a:pt x="248" y="79"/>
                    <a:pt x="228" y="89"/>
                  </a:cubicBezTo>
                  <a:cubicBezTo>
                    <a:pt x="186" y="108"/>
                    <a:pt x="147" y="140"/>
                    <a:pt x="105" y="170"/>
                  </a:cubicBezTo>
                  <a:lnTo>
                    <a:pt x="53" y="222"/>
                  </a:lnTo>
                  <a:lnTo>
                    <a:pt x="1" y="274"/>
                  </a:lnTo>
                  <a:lnTo>
                    <a:pt x="1" y="304"/>
                  </a:lnTo>
                  <a:lnTo>
                    <a:pt x="33" y="304"/>
                  </a:lnTo>
                  <a:lnTo>
                    <a:pt x="85" y="252"/>
                  </a:lnTo>
                  <a:cubicBezTo>
                    <a:pt x="105" y="242"/>
                    <a:pt x="114" y="222"/>
                    <a:pt x="134" y="212"/>
                  </a:cubicBezTo>
                  <a:cubicBezTo>
                    <a:pt x="176" y="180"/>
                    <a:pt x="208" y="160"/>
                    <a:pt x="248" y="140"/>
                  </a:cubicBezTo>
                  <a:cubicBezTo>
                    <a:pt x="332" y="98"/>
                    <a:pt x="423" y="66"/>
                    <a:pt x="505" y="66"/>
                  </a:cubicBezTo>
                  <a:cubicBezTo>
                    <a:pt x="530" y="64"/>
                    <a:pt x="554" y="62"/>
                    <a:pt x="578" y="62"/>
                  </a:cubicBezTo>
                  <a:cubicBezTo>
                    <a:pt x="646" y="62"/>
                    <a:pt x="712" y="72"/>
                    <a:pt x="774" y="89"/>
                  </a:cubicBezTo>
                  <a:cubicBezTo>
                    <a:pt x="866" y="118"/>
                    <a:pt x="950" y="150"/>
                    <a:pt x="1031" y="202"/>
                  </a:cubicBezTo>
                  <a:cubicBezTo>
                    <a:pt x="1041" y="202"/>
                    <a:pt x="1051" y="202"/>
                    <a:pt x="1061" y="190"/>
                  </a:cubicBezTo>
                  <a:cubicBezTo>
                    <a:pt x="1061" y="180"/>
                    <a:pt x="1061" y="170"/>
                    <a:pt x="1051" y="170"/>
                  </a:cubicBezTo>
                  <a:cubicBezTo>
                    <a:pt x="1011" y="140"/>
                    <a:pt x="969" y="108"/>
                    <a:pt x="927" y="89"/>
                  </a:cubicBezTo>
                  <a:cubicBezTo>
                    <a:pt x="888" y="66"/>
                    <a:pt x="846" y="47"/>
                    <a:pt x="794" y="37"/>
                  </a:cubicBezTo>
                  <a:cubicBezTo>
                    <a:pt x="725" y="12"/>
                    <a:pt x="649" y="1"/>
                    <a:pt x="576" y="1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2" name="Google Shape;2831;p67">
              <a:extLst>
                <a:ext uri="{FF2B5EF4-FFF2-40B4-BE49-F238E27FC236}">
                  <a16:creationId xmlns:a16="http://schemas.microsoft.com/office/drawing/2014/main" id="{6C87B20A-C7AC-4F25-9BE1-A63A55AA728A}"/>
                </a:ext>
              </a:extLst>
            </p:cNvPr>
            <p:cNvSpPr/>
            <p:nvPr/>
          </p:nvSpPr>
          <p:spPr>
            <a:xfrm>
              <a:off x="8280432" y="3670206"/>
              <a:ext cx="132162" cy="38032"/>
            </a:xfrm>
            <a:custGeom>
              <a:avLst/>
              <a:gdLst/>
              <a:ahLst/>
              <a:cxnLst/>
              <a:rect l="l" t="t" r="r" b="b"/>
              <a:pathLst>
                <a:path w="834" h="240" extrusionOk="0">
                  <a:moveTo>
                    <a:pt x="463" y="0"/>
                  </a:moveTo>
                  <a:cubicBezTo>
                    <a:pt x="442" y="0"/>
                    <a:pt x="421" y="2"/>
                    <a:pt x="401" y="5"/>
                  </a:cubicBezTo>
                  <a:cubicBezTo>
                    <a:pt x="359" y="5"/>
                    <a:pt x="319" y="15"/>
                    <a:pt x="287" y="25"/>
                  </a:cubicBezTo>
                  <a:cubicBezTo>
                    <a:pt x="248" y="35"/>
                    <a:pt x="216" y="54"/>
                    <a:pt x="186" y="77"/>
                  </a:cubicBezTo>
                  <a:cubicBezTo>
                    <a:pt x="144" y="87"/>
                    <a:pt x="124" y="116"/>
                    <a:pt x="92" y="138"/>
                  </a:cubicBezTo>
                  <a:cubicBezTo>
                    <a:pt x="63" y="158"/>
                    <a:pt x="30" y="190"/>
                    <a:pt x="11" y="220"/>
                  </a:cubicBezTo>
                  <a:cubicBezTo>
                    <a:pt x="1" y="220"/>
                    <a:pt x="1" y="230"/>
                    <a:pt x="11" y="240"/>
                  </a:cubicBezTo>
                  <a:lnTo>
                    <a:pt x="30" y="240"/>
                  </a:lnTo>
                  <a:cubicBezTo>
                    <a:pt x="63" y="210"/>
                    <a:pt x="82" y="190"/>
                    <a:pt x="112" y="168"/>
                  </a:cubicBezTo>
                  <a:cubicBezTo>
                    <a:pt x="144" y="148"/>
                    <a:pt x="174" y="129"/>
                    <a:pt x="206" y="116"/>
                  </a:cubicBezTo>
                  <a:cubicBezTo>
                    <a:pt x="268" y="87"/>
                    <a:pt x="329" y="67"/>
                    <a:pt x="401" y="54"/>
                  </a:cubicBezTo>
                  <a:cubicBezTo>
                    <a:pt x="473" y="54"/>
                    <a:pt x="544" y="67"/>
                    <a:pt x="606" y="87"/>
                  </a:cubicBezTo>
                  <a:cubicBezTo>
                    <a:pt x="680" y="96"/>
                    <a:pt x="742" y="129"/>
                    <a:pt x="804" y="158"/>
                  </a:cubicBezTo>
                  <a:cubicBezTo>
                    <a:pt x="814" y="158"/>
                    <a:pt x="824" y="158"/>
                    <a:pt x="824" y="148"/>
                  </a:cubicBezTo>
                  <a:cubicBezTo>
                    <a:pt x="833" y="148"/>
                    <a:pt x="824" y="138"/>
                    <a:pt x="824" y="138"/>
                  </a:cubicBezTo>
                  <a:cubicBezTo>
                    <a:pt x="762" y="87"/>
                    <a:pt x="700" y="45"/>
                    <a:pt x="628" y="25"/>
                  </a:cubicBezTo>
                  <a:cubicBezTo>
                    <a:pt x="577" y="10"/>
                    <a:pt x="518" y="0"/>
                    <a:pt x="463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3" name="Google Shape;2832;p67">
              <a:extLst>
                <a:ext uri="{FF2B5EF4-FFF2-40B4-BE49-F238E27FC236}">
                  <a16:creationId xmlns:a16="http://schemas.microsoft.com/office/drawing/2014/main" id="{8561BD4A-24F2-4839-B483-5F8CDC9A4129}"/>
                </a:ext>
              </a:extLst>
            </p:cNvPr>
            <p:cNvSpPr/>
            <p:nvPr/>
          </p:nvSpPr>
          <p:spPr>
            <a:xfrm>
              <a:off x="7751788" y="3202413"/>
              <a:ext cx="660809" cy="647181"/>
            </a:xfrm>
            <a:custGeom>
              <a:avLst/>
              <a:gdLst/>
              <a:ahLst/>
              <a:cxnLst/>
              <a:rect l="l" t="t" r="r" b="b"/>
              <a:pathLst>
                <a:path w="4170" h="4084" extrusionOk="0">
                  <a:moveTo>
                    <a:pt x="2088" y="1"/>
                  </a:moveTo>
                  <a:cubicBezTo>
                    <a:pt x="1084" y="1"/>
                    <a:pt x="228" y="761"/>
                    <a:pt x="112" y="1783"/>
                  </a:cubicBezTo>
                  <a:cubicBezTo>
                    <a:pt x="1" y="2883"/>
                    <a:pt x="619" y="3923"/>
                    <a:pt x="1884" y="4069"/>
                  </a:cubicBezTo>
                  <a:cubicBezTo>
                    <a:pt x="1979" y="4079"/>
                    <a:pt x="2071" y="4084"/>
                    <a:pt x="2160" y="4084"/>
                  </a:cubicBezTo>
                  <a:cubicBezTo>
                    <a:pt x="3337" y="4084"/>
                    <a:pt x="3940" y="3228"/>
                    <a:pt x="4046" y="2203"/>
                  </a:cubicBezTo>
                  <a:cubicBezTo>
                    <a:pt x="4169" y="1114"/>
                    <a:pt x="3386" y="125"/>
                    <a:pt x="2296" y="11"/>
                  </a:cubicBezTo>
                  <a:cubicBezTo>
                    <a:pt x="2226" y="4"/>
                    <a:pt x="2157" y="1"/>
                    <a:pt x="2088" y="1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4" name="Google Shape;2833;p67">
              <a:extLst>
                <a:ext uri="{FF2B5EF4-FFF2-40B4-BE49-F238E27FC236}">
                  <a16:creationId xmlns:a16="http://schemas.microsoft.com/office/drawing/2014/main" id="{4DED73D9-C9E6-4799-A27C-3621E5DF60E4}"/>
                </a:ext>
              </a:extLst>
            </p:cNvPr>
            <p:cNvSpPr/>
            <p:nvPr/>
          </p:nvSpPr>
          <p:spPr>
            <a:xfrm>
              <a:off x="7673506" y="3163588"/>
              <a:ext cx="755573" cy="413125"/>
            </a:xfrm>
            <a:custGeom>
              <a:avLst/>
              <a:gdLst/>
              <a:ahLst/>
              <a:cxnLst/>
              <a:rect l="l" t="t" r="r" b="b"/>
              <a:pathLst>
                <a:path w="4768" h="2607" extrusionOk="0">
                  <a:moveTo>
                    <a:pt x="2535" y="0"/>
                  </a:moveTo>
                  <a:cubicBezTo>
                    <a:pt x="1817" y="0"/>
                    <a:pt x="912" y="343"/>
                    <a:pt x="505" y="793"/>
                  </a:cubicBezTo>
                  <a:cubicBezTo>
                    <a:pt x="1" y="1349"/>
                    <a:pt x="411" y="2584"/>
                    <a:pt x="411" y="2584"/>
                  </a:cubicBezTo>
                  <a:cubicBezTo>
                    <a:pt x="432" y="2599"/>
                    <a:pt x="457" y="2606"/>
                    <a:pt x="485" y="2606"/>
                  </a:cubicBezTo>
                  <a:cubicBezTo>
                    <a:pt x="756" y="2606"/>
                    <a:pt x="1307" y="1950"/>
                    <a:pt x="1399" y="1905"/>
                  </a:cubicBezTo>
                  <a:cubicBezTo>
                    <a:pt x="1503" y="1853"/>
                    <a:pt x="1409" y="1203"/>
                    <a:pt x="1409" y="1203"/>
                  </a:cubicBezTo>
                  <a:lnTo>
                    <a:pt x="1409" y="1203"/>
                  </a:lnTo>
                  <a:cubicBezTo>
                    <a:pt x="1409" y="1203"/>
                    <a:pt x="1565" y="1759"/>
                    <a:pt x="1669" y="1821"/>
                  </a:cubicBezTo>
                  <a:cubicBezTo>
                    <a:pt x="1700" y="1840"/>
                    <a:pt x="1819" y="1847"/>
                    <a:pt x="1971" y="1847"/>
                  </a:cubicBezTo>
                  <a:cubicBezTo>
                    <a:pt x="2308" y="1847"/>
                    <a:pt x="2806" y="1811"/>
                    <a:pt x="2862" y="1791"/>
                  </a:cubicBezTo>
                  <a:cubicBezTo>
                    <a:pt x="2944" y="1769"/>
                    <a:pt x="2882" y="1152"/>
                    <a:pt x="2882" y="1151"/>
                  </a:cubicBezTo>
                  <a:lnTo>
                    <a:pt x="2882" y="1151"/>
                  </a:lnTo>
                  <a:cubicBezTo>
                    <a:pt x="2882" y="1152"/>
                    <a:pt x="2966" y="1749"/>
                    <a:pt x="3161" y="1811"/>
                  </a:cubicBezTo>
                  <a:cubicBezTo>
                    <a:pt x="3366" y="1873"/>
                    <a:pt x="3831" y="1905"/>
                    <a:pt x="3831" y="1905"/>
                  </a:cubicBezTo>
                  <a:cubicBezTo>
                    <a:pt x="3831" y="1905"/>
                    <a:pt x="3831" y="1402"/>
                    <a:pt x="3871" y="1402"/>
                  </a:cubicBezTo>
                  <a:cubicBezTo>
                    <a:pt x="3874" y="1402"/>
                    <a:pt x="3877" y="1405"/>
                    <a:pt x="3880" y="1410"/>
                  </a:cubicBezTo>
                  <a:cubicBezTo>
                    <a:pt x="3932" y="1492"/>
                    <a:pt x="4016" y="1944"/>
                    <a:pt x="4107" y="2016"/>
                  </a:cubicBezTo>
                  <a:cubicBezTo>
                    <a:pt x="4211" y="2078"/>
                    <a:pt x="4612" y="2522"/>
                    <a:pt x="4612" y="2522"/>
                  </a:cubicBezTo>
                  <a:cubicBezTo>
                    <a:pt x="4612" y="2522"/>
                    <a:pt x="4767" y="1625"/>
                    <a:pt x="4654" y="978"/>
                  </a:cubicBezTo>
                  <a:cubicBezTo>
                    <a:pt x="4530" y="338"/>
                    <a:pt x="3737" y="286"/>
                    <a:pt x="3005" y="61"/>
                  </a:cubicBezTo>
                  <a:cubicBezTo>
                    <a:pt x="2865" y="20"/>
                    <a:pt x="2706" y="0"/>
                    <a:pt x="2535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834;p67">
              <a:extLst>
                <a:ext uri="{FF2B5EF4-FFF2-40B4-BE49-F238E27FC236}">
                  <a16:creationId xmlns:a16="http://schemas.microsoft.com/office/drawing/2014/main" id="{27B34D78-A260-40E6-A9A0-8DC940CC74F7}"/>
                </a:ext>
              </a:extLst>
            </p:cNvPr>
            <p:cNvSpPr/>
            <p:nvPr/>
          </p:nvSpPr>
          <p:spPr>
            <a:xfrm>
              <a:off x="8110556" y="3142354"/>
              <a:ext cx="326760" cy="399497"/>
            </a:xfrm>
            <a:custGeom>
              <a:avLst/>
              <a:gdLst/>
              <a:ahLst/>
              <a:cxnLst/>
              <a:rect l="l" t="t" r="r" b="b"/>
              <a:pathLst>
                <a:path w="2062" h="2521" extrusionOk="0">
                  <a:moveTo>
                    <a:pt x="0" y="0"/>
                  </a:moveTo>
                  <a:lnTo>
                    <a:pt x="0" y="20"/>
                  </a:lnTo>
                  <a:lnTo>
                    <a:pt x="42" y="20"/>
                  </a:lnTo>
                  <a:cubicBezTo>
                    <a:pt x="640" y="20"/>
                    <a:pt x="1236" y="309"/>
                    <a:pt x="1606" y="781"/>
                  </a:cubicBezTo>
                  <a:cubicBezTo>
                    <a:pt x="1886" y="1132"/>
                    <a:pt x="2039" y="1584"/>
                    <a:pt x="2039" y="2026"/>
                  </a:cubicBezTo>
                  <a:cubicBezTo>
                    <a:pt x="2039" y="2192"/>
                    <a:pt x="2019" y="2357"/>
                    <a:pt x="1977" y="2521"/>
                  </a:cubicBezTo>
                  <a:lnTo>
                    <a:pt x="1999" y="2521"/>
                  </a:lnTo>
                  <a:cubicBezTo>
                    <a:pt x="2039" y="2367"/>
                    <a:pt x="2061" y="2192"/>
                    <a:pt x="2061" y="2026"/>
                  </a:cubicBezTo>
                  <a:cubicBezTo>
                    <a:pt x="2061" y="1574"/>
                    <a:pt x="1905" y="1122"/>
                    <a:pt x="1629" y="771"/>
                  </a:cubicBezTo>
                  <a:cubicBezTo>
                    <a:pt x="1246" y="287"/>
                    <a:pt x="650" y="0"/>
                    <a:pt x="42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6" name="Google Shape;2835;p67">
              <a:extLst>
                <a:ext uri="{FF2B5EF4-FFF2-40B4-BE49-F238E27FC236}">
                  <a16:creationId xmlns:a16="http://schemas.microsoft.com/office/drawing/2014/main" id="{8BA6D3EB-C78A-47C0-8510-E1A9ACB25018}"/>
                </a:ext>
              </a:extLst>
            </p:cNvPr>
            <p:cNvSpPr/>
            <p:nvPr/>
          </p:nvSpPr>
          <p:spPr>
            <a:xfrm>
              <a:off x="7740061" y="3230461"/>
              <a:ext cx="116157" cy="296968"/>
            </a:xfrm>
            <a:custGeom>
              <a:avLst/>
              <a:gdLst/>
              <a:ahLst/>
              <a:cxnLst/>
              <a:rect l="l" t="t" r="r" b="b"/>
              <a:pathLst>
                <a:path w="733" h="1874" extrusionOk="0">
                  <a:moveTo>
                    <a:pt x="722" y="0"/>
                  </a:moveTo>
                  <a:cubicBezTo>
                    <a:pt x="270" y="339"/>
                    <a:pt x="1" y="904"/>
                    <a:pt x="1" y="1470"/>
                  </a:cubicBezTo>
                  <a:cubicBezTo>
                    <a:pt x="1" y="1606"/>
                    <a:pt x="13" y="1740"/>
                    <a:pt x="43" y="1873"/>
                  </a:cubicBezTo>
                  <a:lnTo>
                    <a:pt x="62" y="1873"/>
                  </a:lnTo>
                  <a:cubicBezTo>
                    <a:pt x="33" y="1740"/>
                    <a:pt x="23" y="1606"/>
                    <a:pt x="23" y="1470"/>
                  </a:cubicBezTo>
                  <a:cubicBezTo>
                    <a:pt x="23" y="904"/>
                    <a:pt x="280" y="348"/>
                    <a:pt x="732" y="10"/>
                  </a:cubicBezTo>
                  <a:lnTo>
                    <a:pt x="722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7" name="Google Shape;2836;p67">
              <a:extLst>
                <a:ext uri="{FF2B5EF4-FFF2-40B4-BE49-F238E27FC236}">
                  <a16:creationId xmlns:a16="http://schemas.microsoft.com/office/drawing/2014/main" id="{7407A9DE-53B8-486D-A78C-282537A96FB1}"/>
                </a:ext>
              </a:extLst>
            </p:cNvPr>
            <p:cNvSpPr/>
            <p:nvPr/>
          </p:nvSpPr>
          <p:spPr>
            <a:xfrm>
              <a:off x="8069830" y="3177850"/>
              <a:ext cx="158309" cy="210920"/>
            </a:xfrm>
            <a:custGeom>
              <a:avLst/>
              <a:gdLst/>
              <a:ahLst/>
              <a:cxnLst/>
              <a:rect l="l" t="t" r="r" b="b"/>
              <a:pathLst>
                <a:path w="999" h="1331" extrusionOk="0">
                  <a:moveTo>
                    <a:pt x="10" y="1"/>
                  </a:moveTo>
                  <a:lnTo>
                    <a:pt x="0" y="23"/>
                  </a:lnTo>
                  <a:cubicBezTo>
                    <a:pt x="280" y="115"/>
                    <a:pt x="527" y="290"/>
                    <a:pt x="700" y="517"/>
                  </a:cubicBezTo>
                  <a:cubicBezTo>
                    <a:pt x="865" y="752"/>
                    <a:pt x="969" y="1041"/>
                    <a:pt x="979" y="1330"/>
                  </a:cubicBezTo>
                  <a:lnTo>
                    <a:pt x="999" y="1330"/>
                  </a:lnTo>
                  <a:cubicBezTo>
                    <a:pt x="989" y="1031"/>
                    <a:pt x="885" y="742"/>
                    <a:pt x="712" y="505"/>
                  </a:cubicBezTo>
                  <a:cubicBezTo>
                    <a:pt x="537" y="270"/>
                    <a:pt x="289" y="95"/>
                    <a:pt x="10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837;p67">
              <a:extLst>
                <a:ext uri="{FF2B5EF4-FFF2-40B4-BE49-F238E27FC236}">
                  <a16:creationId xmlns:a16="http://schemas.microsoft.com/office/drawing/2014/main" id="{5586D935-FB16-42CD-A4FE-DBBCE33E2244}"/>
                </a:ext>
              </a:extLst>
            </p:cNvPr>
            <p:cNvSpPr/>
            <p:nvPr/>
          </p:nvSpPr>
          <p:spPr>
            <a:xfrm>
              <a:off x="8209915" y="3253122"/>
              <a:ext cx="49125" cy="173205"/>
            </a:xfrm>
            <a:custGeom>
              <a:avLst/>
              <a:gdLst/>
              <a:ahLst/>
              <a:cxnLst/>
              <a:rect l="l" t="t" r="r" b="b"/>
              <a:pathLst>
                <a:path w="310" h="1093" extrusionOk="0">
                  <a:moveTo>
                    <a:pt x="23" y="0"/>
                  </a:moveTo>
                  <a:lnTo>
                    <a:pt x="1" y="10"/>
                  </a:lnTo>
                  <a:cubicBezTo>
                    <a:pt x="186" y="205"/>
                    <a:pt x="290" y="485"/>
                    <a:pt x="290" y="752"/>
                  </a:cubicBezTo>
                  <a:cubicBezTo>
                    <a:pt x="290" y="865"/>
                    <a:pt x="270" y="979"/>
                    <a:pt x="238" y="1080"/>
                  </a:cubicBezTo>
                  <a:lnTo>
                    <a:pt x="260" y="1093"/>
                  </a:lnTo>
                  <a:cubicBezTo>
                    <a:pt x="290" y="979"/>
                    <a:pt x="310" y="865"/>
                    <a:pt x="310" y="752"/>
                  </a:cubicBezTo>
                  <a:cubicBezTo>
                    <a:pt x="310" y="475"/>
                    <a:pt x="209" y="196"/>
                    <a:pt x="23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838;p67">
              <a:extLst>
                <a:ext uri="{FF2B5EF4-FFF2-40B4-BE49-F238E27FC236}">
                  <a16:creationId xmlns:a16="http://schemas.microsoft.com/office/drawing/2014/main" id="{D4500214-395A-4EAF-B63F-50587A0207EA}"/>
                </a:ext>
              </a:extLst>
            </p:cNvPr>
            <p:cNvSpPr/>
            <p:nvPr/>
          </p:nvSpPr>
          <p:spPr>
            <a:xfrm>
              <a:off x="7958904" y="3222221"/>
              <a:ext cx="109501" cy="199035"/>
            </a:xfrm>
            <a:custGeom>
              <a:avLst/>
              <a:gdLst/>
              <a:ahLst/>
              <a:cxnLst/>
              <a:rect l="l" t="t" r="r" b="b"/>
              <a:pathLst>
                <a:path w="691" h="1256" extrusionOk="0">
                  <a:moveTo>
                    <a:pt x="11" y="0"/>
                  </a:moveTo>
                  <a:lnTo>
                    <a:pt x="1" y="20"/>
                  </a:lnTo>
                  <a:cubicBezTo>
                    <a:pt x="401" y="277"/>
                    <a:pt x="671" y="751"/>
                    <a:pt x="671" y="1236"/>
                  </a:cubicBezTo>
                  <a:lnTo>
                    <a:pt x="671" y="1255"/>
                  </a:lnTo>
                  <a:lnTo>
                    <a:pt x="690" y="1255"/>
                  </a:lnTo>
                  <a:lnTo>
                    <a:pt x="690" y="1236"/>
                  </a:lnTo>
                  <a:cubicBezTo>
                    <a:pt x="690" y="741"/>
                    <a:pt x="424" y="267"/>
                    <a:pt x="11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0" name="Google Shape;2839;p67">
              <a:extLst>
                <a:ext uri="{FF2B5EF4-FFF2-40B4-BE49-F238E27FC236}">
                  <a16:creationId xmlns:a16="http://schemas.microsoft.com/office/drawing/2014/main" id="{DBCF30AF-0701-444B-B06B-8FC45ADAE5DE}"/>
                </a:ext>
              </a:extLst>
            </p:cNvPr>
            <p:cNvSpPr/>
            <p:nvPr/>
          </p:nvSpPr>
          <p:spPr>
            <a:xfrm>
              <a:off x="7847819" y="3297017"/>
              <a:ext cx="16481" cy="156724"/>
            </a:xfrm>
            <a:custGeom>
              <a:avLst/>
              <a:gdLst/>
              <a:ahLst/>
              <a:cxnLst/>
              <a:rect l="l" t="t" r="r" b="b"/>
              <a:pathLst>
                <a:path w="104" h="989" extrusionOk="0">
                  <a:moveTo>
                    <a:pt x="84" y="0"/>
                  </a:moveTo>
                  <a:cubicBezTo>
                    <a:pt x="22" y="166"/>
                    <a:pt x="0" y="341"/>
                    <a:pt x="0" y="517"/>
                  </a:cubicBezTo>
                  <a:cubicBezTo>
                    <a:pt x="0" y="670"/>
                    <a:pt x="22" y="835"/>
                    <a:pt x="62" y="989"/>
                  </a:cubicBezTo>
                  <a:lnTo>
                    <a:pt x="84" y="979"/>
                  </a:lnTo>
                  <a:cubicBezTo>
                    <a:pt x="42" y="825"/>
                    <a:pt x="22" y="670"/>
                    <a:pt x="22" y="517"/>
                  </a:cubicBezTo>
                  <a:cubicBezTo>
                    <a:pt x="22" y="341"/>
                    <a:pt x="42" y="176"/>
                    <a:pt x="104" y="12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1" name="Google Shape;2840;p67">
              <a:extLst>
                <a:ext uri="{FF2B5EF4-FFF2-40B4-BE49-F238E27FC236}">
                  <a16:creationId xmlns:a16="http://schemas.microsoft.com/office/drawing/2014/main" id="{6534715D-6F72-41AC-8EB8-C094169456D8}"/>
                </a:ext>
              </a:extLst>
            </p:cNvPr>
            <p:cNvSpPr/>
            <p:nvPr/>
          </p:nvSpPr>
          <p:spPr>
            <a:xfrm>
              <a:off x="8037345" y="3649447"/>
              <a:ext cx="106173" cy="36131"/>
            </a:xfrm>
            <a:custGeom>
              <a:avLst/>
              <a:gdLst/>
              <a:ahLst/>
              <a:cxnLst/>
              <a:rect l="l" t="t" r="r" b="b"/>
              <a:pathLst>
                <a:path w="670" h="228" extrusionOk="0">
                  <a:moveTo>
                    <a:pt x="10" y="0"/>
                  </a:moveTo>
                  <a:cubicBezTo>
                    <a:pt x="0" y="0"/>
                    <a:pt x="0" y="12"/>
                    <a:pt x="0" y="12"/>
                  </a:cubicBezTo>
                  <a:lnTo>
                    <a:pt x="0" y="22"/>
                  </a:lnTo>
                  <a:cubicBezTo>
                    <a:pt x="10" y="32"/>
                    <a:pt x="10" y="42"/>
                    <a:pt x="10" y="52"/>
                  </a:cubicBezTo>
                  <a:cubicBezTo>
                    <a:pt x="20" y="74"/>
                    <a:pt x="40" y="94"/>
                    <a:pt x="72" y="124"/>
                  </a:cubicBezTo>
                  <a:cubicBezTo>
                    <a:pt x="82" y="136"/>
                    <a:pt x="102" y="156"/>
                    <a:pt x="124" y="166"/>
                  </a:cubicBezTo>
                  <a:cubicBezTo>
                    <a:pt x="134" y="176"/>
                    <a:pt x="153" y="185"/>
                    <a:pt x="186" y="198"/>
                  </a:cubicBezTo>
                  <a:cubicBezTo>
                    <a:pt x="205" y="208"/>
                    <a:pt x="225" y="208"/>
                    <a:pt x="257" y="218"/>
                  </a:cubicBezTo>
                  <a:lnTo>
                    <a:pt x="299" y="218"/>
                  </a:lnTo>
                  <a:lnTo>
                    <a:pt x="329" y="227"/>
                  </a:lnTo>
                  <a:cubicBezTo>
                    <a:pt x="349" y="227"/>
                    <a:pt x="361" y="218"/>
                    <a:pt x="371" y="218"/>
                  </a:cubicBezTo>
                  <a:lnTo>
                    <a:pt x="410" y="218"/>
                  </a:lnTo>
                  <a:cubicBezTo>
                    <a:pt x="433" y="218"/>
                    <a:pt x="462" y="208"/>
                    <a:pt x="485" y="198"/>
                  </a:cubicBezTo>
                  <a:cubicBezTo>
                    <a:pt x="524" y="176"/>
                    <a:pt x="566" y="156"/>
                    <a:pt x="596" y="124"/>
                  </a:cubicBezTo>
                  <a:cubicBezTo>
                    <a:pt x="618" y="94"/>
                    <a:pt x="638" y="74"/>
                    <a:pt x="648" y="52"/>
                  </a:cubicBezTo>
                  <a:cubicBezTo>
                    <a:pt x="658" y="32"/>
                    <a:pt x="670" y="22"/>
                    <a:pt x="670" y="22"/>
                  </a:cubicBezTo>
                  <a:cubicBezTo>
                    <a:pt x="670" y="12"/>
                    <a:pt x="670" y="0"/>
                    <a:pt x="658" y="0"/>
                  </a:cubicBezTo>
                  <a:cubicBezTo>
                    <a:pt x="658" y="0"/>
                    <a:pt x="648" y="0"/>
                    <a:pt x="648" y="12"/>
                  </a:cubicBezTo>
                  <a:cubicBezTo>
                    <a:pt x="648" y="12"/>
                    <a:pt x="638" y="22"/>
                    <a:pt x="628" y="32"/>
                  </a:cubicBezTo>
                  <a:cubicBezTo>
                    <a:pt x="618" y="52"/>
                    <a:pt x="596" y="74"/>
                    <a:pt x="566" y="94"/>
                  </a:cubicBezTo>
                  <a:cubicBezTo>
                    <a:pt x="546" y="124"/>
                    <a:pt x="504" y="146"/>
                    <a:pt x="462" y="156"/>
                  </a:cubicBezTo>
                  <a:cubicBezTo>
                    <a:pt x="443" y="166"/>
                    <a:pt x="423" y="166"/>
                    <a:pt x="401" y="176"/>
                  </a:cubicBezTo>
                  <a:lnTo>
                    <a:pt x="299" y="176"/>
                  </a:lnTo>
                  <a:cubicBezTo>
                    <a:pt x="287" y="176"/>
                    <a:pt x="277" y="176"/>
                    <a:pt x="267" y="166"/>
                  </a:cubicBezTo>
                  <a:cubicBezTo>
                    <a:pt x="237" y="166"/>
                    <a:pt x="215" y="166"/>
                    <a:pt x="195" y="156"/>
                  </a:cubicBezTo>
                  <a:cubicBezTo>
                    <a:pt x="176" y="146"/>
                    <a:pt x="153" y="136"/>
                    <a:pt x="144" y="124"/>
                  </a:cubicBezTo>
                  <a:cubicBezTo>
                    <a:pt x="124" y="114"/>
                    <a:pt x="114" y="104"/>
                    <a:pt x="92" y="94"/>
                  </a:cubicBezTo>
                  <a:cubicBezTo>
                    <a:pt x="72" y="74"/>
                    <a:pt x="52" y="52"/>
                    <a:pt x="40" y="32"/>
                  </a:cubicBezTo>
                  <a:cubicBezTo>
                    <a:pt x="30" y="22"/>
                    <a:pt x="30" y="22"/>
                    <a:pt x="30" y="12"/>
                  </a:cubicBezTo>
                  <a:cubicBezTo>
                    <a:pt x="20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2" name="Google Shape;2841;p67">
              <a:extLst>
                <a:ext uri="{FF2B5EF4-FFF2-40B4-BE49-F238E27FC236}">
                  <a16:creationId xmlns:a16="http://schemas.microsoft.com/office/drawing/2014/main" id="{0D07A000-BC3B-4E97-98D1-7E008A6C636C}"/>
                </a:ext>
              </a:extLst>
            </p:cNvPr>
            <p:cNvSpPr/>
            <p:nvPr/>
          </p:nvSpPr>
          <p:spPr>
            <a:xfrm>
              <a:off x="7852256" y="3446451"/>
              <a:ext cx="160528" cy="101895"/>
            </a:xfrm>
            <a:custGeom>
              <a:avLst/>
              <a:gdLst/>
              <a:ahLst/>
              <a:cxnLst/>
              <a:rect l="l" t="t" r="r" b="b"/>
              <a:pathLst>
                <a:path w="1013" h="643" extrusionOk="0">
                  <a:moveTo>
                    <a:pt x="702" y="1"/>
                  </a:moveTo>
                  <a:cubicBezTo>
                    <a:pt x="456" y="1"/>
                    <a:pt x="66" y="478"/>
                    <a:pt x="66" y="478"/>
                  </a:cubicBezTo>
                  <a:cubicBezTo>
                    <a:pt x="0" y="606"/>
                    <a:pt x="54" y="643"/>
                    <a:pt x="136" y="643"/>
                  </a:cubicBezTo>
                  <a:cubicBezTo>
                    <a:pt x="220" y="643"/>
                    <a:pt x="334" y="603"/>
                    <a:pt x="375" y="582"/>
                  </a:cubicBezTo>
                  <a:cubicBezTo>
                    <a:pt x="457" y="540"/>
                    <a:pt x="1013" y="191"/>
                    <a:pt x="788" y="26"/>
                  </a:cubicBezTo>
                  <a:cubicBezTo>
                    <a:pt x="762" y="9"/>
                    <a:pt x="733" y="1"/>
                    <a:pt x="702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3" name="Google Shape;2842;p67">
              <a:extLst>
                <a:ext uri="{FF2B5EF4-FFF2-40B4-BE49-F238E27FC236}">
                  <a16:creationId xmlns:a16="http://schemas.microsoft.com/office/drawing/2014/main" id="{3C48970E-2A95-40A4-B0F2-F0B3B51747C6}"/>
                </a:ext>
              </a:extLst>
            </p:cNvPr>
            <p:cNvSpPr/>
            <p:nvPr/>
          </p:nvSpPr>
          <p:spPr>
            <a:xfrm>
              <a:off x="8143359" y="3436943"/>
              <a:ext cx="167025" cy="95556"/>
            </a:xfrm>
            <a:custGeom>
              <a:avLst/>
              <a:gdLst/>
              <a:ahLst/>
              <a:cxnLst/>
              <a:rect l="l" t="t" r="r" b="b"/>
              <a:pathLst>
                <a:path w="1054" h="603" extrusionOk="0">
                  <a:moveTo>
                    <a:pt x="326" y="1"/>
                  </a:moveTo>
                  <a:cubicBezTo>
                    <a:pt x="289" y="1"/>
                    <a:pt x="254" y="11"/>
                    <a:pt x="226" y="34"/>
                  </a:cubicBezTo>
                  <a:cubicBezTo>
                    <a:pt x="1" y="209"/>
                    <a:pt x="586" y="518"/>
                    <a:pt x="668" y="560"/>
                  </a:cubicBezTo>
                  <a:cubicBezTo>
                    <a:pt x="712" y="574"/>
                    <a:pt x="816" y="603"/>
                    <a:pt x="898" y="603"/>
                  </a:cubicBezTo>
                  <a:cubicBezTo>
                    <a:pt x="990" y="603"/>
                    <a:pt x="1054" y="567"/>
                    <a:pt x="977" y="437"/>
                  </a:cubicBezTo>
                  <a:cubicBezTo>
                    <a:pt x="977" y="437"/>
                    <a:pt x="575" y="1"/>
                    <a:pt x="32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4" name="Google Shape;2843;p67">
              <a:extLst>
                <a:ext uri="{FF2B5EF4-FFF2-40B4-BE49-F238E27FC236}">
                  <a16:creationId xmlns:a16="http://schemas.microsoft.com/office/drawing/2014/main" id="{BF6A89AC-FF7E-4056-A458-E6DC1E1325BD}"/>
                </a:ext>
              </a:extLst>
            </p:cNvPr>
            <p:cNvSpPr/>
            <p:nvPr/>
          </p:nvSpPr>
          <p:spPr>
            <a:xfrm>
              <a:off x="8063175" y="3479887"/>
              <a:ext cx="78441" cy="168134"/>
            </a:xfrm>
            <a:custGeom>
              <a:avLst/>
              <a:gdLst/>
              <a:ahLst/>
              <a:cxnLst/>
              <a:rect l="l" t="t" r="r" b="b"/>
              <a:pathLst>
                <a:path w="495" h="1061" extrusionOk="0">
                  <a:moveTo>
                    <a:pt x="42" y="0"/>
                  </a:moveTo>
                  <a:cubicBezTo>
                    <a:pt x="32" y="0"/>
                    <a:pt x="32" y="0"/>
                    <a:pt x="32" y="10"/>
                  </a:cubicBezTo>
                  <a:cubicBezTo>
                    <a:pt x="32" y="10"/>
                    <a:pt x="32" y="32"/>
                    <a:pt x="23" y="72"/>
                  </a:cubicBezTo>
                  <a:cubicBezTo>
                    <a:pt x="23" y="124"/>
                    <a:pt x="13" y="185"/>
                    <a:pt x="13" y="257"/>
                  </a:cubicBezTo>
                  <a:cubicBezTo>
                    <a:pt x="13" y="341"/>
                    <a:pt x="0" y="423"/>
                    <a:pt x="13" y="514"/>
                  </a:cubicBezTo>
                  <a:cubicBezTo>
                    <a:pt x="13" y="546"/>
                    <a:pt x="23" y="566"/>
                    <a:pt x="23" y="598"/>
                  </a:cubicBezTo>
                  <a:cubicBezTo>
                    <a:pt x="32" y="618"/>
                    <a:pt x="32" y="638"/>
                    <a:pt x="42" y="670"/>
                  </a:cubicBezTo>
                  <a:cubicBezTo>
                    <a:pt x="52" y="680"/>
                    <a:pt x="62" y="690"/>
                    <a:pt x="84" y="699"/>
                  </a:cubicBezTo>
                  <a:cubicBezTo>
                    <a:pt x="84" y="712"/>
                    <a:pt x="84" y="712"/>
                    <a:pt x="94" y="712"/>
                  </a:cubicBezTo>
                  <a:lnTo>
                    <a:pt x="124" y="712"/>
                  </a:lnTo>
                  <a:cubicBezTo>
                    <a:pt x="156" y="712"/>
                    <a:pt x="176" y="699"/>
                    <a:pt x="208" y="690"/>
                  </a:cubicBezTo>
                  <a:cubicBezTo>
                    <a:pt x="247" y="680"/>
                    <a:pt x="299" y="650"/>
                    <a:pt x="341" y="650"/>
                  </a:cubicBezTo>
                  <a:cubicBezTo>
                    <a:pt x="347" y="646"/>
                    <a:pt x="353" y="645"/>
                    <a:pt x="360" y="645"/>
                  </a:cubicBezTo>
                  <a:cubicBezTo>
                    <a:pt x="374" y="645"/>
                    <a:pt x="389" y="653"/>
                    <a:pt x="403" y="660"/>
                  </a:cubicBezTo>
                  <a:cubicBezTo>
                    <a:pt x="413" y="660"/>
                    <a:pt x="423" y="680"/>
                    <a:pt x="433" y="699"/>
                  </a:cubicBezTo>
                  <a:cubicBezTo>
                    <a:pt x="455" y="741"/>
                    <a:pt x="455" y="793"/>
                    <a:pt x="445" y="823"/>
                  </a:cubicBezTo>
                  <a:cubicBezTo>
                    <a:pt x="433" y="865"/>
                    <a:pt x="413" y="897"/>
                    <a:pt x="393" y="927"/>
                  </a:cubicBezTo>
                  <a:cubicBezTo>
                    <a:pt x="341" y="979"/>
                    <a:pt x="280" y="1008"/>
                    <a:pt x="247" y="1021"/>
                  </a:cubicBezTo>
                  <a:lnTo>
                    <a:pt x="186" y="1050"/>
                  </a:lnTo>
                  <a:cubicBezTo>
                    <a:pt x="176" y="1050"/>
                    <a:pt x="176" y="1050"/>
                    <a:pt x="176" y="1060"/>
                  </a:cubicBezTo>
                  <a:lnTo>
                    <a:pt x="186" y="1060"/>
                  </a:lnTo>
                  <a:cubicBezTo>
                    <a:pt x="186" y="1060"/>
                    <a:pt x="208" y="1060"/>
                    <a:pt x="247" y="1040"/>
                  </a:cubicBezTo>
                  <a:cubicBezTo>
                    <a:pt x="289" y="1031"/>
                    <a:pt x="351" y="998"/>
                    <a:pt x="413" y="947"/>
                  </a:cubicBezTo>
                  <a:cubicBezTo>
                    <a:pt x="445" y="917"/>
                    <a:pt x="465" y="875"/>
                    <a:pt x="475" y="835"/>
                  </a:cubicBezTo>
                  <a:cubicBezTo>
                    <a:pt x="495" y="783"/>
                    <a:pt x="485" y="741"/>
                    <a:pt x="475" y="690"/>
                  </a:cubicBezTo>
                  <a:cubicBezTo>
                    <a:pt x="465" y="670"/>
                    <a:pt x="445" y="638"/>
                    <a:pt x="423" y="618"/>
                  </a:cubicBezTo>
                  <a:cubicBezTo>
                    <a:pt x="393" y="608"/>
                    <a:pt x="361" y="608"/>
                    <a:pt x="341" y="608"/>
                  </a:cubicBezTo>
                  <a:cubicBezTo>
                    <a:pt x="280" y="618"/>
                    <a:pt x="238" y="638"/>
                    <a:pt x="186" y="660"/>
                  </a:cubicBezTo>
                  <a:cubicBezTo>
                    <a:pt x="166" y="660"/>
                    <a:pt x="146" y="670"/>
                    <a:pt x="124" y="670"/>
                  </a:cubicBezTo>
                  <a:lnTo>
                    <a:pt x="94" y="670"/>
                  </a:lnTo>
                  <a:cubicBezTo>
                    <a:pt x="94" y="670"/>
                    <a:pt x="84" y="660"/>
                    <a:pt x="84" y="650"/>
                  </a:cubicBezTo>
                  <a:cubicBezTo>
                    <a:pt x="62" y="608"/>
                    <a:pt x="52" y="566"/>
                    <a:pt x="52" y="514"/>
                  </a:cubicBezTo>
                  <a:cubicBezTo>
                    <a:pt x="42" y="423"/>
                    <a:pt x="42" y="341"/>
                    <a:pt x="42" y="257"/>
                  </a:cubicBezTo>
                  <a:cubicBezTo>
                    <a:pt x="42" y="114"/>
                    <a:pt x="52" y="10"/>
                    <a:pt x="52" y="10"/>
                  </a:cubicBezTo>
                  <a:cubicBezTo>
                    <a:pt x="52" y="0"/>
                    <a:pt x="42" y="0"/>
                    <a:pt x="42" y="0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844;p67">
              <a:extLst>
                <a:ext uri="{FF2B5EF4-FFF2-40B4-BE49-F238E27FC236}">
                  <a16:creationId xmlns:a16="http://schemas.microsoft.com/office/drawing/2014/main" id="{8E9BC335-304E-4149-8901-695C11F3D0D5}"/>
                </a:ext>
              </a:extLst>
            </p:cNvPr>
            <p:cNvSpPr/>
            <p:nvPr/>
          </p:nvSpPr>
          <p:spPr>
            <a:xfrm>
              <a:off x="8157938" y="3543432"/>
              <a:ext cx="124239" cy="70518"/>
            </a:xfrm>
            <a:custGeom>
              <a:avLst/>
              <a:gdLst/>
              <a:ahLst/>
              <a:cxnLst/>
              <a:rect l="l" t="t" r="r" b="b"/>
              <a:pathLst>
                <a:path w="784" h="445" extrusionOk="0">
                  <a:moveTo>
                    <a:pt x="424" y="0"/>
                  </a:moveTo>
                  <a:cubicBezTo>
                    <a:pt x="413" y="0"/>
                    <a:pt x="402" y="1"/>
                    <a:pt x="391" y="2"/>
                  </a:cubicBezTo>
                  <a:cubicBezTo>
                    <a:pt x="289" y="2"/>
                    <a:pt x="176" y="51"/>
                    <a:pt x="104" y="135"/>
                  </a:cubicBezTo>
                  <a:cubicBezTo>
                    <a:pt x="32" y="207"/>
                    <a:pt x="0" y="331"/>
                    <a:pt x="32" y="422"/>
                  </a:cubicBezTo>
                  <a:cubicBezTo>
                    <a:pt x="32" y="434"/>
                    <a:pt x="42" y="444"/>
                    <a:pt x="42" y="444"/>
                  </a:cubicBezTo>
                  <a:cubicBezTo>
                    <a:pt x="52" y="434"/>
                    <a:pt x="62" y="434"/>
                    <a:pt x="52" y="422"/>
                  </a:cubicBezTo>
                  <a:cubicBezTo>
                    <a:pt x="42" y="331"/>
                    <a:pt x="82" y="227"/>
                    <a:pt x="144" y="165"/>
                  </a:cubicBezTo>
                  <a:cubicBezTo>
                    <a:pt x="205" y="93"/>
                    <a:pt x="299" y="64"/>
                    <a:pt x="391" y="64"/>
                  </a:cubicBezTo>
                  <a:cubicBezTo>
                    <a:pt x="485" y="64"/>
                    <a:pt x="576" y="93"/>
                    <a:pt x="638" y="165"/>
                  </a:cubicBezTo>
                  <a:cubicBezTo>
                    <a:pt x="700" y="227"/>
                    <a:pt x="732" y="321"/>
                    <a:pt x="722" y="422"/>
                  </a:cubicBezTo>
                  <a:lnTo>
                    <a:pt x="732" y="434"/>
                  </a:lnTo>
                  <a:cubicBezTo>
                    <a:pt x="742" y="434"/>
                    <a:pt x="751" y="434"/>
                    <a:pt x="751" y="422"/>
                  </a:cubicBezTo>
                  <a:cubicBezTo>
                    <a:pt x="784" y="321"/>
                    <a:pt x="751" y="207"/>
                    <a:pt x="680" y="125"/>
                  </a:cubicBezTo>
                  <a:cubicBezTo>
                    <a:pt x="615" y="50"/>
                    <a:pt x="525" y="0"/>
                    <a:pt x="4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6" name="Google Shape;2845;p67">
              <a:extLst>
                <a:ext uri="{FF2B5EF4-FFF2-40B4-BE49-F238E27FC236}">
                  <a16:creationId xmlns:a16="http://schemas.microsoft.com/office/drawing/2014/main" id="{80FE8EAE-0B89-47FE-B0A5-66D1A009A9B4}"/>
                </a:ext>
              </a:extLst>
            </p:cNvPr>
            <p:cNvSpPr/>
            <p:nvPr/>
          </p:nvSpPr>
          <p:spPr>
            <a:xfrm>
              <a:off x="8273777" y="3592557"/>
              <a:ext cx="32644" cy="9983"/>
            </a:xfrm>
            <a:custGeom>
              <a:avLst/>
              <a:gdLst/>
              <a:ahLst/>
              <a:cxnLst/>
              <a:rect l="l" t="t" r="r" b="b"/>
              <a:pathLst>
                <a:path w="206" h="63" extrusionOk="0">
                  <a:moveTo>
                    <a:pt x="186" y="1"/>
                  </a:moveTo>
                  <a:lnTo>
                    <a:pt x="20" y="11"/>
                  </a:lnTo>
                  <a:cubicBezTo>
                    <a:pt x="11" y="11"/>
                    <a:pt x="1" y="21"/>
                    <a:pt x="1" y="40"/>
                  </a:cubicBezTo>
                  <a:cubicBezTo>
                    <a:pt x="1" y="50"/>
                    <a:pt x="20" y="63"/>
                    <a:pt x="30" y="63"/>
                  </a:cubicBezTo>
                  <a:lnTo>
                    <a:pt x="186" y="30"/>
                  </a:lnTo>
                  <a:cubicBezTo>
                    <a:pt x="196" y="30"/>
                    <a:pt x="206" y="21"/>
                    <a:pt x="206" y="11"/>
                  </a:cubicBezTo>
                  <a:cubicBezTo>
                    <a:pt x="206" y="1"/>
                    <a:pt x="196" y="1"/>
                    <a:pt x="1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846;p67">
              <a:extLst>
                <a:ext uri="{FF2B5EF4-FFF2-40B4-BE49-F238E27FC236}">
                  <a16:creationId xmlns:a16="http://schemas.microsoft.com/office/drawing/2014/main" id="{79BA5C4C-BF69-46F2-BFBA-741E9D7F5DB9}"/>
                </a:ext>
              </a:extLst>
            </p:cNvPr>
            <p:cNvSpPr/>
            <p:nvPr/>
          </p:nvSpPr>
          <p:spPr>
            <a:xfrm>
              <a:off x="8270607" y="3576077"/>
              <a:ext cx="32803" cy="16639"/>
            </a:xfrm>
            <a:custGeom>
              <a:avLst/>
              <a:gdLst/>
              <a:ahLst/>
              <a:cxnLst/>
              <a:rect l="l" t="t" r="r" b="b"/>
              <a:pathLst>
                <a:path w="207" h="105" extrusionOk="0">
                  <a:moveTo>
                    <a:pt x="174" y="1"/>
                  </a:moveTo>
                  <a:lnTo>
                    <a:pt x="21" y="53"/>
                  </a:lnTo>
                  <a:cubicBezTo>
                    <a:pt x="11" y="53"/>
                    <a:pt x="1" y="73"/>
                    <a:pt x="11" y="83"/>
                  </a:cubicBezTo>
                  <a:cubicBezTo>
                    <a:pt x="11" y="92"/>
                    <a:pt x="31" y="105"/>
                    <a:pt x="40" y="105"/>
                  </a:cubicBezTo>
                  <a:lnTo>
                    <a:pt x="186" y="43"/>
                  </a:lnTo>
                  <a:cubicBezTo>
                    <a:pt x="196" y="31"/>
                    <a:pt x="206" y="31"/>
                    <a:pt x="206" y="21"/>
                  </a:cubicBezTo>
                  <a:cubicBezTo>
                    <a:pt x="196" y="11"/>
                    <a:pt x="186" y="1"/>
                    <a:pt x="17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847;p67">
              <a:extLst>
                <a:ext uri="{FF2B5EF4-FFF2-40B4-BE49-F238E27FC236}">
                  <a16:creationId xmlns:a16="http://schemas.microsoft.com/office/drawing/2014/main" id="{13CC66EB-AD5F-46A3-9010-8F31F625695A}"/>
                </a:ext>
              </a:extLst>
            </p:cNvPr>
            <p:cNvSpPr/>
            <p:nvPr/>
          </p:nvSpPr>
          <p:spPr>
            <a:xfrm>
              <a:off x="8267121" y="3559121"/>
              <a:ext cx="31060" cy="20918"/>
            </a:xfrm>
            <a:custGeom>
              <a:avLst/>
              <a:gdLst/>
              <a:ahLst/>
              <a:cxnLst/>
              <a:rect l="l" t="t" r="r" b="b"/>
              <a:pathLst>
                <a:path w="196" h="132" extrusionOk="0">
                  <a:moveTo>
                    <a:pt x="175" y="0"/>
                  </a:moveTo>
                  <a:cubicBezTo>
                    <a:pt x="172" y="0"/>
                    <a:pt x="169" y="1"/>
                    <a:pt x="166" y="4"/>
                  </a:cubicBezTo>
                  <a:lnTo>
                    <a:pt x="23" y="76"/>
                  </a:lnTo>
                  <a:lnTo>
                    <a:pt x="23" y="88"/>
                  </a:lnTo>
                  <a:cubicBezTo>
                    <a:pt x="11" y="88"/>
                    <a:pt x="1" y="108"/>
                    <a:pt x="11" y="118"/>
                  </a:cubicBezTo>
                  <a:cubicBezTo>
                    <a:pt x="19" y="125"/>
                    <a:pt x="32" y="132"/>
                    <a:pt x="42" y="132"/>
                  </a:cubicBezTo>
                  <a:cubicBezTo>
                    <a:pt x="46" y="132"/>
                    <a:pt x="50" y="131"/>
                    <a:pt x="53" y="128"/>
                  </a:cubicBezTo>
                  <a:lnTo>
                    <a:pt x="186" y="36"/>
                  </a:lnTo>
                  <a:cubicBezTo>
                    <a:pt x="186" y="26"/>
                    <a:pt x="196" y="14"/>
                    <a:pt x="186" y="14"/>
                  </a:cubicBezTo>
                  <a:cubicBezTo>
                    <a:pt x="186" y="7"/>
                    <a:pt x="181" y="0"/>
                    <a:pt x="1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9" name="Google Shape;2848;p67">
              <a:extLst>
                <a:ext uri="{FF2B5EF4-FFF2-40B4-BE49-F238E27FC236}">
                  <a16:creationId xmlns:a16="http://schemas.microsoft.com/office/drawing/2014/main" id="{9A53F97D-9DFD-4412-A987-799B70C9A5CF}"/>
                </a:ext>
              </a:extLst>
            </p:cNvPr>
            <p:cNvSpPr/>
            <p:nvPr/>
          </p:nvSpPr>
          <p:spPr>
            <a:xfrm>
              <a:off x="7895200" y="3545176"/>
              <a:ext cx="125823" cy="71786"/>
            </a:xfrm>
            <a:custGeom>
              <a:avLst/>
              <a:gdLst/>
              <a:ahLst/>
              <a:cxnLst/>
              <a:rect l="l" t="t" r="r" b="b"/>
              <a:pathLst>
                <a:path w="794" h="453" extrusionOk="0">
                  <a:moveTo>
                    <a:pt x="403" y="1"/>
                  </a:moveTo>
                  <a:cubicBezTo>
                    <a:pt x="289" y="1"/>
                    <a:pt x="176" y="53"/>
                    <a:pt x="104" y="134"/>
                  </a:cubicBezTo>
                  <a:cubicBezTo>
                    <a:pt x="32" y="216"/>
                    <a:pt x="0" y="339"/>
                    <a:pt x="32" y="443"/>
                  </a:cubicBezTo>
                  <a:cubicBezTo>
                    <a:pt x="32" y="453"/>
                    <a:pt x="42" y="453"/>
                    <a:pt x="42" y="453"/>
                  </a:cubicBezTo>
                  <a:cubicBezTo>
                    <a:pt x="52" y="453"/>
                    <a:pt x="62" y="443"/>
                    <a:pt x="62" y="433"/>
                  </a:cubicBezTo>
                  <a:cubicBezTo>
                    <a:pt x="52" y="339"/>
                    <a:pt x="84" y="238"/>
                    <a:pt x="146" y="176"/>
                  </a:cubicBezTo>
                  <a:cubicBezTo>
                    <a:pt x="208" y="102"/>
                    <a:pt x="299" y="63"/>
                    <a:pt x="403" y="63"/>
                  </a:cubicBezTo>
                  <a:cubicBezTo>
                    <a:pt x="494" y="63"/>
                    <a:pt x="588" y="102"/>
                    <a:pt x="650" y="176"/>
                  </a:cubicBezTo>
                  <a:cubicBezTo>
                    <a:pt x="722" y="248"/>
                    <a:pt x="751" y="339"/>
                    <a:pt x="742" y="443"/>
                  </a:cubicBezTo>
                  <a:cubicBezTo>
                    <a:pt x="742" y="443"/>
                    <a:pt x="742" y="453"/>
                    <a:pt x="751" y="453"/>
                  </a:cubicBezTo>
                  <a:cubicBezTo>
                    <a:pt x="764" y="453"/>
                    <a:pt x="774" y="453"/>
                    <a:pt x="774" y="443"/>
                  </a:cubicBezTo>
                  <a:cubicBezTo>
                    <a:pt x="793" y="339"/>
                    <a:pt x="764" y="226"/>
                    <a:pt x="690" y="144"/>
                  </a:cubicBezTo>
                  <a:cubicBezTo>
                    <a:pt x="618" y="53"/>
                    <a:pt x="504" y="11"/>
                    <a:pt x="4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0" name="Google Shape;2849;p67">
              <a:extLst>
                <a:ext uri="{FF2B5EF4-FFF2-40B4-BE49-F238E27FC236}">
                  <a16:creationId xmlns:a16="http://schemas.microsoft.com/office/drawing/2014/main" id="{C5511ECD-041A-4F89-8EF7-2C11917C20AD}"/>
                </a:ext>
              </a:extLst>
            </p:cNvPr>
            <p:cNvSpPr/>
            <p:nvPr/>
          </p:nvSpPr>
          <p:spPr>
            <a:xfrm>
              <a:off x="7869370" y="3595726"/>
              <a:ext cx="34229" cy="9983"/>
            </a:xfrm>
            <a:custGeom>
              <a:avLst/>
              <a:gdLst/>
              <a:ahLst/>
              <a:cxnLst/>
              <a:rect l="l" t="t" r="r" b="b"/>
              <a:pathLst>
                <a:path w="216" h="63" extrusionOk="0">
                  <a:moveTo>
                    <a:pt x="20" y="1"/>
                  </a:moveTo>
                  <a:cubicBezTo>
                    <a:pt x="10" y="1"/>
                    <a:pt x="10" y="10"/>
                    <a:pt x="10" y="20"/>
                  </a:cubicBezTo>
                  <a:cubicBezTo>
                    <a:pt x="0" y="30"/>
                    <a:pt x="10" y="43"/>
                    <a:pt x="20" y="43"/>
                  </a:cubicBezTo>
                  <a:lnTo>
                    <a:pt x="185" y="62"/>
                  </a:lnTo>
                  <a:cubicBezTo>
                    <a:pt x="205" y="62"/>
                    <a:pt x="215" y="52"/>
                    <a:pt x="215" y="43"/>
                  </a:cubicBezTo>
                  <a:cubicBezTo>
                    <a:pt x="215" y="20"/>
                    <a:pt x="205" y="10"/>
                    <a:pt x="185" y="10"/>
                  </a:cubicBezTo>
                  <a:lnTo>
                    <a:pt x="2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1" name="Google Shape;2850;p67">
              <a:extLst>
                <a:ext uri="{FF2B5EF4-FFF2-40B4-BE49-F238E27FC236}">
                  <a16:creationId xmlns:a16="http://schemas.microsoft.com/office/drawing/2014/main" id="{5F0BFDF8-AEE1-4E28-A0F5-6186ECC676B9}"/>
                </a:ext>
              </a:extLst>
            </p:cNvPr>
            <p:cNvSpPr/>
            <p:nvPr/>
          </p:nvSpPr>
          <p:spPr>
            <a:xfrm>
              <a:off x="7873966" y="3580197"/>
              <a:ext cx="32644" cy="15688"/>
            </a:xfrm>
            <a:custGeom>
              <a:avLst/>
              <a:gdLst/>
              <a:ahLst/>
              <a:cxnLst/>
              <a:rect l="l" t="t" r="r" b="b"/>
              <a:pathLst>
                <a:path w="206" h="99" extrusionOk="0">
                  <a:moveTo>
                    <a:pt x="12" y="1"/>
                  </a:moveTo>
                  <a:cubicBezTo>
                    <a:pt x="6" y="1"/>
                    <a:pt x="1" y="8"/>
                    <a:pt x="1" y="17"/>
                  </a:cubicBezTo>
                  <a:cubicBezTo>
                    <a:pt x="1" y="27"/>
                    <a:pt x="1" y="37"/>
                    <a:pt x="11" y="37"/>
                  </a:cubicBezTo>
                  <a:lnTo>
                    <a:pt x="166" y="99"/>
                  </a:lnTo>
                  <a:cubicBezTo>
                    <a:pt x="186" y="99"/>
                    <a:pt x="196" y="99"/>
                    <a:pt x="196" y="79"/>
                  </a:cubicBezTo>
                  <a:cubicBezTo>
                    <a:pt x="206" y="66"/>
                    <a:pt x="196" y="47"/>
                    <a:pt x="186" y="47"/>
                  </a:cubicBezTo>
                  <a:lnTo>
                    <a:pt x="21" y="5"/>
                  </a:lnTo>
                  <a:cubicBezTo>
                    <a:pt x="18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2" name="Google Shape;2851;p67">
              <a:extLst>
                <a:ext uri="{FF2B5EF4-FFF2-40B4-BE49-F238E27FC236}">
                  <a16:creationId xmlns:a16="http://schemas.microsoft.com/office/drawing/2014/main" id="{2C51F8E4-1706-4833-8AE6-425DAB47804A}"/>
                </a:ext>
              </a:extLst>
            </p:cNvPr>
            <p:cNvSpPr/>
            <p:nvPr/>
          </p:nvSpPr>
          <p:spPr>
            <a:xfrm>
              <a:off x="7879037" y="3562290"/>
              <a:ext cx="31218" cy="21393"/>
            </a:xfrm>
            <a:custGeom>
              <a:avLst/>
              <a:gdLst/>
              <a:ahLst/>
              <a:cxnLst/>
              <a:rect l="l" t="t" r="r" b="b"/>
              <a:pathLst>
                <a:path w="197" h="135" extrusionOk="0">
                  <a:moveTo>
                    <a:pt x="21" y="1"/>
                  </a:moveTo>
                  <a:cubicBezTo>
                    <a:pt x="14" y="1"/>
                    <a:pt x="7" y="6"/>
                    <a:pt x="1" y="6"/>
                  </a:cubicBezTo>
                  <a:cubicBezTo>
                    <a:pt x="1" y="16"/>
                    <a:pt x="1" y="26"/>
                    <a:pt x="11" y="36"/>
                  </a:cubicBezTo>
                  <a:lnTo>
                    <a:pt x="144" y="130"/>
                  </a:lnTo>
                  <a:cubicBezTo>
                    <a:pt x="150" y="133"/>
                    <a:pt x="155" y="134"/>
                    <a:pt x="159" y="134"/>
                  </a:cubicBezTo>
                  <a:cubicBezTo>
                    <a:pt x="170" y="134"/>
                    <a:pt x="177" y="126"/>
                    <a:pt x="186" y="118"/>
                  </a:cubicBezTo>
                  <a:cubicBezTo>
                    <a:pt x="196" y="108"/>
                    <a:pt x="186" y="88"/>
                    <a:pt x="174" y="88"/>
                  </a:cubicBezTo>
                  <a:lnTo>
                    <a:pt x="31" y="6"/>
                  </a:lnTo>
                  <a:cubicBezTo>
                    <a:pt x="27" y="2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3" name="Google Shape;2852;p67">
              <a:extLst>
                <a:ext uri="{FF2B5EF4-FFF2-40B4-BE49-F238E27FC236}">
                  <a16:creationId xmlns:a16="http://schemas.microsoft.com/office/drawing/2014/main" id="{099866F4-9E0E-4DB9-81FA-374B9758C46D}"/>
                </a:ext>
              </a:extLst>
            </p:cNvPr>
            <p:cNvSpPr/>
            <p:nvPr/>
          </p:nvSpPr>
          <p:spPr>
            <a:xfrm>
              <a:off x="7872381" y="4613873"/>
              <a:ext cx="176374" cy="318044"/>
            </a:xfrm>
            <a:custGeom>
              <a:avLst/>
              <a:gdLst/>
              <a:ahLst/>
              <a:cxnLst/>
              <a:rect l="l" t="t" r="r" b="b"/>
              <a:pathLst>
                <a:path w="1113" h="2007" extrusionOk="0">
                  <a:moveTo>
                    <a:pt x="1" y="0"/>
                  </a:moveTo>
                  <a:lnTo>
                    <a:pt x="53" y="371"/>
                  </a:lnTo>
                  <a:lnTo>
                    <a:pt x="166" y="1298"/>
                  </a:lnTo>
                  <a:lnTo>
                    <a:pt x="258" y="2007"/>
                  </a:lnTo>
                  <a:lnTo>
                    <a:pt x="1103" y="1997"/>
                  </a:lnTo>
                  <a:lnTo>
                    <a:pt x="1113" y="0"/>
                  </a:ln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4" name="Google Shape;2853;p67">
              <a:extLst>
                <a:ext uri="{FF2B5EF4-FFF2-40B4-BE49-F238E27FC236}">
                  <a16:creationId xmlns:a16="http://schemas.microsoft.com/office/drawing/2014/main" id="{EC5A357E-B279-4C3B-AD01-434D6F2C5967}"/>
                </a:ext>
              </a:extLst>
            </p:cNvPr>
            <p:cNvSpPr/>
            <p:nvPr/>
          </p:nvSpPr>
          <p:spPr>
            <a:xfrm>
              <a:off x="7898686" y="4750947"/>
              <a:ext cx="148484" cy="88266"/>
            </a:xfrm>
            <a:custGeom>
              <a:avLst/>
              <a:gdLst/>
              <a:ahLst/>
              <a:cxnLst/>
              <a:rect l="l" t="t" r="r" b="b"/>
              <a:pathLst>
                <a:path w="937" h="557" extrusionOk="0">
                  <a:moveTo>
                    <a:pt x="804" y="0"/>
                  </a:moveTo>
                  <a:lnTo>
                    <a:pt x="791" y="413"/>
                  </a:lnTo>
                  <a:lnTo>
                    <a:pt x="0" y="433"/>
                  </a:lnTo>
                  <a:lnTo>
                    <a:pt x="20" y="556"/>
                  </a:lnTo>
                  <a:lnTo>
                    <a:pt x="937" y="556"/>
                  </a:lnTo>
                  <a:lnTo>
                    <a:pt x="937" y="10"/>
                  </a:lnTo>
                  <a:cubicBezTo>
                    <a:pt x="895" y="10"/>
                    <a:pt x="843" y="10"/>
                    <a:pt x="804" y="0"/>
                  </a:cubicBezTo>
                  <a:close/>
                </a:path>
              </a:pathLst>
            </a:custGeom>
            <a:solidFill>
              <a:srgbClr val="EE9E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5" name="Google Shape;2854;p67">
              <a:extLst>
                <a:ext uri="{FF2B5EF4-FFF2-40B4-BE49-F238E27FC236}">
                  <a16:creationId xmlns:a16="http://schemas.microsoft.com/office/drawing/2014/main" id="{A8147ADF-0518-4D7D-8D3F-A9075B8709C8}"/>
                </a:ext>
              </a:extLst>
            </p:cNvPr>
            <p:cNvSpPr/>
            <p:nvPr/>
          </p:nvSpPr>
          <p:spPr>
            <a:xfrm>
              <a:off x="7820404" y="4839054"/>
              <a:ext cx="246417" cy="175265"/>
            </a:xfrm>
            <a:custGeom>
              <a:avLst/>
              <a:gdLst/>
              <a:ahLst/>
              <a:cxnLst/>
              <a:rect l="l" t="t" r="r" b="b"/>
              <a:pathLst>
                <a:path w="1555" h="1106" extrusionOk="0">
                  <a:moveTo>
                    <a:pt x="472" y="0"/>
                  </a:moveTo>
                  <a:lnTo>
                    <a:pt x="534" y="546"/>
                  </a:lnTo>
                  <a:lnTo>
                    <a:pt x="494" y="608"/>
                  </a:lnTo>
                  <a:lnTo>
                    <a:pt x="359" y="699"/>
                  </a:lnTo>
                  <a:lnTo>
                    <a:pt x="10" y="855"/>
                  </a:lnTo>
                  <a:cubicBezTo>
                    <a:pt x="10" y="855"/>
                    <a:pt x="0" y="1040"/>
                    <a:pt x="205" y="1092"/>
                  </a:cubicBezTo>
                  <a:cubicBezTo>
                    <a:pt x="246" y="1102"/>
                    <a:pt x="320" y="1106"/>
                    <a:pt x="414" y="1106"/>
                  </a:cubicBezTo>
                  <a:cubicBezTo>
                    <a:pt x="800" y="1106"/>
                    <a:pt x="1513" y="1040"/>
                    <a:pt x="1513" y="1040"/>
                  </a:cubicBezTo>
                  <a:cubicBezTo>
                    <a:pt x="1555" y="885"/>
                    <a:pt x="1471" y="670"/>
                    <a:pt x="1471" y="670"/>
                  </a:cubicBezTo>
                  <a:lnTo>
                    <a:pt x="1461" y="586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6" name="Google Shape;2855;p67">
              <a:extLst>
                <a:ext uri="{FF2B5EF4-FFF2-40B4-BE49-F238E27FC236}">
                  <a16:creationId xmlns:a16="http://schemas.microsoft.com/office/drawing/2014/main" id="{8E95367D-9419-463D-B8B9-BADABCF27A28}"/>
                </a:ext>
              </a:extLst>
            </p:cNvPr>
            <p:cNvSpPr/>
            <p:nvPr/>
          </p:nvSpPr>
          <p:spPr>
            <a:xfrm>
              <a:off x="7779203" y="4933817"/>
              <a:ext cx="287619" cy="88583"/>
            </a:xfrm>
            <a:custGeom>
              <a:avLst/>
              <a:gdLst/>
              <a:ahLst/>
              <a:cxnLst/>
              <a:rect l="l" t="t" r="r" b="b"/>
              <a:pathLst>
                <a:path w="1815" h="559" extrusionOk="0">
                  <a:moveTo>
                    <a:pt x="742" y="0"/>
                  </a:moveTo>
                  <a:lnTo>
                    <a:pt x="703" y="40"/>
                  </a:lnTo>
                  <a:cubicBezTo>
                    <a:pt x="826" y="72"/>
                    <a:pt x="1011" y="185"/>
                    <a:pt x="1103" y="247"/>
                  </a:cubicBezTo>
                  <a:cubicBezTo>
                    <a:pt x="1077" y="249"/>
                    <a:pt x="1052" y="250"/>
                    <a:pt x="1029" y="250"/>
                  </a:cubicBezTo>
                  <a:cubicBezTo>
                    <a:pt x="737" y="250"/>
                    <a:pt x="631" y="92"/>
                    <a:pt x="631" y="92"/>
                  </a:cubicBezTo>
                  <a:cubicBezTo>
                    <a:pt x="631" y="92"/>
                    <a:pt x="495" y="143"/>
                    <a:pt x="362" y="205"/>
                  </a:cubicBezTo>
                  <a:cubicBezTo>
                    <a:pt x="280" y="247"/>
                    <a:pt x="198" y="277"/>
                    <a:pt x="137" y="309"/>
                  </a:cubicBezTo>
                  <a:cubicBezTo>
                    <a:pt x="1" y="381"/>
                    <a:pt x="13" y="472"/>
                    <a:pt x="13" y="472"/>
                  </a:cubicBezTo>
                  <a:cubicBezTo>
                    <a:pt x="150" y="537"/>
                    <a:pt x="391" y="559"/>
                    <a:pt x="652" y="559"/>
                  </a:cubicBezTo>
                  <a:cubicBezTo>
                    <a:pt x="1173" y="559"/>
                    <a:pt x="1773" y="472"/>
                    <a:pt x="1773" y="472"/>
                  </a:cubicBezTo>
                  <a:cubicBezTo>
                    <a:pt x="1815" y="410"/>
                    <a:pt x="1805" y="329"/>
                    <a:pt x="1792" y="257"/>
                  </a:cubicBezTo>
                  <a:cubicBezTo>
                    <a:pt x="1773" y="143"/>
                    <a:pt x="1731" y="50"/>
                    <a:pt x="1731" y="50"/>
                  </a:cubicBezTo>
                  <a:cubicBezTo>
                    <a:pt x="1731" y="50"/>
                    <a:pt x="1701" y="124"/>
                    <a:pt x="1249" y="225"/>
                  </a:cubicBezTo>
                  <a:cubicBezTo>
                    <a:pt x="1217" y="225"/>
                    <a:pt x="1187" y="235"/>
                    <a:pt x="1165" y="235"/>
                  </a:cubicBezTo>
                  <a:cubicBezTo>
                    <a:pt x="1103" y="185"/>
                    <a:pt x="898" y="30"/>
                    <a:pt x="74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7" name="Google Shape;2856;p67">
              <a:extLst>
                <a:ext uri="{FF2B5EF4-FFF2-40B4-BE49-F238E27FC236}">
                  <a16:creationId xmlns:a16="http://schemas.microsoft.com/office/drawing/2014/main" id="{304FC34C-169B-47C3-9C51-2F1AECDD9159}"/>
                </a:ext>
              </a:extLst>
            </p:cNvPr>
            <p:cNvSpPr/>
            <p:nvPr/>
          </p:nvSpPr>
          <p:spPr>
            <a:xfrm>
              <a:off x="7781263" y="4966303"/>
              <a:ext cx="283974" cy="55781"/>
            </a:xfrm>
            <a:custGeom>
              <a:avLst/>
              <a:gdLst/>
              <a:ahLst/>
              <a:cxnLst/>
              <a:rect l="l" t="t" r="r" b="b"/>
              <a:pathLst>
                <a:path w="1792" h="352" extrusionOk="0">
                  <a:moveTo>
                    <a:pt x="349" y="0"/>
                  </a:moveTo>
                  <a:cubicBezTo>
                    <a:pt x="267" y="42"/>
                    <a:pt x="185" y="72"/>
                    <a:pt x="124" y="104"/>
                  </a:cubicBezTo>
                  <a:cubicBezTo>
                    <a:pt x="10" y="166"/>
                    <a:pt x="0" y="247"/>
                    <a:pt x="0" y="267"/>
                  </a:cubicBezTo>
                  <a:cubicBezTo>
                    <a:pt x="134" y="329"/>
                    <a:pt x="381" y="351"/>
                    <a:pt x="638" y="351"/>
                  </a:cubicBezTo>
                  <a:cubicBezTo>
                    <a:pt x="1162" y="351"/>
                    <a:pt x="1760" y="267"/>
                    <a:pt x="1760" y="267"/>
                  </a:cubicBezTo>
                  <a:cubicBezTo>
                    <a:pt x="1779" y="228"/>
                    <a:pt x="1792" y="186"/>
                    <a:pt x="1792" y="134"/>
                  </a:cubicBezTo>
                  <a:cubicBezTo>
                    <a:pt x="1792" y="104"/>
                    <a:pt x="1792" y="72"/>
                    <a:pt x="1779" y="52"/>
                  </a:cubicBezTo>
                  <a:cubicBezTo>
                    <a:pt x="1512" y="166"/>
                    <a:pt x="1213" y="195"/>
                    <a:pt x="927" y="195"/>
                  </a:cubicBezTo>
                  <a:lnTo>
                    <a:pt x="875" y="195"/>
                  </a:lnTo>
                  <a:cubicBezTo>
                    <a:pt x="823" y="195"/>
                    <a:pt x="761" y="195"/>
                    <a:pt x="699" y="186"/>
                  </a:cubicBezTo>
                  <a:cubicBezTo>
                    <a:pt x="596" y="166"/>
                    <a:pt x="504" y="114"/>
                    <a:pt x="420" y="62"/>
                  </a:cubicBezTo>
                  <a:cubicBezTo>
                    <a:pt x="400" y="42"/>
                    <a:pt x="371" y="20"/>
                    <a:pt x="349" y="0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8" name="Google Shape;2857;p67">
              <a:extLst>
                <a:ext uri="{FF2B5EF4-FFF2-40B4-BE49-F238E27FC236}">
                  <a16:creationId xmlns:a16="http://schemas.microsoft.com/office/drawing/2014/main" id="{CDD13C31-84BB-42C6-8A93-BEC787910939}"/>
                </a:ext>
              </a:extLst>
            </p:cNvPr>
            <p:cNvSpPr/>
            <p:nvPr/>
          </p:nvSpPr>
          <p:spPr>
            <a:xfrm>
              <a:off x="8127037" y="4613873"/>
              <a:ext cx="174790" cy="318044"/>
            </a:xfrm>
            <a:custGeom>
              <a:avLst/>
              <a:gdLst/>
              <a:ahLst/>
              <a:cxnLst/>
              <a:rect l="l" t="t" r="r" b="b"/>
              <a:pathLst>
                <a:path w="1103" h="2007" extrusionOk="0">
                  <a:moveTo>
                    <a:pt x="0" y="0"/>
                  </a:moveTo>
                  <a:lnTo>
                    <a:pt x="10" y="1997"/>
                  </a:lnTo>
                  <a:lnTo>
                    <a:pt x="855" y="2007"/>
                  </a:lnTo>
                  <a:lnTo>
                    <a:pt x="937" y="1298"/>
                  </a:lnTo>
                  <a:lnTo>
                    <a:pt x="1060" y="391"/>
                  </a:lnTo>
                  <a:lnTo>
                    <a:pt x="1102" y="0"/>
                  </a:ln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9" name="Google Shape;2858;p67">
              <a:extLst>
                <a:ext uri="{FF2B5EF4-FFF2-40B4-BE49-F238E27FC236}">
                  <a16:creationId xmlns:a16="http://schemas.microsoft.com/office/drawing/2014/main" id="{3EAEA929-97A7-41FA-AD3F-A723AD658259}"/>
                </a:ext>
              </a:extLst>
            </p:cNvPr>
            <p:cNvSpPr/>
            <p:nvPr/>
          </p:nvSpPr>
          <p:spPr>
            <a:xfrm>
              <a:off x="8127037" y="4749362"/>
              <a:ext cx="148484" cy="89851"/>
            </a:xfrm>
            <a:custGeom>
              <a:avLst/>
              <a:gdLst/>
              <a:ahLst/>
              <a:cxnLst/>
              <a:rect l="l" t="t" r="r" b="b"/>
              <a:pathLst>
                <a:path w="937" h="567" extrusionOk="0">
                  <a:moveTo>
                    <a:pt x="257" y="0"/>
                  </a:moveTo>
                  <a:cubicBezTo>
                    <a:pt x="176" y="10"/>
                    <a:pt x="92" y="20"/>
                    <a:pt x="0" y="20"/>
                  </a:cubicBezTo>
                  <a:lnTo>
                    <a:pt x="10" y="566"/>
                  </a:lnTo>
                  <a:lnTo>
                    <a:pt x="927" y="566"/>
                  </a:lnTo>
                  <a:lnTo>
                    <a:pt x="937" y="443"/>
                  </a:lnTo>
                  <a:lnTo>
                    <a:pt x="267" y="42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EE9E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0" name="Google Shape;2859;p67">
              <a:extLst>
                <a:ext uri="{FF2B5EF4-FFF2-40B4-BE49-F238E27FC236}">
                  <a16:creationId xmlns:a16="http://schemas.microsoft.com/office/drawing/2014/main" id="{4710E8D0-D969-4D12-8552-D7A865C9AD48}"/>
                </a:ext>
              </a:extLst>
            </p:cNvPr>
            <p:cNvSpPr/>
            <p:nvPr/>
          </p:nvSpPr>
          <p:spPr>
            <a:xfrm>
              <a:off x="8110556" y="4839054"/>
              <a:ext cx="244832" cy="175265"/>
            </a:xfrm>
            <a:custGeom>
              <a:avLst/>
              <a:gdLst/>
              <a:ahLst/>
              <a:cxnLst/>
              <a:rect l="l" t="t" r="r" b="b"/>
              <a:pathLst>
                <a:path w="1545" h="1106" extrusionOk="0">
                  <a:moveTo>
                    <a:pt x="84" y="0"/>
                  </a:moveTo>
                  <a:lnTo>
                    <a:pt x="94" y="586"/>
                  </a:lnTo>
                  <a:lnTo>
                    <a:pt x="72" y="670"/>
                  </a:lnTo>
                  <a:cubicBezTo>
                    <a:pt x="72" y="670"/>
                    <a:pt x="0" y="885"/>
                    <a:pt x="32" y="1040"/>
                  </a:cubicBezTo>
                  <a:cubicBezTo>
                    <a:pt x="32" y="1040"/>
                    <a:pt x="751" y="1106"/>
                    <a:pt x="1134" y="1106"/>
                  </a:cubicBezTo>
                  <a:cubicBezTo>
                    <a:pt x="1228" y="1106"/>
                    <a:pt x="1301" y="1102"/>
                    <a:pt x="1340" y="1092"/>
                  </a:cubicBezTo>
                  <a:cubicBezTo>
                    <a:pt x="1545" y="1040"/>
                    <a:pt x="1545" y="855"/>
                    <a:pt x="1545" y="855"/>
                  </a:cubicBezTo>
                  <a:lnTo>
                    <a:pt x="1184" y="699"/>
                  </a:lnTo>
                  <a:lnTo>
                    <a:pt x="1060" y="608"/>
                  </a:lnTo>
                  <a:lnTo>
                    <a:pt x="1011" y="546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1" name="Google Shape;2860;p67">
              <a:extLst>
                <a:ext uri="{FF2B5EF4-FFF2-40B4-BE49-F238E27FC236}">
                  <a16:creationId xmlns:a16="http://schemas.microsoft.com/office/drawing/2014/main" id="{49B09C0D-56B7-4FCF-863A-3F1C2039BD2E}"/>
                </a:ext>
              </a:extLst>
            </p:cNvPr>
            <p:cNvSpPr/>
            <p:nvPr/>
          </p:nvSpPr>
          <p:spPr>
            <a:xfrm>
              <a:off x="8110556" y="4933817"/>
              <a:ext cx="287619" cy="88583"/>
            </a:xfrm>
            <a:custGeom>
              <a:avLst/>
              <a:gdLst/>
              <a:ahLst/>
              <a:cxnLst/>
              <a:rect l="l" t="t" r="r" b="b"/>
              <a:pathLst>
                <a:path w="1815" h="559" extrusionOk="0">
                  <a:moveTo>
                    <a:pt x="1073" y="0"/>
                  </a:moveTo>
                  <a:cubicBezTo>
                    <a:pt x="917" y="30"/>
                    <a:pt x="712" y="185"/>
                    <a:pt x="650" y="235"/>
                  </a:cubicBezTo>
                  <a:cubicBezTo>
                    <a:pt x="618" y="235"/>
                    <a:pt x="598" y="225"/>
                    <a:pt x="566" y="225"/>
                  </a:cubicBezTo>
                  <a:cubicBezTo>
                    <a:pt x="104" y="124"/>
                    <a:pt x="84" y="50"/>
                    <a:pt x="84" y="50"/>
                  </a:cubicBezTo>
                  <a:cubicBezTo>
                    <a:pt x="84" y="50"/>
                    <a:pt x="23" y="163"/>
                    <a:pt x="10" y="287"/>
                  </a:cubicBezTo>
                  <a:cubicBezTo>
                    <a:pt x="0" y="358"/>
                    <a:pt x="10" y="420"/>
                    <a:pt x="32" y="472"/>
                  </a:cubicBezTo>
                  <a:cubicBezTo>
                    <a:pt x="32" y="472"/>
                    <a:pt x="636" y="559"/>
                    <a:pt x="1161" y="559"/>
                  </a:cubicBezTo>
                  <a:cubicBezTo>
                    <a:pt x="1423" y="559"/>
                    <a:pt x="1665" y="537"/>
                    <a:pt x="1802" y="472"/>
                  </a:cubicBezTo>
                  <a:cubicBezTo>
                    <a:pt x="1802" y="472"/>
                    <a:pt x="1814" y="381"/>
                    <a:pt x="1668" y="309"/>
                  </a:cubicBezTo>
                  <a:cubicBezTo>
                    <a:pt x="1597" y="267"/>
                    <a:pt x="1483" y="215"/>
                    <a:pt x="1382" y="173"/>
                  </a:cubicBezTo>
                  <a:cubicBezTo>
                    <a:pt x="1268" y="134"/>
                    <a:pt x="1184" y="92"/>
                    <a:pt x="1184" y="92"/>
                  </a:cubicBezTo>
                  <a:cubicBezTo>
                    <a:pt x="1184" y="92"/>
                    <a:pt x="1078" y="250"/>
                    <a:pt x="786" y="250"/>
                  </a:cubicBezTo>
                  <a:cubicBezTo>
                    <a:pt x="762" y="250"/>
                    <a:pt x="738" y="249"/>
                    <a:pt x="712" y="247"/>
                  </a:cubicBezTo>
                  <a:cubicBezTo>
                    <a:pt x="803" y="185"/>
                    <a:pt x="979" y="72"/>
                    <a:pt x="1102" y="40"/>
                  </a:cubicBezTo>
                  <a:lnTo>
                    <a:pt x="107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2" name="Google Shape;2861;p67">
              <a:extLst>
                <a:ext uri="{FF2B5EF4-FFF2-40B4-BE49-F238E27FC236}">
                  <a16:creationId xmlns:a16="http://schemas.microsoft.com/office/drawing/2014/main" id="{B3A35204-A071-45CC-AB7C-097795BC8878}"/>
                </a:ext>
              </a:extLst>
            </p:cNvPr>
            <p:cNvSpPr/>
            <p:nvPr/>
          </p:nvSpPr>
          <p:spPr>
            <a:xfrm>
              <a:off x="8112141" y="4961232"/>
              <a:ext cx="283974" cy="60852"/>
            </a:xfrm>
            <a:custGeom>
              <a:avLst/>
              <a:gdLst/>
              <a:ahLst/>
              <a:cxnLst/>
              <a:rect l="l" t="t" r="r" b="b"/>
              <a:pathLst>
                <a:path w="1792" h="384" extrusionOk="0">
                  <a:moveTo>
                    <a:pt x="1372" y="0"/>
                  </a:moveTo>
                  <a:cubicBezTo>
                    <a:pt x="1339" y="32"/>
                    <a:pt x="1297" y="62"/>
                    <a:pt x="1268" y="94"/>
                  </a:cubicBezTo>
                  <a:cubicBezTo>
                    <a:pt x="1174" y="146"/>
                    <a:pt x="1082" y="198"/>
                    <a:pt x="989" y="218"/>
                  </a:cubicBezTo>
                  <a:cubicBezTo>
                    <a:pt x="927" y="227"/>
                    <a:pt x="865" y="227"/>
                    <a:pt x="803" y="227"/>
                  </a:cubicBezTo>
                  <a:lnTo>
                    <a:pt x="764" y="227"/>
                  </a:lnTo>
                  <a:cubicBezTo>
                    <a:pt x="507" y="227"/>
                    <a:pt x="237" y="208"/>
                    <a:pt x="0" y="114"/>
                  </a:cubicBezTo>
                  <a:lnTo>
                    <a:pt x="0" y="166"/>
                  </a:lnTo>
                  <a:cubicBezTo>
                    <a:pt x="0" y="218"/>
                    <a:pt x="0" y="260"/>
                    <a:pt x="22" y="299"/>
                  </a:cubicBezTo>
                  <a:cubicBezTo>
                    <a:pt x="22" y="299"/>
                    <a:pt x="630" y="383"/>
                    <a:pt x="1144" y="383"/>
                  </a:cubicBezTo>
                  <a:cubicBezTo>
                    <a:pt x="1411" y="383"/>
                    <a:pt x="1648" y="361"/>
                    <a:pt x="1792" y="299"/>
                  </a:cubicBezTo>
                  <a:cubicBezTo>
                    <a:pt x="1792" y="279"/>
                    <a:pt x="1782" y="198"/>
                    <a:pt x="1658" y="136"/>
                  </a:cubicBezTo>
                  <a:cubicBezTo>
                    <a:pt x="1587" y="94"/>
                    <a:pt x="1473" y="42"/>
                    <a:pt x="1372" y="0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3" name="Google Shape;2862;p67">
              <a:extLst>
                <a:ext uri="{FF2B5EF4-FFF2-40B4-BE49-F238E27FC236}">
                  <a16:creationId xmlns:a16="http://schemas.microsoft.com/office/drawing/2014/main" id="{B6837671-4688-4233-812E-38315C7A5692}"/>
                </a:ext>
              </a:extLst>
            </p:cNvPr>
            <p:cNvSpPr/>
            <p:nvPr/>
          </p:nvSpPr>
          <p:spPr>
            <a:xfrm>
              <a:off x="7627550" y="4044503"/>
              <a:ext cx="293957" cy="486337"/>
            </a:xfrm>
            <a:custGeom>
              <a:avLst/>
              <a:gdLst/>
              <a:ahLst/>
              <a:cxnLst/>
              <a:rect l="l" t="t" r="r" b="b"/>
              <a:pathLst>
                <a:path w="1855" h="3069" extrusionOk="0">
                  <a:moveTo>
                    <a:pt x="990" y="0"/>
                  </a:moveTo>
                  <a:cubicBezTo>
                    <a:pt x="980" y="52"/>
                    <a:pt x="970" y="92"/>
                    <a:pt x="948" y="134"/>
                  </a:cubicBezTo>
                  <a:cubicBezTo>
                    <a:pt x="918" y="247"/>
                    <a:pt x="990" y="371"/>
                    <a:pt x="948" y="485"/>
                  </a:cubicBezTo>
                  <a:cubicBezTo>
                    <a:pt x="805" y="967"/>
                    <a:pt x="557" y="1441"/>
                    <a:pt x="424" y="1925"/>
                  </a:cubicBezTo>
                  <a:lnTo>
                    <a:pt x="402" y="1987"/>
                  </a:lnTo>
                  <a:cubicBezTo>
                    <a:pt x="402" y="1987"/>
                    <a:pt x="43" y="2387"/>
                    <a:pt x="11" y="2501"/>
                  </a:cubicBezTo>
                  <a:cubicBezTo>
                    <a:pt x="0" y="2529"/>
                    <a:pt x="9" y="2539"/>
                    <a:pt x="29" y="2539"/>
                  </a:cubicBezTo>
                  <a:cubicBezTo>
                    <a:pt x="83" y="2539"/>
                    <a:pt x="216" y="2462"/>
                    <a:pt x="216" y="2462"/>
                  </a:cubicBezTo>
                  <a:lnTo>
                    <a:pt x="216" y="2462"/>
                  </a:lnTo>
                  <a:cubicBezTo>
                    <a:pt x="216" y="2462"/>
                    <a:pt x="31" y="2738"/>
                    <a:pt x="43" y="2790"/>
                  </a:cubicBezTo>
                  <a:cubicBezTo>
                    <a:pt x="45" y="2801"/>
                    <a:pt x="52" y="2805"/>
                    <a:pt x="63" y="2805"/>
                  </a:cubicBezTo>
                  <a:cubicBezTo>
                    <a:pt x="118" y="2805"/>
                    <a:pt x="270" y="2691"/>
                    <a:pt x="330" y="2605"/>
                  </a:cubicBezTo>
                  <a:lnTo>
                    <a:pt x="330" y="2605"/>
                  </a:lnTo>
                  <a:cubicBezTo>
                    <a:pt x="320" y="2625"/>
                    <a:pt x="187" y="2943"/>
                    <a:pt x="239" y="2985"/>
                  </a:cubicBezTo>
                  <a:cubicBezTo>
                    <a:pt x="242" y="2988"/>
                    <a:pt x="246" y="2990"/>
                    <a:pt x="251" y="2990"/>
                  </a:cubicBezTo>
                  <a:cubicBezTo>
                    <a:pt x="317" y="2990"/>
                    <a:pt x="496" y="2738"/>
                    <a:pt x="496" y="2738"/>
                  </a:cubicBezTo>
                  <a:lnTo>
                    <a:pt x="496" y="2738"/>
                  </a:lnTo>
                  <a:cubicBezTo>
                    <a:pt x="496" y="2738"/>
                    <a:pt x="414" y="3047"/>
                    <a:pt x="476" y="3067"/>
                  </a:cubicBezTo>
                  <a:cubicBezTo>
                    <a:pt x="478" y="3068"/>
                    <a:pt x="480" y="3069"/>
                    <a:pt x="483" y="3069"/>
                  </a:cubicBezTo>
                  <a:cubicBezTo>
                    <a:pt x="551" y="3069"/>
                    <a:pt x="733" y="2657"/>
                    <a:pt x="733" y="2657"/>
                  </a:cubicBezTo>
                  <a:cubicBezTo>
                    <a:pt x="733" y="2657"/>
                    <a:pt x="810" y="2794"/>
                    <a:pt x="870" y="2794"/>
                  </a:cubicBezTo>
                  <a:cubicBezTo>
                    <a:pt x="876" y="2794"/>
                    <a:pt x="881" y="2793"/>
                    <a:pt x="886" y="2790"/>
                  </a:cubicBezTo>
                  <a:cubicBezTo>
                    <a:pt x="948" y="2758"/>
                    <a:pt x="896" y="2234"/>
                    <a:pt x="896" y="2234"/>
                  </a:cubicBezTo>
                  <a:lnTo>
                    <a:pt x="1247" y="1616"/>
                  </a:lnTo>
                  <a:lnTo>
                    <a:pt x="1855" y="514"/>
                  </a:lnTo>
                  <a:cubicBezTo>
                    <a:pt x="1566" y="339"/>
                    <a:pt x="1279" y="176"/>
                    <a:pt x="990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4" name="Google Shape;2863;p67">
              <a:extLst>
                <a:ext uri="{FF2B5EF4-FFF2-40B4-BE49-F238E27FC236}">
                  <a16:creationId xmlns:a16="http://schemas.microsoft.com/office/drawing/2014/main" id="{2E0B45B9-0BA7-4364-95EC-C15BD9794764}"/>
                </a:ext>
              </a:extLst>
            </p:cNvPr>
            <p:cNvSpPr/>
            <p:nvPr/>
          </p:nvSpPr>
          <p:spPr>
            <a:xfrm>
              <a:off x="8255870" y="4029608"/>
              <a:ext cx="293957" cy="486654"/>
            </a:xfrm>
            <a:custGeom>
              <a:avLst/>
              <a:gdLst/>
              <a:ahLst/>
              <a:cxnLst/>
              <a:rect l="l" t="t" r="r" b="b"/>
              <a:pathLst>
                <a:path w="1855" h="3071" extrusionOk="0">
                  <a:moveTo>
                    <a:pt x="865" y="0"/>
                  </a:moveTo>
                  <a:cubicBezTo>
                    <a:pt x="576" y="176"/>
                    <a:pt x="289" y="341"/>
                    <a:pt x="0" y="517"/>
                  </a:cubicBezTo>
                  <a:lnTo>
                    <a:pt x="618" y="1607"/>
                  </a:lnTo>
                  <a:lnTo>
                    <a:pt x="959" y="2224"/>
                  </a:lnTo>
                  <a:cubicBezTo>
                    <a:pt x="959" y="2224"/>
                    <a:pt x="907" y="2751"/>
                    <a:pt x="969" y="2780"/>
                  </a:cubicBezTo>
                  <a:cubicBezTo>
                    <a:pt x="974" y="2783"/>
                    <a:pt x="981" y="2785"/>
                    <a:pt x="987" y="2785"/>
                  </a:cubicBezTo>
                  <a:cubicBezTo>
                    <a:pt x="1047" y="2785"/>
                    <a:pt x="1122" y="2657"/>
                    <a:pt x="1122" y="2657"/>
                  </a:cubicBezTo>
                  <a:cubicBezTo>
                    <a:pt x="1122" y="2657"/>
                    <a:pt x="1308" y="3070"/>
                    <a:pt x="1375" y="3070"/>
                  </a:cubicBezTo>
                  <a:cubicBezTo>
                    <a:pt x="1376" y="3070"/>
                    <a:pt x="1378" y="3070"/>
                    <a:pt x="1379" y="3070"/>
                  </a:cubicBezTo>
                  <a:cubicBezTo>
                    <a:pt x="1441" y="3037"/>
                    <a:pt x="1359" y="2729"/>
                    <a:pt x="1359" y="2728"/>
                  </a:cubicBezTo>
                  <a:lnTo>
                    <a:pt x="1359" y="2728"/>
                  </a:lnTo>
                  <a:cubicBezTo>
                    <a:pt x="1359" y="2729"/>
                    <a:pt x="1548" y="2980"/>
                    <a:pt x="1606" y="2980"/>
                  </a:cubicBezTo>
                  <a:cubicBezTo>
                    <a:pt x="1610" y="2980"/>
                    <a:pt x="1613" y="2978"/>
                    <a:pt x="1616" y="2976"/>
                  </a:cubicBezTo>
                  <a:cubicBezTo>
                    <a:pt x="1667" y="2946"/>
                    <a:pt x="1538" y="2626"/>
                    <a:pt x="1525" y="2606"/>
                  </a:cubicBezTo>
                  <a:lnTo>
                    <a:pt x="1525" y="2606"/>
                  </a:lnTo>
                  <a:cubicBezTo>
                    <a:pt x="1586" y="2693"/>
                    <a:pt x="1742" y="2802"/>
                    <a:pt x="1802" y="2802"/>
                  </a:cubicBezTo>
                  <a:cubicBezTo>
                    <a:pt x="1813" y="2802"/>
                    <a:pt x="1820" y="2798"/>
                    <a:pt x="1824" y="2790"/>
                  </a:cubicBezTo>
                  <a:cubicBezTo>
                    <a:pt x="1824" y="2729"/>
                    <a:pt x="1638" y="2452"/>
                    <a:pt x="1638" y="2452"/>
                  </a:cubicBezTo>
                  <a:lnTo>
                    <a:pt x="1638" y="2452"/>
                  </a:lnTo>
                  <a:cubicBezTo>
                    <a:pt x="1638" y="2452"/>
                    <a:pt x="1771" y="2534"/>
                    <a:pt x="1826" y="2534"/>
                  </a:cubicBezTo>
                  <a:cubicBezTo>
                    <a:pt x="1845" y="2534"/>
                    <a:pt x="1855" y="2523"/>
                    <a:pt x="1843" y="2494"/>
                  </a:cubicBezTo>
                  <a:cubicBezTo>
                    <a:pt x="1811" y="2390"/>
                    <a:pt x="1453" y="1987"/>
                    <a:pt x="1453" y="1987"/>
                  </a:cubicBezTo>
                  <a:lnTo>
                    <a:pt x="1431" y="1916"/>
                  </a:lnTo>
                  <a:cubicBezTo>
                    <a:pt x="1297" y="1431"/>
                    <a:pt x="1040" y="999"/>
                    <a:pt x="897" y="517"/>
                  </a:cubicBezTo>
                  <a:cubicBezTo>
                    <a:pt x="865" y="403"/>
                    <a:pt x="937" y="238"/>
                    <a:pt x="907" y="124"/>
                  </a:cubicBezTo>
                  <a:cubicBezTo>
                    <a:pt x="897" y="84"/>
                    <a:pt x="875" y="42"/>
                    <a:pt x="865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5" name="Google Shape;2864;p67">
              <a:extLst>
                <a:ext uri="{FF2B5EF4-FFF2-40B4-BE49-F238E27FC236}">
                  <a16:creationId xmlns:a16="http://schemas.microsoft.com/office/drawing/2014/main" id="{CD48B4F3-E15E-412F-9914-0416C2E23B6B}"/>
                </a:ext>
              </a:extLst>
            </p:cNvPr>
            <p:cNvSpPr/>
            <p:nvPr/>
          </p:nvSpPr>
          <p:spPr>
            <a:xfrm>
              <a:off x="7952248" y="3918840"/>
              <a:ext cx="277477" cy="269078"/>
            </a:xfrm>
            <a:custGeom>
              <a:avLst/>
              <a:gdLst/>
              <a:ahLst/>
              <a:cxnLst/>
              <a:rect l="l" t="t" r="r" b="b"/>
              <a:pathLst>
                <a:path w="1751" h="1698" extrusionOk="0">
                  <a:moveTo>
                    <a:pt x="115" y="0"/>
                  </a:moveTo>
                  <a:lnTo>
                    <a:pt x="1" y="514"/>
                  </a:lnTo>
                  <a:lnTo>
                    <a:pt x="228" y="1451"/>
                  </a:lnTo>
                  <a:lnTo>
                    <a:pt x="671" y="1698"/>
                  </a:lnTo>
                  <a:lnTo>
                    <a:pt x="1380" y="1616"/>
                  </a:lnTo>
                  <a:lnTo>
                    <a:pt x="1597" y="1102"/>
                  </a:lnTo>
                  <a:lnTo>
                    <a:pt x="1750" y="227"/>
                  </a:lnTo>
                  <a:lnTo>
                    <a:pt x="1617" y="0"/>
                  </a:lnTo>
                  <a:cubicBezTo>
                    <a:pt x="1565" y="277"/>
                    <a:pt x="1464" y="475"/>
                    <a:pt x="1360" y="608"/>
                  </a:cubicBezTo>
                  <a:cubicBezTo>
                    <a:pt x="1246" y="751"/>
                    <a:pt x="1069" y="823"/>
                    <a:pt x="892" y="823"/>
                  </a:cubicBezTo>
                  <a:cubicBezTo>
                    <a:pt x="715" y="823"/>
                    <a:pt x="537" y="751"/>
                    <a:pt x="424" y="608"/>
                  </a:cubicBezTo>
                  <a:cubicBezTo>
                    <a:pt x="206" y="351"/>
                    <a:pt x="115" y="0"/>
                    <a:pt x="115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6" name="Google Shape;2865;p67">
              <a:extLst>
                <a:ext uri="{FF2B5EF4-FFF2-40B4-BE49-F238E27FC236}">
                  <a16:creationId xmlns:a16="http://schemas.microsoft.com/office/drawing/2014/main" id="{CF01D3D7-464D-4274-ABE8-4541EC9A0110}"/>
                </a:ext>
              </a:extLst>
            </p:cNvPr>
            <p:cNvSpPr/>
            <p:nvPr/>
          </p:nvSpPr>
          <p:spPr>
            <a:xfrm>
              <a:off x="7684915" y="3911867"/>
              <a:ext cx="287143" cy="236909"/>
            </a:xfrm>
            <a:custGeom>
              <a:avLst/>
              <a:gdLst/>
              <a:ahLst/>
              <a:cxnLst/>
              <a:rect l="l" t="t" r="r" b="b"/>
              <a:pathLst>
                <a:path w="1812" h="1495" extrusionOk="0">
                  <a:moveTo>
                    <a:pt x="1148" y="1"/>
                  </a:moveTo>
                  <a:cubicBezTo>
                    <a:pt x="959" y="1"/>
                    <a:pt x="730" y="68"/>
                    <a:pt x="514" y="311"/>
                  </a:cubicBezTo>
                  <a:cubicBezTo>
                    <a:pt x="0" y="899"/>
                    <a:pt x="566" y="1248"/>
                    <a:pt x="566" y="1248"/>
                  </a:cubicBezTo>
                  <a:lnTo>
                    <a:pt x="423" y="1495"/>
                  </a:lnTo>
                  <a:lnTo>
                    <a:pt x="1461" y="1495"/>
                  </a:lnTo>
                  <a:lnTo>
                    <a:pt x="1369" y="1309"/>
                  </a:lnTo>
                  <a:lnTo>
                    <a:pt x="1668" y="1270"/>
                  </a:lnTo>
                  <a:lnTo>
                    <a:pt x="1812" y="776"/>
                  </a:lnTo>
                  <a:lnTo>
                    <a:pt x="1555" y="106"/>
                  </a:lnTo>
                  <a:cubicBezTo>
                    <a:pt x="1555" y="106"/>
                    <a:pt x="1383" y="1"/>
                    <a:pt x="1148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7" name="Google Shape;2866;p67">
              <a:extLst>
                <a:ext uri="{FF2B5EF4-FFF2-40B4-BE49-F238E27FC236}">
                  <a16:creationId xmlns:a16="http://schemas.microsoft.com/office/drawing/2014/main" id="{77D38360-55F0-4FCE-B1BD-EBBC039B6581}"/>
                </a:ext>
              </a:extLst>
            </p:cNvPr>
            <p:cNvSpPr/>
            <p:nvPr/>
          </p:nvSpPr>
          <p:spPr>
            <a:xfrm>
              <a:off x="8205319" y="3911867"/>
              <a:ext cx="298553" cy="236909"/>
            </a:xfrm>
            <a:custGeom>
              <a:avLst/>
              <a:gdLst/>
              <a:ahLst/>
              <a:cxnLst/>
              <a:rect l="l" t="t" r="r" b="b"/>
              <a:pathLst>
                <a:path w="1884" h="1495" extrusionOk="0">
                  <a:moveTo>
                    <a:pt x="690" y="1"/>
                  </a:moveTo>
                  <a:cubicBezTo>
                    <a:pt x="445" y="1"/>
                    <a:pt x="267" y="106"/>
                    <a:pt x="267" y="106"/>
                  </a:cubicBezTo>
                  <a:lnTo>
                    <a:pt x="0" y="785"/>
                  </a:lnTo>
                  <a:lnTo>
                    <a:pt x="144" y="1270"/>
                  </a:lnTo>
                  <a:lnTo>
                    <a:pt x="452" y="1309"/>
                  </a:lnTo>
                  <a:lnTo>
                    <a:pt x="361" y="1495"/>
                  </a:lnTo>
                  <a:lnTo>
                    <a:pt x="1431" y="1495"/>
                  </a:lnTo>
                  <a:lnTo>
                    <a:pt x="1298" y="1248"/>
                  </a:lnTo>
                  <a:cubicBezTo>
                    <a:pt x="1298" y="1248"/>
                    <a:pt x="1883" y="899"/>
                    <a:pt x="1349" y="311"/>
                  </a:cubicBezTo>
                  <a:cubicBezTo>
                    <a:pt x="1125" y="68"/>
                    <a:pt x="887" y="1"/>
                    <a:pt x="690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8" name="Google Shape;2867;p67">
              <a:extLst>
                <a:ext uri="{FF2B5EF4-FFF2-40B4-BE49-F238E27FC236}">
                  <a16:creationId xmlns:a16="http://schemas.microsoft.com/office/drawing/2014/main" id="{5E65606F-0170-4195-97B2-86DCF3DDB6A0}"/>
                </a:ext>
              </a:extLst>
            </p:cNvPr>
            <p:cNvSpPr/>
            <p:nvPr/>
          </p:nvSpPr>
          <p:spPr>
            <a:xfrm>
              <a:off x="7666850" y="4509286"/>
              <a:ext cx="833856" cy="243406"/>
            </a:xfrm>
            <a:custGeom>
              <a:avLst/>
              <a:gdLst/>
              <a:ahLst/>
              <a:cxnLst/>
              <a:rect l="l" t="t" r="r" b="b"/>
              <a:pathLst>
                <a:path w="5262" h="1536" extrusionOk="0">
                  <a:moveTo>
                    <a:pt x="865" y="0"/>
                  </a:moveTo>
                  <a:lnTo>
                    <a:pt x="391" y="248"/>
                  </a:lnTo>
                  <a:lnTo>
                    <a:pt x="1" y="804"/>
                  </a:lnTo>
                  <a:cubicBezTo>
                    <a:pt x="1" y="804"/>
                    <a:pt x="958" y="1536"/>
                    <a:pt x="2546" y="1536"/>
                  </a:cubicBezTo>
                  <a:cubicBezTo>
                    <a:pt x="2579" y="1536"/>
                    <a:pt x="2613" y="1536"/>
                    <a:pt x="2647" y="1535"/>
                  </a:cubicBezTo>
                  <a:cubicBezTo>
                    <a:pt x="2681" y="1536"/>
                    <a:pt x="2714" y="1536"/>
                    <a:pt x="2747" y="1536"/>
                  </a:cubicBezTo>
                  <a:cubicBezTo>
                    <a:pt x="4323" y="1536"/>
                    <a:pt x="5261" y="804"/>
                    <a:pt x="5261" y="804"/>
                  </a:cubicBezTo>
                  <a:lnTo>
                    <a:pt x="4901" y="248"/>
                  </a:lnTo>
                  <a:lnTo>
                    <a:pt x="4416" y="0"/>
                  </a:lnTo>
                  <a:lnTo>
                    <a:pt x="2709" y="248"/>
                  </a:lnTo>
                  <a:lnTo>
                    <a:pt x="2647" y="784"/>
                  </a:lnTo>
                  <a:lnTo>
                    <a:pt x="2585" y="248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9" name="Google Shape;2868;p67">
              <a:extLst>
                <a:ext uri="{FF2B5EF4-FFF2-40B4-BE49-F238E27FC236}">
                  <a16:creationId xmlns:a16="http://schemas.microsoft.com/office/drawing/2014/main" id="{CB6CA174-D068-485B-A743-53E62CF74C6A}"/>
                </a:ext>
              </a:extLst>
            </p:cNvPr>
            <p:cNvSpPr/>
            <p:nvPr/>
          </p:nvSpPr>
          <p:spPr>
            <a:xfrm>
              <a:off x="7714231" y="4566492"/>
              <a:ext cx="758584" cy="27890"/>
            </a:xfrm>
            <a:custGeom>
              <a:avLst/>
              <a:gdLst/>
              <a:ahLst/>
              <a:cxnLst/>
              <a:rect l="l" t="t" r="r" b="b"/>
              <a:pathLst>
                <a:path w="4787" h="176" extrusionOk="0">
                  <a:moveTo>
                    <a:pt x="4673" y="0"/>
                  </a:moveTo>
                  <a:lnTo>
                    <a:pt x="4673" y="0"/>
                  </a:lnTo>
                  <a:lnTo>
                    <a:pt x="4787" y="176"/>
                  </a:lnTo>
                  <a:lnTo>
                    <a:pt x="4787" y="176"/>
                  </a:lnTo>
                  <a:lnTo>
                    <a:pt x="4673" y="0"/>
                  </a:lnTo>
                  <a:close/>
                  <a:moveTo>
                    <a:pt x="10" y="0"/>
                  </a:moveTo>
                  <a:lnTo>
                    <a:pt x="1" y="32"/>
                  </a:lnTo>
                  <a:lnTo>
                    <a:pt x="1" y="3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0" name="Google Shape;2869;p67">
              <a:extLst>
                <a:ext uri="{FF2B5EF4-FFF2-40B4-BE49-F238E27FC236}">
                  <a16:creationId xmlns:a16="http://schemas.microsoft.com/office/drawing/2014/main" id="{AE5E6023-92C3-49FD-B5AC-EDC0DCBAC2EA}"/>
                </a:ext>
              </a:extLst>
            </p:cNvPr>
            <p:cNvSpPr/>
            <p:nvPr/>
          </p:nvSpPr>
          <p:spPr>
            <a:xfrm>
              <a:off x="7714231" y="4566492"/>
              <a:ext cx="758584" cy="110927"/>
            </a:xfrm>
            <a:custGeom>
              <a:avLst/>
              <a:gdLst/>
              <a:ahLst/>
              <a:cxnLst/>
              <a:rect l="l" t="t" r="r" b="b"/>
              <a:pathLst>
                <a:path w="4787" h="700" extrusionOk="0">
                  <a:moveTo>
                    <a:pt x="10" y="0"/>
                  </a:moveTo>
                  <a:lnTo>
                    <a:pt x="1" y="32"/>
                  </a:lnTo>
                  <a:cubicBezTo>
                    <a:pt x="411" y="279"/>
                    <a:pt x="1164" y="638"/>
                    <a:pt x="2215" y="680"/>
                  </a:cubicBezTo>
                  <a:cubicBezTo>
                    <a:pt x="2358" y="700"/>
                    <a:pt x="2501" y="700"/>
                    <a:pt x="2647" y="700"/>
                  </a:cubicBezTo>
                  <a:cubicBezTo>
                    <a:pt x="3759" y="700"/>
                    <a:pt x="4540" y="329"/>
                    <a:pt x="4787" y="176"/>
                  </a:cubicBezTo>
                  <a:lnTo>
                    <a:pt x="4673" y="0"/>
                  </a:lnTo>
                  <a:cubicBezTo>
                    <a:pt x="4377" y="176"/>
                    <a:pt x="3623" y="527"/>
                    <a:pt x="2491" y="527"/>
                  </a:cubicBezTo>
                  <a:lnTo>
                    <a:pt x="2202" y="527"/>
                  </a:lnTo>
                  <a:cubicBezTo>
                    <a:pt x="1061" y="527"/>
                    <a:pt x="309" y="176"/>
                    <a:pt x="10" y="0"/>
                  </a:cubicBezTo>
                  <a:close/>
                </a:path>
              </a:pathLst>
            </a:custGeom>
            <a:solidFill>
              <a:srgbClr val="AC8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1" name="Google Shape;2870;p67">
              <a:extLst>
                <a:ext uri="{FF2B5EF4-FFF2-40B4-BE49-F238E27FC236}">
                  <a16:creationId xmlns:a16="http://schemas.microsoft.com/office/drawing/2014/main" id="{4429D3CD-EB45-4F45-96DC-01164C00F201}"/>
                </a:ext>
              </a:extLst>
            </p:cNvPr>
            <p:cNvSpPr/>
            <p:nvPr/>
          </p:nvSpPr>
          <p:spPr>
            <a:xfrm>
              <a:off x="7693155" y="4261444"/>
              <a:ext cx="786474" cy="388879"/>
            </a:xfrm>
            <a:custGeom>
              <a:avLst/>
              <a:gdLst/>
              <a:ahLst/>
              <a:cxnLst/>
              <a:rect l="l" t="t" r="r" b="b"/>
              <a:pathLst>
                <a:path w="4963" h="2454" extrusionOk="0">
                  <a:moveTo>
                    <a:pt x="1863" y="0"/>
                  </a:moveTo>
                  <a:lnTo>
                    <a:pt x="1359" y="186"/>
                  </a:lnTo>
                  <a:cubicBezTo>
                    <a:pt x="1359" y="186"/>
                    <a:pt x="618" y="546"/>
                    <a:pt x="0" y="1834"/>
                  </a:cubicBezTo>
                  <a:cubicBezTo>
                    <a:pt x="0" y="1834"/>
                    <a:pt x="825" y="2453"/>
                    <a:pt x="2342" y="2453"/>
                  </a:cubicBezTo>
                  <a:cubicBezTo>
                    <a:pt x="2388" y="2453"/>
                    <a:pt x="2434" y="2453"/>
                    <a:pt x="2481" y="2452"/>
                  </a:cubicBezTo>
                  <a:cubicBezTo>
                    <a:pt x="2528" y="2453"/>
                    <a:pt x="2574" y="2453"/>
                    <a:pt x="2620" y="2453"/>
                  </a:cubicBezTo>
                  <a:cubicBezTo>
                    <a:pt x="4138" y="2453"/>
                    <a:pt x="4962" y="1834"/>
                    <a:pt x="4962" y="1834"/>
                  </a:cubicBezTo>
                  <a:cubicBezTo>
                    <a:pt x="4292" y="475"/>
                    <a:pt x="3603" y="186"/>
                    <a:pt x="3603" y="186"/>
                  </a:cubicBezTo>
                  <a:lnTo>
                    <a:pt x="3089" y="0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2" name="Google Shape;2871;p67">
              <a:extLst>
                <a:ext uri="{FF2B5EF4-FFF2-40B4-BE49-F238E27FC236}">
                  <a16:creationId xmlns:a16="http://schemas.microsoft.com/office/drawing/2014/main" id="{B830A6CC-D6EB-4BD9-B068-67C2DAD39DA1}"/>
                </a:ext>
              </a:extLst>
            </p:cNvPr>
            <p:cNvSpPr/>
            <p:nvPr/>
          </p:nvSpPr>
          <p:spPr>
            <a:xfrm>
              <a:off x="7693155" y="4287591"/>
              <a:ext cx="786474" cy="362415"/>
            </a:xfrm>
            <a:custGeom>
              <a:avLst/>
              <a:gdLst/>
              <a:ahLst/>
              <a:cxnLst/>
              <a:rect l="l" t="t" r="r" b="b"/>
              <a:pathLst>
                <a:path w="4963" h="2287" extrusionOk="0">
                  <a:moveTo>
                    <a:pt x="3551" y="1"/>
                  </a:moveTo>
                  <a:lnTo>
                    <a:pt x="3551" y="1"/>
                  </a:lnTo>
                  <a:cubicBezTo>
                    <a:pt x="4087" y="742"/>
                    <a:pt x="3583" y="1822"/>
                    <a:pt x="2481" y="1916"/>
                  </a:cubicBezTo>
                  <a:cubicBezTo>
                    <a:pt x="2348" y="1916"/>
                    <a:pt x="2202" y="1926"/>
                    <a:pt x="2059" y="1926"/>
                  </a:cubicBezTo>
                  <a:lnTo>
                    <a:pt x="1769" y="1926"/>
                  </a:lnTo>
                  <a:cubicBezTo>
                    <a:pt x="1018" y="1926"/>
                    <a:pt x="433" y="1770"/>
                    <a:pt x="20" y="1617"/>
                  </a:cubicBezTo>
                  <a:cubicBezTo>
                    <a:pt x="20" y="1637"/>
                    <a:pt x="10" y="1647"/>
                    <a:pt x="0" y="1669"/>
                  </a:cubicBezTo>
                  <a:cubicBezTo>
                    <a:pt x="0" y="1669"/>
                    <a:pt x="823" y="2287"/>
                    <a:pt x="2335" y="2287"/>
                  </a:cubicBezTo>
                  <a:lnTo>
                    <a:pt x="2624" y="2287"/>
                  </a:lnTo>
                  <a:cubicBezTo>
                    <a:pt x="4139" y="2287"/>
                    <a:pt x="4962" y="1669"/>
                    <a:pt x="4962" y="1669"/>
                  </a:cubicBezTo>
                  <a:cubicBezTo>
                    <a:pt x="4848" y="1451"/>
                    <a:pt x="4745" y="1256"/>
                    <a:pt x="4633" y="1091"/>
                  </a:cubicBezTo>
                  <a:cubicBezTo>
                    <a:pt x="4591" y="1009"/>
                    <a:pt x="4539" y="937"/>
                    <a:pt x="4488" y="876"/>
                  </a:cubicBezTo>
                  <a:cubicBezTo>
                    <a:pt x="4003" y="186"/>
                    <a:pt x="3603" y="21"/>
                    <a:pt x="3603" y="21"/>
                  </a:cubicBezTo>
                  <a:lnTo>
                    <a:pt x="3551" y="1"/>
                  </a:ln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" name="Google Shape;2872;p67">
              <a:extLst>
                <a:ext uri="{FF2B5EF4-FFF2-40B4-BE49-F238E27FC236}">
                  <a16:creationId xmlns:a16="http://schemas.microsoft.com/office/drawing/2014/main" id="{E0132A76-A25D-4940-8B2E-30E8FE7FF05E}"/>
                </a:ext>
              </a:extLst>
            </p:cNvPr>
            <p:cNvSpPr/>
            <p:nvPr/>
          </p:nvSpPr>
          <p:spPr>
            <a:xfrm>
              <a:off x="8161107" y="4297416"/>
              <a:ext cx="88266" cy="128993"/>
            </a:xfrm>
            <a:custGeom>
              <a:avLst/>
              <a:gdLst/>
              <a:ahLst/>
              <a:cxnLst/>
              <a:rect l="l" t="t" r="r" b="b"/>
              <a:pathLst>
                <a:path w="557" h="814" extrusionOk="0">
                  <a:moveTo>
                    <a:pt x="218" y="1"/>
                  </a:moveTo>
                  <a:lnTo>
                    <a:pt x="0" y="20"/>
                  </a:lnTo>
                  <a:lnTo>
                    <a:pt x="12" y="20"/>
                  </a:lnTo>
                  <a:cubicBezTo>
                    <a:pt x="237" y="20"/>
                    <a:pt x="484" y="814"/>
                    <a:pt x="484" y="814"/>
                  </a:cubicBezTo>
                  <a:cubicBezTo>
                    <a:pt x="556" y="268"/>
                    <a:pt x="218" y="1"/>
                    <a:pt x="218" y="1"/>
                  </a:cubicBez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" name="Google Shape;2873;p67">
              <a:extLst>
                <a:ext uri="{FF2B5EF4-FFF2-40B4-BE49-F238E27FC236}">
                  <a16:creationId xmlns:a16="http://schemas.microsoft.com/office/drawing/2014/main" id="{9440B948-923F-447C-AB1A-CF2D965D0645}"/>
                </a:ext>
              </a:extLst>
            </p:cNvPr>
            <p:cNvSpPr/>
            <p:nvPr/>
          </p:nvSpPr>
          <p:spPr>
            <a:xfrm>
              <a:off x="7953833" y="4297416"/>
              <a:ext cx="88266" cy="128993"/>
            </a:xfrm>
            <a:custGeom>
              <a:avLst/>
              <a:gdLst/>
              <a:ahLst/>
              <a:cxnLst/>
              <a:rect l="l" t="t" r="r" b="b"/>
              <a:pathLst>
                <a:path w="557" h="814" extrusionOk="0">
                  <a:moveTo>
                    <a:pt x="342" y="1"/>
                  </a:moveTo>
                  <a:cubicBezTo>
                    <a:pt x="342" y="1"/>
                    <a:pt x="1" y="268"/>
                    <a:pt x="73" y="814"/>
                  </a:cubicBezTo>
                  <a:cubicBezTo>
                    <a:pt x="73" y="814"/>
                    <a:pt x="320" y="20"/>
                    <a:pt x="547" y="20"/>
                  </a:cubicBezTo>
                  <a:lnTo>
                    <a:pt x="557" y="20"/>
                  </a:lnTo>
                  <a:lnTo>
                    <a:pt x="342" y="1"/>
                  </a:ln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" name="Google Shape;2874;p67">
              <a:extLst>
                <a:ext uri="{FF2B5EF4-FFF2-40B4-BE49-F238E27FC236}">
                  <a16:creationId xmlns:a16="http://schemas.microsoft.com/office/drawing/2014/main" id="{5124E94D-8725-4527-8916-091826E336F1}"/>
                </a:ext>
              </a:extLst>
            </p:cNvPr>
            <p:cNvSpPr/>
            <p:nvPr/>
          </p:nvSpPr>
          <p:spPr>
            <a:xfrm>
              <a:off x="7898686" y="3918840"/>
              <a:ext cx="385076" cy="387295"/>
            </a:xfrm>
            <a:custGeom>
              <a:avLst/>
              <a:gdLst/>
              <a:ahLst/>
              <a:cxnLst/>
              <a:rect l="l" t="t" r="r" b="b"/>
              <a:pathLst>
                <a:path w="2430" h="2444" extrusionOk="0">
                  <a:moveTo>
                    <a:pt x="154" y="0"/>
                  </a:moveTo>
                  <a:lnTo>
                    <a:pt x="10" y="1122"/>
                  </a:lnTo>
                  <a:cubicBezTo>
                    <a:pt x="0" y="1226"/>
                    <a:pt x="30" y="1339"/>
                    <a:pt x="102" y="1421"/>
                  </a:cubicBezTo>
                  <a:lnTo>
                    <a:pt x="297" y="1658"/>
                  </a:lnTo>
                  <a:lnTo>
                    <a:pt x="297" y="2306"/>
                  </a:lnTo>
                  <a:cubicBezTo>
                    <a:pt x="297" y="2306"/>
                    <a:pt x="729" y="2429"/>
                    <a:pt x="1112" y="2439"/>
                  </a:cubicBezTo>
                  <a:cubicBezTo>
                    <a:pt x="1161" y="2442"/>
                    <a:pt x="1208" y="2443"/>
                    <a:pt x="1255" y="2443"/>
                  </a:cubicBezTo>
                  <a:cubicBezTo>
                    <a:pt x="1738" y="2443"/>
                    <a:pt x="2140" y="2306"/>
                    <a:pt x="2140" y="2306"/>
                  </a:cubicBezTo>
                  <a:lnTo>
                    <a:pt x="2140" y="1658"/>
                  </a:lnTo>
                  <a:lnTo>
                    <a:pt x="2326" y="1421"/>
                  </a:lnTo>
                  <a:cubicBezTo>
                    <a:pt x="2397" y="1339"/>
                    <a:pt x="2429" y="1226"/>
                    <a:pt x="2420" y="1122"/>
                  </a:cubicBezTo>
                  <a:lnTo>
                    <a:pt x="2274" y="0"/>
                  </a:lnTo>
                  <a:lnTo>
                    <a:pt x="1955" y="0"/>
                  </a:lnTo>
                  <a:lnTo>
                    <a:pt x="1864" y="660"/>
                  </a:lnTo>
                  <a:cubicBezTo>
                    <a:pt x="1832" y="885"/>
                    <a:pt x="1678" y="1080"/>
                    <a:pt x="1461" y="1184"/>
                  </a:cubicBezTo>
                  <a:cubicBezTo>
                    <a:pt x="1347" y="1236"/>
                    <a:pt x="1276" y="1246"/>
                    <a:pt x="1236" y="1246"/>
                  </a:cubicBezTo>
                  <a:lnTo>
                    <a:pt x="1236" y="1226"/>
                  </a:lnTo>
                  <a:cubicBezTo>
                    <a:pt x="1236" y="1226"/>
                    <a:pt x="1236" y="1236"/>
                    <a:pt x="1214" y="1236"/>
                  </a:cubicBezTo>
                  <a:cubicBezTo>
                    <a:pt x="1204" y="1236"/>
                    <a:pt x="1194" y="1226"/>
                    <a:pt x="1194" y="1226"/>
                  </a:cubicBezTo>
                  <a:lnTo>
                    <a:pt x="1194" y="1246"/>
                  </a:lnTo>
                  <a:cubicBezTo>
                    <a:pt x="1152" y="1246"/>
                    <a:pt x="1090" y="1236"/>
                    <a:pt x="977" y="1184"/>
                  </a:cubicBezTo>
                  <a:cubicBezTo>
                    <a:pt x="752" y="1080"/>
                    <a:pt x="606" y="885"/>
                    <a:pt x="576" y="660"/>
                  </a:cubicBezTo>
                  <a:lnTo>
                    <a:pt x="482" y="0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" name="Google Shape;2875;p67">
              <a:extLst>
                <a:ext uri="{FF2B5EF4-FFF2-40B4-BE49-F238E27FC236}">
                  <a16:creationId xmlns:a16="http://schemas.microsoft.com/office/drawing/2014/main" id="{34B9C322-82F1-4D2B-9C99-C806338A0D12}"/>
                </a:ext>
              </a:extLst>
            </p:cNvPr>
            <p:cNvSpPr/>
            <p:nvPr/>
          </p:nvSpPr>
          <p:spPr>
            <a:xfrm>
              <a:off x="8016110" y="4170167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30" y="1"/>
                  </a:moveTo>
                  <a:lnTo>
                    <a:pt x="1" y="40"/>
                  </a:lnTo>
                  <a:cubicBezTo>
                    <a:pt x="11" y="40"/>
                    <a:pt x="310" y="297"/>
                    <a:pt x="1051" y="297"/>
                  </a:cubicBezTo>
                  <a:lnTo>
                    <a:pt x="1051" y="248"/>
                  </a:lnTo>
                  <a:cubicBezTo>
                    <a:pt x="680" y="248"/>
                    <a:pt x="433" y="186"/>
                    <a:pt x="268" y="124"/>
                  </a:cubicBezTo>
                  <a:cubicBezTo>
                    <a:pt x="186" y="92"/>
                    <a:pt x="124" y="62"/>
                    <a:pt x="92" y="40"/>
                  </a:cubicBezTo>
                  <a:cubicBezTo>
                    <a:pt x="72" y="30"/>
                    <a:pt x="63" y="20"/>
                    <a:pt x="50" y="10"/>
                  </a:cubicBezTo>
                  <a:lnTo>
                    <a:pt x="40" y="10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" name="Google Shape;2876;p67">
              <a:extLst>
                <a:ext uri="{FF2B5EF4-FFF2-40B4-BE49-F238E27FC236}">
                  <a16:creationId xmlns:a16="http://schemas.microsoft.com/office/drawing/2014/main" id="{62528E58-5E2E-4C0C-9734-15AC8600F0CD}"/>
                </a:ext>
              </a:extLst>
            </p:cNvPr>
            <p:cNvSpPr/>
            <p:nvPr/>
          </p:nvSpPr>
          <p:spPr>
            <a:xfrm>
              <a:off x="8019279" y="4170167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1019" y="1"/>
                  </a:moveTo>
                  <a:cubicBezTo>
                    <a:pt x="999" y="20"/>
                    <a:pt x="710" y="248"/>
                    <a:pt x="1" y="248"/>
                  </a:cubicBezTo>
                  <a:lnTo>
                    <a:pt x="1" y="297"/>
                  </a:lnTo>
                  <a:cubicBezTo>
                    <a:pt x="752" y="297"/>
                    <a:pt x="1041" y="40"/>
                    <a:pt x="1051" y="40"/>
                  </a:cubicBezTo>
                  <a:lnTo>
                    <a:pt x="101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" name="Google Shape;2877;p67">
              <a:extLst>
                <a:ext uri="{FF2B5EF4-FFF2-40B4-BE49-F238E27FC236}">
                  <a16:creationId xmlns:a16="http://schemas.microsoft.com/office/drawing/2014/main" id="{CE802C71-7294-4A8B-90BC-AAB6BA24AFFA}"/>
                </a:ext>
              </a:extLst>
            </p:cNvPr>
            <p:cNvSpPr/>
            <p:nvPr/>
          </p:nvSpPr>
          <p:spPr>
            <a:xfrm>
              <a:off x="8016110" y="4209309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30" y="1"/>
                  </a:moveTo>
                  <a:lnTo>
                    <a:pt x="1" y="40"/>
                  </a:lnTo>
                  <a:cubicBezTo>
                    <a:pt x="11" y="40"/>
                    <a:pt x="310" y="297"/>
                    <a:pt x="1051" y="297"/>
                  </a:cubicBezTo>
                  <a:lnTo>
                    <a:pt x="1051" y="248"/>
                  </a:lnTo>
                  <a:cubicBezTo>
                    <a:pt x="680" y="248"/>
                    <a:pt x="433" y="186"/>
                    <a:pt x="268" y="124"/>
                  </a:cubicBezTo>
                  <a:cubicBezTo>
                    <a:pt x="186" y="92"/>
                    <a:pt x="124" y="62"/>
                    <a:pt x="92" y="40"/>
                  </a:cubicBezTo>
                  <a:cubicBezTo>
                    <a:pt x="72" y="30"/>
                    <a:pt x="63" y="20"/>
                    <a:pt x="50" y="11"/>
                  </a:cubicBezTo>
                  <a:cubicBezTo>
                    <a:pt x="40" y="1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" name="Google Shape;2878;p67">
              <a:extLst>
                <a:ext uri="{FF2B5EF4-FFF2-40B4-BE49-F238E27FC236}">
                  <a16:creationId xmlns:a16="http://schemas.microsoft.com/office/drawing/2014/main" id="{6FE7F3E2-2AD9-4E78-B0A4-4E4514711B08}"/>
                </a:ext>
              </a:extLst>
            </p:cNvPr>
            <p:cNvSpPr/>
            <p:nvPr/>
          </p:nvSpPr>
          <p:spPr>
            <a:xfrm>
              <a:off x="8019279" y="4209309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1019" y="1"/>
                  </a:moveTo>
                  <a:cubicBezTo>
                    <a:pt x="999" y="11"/>
                    <a:pt x="710" y="248"/>
                    <a:pt x="1" y="248"/>
                  </a:cubicBezTo>
                  <a:lnTo>
                    <a:pt x="1" y="297"/>
                  </a:lnTo>
                  <a:cubicBezTo>
                    <a:pt x="752" y="297"/>
                    <a:pt x="1041" y="40"/>
                    <a:pt x="1051" y="40"/>
                  </a:cubicBezTo>
                  <a:lnTo>
                    <a:pt x="101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5F66840-F6ED-430F-B993-391E99F2EC51}"/>
              </a:ext>
            </a:extLst>
          </p:cNvPr>
          <p:cNvGrpSpPr/>
          <p:nvPr/>
        </p:nvGrpSpPr>
        <p:grpSpPr>
          <a:xfrm>
            <a:off x="3979881" y="242909"/>
            <a:ext cx="6855113" cy="5460208"/>
            <a:chOff x="3203287" y="1160252"/>
            <a:chExt cx="5696678" cy="4537496"/>
          </a:xfrm>
        </p:grpSpPr>
        <p:grpSp>
          <p:nvGrpSpPr>
            <p:cNvPr id="91" name="组合 4">
              <a:extLst>
                <a:ext uri="{FF2B5EF4-FFF2-40B4-BE49-F238E27FC236}">
                  <a16:creationId xmlns:a16="http://schemas.microsoft.com/office/drawing/2014/main" id="{633D425F-568F-4A61-8E1A-100F0B5A84F9}"/>
                </a:ext>
              </a:extLst>
            </p:cNvPr>
            <p:cNvGrpSpPr/>
            <p:nvPr/>
          </p:nvGrpSpPr>
          <p:grpSpPr>
            <a:xfrm>
              <a:off x="3827252" y="1160252"/>
              <a:ext cx="4537496" cy="4537496"/>
              <a:chOff x="1411309" y="921917"/>
              <a:chExt cx="4537496" cy="4537496"/>
            </a:xfrm>
          </p:grpSpPr>
          <p:sp>
            <p:nvSpPr>
              <p:cNvPr id="100" name="椭圆 5">
                <a:extLst>
                  <a:ext uri="{FF2B5EF4-FFF2-40B4-BE49-F238E27FC236}">
                    <a16:creationId xmlns:a16="http://schemas.microsoft.com/office/drawing/2014/main" id="{6D7EAF77-4E4D-493D-A379-CF6B8543126A}"/>
                  </a:ext>
                </a:extLst>
              </p:cNvPr>
              <p:cNvSpPr/>
              <p:nvPr/>
            </p:nvSpPr>
            <p:spPr>
              <a:xfrm>
                <a:off x="1411309" y="921917"/>
                <a:ext cx="4537496" cy="4537496"/>
              </a:xfrm>
              <a:prstGeom prst="ellipse">
                <a:avLst/>
              </a:prstGeom>
              <a:solidFill>
                <a:srgbClr val="F5FAFD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1" name="椭圆 7">
                <a:extLst>
                  <a:ext uri="{FF2B5EF4-FFF2-40B4-BE49-F238E27FC236}">
                    <a16:creationId xmlns:a16="http://schemas.microsoft.com/office/drawing/2014/main" id="{8FC44799-1555-4374-8425-4B9235490F7A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</p:grpSp>
        <p:pic>
          <p:nvPicPr>
            <p:cNvPr id="92" name="图片 9">
              <a:extLst>
                <a:ext uri="{FF2B5EF4-FFF2-40B4-BE49-F238E27FC236}">
                  <a16:creationId xmlns:a16="http://schemas.microsoft.com/office/drawing/2014/main" id="{B01C5F26-84E1-4948-99C2-EC422EF95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03287" y="2827901"/>
              <a:ext cx="388181" cy="438267"/>
            </a:xfrm>
            <a:prstGeom prst="rect">
              <a:avLst/>
            </a:prstGeom>
          </p:spPr>
        </p:pic>
        <p:pic>
          <p:nvPicPr>
            <p:cNvPr id="93" name="图片 10">
              <a:extLst>
                <a:ext uri="{FF2B5EF4-FFF2-40B4-BE49-F238E27FC236}">
                  <a16:creationId xmlns:a16="http://schemas.microsoft.com/office/drawing/2014/main" id="{AB99E08C-E9DD-4738-9AF7-F882776265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321179" y="3429000"/>
              <a:ext cx="388181" cy="438267"/>
            </a:xfrm>
            <a:prstGeom prst="rect">
              <a:avLst/>
            </a:prstGeom>
          </p:spPr>
        </p:pic>
        <p:pic>
          <p:nvPicPr>
            <p:cNvPr id="94" name="图片 11">
              <a:extLst>
                <a:ext uri="{FF2B5EF4-FFF2-40B4-BE49-F238E27FC236}">
                  <a16:creationId xmlns:a16="http://schemas.microsoft.com/office/drawing/2014/main" id="{128DFD81-F3E4-4698-8209-F556202CA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70360" y="4030099"/>
              <a:ext cx="388181" cy="438267"/>
            </a:xfrm>
            <a:prstGeom prst="rect">
              <a:avLst/>
            </a:prstGeom>
          </p:spPr>
        </p:pic>
        <p:pic>
          <p:nvPicPr>
            <p:cNvPr id="95" name="图片 12">
              <a:extLst>
                <a:ext uri="{FF2B5EF4-FFF2-40B4-BE49-F238E27FC236}">
                  <a16:creationId xmlns:a16="http://schemas.microsoft.com/office/drawing/2014/main" id="{1CCD88A0-09F6-4EAA-BA99-33F6F1051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11784" y="2830793"/>
              <a:ext cx="388181" cy="438267"/>
            </a:xfrm>
            <a:prstGeom prst="rect">
              <a:avLst/>
            </a:prstGeom>
          </p:spPr>
        </p:pic>
        <p:pic>
          <p:nvPicPr>
            <p:cNvPr id="96" name="图片 13">
              <a:extLst>
                <a:ext uri="{FF2B5EF4-FFF2-40B4-BE49-F238E27FC236}">
                  <a16:creationId xmlns:a16="http://schemas.microsoft.com/office/drawing/2014/main" id="{EA43574F-77F9-44B8-8EFA-D6740A079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82640" y="3429000"/>
              <a:ext cx="388181" cy="438267"/>
            </a:xfrm>
            <a:prstGeom prst="rect">
              <a:avLst/>
            </a:prstGeom>
          </p:spPr>
        </p:pic>
        <p:pic>
          <p:nvPicPr>
            <p:cNvPr id="97" name="图片 14">
              <a:extLst>
                <a:ext uri="{FF2B5EF4-FFF2-40B4-BE49-F238E27FC236}">
                  <a16:creationId xmlns:a16="http://schemas.microsoft.com/office/drawing/2014/main" id="{6F50E6A6-B2AD-4A22-806F-8F2ED3410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75152" y="4030099"/>
              <a:ext cx="388181" cy="438267"/>
            </a:xfrm>
            <a:prstGeom prst="rect">
              <a:avLst/>
            </a:prstGeom>
          </p:spPr>
        </p:pic>
        <p:pic>
          <p:nvPicPr>
            <p:cNvPr id="98" name="图片 15">
              <a:extLst>
                <a:ext uri="{FF2B5EF4-FFF2-40B4-BE49-F238E27FC236}">
                  <a16:creationId xmlns:a16="http://schemas.microsoft.com/office/drawing/2014/main" id="{645383CE-A534-4D99-80D5-56C0626BB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0347853">
              <a:off x="3729019" y="4506698"/>
              <a:ext cx="973350" cy="951500"/>
            </a:xfrm>
            <a:prstGeom prst="rect">
              <a:avLst/>
            </a:prstGeom>
          </p:spPr>
        </p:pic>
        <p:pic>
          <p:nvPicPr>
            <p:cNvPr id="99" name="图片 19">
              <a:extLst>
                <a:ext uri="{FF2B5EF4-FFF2-40B4-BE49-F238E27FC236}">
                  <a16:creationId xmlns:a16="http://schemas.microsoft.com/office/drawing/2014/main" id="{16EE7207-31D8-4D33-88AC-5720CE5C9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4444447">
              <a:off x="7548784" y="4526369"/>
              <a:ext cx="973350" cy="951500"/>
            </a:xfrm>
            <a:prstGeom prst="rect">
              <a:avLst/>
            </a:prstGeom>
          </p:spPr>
        </p:pic>
      </p:grpSp>
      <p:sp>
        <p:nvSpPr>
          <p:cNvPr id="102" name="文本框 21">
            <a:extLst>
              <a:ext uri="{FF2B5EF4-FFF2-40B4-BE49-F238E27FC236}">
                <a16:creationId xmlns:a16="http://schemas.microsoft.com/office/drawing/2014/main" id="{9642A221-9F1B-4720-B1C2-6E1451584B01}"/>
              </a:ext>
            </a:extLst>
          </p:cNvPr>
          <p:cNvSpPr txBox="1"/>
          <p:nvPr/>
        </p:nvSpPr>
        <p:spPr>
          <a:xfrm>
            <a:off x="6784710" y="779099"/>
            <a:ext cx="1471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6600" b="1">
                <a:ln>
                  <a:solidFill>
                    <a:srgbClr val="33BE8D"/>
                  </a:solidFill>
                </a:ln>
                <a:solidFill>
                  <a:srgbClr val="33BE8D"/>
                </a:solidFill>
                <a:latin typeface="字魂39号-肥宅快乐体" pitchFamily="2" charset="-122"/>
                <a:ea typeface="字魂39号-肥宅快乐体" pitchFamily="2" charset="-122"/>
              </a:defRPr>
            </a:lvl1pPr>
          </a:lstStyle>
          <a:p>
            <a:pPr defTabSz="914377">
              <a:defRPr/>
            </a:pPr>
            <a:r>
              <a:rPr lang="en-US" altLang="zh-CN" sz="720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03</a:t>
            </a:r>
            <a:endParaRPr lang="zh-CN" altLang="en-US" sz="7200" dirty="0"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3" name="文本框 22">
            <a:extLst>
              <a:ext uri="{FF2B5EF4-FFF2-40B4-BE49-F238E27FC236}">
                <a16:creationId xmlns:a16="http://schemas.microsoft.com/office/drawing/2014/main" id="{D6BF37DF-4E0D-4316-BA20-1A0A026EE863}"/>
              </a:ext>
            </a:extLst>
          </p:cNvPr>
          <p:cNvSpPr txBox="1"/>
          <p:nvPr/>
        </p:nvSpPr>
        <p:spPr>
          <a:xfrm>
            <a:off x="5613903" y="1733839"/>
            <a:ext cx="38138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7200" b="1">
                <a:ln>
                  <a:solidFill>
                    <a:srgbClr val="33BE8D"/>
                  </a:solidFill>
                </a:ln>
                <a:solidFill>
                  <a:srgbClr val="33BE8D"/>
                </a:solidFill>
                <a:latin typeface="字魂39号-肥宅快乐体" pitchFamily="2" charset="-122"/>
                <a:ea typeface="字魂39号-肥宅快乐体" pitchFamily="2" charset="-122"/>
              </a:defRPr>
            </a:lvl1pPr>
          </a:lstStyle>
          <a:p>
            <a:pPr defTabSz="914377">
              <a:defRPr/>
            </a:pPr>
            <a:r>
              <a:rPr lang="en-US" altLang="zh-CN" sz="6400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Luyện</a:t>
            </a:r>
            <a:r>
              <a:rPr lang="en-US" altLang="zh-CN" sz="640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6400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lang="en-US" altLang="zh-CN" sz="640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6400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altLang="zh-CN" sz="640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6400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ứng</a:t>
            </a:r>
            <a:r>
              <a:rPr lang="en-US" altLang="zh-CN" sz="640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6400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dụng</a:t>
            </a:r>
            <a:endParaRPr lang="zh-CN" altLang="en-US" sz="6400" dirty="0"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4" name="图片 20">
            <a:extLst>
              <a:ext uri="{FF2B5EF4-FFF2-40B4-BE49-F238E27FC236}">
                <a16:creationId xmlns:a16="http://schemas.microsoft.com/office/drawing/2014/main" id="{9F6438E4-A537-4329-9D14-F28EE40085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47611" y="1329852"/>
            <a:ext cx="466987" cy="3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93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heme/theme1.xml><?xml version="1.0" encoding="utf-8"?>
<a:theme xmlns:a="http://schemas.openxmlformats.org/drawingml/2006/main" name="1_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167</Words>
  <Application>Microsoft Office PowerPoint</Application>
  <PresentationFormat>Widescreen</PresentationFormat>
  <Paragraphs>37</Paragraphs>
  <Slides>14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34" baseType="lpstr">
      <vt:lpstr>Berkshire Swash</vt:lpstr>
      <vt:lpstr>等线</vt:lpstr>
      <vt:lpstr>inpin heiti</vt:lpstr>
      <vt:lpstr>Odibee Sans</vt:lpstr>
      <vt:lpstr>Quicksand Medium</vt:lpstr>
      <vt:lpstr>字魂35号-经典雅黑</vt:lpstr>
      <vt:lpstr>Arial</vt:lpstr>
      <vt:lpstr>Calibri</vt:lpstr>
      <vt:lpstr>HP001</vt:lpstr>
      <vt:lpstr>HP001 4 hàng</vt:lpstr>
      <vt:lpstr>Lato</vt:lpstr>
      <vt:lpstr>Livvic</vt:lpstr>
      <vt:lpstr>Open Sans</vt:lpstr>
      <vt:lpstr>Patrick Hand</vt:lpstr>
      <vt:lpstr>Roboto</vt:lpstr>
      <vt:lpstr>Roboto Condensed Light</vt:lpstr>
      <vt:lpstr>1_Weltkindertag! by Slidego</vt:lpstr>
      <vt:lpstr>Office 主题​​</vt:lpstr>
      <vt:lpstr>Office 主题</vt:lpstr>
      <vt:lpstr>Weltkindertag! by Slidego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10</cp:revision>
  <dcterms:created xsi:type="dcterms:W3CDTF">2023-01-31T06:59:58Z</dcterms:created>
  <dcterms:modified xsi:type="dcterms:W3CDTF">2023-02-04T13:50:01Z</dcterms:modified>
</cp:coreProperties>
</file>