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72" r:id="rId3"/>
    <p:sldId id="282" r:id="rId4"/>
    <p:sldId id="283" r:id="rId5"/>
    <p:sldId id="281" r:id="rId6"/>
    <p:sldId id="284" r:id="rId7"/>
    <p:sldId id="285" r:id="rId8"/>
    <p:sldId id="286" r:id="rId9"/>
    <p:sldId id="279" r:id="rId10"/>
    <p:sldId id="275" r:id="rId11"/>
    <p:sldId id="269" r:id="rId12"/>
    <p:sldId id="292" r:id="rId13"/>
    <p:sldId id="295" r:id="rId14"/>
    <p:sldId id="296" r:id="rId15"/>
    <p:sldId id="277" r:id="rId16"/>
    <p:sldId id="271" r:id="rId17"/>
    <p:sldId id="316" r:id="rId18"/>
    <p:sldId id="297" r:id="rId19"/>
    <p:sldId id="298" r:id="rId20"/>
    <p:sldId id="308" r:id="rId21"/>
    <p:sldId id="309" r:id="rId22"/>
    <p:sldId id="270" r:id="rId23"/>
    <p:sldId id="278" r:id="rId24"/>
    <p:sldId id="315" r:id="rId25"/>
    <p:sldId id="31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A84C-BC24-DB07-236C-201126ADB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4504AC-4FAF-6147-6F51-D26622B17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F1094-7563-B548-0F00-A2FEA42C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918EA-E3CD-BC54-229D-FBB8474B6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ABF89-82A6-3395-F96C-1385AEF40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35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A9AA8-A74F-17A2-3703-1EC22C2CE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C11477-083B-DC26-3A13-289BBE1D2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F6069-47AB-2189-BB82-336D4F2DD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8411C-E5BD-BB5C-AEEA-DC436237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95F67-D1A3-CDB1-9732-091CCF4DD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2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EF4CAB-D8B0-7A98-9313-0B9F40AA7E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5EE7E3-0317-B955-FCC6-873C066D9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F1D33-EE77-CF61-3585-46A3717B3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C2390-BC2B-F2BD-07A8-215D2761A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8EFFE-A5C4-F8E9-D581-67DB5B92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23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0BF16-A07D-86D9-5BBF-0D698D1A1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04B75-0160-AD7B-AA52-1569767B9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B61B5-2CA6-226E-B69A-F2A6BC48D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9E125-33DC-DEAE-CD8A-8912FEB58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6803C-3F8F-5E25-A9ED-773ED6ADB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58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0FE91-543B-2B13-1319-2303C4870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0E039-027E-22F3-33C2-30122340F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0405D-EDF9-F0B5-4781-284409DD2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DAAAB-9FB1-F54C-D80F-63DDA0344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1F614-55E3-0D6D-DAD6-9B521253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40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3836-3620-7C87-3A8C-0B8FDB433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C52D8-9809-5B4D-DCBA-FB91976DEE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8D05EE-2636-F0CE-4CED-904705E55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7619C-BBC9-0E62-027C-FC412D1E7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8F0E9-F6B6-D4B8-CFEE-B11A2B421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A9BB67-BFEA-5C6A-7750-5B76E7DEE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33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7DC62-C3B0-191D-3D69-EE1EC61B8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8B492B-8693-B68F-A31D-EB92866AB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42F72-0E0F-A1DC-E67D-7EC32DFC4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9FEB5A-029C-6D59-39E3-8648DE6EFA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948D47-3B00-C5F8-6390-5B0ED2D02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33B51-BD8C-ACB1-7C91-53649ABBF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90876B-6BE6-91AA-6AE0-BDD5FCDBB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FECDA3-99D8-48E9-4289-5C2766F31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771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18E8-B082-99A5-3BB8-150476324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80EB6A-DA93-A75B-2DA2-8AB61F0B2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18B7EC-20AC-876F-A09F-27031127E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2A0CA0-4E7E-F5B3-AFE8-D579BBB42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20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7198FE-277B-F73D-898A-965E15DFE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09A81C-564E-720C-A2E9-04D163C8F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ADD84-8340-9C0D-29EE-2052AA2F8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93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EF16D-4055-9E47-F01A-8328F434F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15656-E539-3B5B-711C-EA705D7E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7B511-25C4-0161-CB08-1467F68B4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871096-B2C9-9D6A-E84A-B37C327B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85287-0D4D-E44A-E1C6-997F511ED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CA1A1-3A99-51CE-D2D1-5CE540ACB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249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4F95-B689-DA8D-1DE2-FCD98ABB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12346F-9464-E6CD-8942-2F888C386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2473C7-6042-8C6B-AA58-B919AD26C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DA2C42-4BCE-31F0-586D-D9ABC8787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46D43-396B-A93D-5752-05BB8C8E7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2581F-9073-EBEB-DAF9-531433DD3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008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2F8489-6B76-5930-9CEE-537C4B7C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D0CE-4EC7-CD51-6C88-831B926DF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8439C-DB55-FF73-F434-693308C22D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6C7A8-1282-4CB2-99D6-3DF3FA46177F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7A469-35B7-3D9A-100C-4101748C1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BF986-116B-9BC1-BEF9-5A411E24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96A45-EB61-4D43-A9DD-0DC6BAA5691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5CE69892-3D47-45CD-B1F9-E63070DF71F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2101" y="561974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8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8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5.png"/><Relationship Id="rId15" Type="http://schemas.openxmlformats.org/officeDocument/2006/relationships/audio" Target="../media/audio3.wav"/><Relationship Id="rId4" Type="http://schemas.openxmlformats.org/officeDocument/2006/relationships/image" Target="../media/image33.jpeg"/><Relationship Id="rId1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3.jpeg"/><Relationship Id="rId7" Type="http://schemas.microsoft.com/office/2007/relationships/hdphoto" Target="../media/hdphoto2.wdp"/><Relationship Id="rId12" Type="http://schemas.openxmlformats.org/officeDocument/2006/relationships/image" Target="../media/image43.png"/><Relationship Id="rId2" Type="http://schemas.openxmlformats.org/officeDocument/2006/relationships/audio" Target="../media/audio2.wav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30.png"/><Relationship Id="rId5" Type="http://schemas.openxmlformats.org/officeDocument/2006/relationships/image" Target="../media/image10.png"/><Relationship Id="rId15" Type="http://schemas.openxmlformats.org/officeDocument/2006/relationships/audio" Target="../media/audio3.wav"/><Relationship Id="rId10" Type="http://schemas.openxmlformats.org/officeDocument/2006/relationships/image" Target="../media/image29.png"/><Relationship Id="rId4" Type="http://schemas.openxmlformats.org/officeDocument/2006/relationships/image" Target="../media/image35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microsoft.com/office/2007/relationships/hdphoto" Target="../media/hdphoto2.wdp"/><Relationship Id="rId12" Type="http://schemas.openxmlformats.org/officeDocument/2006/relationships/image" Target="../media/image4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7.png"/><Relationship Id="rId5" Type="http://schemas.openxmlformats.org/officeDocument/2006/relationships/image" Target="../media/image35.png"/><Relationship Id="rId10" Type="http://schemas.openxmlformats.org/officeDocument/2006/relationships/image" Target="../media/image46.png"/><Relationship Id="rId4" Type="http://schemas.openxmlformats.org/officeDocument/2006/relationships/image" Target="../media/image33.jpe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audio3.wav"/><Relationship Id="rId7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1.png"/><Relationship Id="rId10" Type="http://schemas.openxmlformats.org/officeDocument/2006/relationships/audio" Target="../media/audio3.wav"/><Relationship Id="rId4" Type="http://schemas.openxmlformats.org/officeDocument/2006/relationships/image" Target="../media/image49.jpeg"/><Relationship Id="rId9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9.jpeg"/><Relationship Id="rId7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audio" Target="../media/audio2.wav"/><Relationship Id="rId5" Type="http://schemas.openxmlformats.org/officeDocument/2006/relationships/image" Target="../media/image10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audio" Target="../media/audio1.wav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audio" Target="../media/audio3.wav"/><Relationship Id="rId3" Type="http://schemas.openxmlformats.org/officeDocument/2006/relationships/image" Target="../media/image49.jpeg"/><Relationship Id="rId7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10.png"/><Relationship Id="rId10" Type="http://schemas.openxmlformats.org/officeDocument/2006/relationships/image" Target="../media/image30.png"/><Relationship Id="rId4" Type="http://schemas.openxmlformats.org/officeDocument/2006/relationships/image" Target="../media/image51.png"/><Relationship Id="rId9" Type="http://schemas.openxmlformats.org/officeDocument/2006/relationships/image" Target="../media/image29.png"/><Relationship Id="rId1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3.wav"/><Relationship Id="rId7" Type="http://schemas.openxmlformats.org/officeDocument/2006/relationships/image" Target="../media/image6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51.png"/><Relationship Id="rId10" Type="http://schemas.openxmlformats.org/officeDocument/2006/relationships/image" Target="../media/image32.png"/><Relationship Id="rId4" Type="http://schemas.openxmlformats.org/officeDocument/2006/relationships/image" Target="../media/image49.jpe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67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9.jpeg"/><Relationship Id="rId15" Type="http://schemas.openxmlformats.org/officeDocument/2006/relationships/image" Target="../media/image22.png"/><Relationship Id="rId10" Type="http://schemas.openxmlformats.org/officeDocument/2006/relationships/image" Target="../media/image11.png"/><Relationship Id="rId4" Type="http://schemas.openxmlformats.org/officeDocument/2006/relationships/audio" Target="../media/audio4.wav"/><Relationship Id="rId9" Type="http://schemas.openxmlformats.org/officeDocument/2006/relationships/image" Target="../media/image13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audio" Target="../media/audio1.wav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gif"/><Relationship Id="rId3" Type="http://schemas.openxmlformats.org/officeDocument/2006/relationships/audio" Target="../media/audio3.wav"/><Relationship Id="rId7" Type="http://schemas.openxmlformats.org/officeDocument/2006/relationships/image" Target="../media/image16.png"/><Relationship Id="rId12" Type="http://schemas.openxmlformats.org/officeDocument/2006/relationships/image" Target="../media/image19.gif"/><Relationship Id="rId2" Type="http://schemas.openxmlformats.org/officeDocument/2006/relationships/audio" Target="../media/audio1.wav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9.jpeg"/><Relationship Id="rId1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13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7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9.jpeg"/><Relationship Id="rId7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979DA3-F43B-7089-516D-50A070950DB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0B6D2547-761A-0ABA-3292-988D616C92EF}"/>
                </a:ext>
              </a:extLst>
            </p:cNvPr>
            <p:cNvSpPr txBox="1"/>
            <p:nvPr/>
          </p:nvSpPr>
          <p:spPr>
            <a:xfrm>
              <a:off x="4887927" y="3244334"/>
              <a:ext cx="241614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Picture 18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3CFA7377-1FEB-DC7F-8704-B5C3D57D64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48"/>
            <a:stretch/>
          </p:blipFill>
          <p:spPr>
            <a:xfrm flipH="1">
              <a:off x="0" y="0"/>
              <a:ext cx="12192000" cy="685800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CA14B3C-87C3-2122-95F1-9B89E7B57F4B}"/>
              </a:ext>
            </a:extLst>
          </p:cNvPr>
          <p:cNvGrpSpPr/>
          <p:nvPr/>
        </p:nvGrpSpPr>
        <p:grpSpPr>
          <a:xfrm>
            <a:off x="3277772" y="135770"/>
            <a:ext cx="8778662" cy="6518247"/>
            <a:chOff x="4227089" y="495000"/>
            <a:chExt cx="6930768" cy="5868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84775D6-7834-05FD-48EF-4856B0B07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254" t="15789" r="5161" b="9210"/>
            <a:stretch/>
          </p:blipFill>
          <p:spPr>
            <a:xfrm>
              <a:off x="4227089" y="495000"/>
              <a:ext cx="6930768" cy="58680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7568BE0-D9F0-DB91-B015-21D685AE745B}"/>
                </a:ext>
              </a:extLst>
            </p:cNvPr>
            <p:cNvSpPr txBox="1"/>
            <p:nvPr/>
          </p:nvSpPr>
          <p:spPr>
            <a:xfrm>
              <a:off x="8579379" y="4967866"/>
              <a:ext cx="1651731" cy="526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25400" h="254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  <a:prstDash val="solid"/>
                  </a:ln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glow rad="152400">
                      <a:prstClr val="white"/>
                    </a:glow>
                    <a:innerShdw>
                      <a:prstClr val="black"/>
                    </a:innerShdw>
                  </a:effectLst>
                  <a:uLnTx/>
                  <a:uFillTx/>
                </a:rPr>
                <a:t>TẬP VIẾT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28810" y="1530511"/>
            <a:ext cx="2203648" cy="4608000"/>
            <a:chOff x="2418461" y="1530511"/>
            <a:chExt cx="2203648" cy="460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8D8016B-AC90-B90D-D578-DBB307409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8461" y="1530511"/>
              <a:ext cx="2203648" cy="4608000"/>
            </a:xfrm>
            <a:prstGeom prst="rect">
              <a:avLst/>
            </a:prstGeom>
          </p:spPr>
        </p:pic>
        <p:pic>
          <p:nvPicPr>
            <p:cNvPr id="16" name="图片 9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0047" y="3925873"/>
              <a:ext cx="535248" cy="53524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9737478-F1F1-4917-AEE3-35F7852BA3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4393" y="1157061"/>
            <a:ext cx="4279763" cy="8291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DE53E5-B59B-46A7-BBCB-BAF194D797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4289" y="2322506"/>
            <a:ext cx="65476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89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of yellow flowers&#10;&#10;Description automatically generated with low confidence">
            <a:extLst>
              <a:ext uri="{FF2B5EF4-FFF2-40B4-BE49-F238E27FC236}">
                <a16:creationId xmlns:a16="http://schemas.microsoft.com/office/drawing/2014/main" id="{681DC4AC-B71C-4FDC-BD4F-950566ADBF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icture containing icon&#10;&#10;Description automatically generated">
            <a:extLst>
              <a:ext uri="{FF2B5EF4-FFF2-40B4-BE49-F238E27FC236}">
                <a16:creationId xmlns:a16="http://schemas.microsoft.com/office/drawing/2014/main" id="{BF8A5213-2BF0-3153-412E-B1DD02EFD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61" y="0"/>
            <a:ext cx="5940000" cy="5940000"/>
          </a:xfrm>
          <a:prstGeom prst="rect">
            <a:avLst/>
          </a:prstGeom>
        </p:spPr>
      </p:pic>
      <p:pic>
        <p:nvPicPr>
          <p:cNvPr id="10" name="Picture 9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58DEF69C-F939-B9CB-4DAC-0CCCBBD3F6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 flipH="1">
            <a:off x="7747606" y="2898000"/>
            <a:ext cx="4444392" cy="3960000"/>
          </a:xfrm>
          <a:prstGeom prst="rect">
            <a:avLst/>
          </a:prstGeom>
        </p:spPr>
      </p:pic>
      <p:pic>
        <p:nvPicPr>
          <p:cNvPr id="9" name="Picture 8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F0DD9F9E-C4F3-EE36-DA13-FD301E4D2E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>
            <a:off x="0" y="2898000"/>
            <a:ext cx="4444392" cy="3960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144141" y="233184"/>
            <a:ext cx="2972161" cy="4860000"/>
            <a:chOff x="957761" y="1458000"/>
            <a:chExt cx="2972161" cy="4860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A684ED8-28A8-1E8A-12CC-4958D7399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7761" y="1458000"/>
              <a:ext cx="2972161" cy="4860000"/>
            </a:xfrm>
            <a:prstGeom prst="rect">
              <a:avLst/>
            </a:prstGeom>
          </p:spPr>
        </p:pic>
        <p:pic>
          <p:nvPicPr>
            <p:cNvPr id="13" name="图片 9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8812" y="3934750"/>
              <a:ext cx="535248" cy="53524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EAD2F6C-8A9A-44DC-BD10-521AB45D07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4873" y="1336429"/>
            <a:ext cx="5877053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76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of yellow flowers&#10;&#10;Description automatically generated with low confidence">
            <a:extLst>
              <a:ext uri="{FF2B5EF4-FFF2-40B4-BE49-F238E27FC236}">
                <a16:creationId xmlns:a16="http://schemas.microsoft.com/office/drawing/2014/main" id="{681DC4AC-B71C-4FDC-BD4F-950566ADBF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F0DD9F9E-C4F3-EE36-DA13-FD301E4D2E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>
            <a:off x="0" y="2898000"/>
            <a:ext cx="4444392" cy="3960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26417E7-9356-EF31-A58E-3EB170E276C4}"/>
              </a:ext>
            </a:extLst>
          </p:cNvPr>
          <p:cNvGrpSpPr/>
          <p:nvPr/>
        </p:nvGrpSpPr>
        <p:grpSpPr>
          <a:xfrm>
            <a:off x="515999" y="0"/>
            <a:ext cx="4275076" cy="1044000"/>
            <a:chOff x="515999" y="0"/>
            <a:chExt cx="3952587" cy="1044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29DA3D4-ADC0-68E7-2FAE-F35059030CEA}"/>
                </a:ext>
              </a:extLst>
            </p:cNvPr>
            <p:cNvSpPr/>
            <p:nvPr/>
          </p:nvSpPr>
          <p:spPr>
            <a:xfrm>
              <a:off x="652586" y="458999"/>
              <a:ext cx="3816000" cy="574473"/>
            </a:xfrm>
            <a:custGeom>
              <a:avLst/>
              <a:gdLst>
                <a:gd name="connsiteX0" fmla="*/ 0 w 3816000"/>
                <a:gd name="connsiteY0" fmla="*/ 82942 h 574473"/>
                <a:gd name="connsiteX1" fmla="*/ 82942 w 3816000"/>
                <a:gd name="connsiteY1" fmla="*/ 0 h 574473"/>
                <a:gd name="connsiteX2" fmla="*/ 3733058 w 3816000"/>
                <a:gd name="connsiteY2" fmla="*/ 0 h 574473"/>
                <a:gd name="connsiteX3" fmla="*/ 3816000 w 3816000"/>
                <a:gd name="connsiteY3" fmla="*/ 82942 h 574473"/>
                <a:gd name="connsiteX4" fmla="*/ 3816000 w 3816000"/>
                <a:gd name="connsiteY4" fmla="*/ 491531 h 574473"/>
                <a:gd name="connsiteX5" fmla="*/ 3733058 w 3816000"/>
                <a:gd name="connsiteY5" fmla="*/ 574473 h 574473"/>
                <a:gd name="connsiteX6" fmla="*/ 82942 w 3816000"/>
                <a:gd name="connsiteY6" fmla="*/ 574473 h 574473"/>
                <a:gd name="connsiteX7" fmla="*/ 0 w 3816000"/>
                <a:gd name="connsiteY7" fmla="*/ 491531 h 574473"/>
                <a:gd name="connsiteX8" fmla="*/ 0 w 381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090189" y="-92351"/>
                    <a:pt x="3196886" y="104030"/>
                    <a:pt x="3733058" y="0"/>
                  </a:cubicBezTo>
                  <a:cubicBezTo>
                    <a:pt x="3777008" y="2172"/>
                    <a:pt x="3819811" y="29465"/>
                    <a:pt x="3816000" y="82942"/>
                  </a:cubicBezTo>
                  <a:cubicBezTo>
                    <a:pt x="3807915" y="244919"/>
                    <a:pt x="3802797" y="382450"/>
                    <a:pt x="3816000" y="491531"/>
                  </a:cubicBezTo>
                  <a:cubicBezTo>
                    <a:pt x="3815626" y="542904"/>
                    <a:pt x="3773905" y="567011"/>
                    <a:pt x="3733058" y="574473"/>
                  </a:cubicBezTo>
                  <a:cubicBezTo>
                    <a:pt x="3044412" y="437847"/>
                    <a:pt x="48642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381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635438" y="-168373"/>
                    <a:pt x="2702039" y="-141978"/>
                    <a:pt x="3733058" y="0"/>
                  </a:cubicBezTo>
                  <a:cubicBezTo>
                    <a:pt x="3777402" y="1693"/>
                    <a:pt x="3818644" y="35760"/>
                    <a:pt x="3816000" y="82942"/>
                  </a:cubicBezTo>
                  <a:cubicBezTo>
                    <a:pt x="3802215" y="283589"/>
                    <a:pt x="3779465" y="429706"/>
                    <a:pt x="3816000" y="491531"/>
                  </a:cubicBezTo>
                  <a:cubicBezTo>
                    <a:pt x="3812089" y="543285"/>
                    <a:pt x="3783490" y="577198"/>
                    <a:pt x="3733058" y="574473"/>
                  </a:cubicBezTo>
                  <a:cubicBezTo>
                    <a:pt x="2154016" y="662374"/>
                    <a:pt x="127033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CA4697-3EDD-A689-46D5-B9F3F3F8E0FD}"/>
                </a:ext>
              </a:extLst>
            </p:cNvPr>
            <p:cNvSpPr txBox="1"/>
            <p:nvPr/>
          </p:nvSpPr>
          <p:spPr>
            <a:xfrm>
              <a:off x="1918549" y="397669"/>
              <a:ext cx="24248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ứng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dụng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15" name="Picture 14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6A28A64E-0D80-5948-2ACA-BBD712EFD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26769EA-1724-3D4C-8E36-78C926CD5EE1}"/>
              </a:ext>
            </a:extLst>
          </p:cNvPr>
          <p:cNvGrpSpPr/>
          <p:nvPr/>
        </p:nvGrpSpPr>
        <p:grpSpPr>
          <a:xfrm>
            <a:off x="0" y="-1900007"/>
            <a:ext cx="5070764" cy="1800000"/>
            <a:chOff x="1708727" y="2131472"/>
            <a:chExt cx="5070764" cy="1800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9AC92F6-CFD6-B564-4DB5-9FD4421981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9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143" t="398" r="45318" b="59701"/>
            <a:stretch/>
          </p:blipFill>
          <p:spPr>
            <a:xfrm>
              <a:off x="1708727" y="2131472"/>
              <a:ext cx="5070764" cy="180000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41CF040-B94E-768E-3A6D-356D61243529}"/>
                </a:ext>
              </a:extLst>
            </p:cNvPr>
            <p:cNvSpPr txBox="1"/>
            <p:nvPr/>
          </p:nvSpPr>
          <p:spPr>
            <a:xfrm>
              <a:off x="2449002" y="2513279"/>
              <a:ext cx="34825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Vừ A Dí</a:t>
              </a:r>
              <a:r>
                <a:rPr kumimoji="0" lang="el-GR" sz="4400" b="1" i="0" u="none" strike="noStrike" kern="1200" cap="none" spc="0" normalizeH="0" baseline="0" noProof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ζ</a:t>
              </a:r>
              <a:endPara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58DEF69C-F939-B9CB-4DAC-0CCCBBD3F6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 flipH="1">
            <a:off x="7747606" y="2898000"/>
            <a:ext cx="4444392" cy="39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87A0B3-C061-431A-B813-77B4F71F09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7630" y="1812234"/>
            <a:ext cx="5921650" cy="26458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E2B9BDC-6300-41CD-98B5-195233EC7038}"/>
              </a:ext>
            </a:extLst>
          </p:cNvPr>
          <p:cNvSpPr txBox="1"/>
          <p:nvPr/>
        </p:nvSpPr>
        <p:spPr>
          <a:xfrm>
            <a:off x="2590801" y="2736574"/>
            <a:ext cx="417195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Ghềnh</a:t>
            </a:r>
            <a:r>
              <a:rPr lang="en-US" sz="4400" b="1" dirty="0">
                <a:solidFill>
                  <a:srgbClr val="002060"/>
                </a:solidFill>
                <a:latin typeface="HP001 4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HP001 4 hàng" panose="020B0603050302020204" pitchFamily="34" charset="0"/>
              </a:rPr>
              <a:t>Ráng</a:t>
            </a:r>
            <a:endParaRPr lang="en-US" sz="4400" b="1" dirty="0">
              <a:solidFill>
                <a:srgbClr val="002060"/>
              </a:solidFill>
              <a:latin typeface="HP001 4 hàng" panose="020B0603050302020204" pitchFamily="34" charset="0"/>
            </a:endParaRPr>
          </a:p>
        </p:txBody>
      </p:sp>
      <p:pic>
        <p:nvPicPr>
          <p:cNvPr id="2" name="Picture 2" descr="Khu du lịch Ghềnh Ráng Tiên Sa viên ngọc bích giữa biển xanh">
            <a:extLst>
              <a:ext uri="{FF2B5EF4-FFF2-40B4-BE49-F238E27FC236}">
                <a16:creationId xmlns:a16="http://schemas.microsoft.com/office/drawing/2014/main" id="{F282EA8E-EA2E-401A-87C5-E3083947C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2112645"/>
            <a:ext cx="3924300" cy="235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799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of yellow flowers&#10;&#10;Description automatically generated with low confidence">
            <a:extLst>
              <a:ext uri="{FF2B5EF4-FFF2-40B4-BE49-F238E27FC236}">
                <a16:creationId xmlns:a16="http://schemas.microsoft.com/office/drawing/2014/main" id="{681DC4AC-B71C-4FDC-BD4F-950566ADBF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F0DD9F9E-C4F3-EE36-DA13-FD301E4D2E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>
            <a:off x="0" y="2898000"/>
            <a:ext cx="4444392" cy="39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72B2F2-3676-4DAD-6A22-16A5998EE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15999" y="2223000"/>
            <a:ext cx="2008192" cy="41760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0D3D1F36-8DCB-1CA3-523F-294FCCC9BC51}"/>
              </a:ext>
            </a:extLst>
          </p:cNvPr>
          <p:cNvGrpSpPr/>
          <p:nvPr/>
        </p:nvGrpSpPr>
        <p:grpSpPr>
          <a:xfrm>
            <a:off x="2561652" y="-919061"/>
            <a:ext cx="8267700" cy="7176676"/>
            <a:chOff x="7878679" y="-1104182"/>
            <a:chExt cx="4141510" cy="6272069"/>
          </a:xfrm>
        </p:grpSpPr>
        <p:pic>
          <p:nvPicPr>
            <p:cNvPr id="41" name="Picture 40" descr="A picture containing text, picture frame, businesscard&#10;&#10;Description automatically generated">
              <a:extLst>
                <a:ext uri="{FF2B5EF4-FFF2-40B4-BE49-F238E27FC236}">
                  <a16:creationId xmlns:a16="http://schemas.microsoft.com/office/drawing/2014/main" id="{456D03BC-950C-0D10-2816-496702ED01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26" b="2626"/>
            <a:stretch/>
          </p:blipFill>
          <p:spPr>
            <a:xfrm rot="1140622">
              <a:off x="7878679" y="-1104182"/>
              <a:ext cx="4141510" cy="6272069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1003CDA-1270-56EF-7798-967D1CE50C8F}"/>
                </a:ext>
              </a:extLst>
            </p:cNvPr>
            <p:cNvSpPr txBox="1"/>
            <p:nvPr/>
          </p:nvSpPr>
          <p:spPr>
            <a:xfrm rot="192619" flipH="1">
              <a:off x="8575579" y="1298331"/>
              <a:ext cx="2710113" cy="2365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dirty="0">
                  <a:effectLst/>
                  <a:ea typeface="Times New Roman" panose="02020603050405020304" pitchFamily="18" charset="0"/>
                </a:rPr>
                <a:t>Ghềnh Ráng là khu du lịch nổi tiếng tại trung tâm thành phố Quy Nhơn, tỉnh Bình Định. </a:t>
              </a:r>
              <a:endParaRPr lang="en-US" sz="3600" b="1" dirty="0">
                <a:effectLst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948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8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0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22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2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4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32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4" dur="4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36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8" dur="4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0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2" presetID="2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 tmFilter="0, 0; .2, .5; .8, .5; 1, 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4" dur="250" autoRev="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9" dur="4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400"/>
                                </p:stCondLst>
                                <p:childTnLst>
                                  <p:par>
                                    <p:cTn id="6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3" dur="4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800"/>
                                </p:stCondLst>
                                <p:childTnLst>
                                  <p:par>
                                    <p:cTn id="6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7" dur="4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9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1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of yellow flowers&#10;&#10;Description automatically generated with low confidence">
            <a:extLst>
              <a:ext uri="{FF2B5EF4-FFF2-40B4-BE49-F238E27FC236}">
                <a16:creationId xmlns:a16="http://schemas.microsoft.com/office/drawing/2014/main" id="{681DC4AC-B71C-4FDC-BD4F-950566ADBF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olid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F0DD9F9E-C4F3-EE36-DA13-FD301E4D2E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>
            <a:off x="0" y="2898000"/>
            <a:ext cx="4444392" cy="3960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26417E7-9356-EF31-A58E-3EB170E276C4}"/>
              </a:ext>
            </a:extLst>
          </p:cNvPr>
          <p:cNvGrpSpPr/>
          <p:nvPr/>
        </p:nvGrpSpPr>
        <p:grpSpPr>
          <a:xfrm>
            <a:off x="515999" y="0"/>
            <a:ext cx="4779901" cy="1072575"/>
            <a:chOff x="515999" y="0"/>
            <a:chExt cx="4779901" cy="107257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29DA3D4-ADC0-68E7-2FAE-F35059030CEA}"/>
                </a:ext>
              </a:extLst>
            </p:cNvPr>
            <p:cNvSpPr/>
            <p:nvPr/>
          </p:nvSpPr>
          <p:spPr>
            <a:xfrm>
              <a:off x="652586" y="458999"/>
              <a:ext cx="4536000" cy="574473"/>
            </a:xfrm>
            <a:custGeom>
              <a:avLst/>
              <a:gdLst>
                <a:gd name="connsiteX0" fmla="*/ 0 w 4536000"/>
                <a:gd name="connsiteY0" fmla="*/ 82942 h 574473"/>
                <a:gd name="connsiteX1" fmla="*/ 82942 w 4536000"/>
                <a:gd name="connsiteY1" fmla="*/ 0 h 574473"/>
                <a:gd name="connsiteX2" fmla="*/ 4453058 w 4536000"/>
                <a:gd name="connsiteY2" fmla="*/ 0 h 574473"/>
                <a:gd name="connsiteX3" fmla="*/ 4536000 w 4536000"/>
                <a:gd name="connsiteY3" fmla="*/ 82942 h 574473"/>
                <a:gd name="connsiteX4" fmla="*/ 4536000 w 4536000"/>
                <a:gd name="connsiteY4" fmla="*/ 491531 h 574473"/>
                <a:gd name="connsiteX5" fmla="*/ 4453058 w 4536000"/>
                <a:gd name="connsiteY5" fmla="*/ 574473 h 574473"/>
                <a:gd name="connsiteX6" fmla="*/ 82942 w 4536000"/>
                <a:gd name="connsiteY6" fmla="*/ 574473 h 574473"/>
                <a:gd name="connsiteX7" fmla="*/ 0 w 4536000"/>
                <a:gd name="connsiteY7" fmla="*/ 491531 h 574473"/>
                <a:gd name="connsiteX8" fmla="*/ 0 w 453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3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987034" y="-92351"/>
                    <a:pt x="3503569" y="104030"/>
                    <a:pt x="4453058" y="0"/>
                  </a:cubicBezTo>
                  <a:cubicBezTo>
                    <a:pt x="4497008" y="2172"/>
                    <a:pt x="4539811" y="29465"/>
                    <a:pt x="4536000" y="82942"/>
                  </a:cubicBezTo>
                  <a:cubicBezTo>
                    <a:pt x="4527915" y="244919"/>
                    <a:pt x="4522797" y="382450"/>
                    <a:pt x="4536000" y="491531"/>
                  </a:cubicBezTo>
                  <a:cubicBezTo>
                    <a:pt x="4535626" y="542904"/>
                    <a:pt x="4493905" y="567011"/>
                    <a:pt x="4453058" y="574473"/>
                  </a:cubicBezTo>
                  <a:cubicBezTo>
                    <a:pt x="2530174" y="437847"/>
                    <a:pt x="1715368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53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2029137" y="-168373"/>
                    <a:pt x="2705538" y="-141978"/>
                    <a:pt x="4453058" y="0"/>
                  </a:cubicBezTo>
                  <a:cubicBezTo>
                    <a:pt x="4497402" y="1693"/>
                    <a:pt x="4538644" y="35760"/>
                    <a:pt x="4536000" y="82942"/>
                  </a:cubicBezTo>
                  <a:cubicBezTo>
                    <a:pt x="4522215" y="283589"/>
                    <a:pt x="4499465" y="429706"/>
                    <a:pt x="4536000" y="491531"/>
                  </a:cubicBezTo>
                  <a:cubicBezTo>
                    <a:pt x="4532089" y="543285"/>
                    <a:pt x="4503490" y="577198"/>
                    <a:pt x="4453058" y="574473"/>
                  </a:cubicBezTo>
                  <a:cubicBezTo>
                    <a:pt x="3187862" y="662374"/>
                    <a:pt x="1567289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CA4697-3EDD-A689-46D5-B9F3F3F8E0FD}"/>
                </a:ext>
              </a:extLst>
            </p:cNvPr>
            <p:cNvSpPr txBox="1"/>
            <p:nvPr/>
          </p:nvSpPr>
          <p:spPr>
            <a:xfrm>
              <a:off x="1728049" y="426244"/>
              <a:ext cx="35678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Viết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ứng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dụng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  <p:pic>
          <p:nvPicPr>
            <p:cNvPr id="15" name="Picture 14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6A28A64E-0D80-5948-2ACA-BBD712EFD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26769EA-1724-3D4C-8E36-78C926CD5EE1}"/>
              </a:ext>
            </a:extLst>
          </p:cNvPr>
          <p:cNvGrpSpPr/>
          <p:nvPr/>
        </p:nvGrpSpPr>
        <p:grpSpPr>
          <a:xfrm>
            <a:off x="0" y="-1900007"/>
            <a:ext cx="5070764" cy="1800000"/>
            <a:chOff x="1708727" y="2131472"/>
            <a:chExt cx="5070764" cy="1800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9AC92F6-CFD6-B564-4DB5-9FD4421981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59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143" t="398" r="45318" b="59701"/>
            <a:stretch/>
          </p:blipFill>
          <p:spPr>
            <a:xfrm>
              <a:off x="1708727" y="2131472"/>
              <a:ext cx="5070764" cy="180000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41CF040-B94E-768E-3A6D-356D61243529}"/>
                </a:ext>
              </a:extLst>
            </p:cNvPr>
            <p:cNvSpPr txBox="1"/>
            <p:nvPr/>
          </p:nvSpPr>
          <p:spPr>
            <a:xfrm>
              <a:off x="2449002" y="2513279"/>
              <a:ext cx="34825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Vừ A Dí</a:t>
              </a:r>
              <a:r>
                <a:rPr kumimoji="0" lang="el-GR" sz="4400" b="1" i="0" u="none" strike="noStrike" kern="1200" cap="none" spc="0" normalizeH="0" baseline="0" noProof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ζ</a:t>
              </a:r>
              <a:endPara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58DEF69C-F939-B9CB-4DAC-0CCCBBD3F6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 flipH="1">
            <a:off x="7747606" y="2898000"/>
            <a:ext cx="4444392" cy="3960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ABE7B79-8BFE-0EC0-D35D-FBC088A742BC}"/>
              </a:ext>
            </a:extLst>
          </p:cNvPr>
          <p:cNvGrpSpPr/>
          <p:nvPr/>
        </p:nvGrpSpPr>
        <p:grpSpPr>
          <a:xfrm>
            <a:off x="7033067" y="-135000"/>
            <a:ext cx="3420000" cy="3420000"/>
            <a:chOff x="7809698" y="585143"/>
            <a:chExt cx="3420000" cy="34200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76574D7-364B-49A1-5FF8-7DFFD7EDC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09698" y="585143"/>
              <a:ext cx="3420000" cy="34200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EDF332-6D75-F079-99C6-658152000415}"/>
                </a:ext>
              </a:extLst>
            </p:cNvPr>
            <p:cNvSpPr txBox="1"/>
            <p:nvPr/>
          </p:nvSpPr>
          <p:spPr>
            <a:xfrm>
              <a:off x="8488944" y="1806624"/>
              <a:ext cx="20615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vở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tập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252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E02B37-C5F3-F791-F4C1-6EBBE46DE40B}"/>
              </a:ext>
            </a:extLst>
          </p:cNvPr>
          <p:cNvGrpSpPr/>
          <p:nvPr/>
        </p:nvGrpSpPr>
        <p:grpSpPr>
          <a:xfrm>
            <a:off x="5033445" y="3095531"/>
            <a:ext cx="2953684" cy="3060000"/>
            <a:chOff x="0" y="3798000"/>
            <a:chExt cx="2953684" cy="3060000"/>
          </a:xfrm>
        </p:grpSpPr>
        <p:pic>
          <p:nvPicPr>
            <p:cNvPr id="26" name="Picture 2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9AAD555B-58FA-A895-230D-2A0F866C60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20" t="7809" r="5001" b="52222"/>
            <a:stretch/>
          </p:blipFill>
          <p:spPr>
            <a:xfrm>
              <a:off x="0" y="3798000"/>
              <a:ext cx="2953684" cy="30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52B278-EDC2-9D09-E1C3-0FDAECB3439F}"/>
                </a:ext>
              </a:extLst>
            </p:cNvPr>
            <p:cNvSpPr txBox="1"/>
            <p:nvPr/>
          </p:nvSpPr>
          <p:spPr>
            <a:xfrm>
              <a:off x="214607" y="5535023"/>
              <a:ext cx="25244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ý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tư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thế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ngồi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viết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cầm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bút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582180" y="2214929"/>
            <a:ext cx="2709761" cy="4176000"/>
            <a:chOff x="8966239" y="2223000"/>
            <a:chExt cx="2709761" cy="4176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40925A3-E5E4-F8D4-773C-CA49B4BF6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966239" y="2223000"/>
              <a:ext cx="2709761" cy="4176000"/>
            </a:xfrm>
            <a:prstGeom prst="rect">
              <a:avLst/>
            </a:prstGeom>
          </p:spPr>
        </p:pic>
        <p:pic>
          <p:nvPicPr>
            <p:cNvPr id="30" name="图片 9"/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7012" y="4965678"/>
              <a:ext cx="680520" cy="68052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D258E3E-6C5A-4480-9346-30B415BE23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1335287"/>
            <a:ext cx="4718574" cy="224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07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0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of yellow flowers&#10;&#10;Description automatically generated with low confidence">
            <a:extLst>
              <a:ext uri="{FF2B5EF4-FFF2-40B4-BE49-F238E27FC236}">
                <a16:creationId xmlns:a16="http://schemas.microsoft.com/office/drawing/2014/main" id="{681DC4AC-B71C-4FDC-BD4F-950566ADBF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AFC78B-CB43-9435-9F0A-3C72D14989F8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olid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F0DD9F9E-C4F3-EE36-DA13-FD301E4D2E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>
            <a:off x="0" y="2898000"/>
            <a:ext cx="4444392" cy="3960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26769EA-1724-3D4C-8E36-78C926CD5EE1}"/>
              </a:ext>
            </a:extLst>
          </p:cNvPr>
          <p:cNvGrpSpPr/>
          <p:nvPr/>
        </p:nvGrpSpPr>
        <p:grpSpPr>
          <a:xfrm>
            <a:off x="0" y="-1900007"/>
            <a:ext cx="5070764" cy="1800000"/>
            <a:chOff x="1708727" y="2131472"/>
            <a:chExt cx="5070764" cy="18000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9AC92F6-CFD6-B564-4DB5-9FD4421981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59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143" t="398" r="45318" b="59701"/>
            <a:stretch/>
          </p:blipFill>
          <p:spPr>
            <a:xfrm>
              <a:off x="1708727" y="2131472"/>
              <a:ext cx="5070764" cy="1800000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41CF040-B94E-768E-3A6D-356D61243529}"/>
                </a:ext>
              </a:extLst>
            </p:cNvPr>
            <p:cNvSpPr txBox="1"/>
            <p:nvPr/>
          </p:nvSpPr>
          <p:spPr>
            <a:xfrm>
              <a:off x="2449002" y="2513279"/>
              <a:ext cx="34825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Vừ A Dí</a:t>
              </a:r>
              <a:r>
                <a:rPr kumimoji="0" lang="el-GR" sz="4400" b="1" i="0" u="none" strike="noStrike" kern="1200" cap="none" spc="0" normalizeH="0" baseline="0" noProof="0">
                  <a:ln>
                    <a:noFill/>
                  </a:ln>
                  <a:solidFill>
                    <a:srgbClr val="CC0099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ζ</a:t>
              </a:r>
              <a:endPara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close-up of some flowers&#10;&#10;Description automatically generated with low confidence">
            <a:extLst>
              <a:ext uri="{FF2B5EF4-FFF2-40B4-BE49-F238E27FC236}">
                <a16:creationId xmlns:a16="http://schemas.microsoft.com/office/drawing/2014/main" id="{58DEF69C-F939-B9CB-4DAC-0CCCBBD3F6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9"/>
          <a:stretch/>
        </p:blipFill>
        <p:spPr>
          <a:xfrm flipH="1">
            <a:off x="7747606" y="2898000"/>
            <a:ext cx="4444392" cy="3960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BB2B819-8D73-A577-BED2-FEA2865466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999" y="457933"/>
            <a:ext cx="4352921" cy="93886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3C58701-61ED-419A-57A8-4F7ACCCB25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5802" y="1396798"/>
            <a:ext cx="5909109" cy="1764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29011EC-2310-1BED-75EC-5F360896DA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3807" y="4670536"/>
            <a:ext cx="6030124" cy="172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5213BE7-1CE3-52F4-BC6D-12A56B4AFD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7087" y="3038701"/>
            <a:ext cx="5821782" cy="1764000"/>
          </a:xfrm>
          <a:prstGeom prst="rect">
            <a:avLst/>
          </a:prstGeom>
        </p:spPr>
      </p:pic>
      <p:pic>
        <p:nvPicPr>
          <p:cNvPr id="13" name="图片 9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563" y="552357"/>
            <a:ext cx="686169" cy="686169"/>
          </a:xfrm>
          <a:prstGeom prst="rect">
            <a:avLst/>
          </a:prstGeom>
        </p:spPr>
      </p:pic>
      <p:pic>
        <p:nvPicPr>
          <p:cNvPr id="14" name="图片 9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219" y="1724210"/>
            <a:ext cx="686169" cy="686169"/>
          </a:xfrm>
          <a:prstGeom prst="rect">
            <a:avLst/>
          </a:prstGeom>
        </p:spPr>
      </p:pic>
      <p:pic>
        <p:nvPicPr>
          <p:cNvPr id="15" name="图片 9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52" y="3393212"/>
            <a:ext cx="686169" cy="686169"/>
          </a:xfrm>
          <a:prstGeom prst="rect">
            <a:avLst/>
          </a:prstGeom>
        </p:spPr>
      </p:pic>
      <p:pic>
        <p:nvPicPr>
          <p:cNvPr id="16" name="图片 9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771" y="4991193"/>
            <a:ext cx="686169" cy="68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13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E64712-9ED8-2992-8AC2-66A048BB9B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0" y="0"/>
            <a:ext cx="12195460" cy="6858000"/>
          </a:xfrm>
          <a:prstGeom prst="rect">
            <a:avLst/>
          </a:prstGeom>
        </p:spPr>
      </p:pic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050597A0-FF02-BCED-05F6-2707DB48A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61" y="0"/>
            <a:ext cx="5940000" cy="5940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309639" y="819111"/>
            <a:ext cx="2972161" cy="4860000"/>
            <a:chOff x="957761" y="1458000"/>
            <a:chExt cx="2972161" cy="4860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A684ED8-28A8-1E8A-12CC-4958D7399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7761" y="1458000"/>
              <a:ext cx="2972161" cy="4860000"/>
            </a:xfrm>
            <a:prstGeom prst="rect">
              <a:avLst/>
            </a:prstGeom>
          </p:spPr>
        </p:pic>
        <p:pic>
          <p:nvPicPr>
            <p:cNvPr id="9" name="图片 9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8812" y="3934750"/>
              <a:ext cx="535248" cy="53524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EA46F95-6226-4DB0-A877-CFAC2ABCB3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4521" y="1031629"/>
            <a:ext cx="5432007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01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E64712-9ED8-2992-8AC2-66A048BB9B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0" y="0"/>
            <a:ext cx="1219546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A picture containing grass, field, outdoor, plant&#10;&#10;Description automatically generated">
            <a:extLst>
              <a:ext uri="{FF2B5EF4-FFF2-40B4-BE49-F238E27FC236}">
                <a16:creationId xmlns:a16="http://schemas.microsoft.com/office/drawing/2014/main" id="{CF8B785E-DA6F-39C4-F227-4035C636A9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6"/>
          <a:stretch/>
        </p:blipFill>
        <p:spPr>
          <a:xfrm>
            <a:off x="0" y="3429001"/>
            <a:ext cx="12195460" cy="342899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29DB5A1-4B85-0318-6285-BB9C4E855C92}"/>
              </a:ext>
            </a:extLst>
          </p:cNvPr>
          <p:cNvGrpSpPr/>
          <p:nvPr/>
        </p:nvGrpSpPr>
        <p:grpSpPr>
          <a:xfrm>
            <a:off x="515999" y="0"/>
            <a:ext cx="4379851" cy="1044000"/>
            <a:chOff x="515999" y="0"/>
            <a:chExt cx="4379851" cy="1044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4CE5AA5-AC17-E959-B5BE-19B854F9D69B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02ECD1-4BD5-62AF-3760-6B6E8BE563B7}"/>
                </a:ext>
              </a:extLst>
            </p:cNvPr>
            <p:cNvSpPr txBox="1"/>
            <p:nvPr/>
          </p:nvSpPr>
          <p:spPr>
            <a:xfrm>
              <a:off x="1918549" y="397669"/>
              <a:ext cx="29773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Câu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ứng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dụng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  <p:pic>
          <p:nvPicPr>
            <p:cNvPr id="8" name="Picture 7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26A63B7E-FA9A-E81D-917F-661DC0970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A83A7CA-8004-5074-2534-4A11B30AD63C}"/>
              </a:ext>
            </a:extLst>
          </p:cNvPr>
          <p:cNvSpPr txBox="1"/>
          <p:nvPr/>
        </p:nvSpPr>
        <p:spPr>
          <a:xfrm>
            <a:off x="1386670" y="-3066778"/>
            <a:ext cx="604728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Dù ai wĀ wgả wĀ w</a:t>
            </a:r>
            <a:r>
              <a:rPr kumimoji="0" lang="el-GR" sz="37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θΗ</a:t>
            </a:r>
            <a:r>
              <a:rPr kumimoji="0" lang="en-US" sz="37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łng, </a:t>
            </a:r>
            <a:endParaRPr kumimoji="0" lang="vi-VN" sz="3700" b="1" i="0" u="none" strike="noStrike" kern="1200" cap="none" spc="0" normalizeH="0" baseline="0" noProof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29AEC1-B618-7E6A-A3A7-CFC60958DCED}"/>
              </a:ext>
            </a:extLst>
          </p:cNvPr>
          <p:cNvSpPr txBox="1"/>
          <p:nvPr/>
        </p:nvSpPr>
        <p:spPr>
          <a:xfrm>
            <a:off x="642669" y="-2334394"/>
            <a:ext cx="8639141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7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LŜg Ǉa vẫn νẄng ηư kΗϛng ba εân.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92B952-FA15-07A0-2B01-F88CA271138D}"/>
              </a:ext>
            </a:extLst>
          </p:cNvPr>
          <p:cNvSpPr txBox="1"/>
          <p:nvPr/>
        </p:nvSpPr>
        <p:spPr>
          <a:xfrm>
            <a:off x="5753967" y="-1603293"/>
            <a:ext cx="1679993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700" b="1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Ca dao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BC595B-77F5-A520-E230-CDEEE0D82B0D}"/>
              </a:ext>
            </a:extLst>
          </p:cNvPr>
          <p:cNvSpPr txBox="1"/>
          <p:nvPr/>
        </p:nvSpPr>
        <p:spPr>
          <a:xfrm>
            <a:off x="2740586" y="3429000"/>
            <a:ext cx="79655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Câu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ca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dao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ca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ngợi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vẻ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đẹp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của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tỉnh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Bình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Định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Đây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nơi</a:t>
            </a:r>
            <a:r>
              <a:rPr lang="en-US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rgbClr val="003399"/>
                </a:solidFill>
                <a:latin typeface="Arial" panose="020B0604020202020204" pitchFamily="34" charset="0"/>
                <a:ea typeface="LNTH-LuoLuoNotangYuanTi 1"/>
                <a:cs typeface="Arial" panose="020B0604020202020204" pitchFamily="34" charset="0"/>
              </a:rPr>
              <a:t>có nhiều địa điểm hấp dẫn: bãi tắm Tiên Sa, bãi đá trứng, nhà thờ đá, mộ Hàn Mặc Tử...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LNTH-LuoLuoNotangYuanTi 1"/>
              <a:cs typeface="Arial" panose="020B0604020202020204" pitchFamily="34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E0A2390B-23F1-A19A-AEB1-95C35A85D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277" y="2682001"/>
            <a:ext cx="2828544" cy="4176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587A14-1358-451C-8BC9-D2153AA9CB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2499" y="1435147"/>
            <a:ext cx="9303302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441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" presetID="18" presetClass="entr" presetSubtype="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" presetID="18" presetClass="entr" presetSubtype="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2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Khu du lịch Ghềnh Ráng Tiên Sa viên ngọc bích giữa biển xanh">
            <a:extLst>
              <a:ext uri="{FF2B5EF4-FFF2-40B4-BE49-F238E27FC236}">
                <a16:creationId xmlns:a16="http://schemas.microsoft.com/office/drawing/2014/main" id="{6EF5F996-A4B6-4A57-8BAF-4400489CB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69" b="2"/>
          <a:stretch/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ÃI BIỂN TIÊN SA – KHU DU LỊCH SINH THÁI TIÊN SA ĐÀ NẴNG - Du Lịch Puolotrip">
            <a:extLst>
              <a:ext uri="{FF2B5EF4-FFF2-40B4-BE49-F238E27FC236}">
                <a16:creationId xmlns:a16="http://schemas.microsoft.com/office/drawing/2014/main" id="{3EF18E8D-D5DB-410B-92BF-68890C173B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5" r="15823" b="-1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1F8675B-FE28-48A8-8F68-C9C352434812}"/>
              </a:ext>
            </a:extLst>
          </p:cNvPr>
          <p:cNvSpPr/>
          <p:nvPr/>
        </p:nvSpPr>
        <p:spPr>
          <a:xfrm>
            <a:off x="1990725" y="6019800"/>
            <a:ext cx="2705100" cy="609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7030A0"/>
                </a:solidFill>
              </a:rPr>
              <a:t>Ghềnh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Ráng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572792-6CAB-459E-80CE-A5D8D88D8EDB}"/>
              </a:ext>
            </a:extLst>
          </p:cNvPr>
          <p:cNvSpPr/>
          <p:nvPr/>
        </p:nvSpPr>
        <p:spPr>
          <a:xfrm>
            <a:off x="7829550" y="6057900"/>
            <a:ext cx="2705100" cy="609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7030A0"/>
                </a:solidFill>
              </a:rPr>
              <a:t>Bãi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Tiên</a:t>
            </a:r>
            <a:r>
              <a:rPr lang="en-US" sz="3200" dirty="0">
                <a:solidFill>
                  <a:srgbClr val="7030A0"/>
                </a:solidFill>
              </a:rPr>
              <a:t> Sa</a:t>
            </a:r>
          </a:p>
        </p:txBody>
      </p:sp>
    </p:spTree>
    <p:extLst>
      <p:ext uri="{BB962C8B-B14F-4D97-AF65-F5344CB8AC3E}">
        <p14:creationId xmlns:p14="http://schemas.microsoft.com/office/powerpoint/2010/main" val="958119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E64712-9ED8-2992-8AC2-66A048BB9B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0" y="0"/>
            <a:ext cx="1219546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A picture containing grass, field, outdoor, plant&#10;&#10;Description automatically generated">
            <a:extLst>
              <a:ext uri="{FF2B5EF4-FFF2-40B4-BE49-F238E27FC236}">
                <a16:creationId xmlns:a16="http://schemas.microsoft.com/office/drawing/2014/main" id="{CF8B785E-DA6F-39C4-F227-4035C636A9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6"/>
          <a:stretch/>
        </p:blipFill>
        <p:spPr>
          <a:xfrm>
            <a:off x="0" y="3429001"/>
            <a:ext cx="12195460" cy="342899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F972E23-0CF1-D45C-3236-BED5B809A1F1}"/>
              </a:ext>
            </a:extLst>
          </p:cNvPr>
          <p:cNvGrpSpPr/>
          <p:nvPr/>
        </p:nvGrpSpPr>
        <p:grpSpPr>
          <a:xfrm>
            <a:off x="515999" y="0"/>
            <a:ext cx="4312587" cy="1053525"/>
            <a:chOff x="515999" y="0"/>
            <a:chExt cx="4312587" cy="105352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7F2E2DE-482C-E325-F49F-20DBF106A903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58C13D-96D2-2AF9-2111-D27F52B1E7B2}"/>
                </a:ext>
              </a:extLst>
            </p:cNvPr>
            <p:cNvSpPr txBox="1"/>
            <p:nvPr/>
          </p:nvSpPr>
          <p:spPr>
            <a:xfrm>
              <a:off x="1804249" y="407194"/>
              <a:ext cx="29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tìm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hiểu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  <p:pic>
          <p:nvPicPr>
            <p:cNvPr id="13" name="Picture 12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F03BC817-0AEB-A78F-D2F7-7D060AEA5A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52AB8C6-E4BB-1DC5-F018-E07B0C1E2DD1}"/>
              </a:ext>
            </a:extLst>
          </p:cNvPr>
          <p:cNvGrpSpPr/>
          <p:nvPr/>
        </p:nvGrpSpPr>
        <p:grpSpPr>
          <a:xfrm>
            <a:off x="2513285" y="3856244"/>
            <a:ext cx="7165419" cy="2124000"/>
            <a:chOff x="2511839" y="1033472"/>
            <a:chExt cx="7165419" cy="2124000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EC755CB-DF00-631C-C7D8-882F9687C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11839" y="1033472"/>
              <a:ext cx="7165419" cy="212400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57CC41-4B22-78A1-1E98-D111132D7D28}"/>
                </a:ext>
              </a:extLst>
            </p:cNvPr>
            <p:cNvSpPr txBox="1"/>
            <p:nvPr/>
          </p:nvSpPr>
          <p:spPr>
            <a:xfrm>
              <a:off x="2810960" y="1771145"/>
              <a:ext cx="603900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câu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ứng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dụng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được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1ADEB096-B845-42F8-BA48-68AF177771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8692" t="996" r="13566" b="819"/>
          <a:stretch/>
        </p:blipFill>
        <p:spPr>
          <a:xfrm rot="16200000">
            <a:off x="5382886" y="-1966274"/>
            <a:ext cx="2675532" cy="89805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190B9CE-8DA7-4B6A-90CD-2D63E555FD1B}"/>
              </a:ext>
            </a:extLst>
          </p:cNvPr>
          <p:cNvSpPr txBox="1"/>
          <p:nvPr/>
        </p:nvSpPr>
        <p:spPr>
          <a:xfrm>
            <a:off x="3667125" y="1585869"/>
            <a:ext cx="561850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Về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thăm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Bình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Định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quê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09A4E9-D7C3-406A-BECC-200D9FAEA494}"/>
              </a:ext>
            </a:extLst>
          </p:cNvPr>
          <p:cNvSpPr txBox="1"/>
          <p:nvPr/>
        </p:nvSpPr>
        <p:spPr>
          <a:xfrm>
            <a:off x="2876549" y="2221575"/>
            <a:ext cx="86010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quên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Ghềnh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Ráng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Tiên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Sa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hữu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tình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9325EF-B50F-46A0-B92C-EFA1F55E762D}"/>
              </a:ext>
            </a:extLst>
          </p:cNvPr>
          <p:cNvSpPr txBox="1"/>
          <p:nvPr/>
        </p:nvSpPr>
        <p:spPr>
          <a:xfrm>
            <a:off x="8181974" y="2859750"/>
            <a:ext cx="3009901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(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Tuấn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Mạnh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140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E64712-9ED8-2992-8AC2-66A048BB9B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0" y="0"/>
            <a:ext cx="1219546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A picture containing grass, field, outdoor, plant&#10;&#10;Description automatically generated">
            <a:extLst>
              <a:ext uri="{FF2B5EF4-FFF2-40B4-BE49-F238E27FC236}">
                <a16:creationId xmlns:a16="http://schemas.microsoft.com/office/drawing/2014/main" id="{CF8B785E-DA6F-39C4-F227-4035C636A9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6"/>
          <a:stretch/>
        </p:blipFill>
        <p:spPr>
          <a:xfrm>
            <a:off x="0" y="3429001"/>
            <a:ext cx="12195460" cy="342899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29DB5A1-4B85-0318-6285-BB9C4E855C92}"/>
              </a:ext>
            </a:extLst>
          </p:cNvPr>
          <p:cNvGrpSpPr/>
          <p:nvPr/>
        </p:nvGrpSpPr>
        <p:grpSpPr>
          <a:xfrm>
            <a:off x="515999" y="0"/>
            <a:ext cx="5392587" cy="1044000"/>
            <a:chOff x="515999" y="0"/>
            <a:chExt cx="5392587" cy="1044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4CE5AA5-AC17-E959-B5BE-19B854F9D69B}"/>
                </a:ext>
              </a:extLst>
            </p:cNvPr>
            <p:cNvSpPr/>
            <p:nvPr/>
          </p:nvSpPr>
          <p:spPr>
            <a:xfrm>
              <a:off x="652586" y="458999"/>
              <a:ext cx="5256000" cy="574473"/>
            </a:xfrm>
            <a:custGeom>
              <a:avLst/>
              <a:gdLst>
                <a:gd name="connsiteX0" fmla="*/ 0 w 5256000"/>
                <a:gd name="connsiteY0" fmla="*/ 82942 h 574473"/>
                <a:gd name="connsiteX1" fmla="*/ 82942 w 5256000"/>
                <a:gd name="connsiteY1" fmla="*/ 0 h 574473"/>
                <a:gd name="connsiteX2" fmla="*/ 5173058 w 5256000"/>
                <a:gd name="connsiteY2" fmla="*/ 0 h 574473"/>
                <a:gd name="connsiteX3" fmla="*/ 5256000 w 5256000"/>
                <a:gd name="connsiteY3" fmla="*/ 82942 h 574473"/>
                <a:gd name="connsiteX4" fmla="*/ 5256000 w 5256000"/>
                <a:gd name="connsiteY4" fmla="*/ 491531 h 574473"/>
                <a:gd name="connsiteX5" fmla="*/ 5173058 w 5256000"/>
                <a:gd name="connsiteY5" fmla="*/ 574473 h 574473"/>
                <a:gd name="connsiteX6" fmla="*/ 82942 w 5256000"/>
                <a:gd name="connsiteY6" fmla="*/ 574473 h 574473"/>
                <a:gd name="connsiteX7" fmla="*/ 0 w 5256000"/>
                <a:gd name="connsiteY7" fmla="*/ 491531 h 574473"/>
                <a:gd name="connsiteX8" fmla="*/ 0 w 525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204230" y="-92351"/>
                    <a:pt x="3584356" y="104030"/>
                    <a:pt x="5173058" y="0"/>
                  </a:cubicBezTo>
                  <a:cubicBezTo>
                    <a:pt x="5217008" y="2172"/>
                    <a:pt x="5259811" y="29465"/>
                    <a:pt x="5256000" y="82942"/>
                  </a:cubicBezTo>
                  <a:cubicBezTo>
                    <a:pt x="5247915" y="244919"/>
                    <a:pt x="5242797" y="382450"/>
                    <a:pt x="5256000" y="491531"/>
                  </a:cubicBezTo>
                  <a:cubicBezTo>
                    <a:pt x="5255626" y="542904"/>
                    <a:pt x="5213905" y="567011"/>
                    <a:pt x="5173058" y="574473"/>
                  </a:cubicBezTo>
                  <a:cubicBezTo>
                    <a:pt x="3834874" y="437847"/>
                    <a:pt x="1465670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525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930949" y="-168373"/>
                    <a:pt x="3744677" y="-141978"/>
                    <a:pt x="5173058" y="0"/>
                  </a:cubicBezTo>
                  <a:cubicBezTo>
                    <a:pt x="5217402" y="1693"/>
                    <a:pt x="5258644" y="35760"/>
                    <a:pt x="5256000" y="82942"/>
                  </a:cubicBezTo>
                  <a:cubicBezTo>
                    <a:pt x="5242215" y="283589"/>
                    <a:pt x="5219465" y="429706"/>
                    <a:pt x="5256000" y="491531"/>
                  </a:cubicBezTo>
                  <a:cubicBezTo>
                    <a:pt x="5252089" y="543285"/>
                    <a:pt x="5223490" y="577198"/>
                    <a:pt x="5173058" y="574473"/>
                  </a:cubicBezTo>
                  <a:cubicBezTo>
                    <a:pt x="3506827" y="662374"/>
                    <a:pt x="203537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02ECD1-4BD5-62AF-3760-6B6E8BE563B7}"/>
                </a:ext>
              </a:extLst>
            </p:cNvPr>
            <p:cNvSpPr txBox="1"/>
            <p:nvPr/>
          </p:nvSpPr>
          <p:spPr>
            <a:xfrm>
              <a:off x="1781175" y="397669"/>
              <a:ext cx="40671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Luyện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viết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bảng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con</a:t>
              </a:r>
            </a:p>
          </p:txBody>
        </p:sp>
        <p:pic>
          <p:nvPicPr>
            <p:cNvPr id="8" name="Picture 7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26A63B7E-FA9A-E81D-917F-661DC0970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40" name="Picture 39" descr="A picture containing shape&#10;&#10;Description automatically generated">
            <a:extLst>
              <a:ext uri="{FF2B5EF4-FFF2-40B4-BE49-F238E27FC236}">
                <a16:creationId xmlns:a16="http://schemas.microsoft.com/office/drawing/2014/main" id="{A485A4A3-6310-B075-E05E-9D26C6B6C0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" t="16629" r="1429" b="16629"/>
          <a:stretch/>
        </p:blipFill>
        <p:spPr>
          <a:xfrm>
            <a:off x="2686465" y="1503000"/>
            <a:ext cx="5868382" cy="40320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3C20EE9-73F9-04CF-6125-F42978C526B3}"/>
              </a:ext>
            </a:extLst>
          </p:cNvPr>
          <p:cNvSpPr txBox="1"/>
          <p:nvPr/>
        </p:nvSpPr>
        <p:spPr>
          <a:xfrm>
            <a:off x="3467100" y="1990725"/>
            <a:ext cx="3314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>
                <a:solidFill>
                  <a:prstClr val="white"/>
                </a:solidFill>
                <a:latin typeface="HP001 5 hàng" panose="020B0603050302020204" pitchFamily="34" charset="0"/>
              </a:rPr>
              <a:t>Ráng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D223806-4D68-6117-0AFA-76224E7F58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8554847" y="1791000"/>
            <a:ext cx="3121152" cy="4608000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4601E2E6-B70F-266E-5BF0-D96F2D3193E4}"/>
              </a:ext>
            </a:extLst>
          </p:cNvPr>
          <p:cNvGrpSpPr/>
          <p:nvPr/>
        </p:nvGrpSpPr>
        <p:grpSpPr>
          <a:xfrm>
            <a:off x="8170079" y="458999"/>
            <a:ext cx="1945344" cy="2448000"/>
            <a:chOff x="8170079" y="458999"/>
            <a:chExt cx="1945344" cy="2448000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210034CD-D3C0-C530-52B5-724E4F94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70079" y="458999"/>
              <a:ext cx="1945344" cy="2448000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7426F71-8C12-FBBE-EBB5-CB1E1B0FD44E}"/>
                </a:ext>
              </a:extLst>
            </p:cNvPr>
            <p:cNvSpPr txBox="1"/>
            <p:nvPr/>
          </p:nvSpPr>
          <p:spPr>
            <a:xfrm>
              <a:off x="8231697" y="964391"/>
              <a:ext cx="17519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 vào bảng con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BA18B71-D474-4837-8C0E-C03BB672E257}"/>
              </a:ext>
            </a:extLst>
          </p:cNvPr>
          <p:cNvSpPr txBox="1"/>
          <p:nvPr/>
        </p:nvSpPr>
        <p:spPr>
          <a:xfrm>
            <a:off x="3524250" y="3486150"/>
            <a:ext cx="3314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solidFill>
                  <a:prstClr val="white"/>
                </a:solidFill>
                <a:latin typeface="HP001 5 hàng" panose="020B0603050302020204" pitchFamily="34" charset="0"/>
              </a:rPr>
              <a:t>Sa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150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10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A181486F-3C9C-9271-FFF4-5500BEF6BD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3952587" cy="1044000"/>
            <a:chOff x="515999" y="0"/>
            <a:chExt cx="395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3816000" cy="574473"/>
            </a:xfrm>
            <a:custGeom>
              <a:avLst/>
              <a:gdLst>
                <a:gd name="connsiteX0" fmla="*/ 0 w 3816000"/>
                <a:gd name="connsiteY0" fmla="*/ 82942 h 574473"/>
                <a:gd name="connsiteX1" fmla="*/ 82942 w 3816000"/>
                <a:gd name="connsiteY1" fmla="*/ 0 h 574473"/>
                <a:gd name="connsiteX2" fmla="*/ 3733058 w 3816000"/>
                <a:gd name="connsiteY2" fmla="*/ 0 h 574473"/>
                <a:gd name="connsiteX3" fmla="*/ 3816000 w 3816000"/>
                <a:gd name="connsiteY3" fmla="*/ 82942 h 574473"/>
                <a:gd name="connsiteX4" fmla="*/ 3816000 w 3816000"/>
                <a:gd name="connsiteY4" fmla="*/ 491531 h 574473"/>
                <a:gd name="connsiteX5" fmla="*/ 3733058 w 3816000"/>
                <a:gd name="connsiteY5" fmla="*/ 574473 h 574473"/>
                <a:gd name="connsiteX6" fmla="*/ 82942 w 3816000"/>
                <a:gd name="connsiteY6" fmla="*/ 574473 h 574473"/>
                <a:gd name="connsiteX7" fmla="*/ 0 w 3816000"/>
                <a:gd name="connsiteY7" fmla="*/ 491531 h 574473"/>
                <a:gd name="connsiteX8" fmla="*/ 0 w 381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090189" y="-92351"/>
                    <a:pt x="3196886" y="104030"/>
                    <a:pt x="3733058" y="0"/>
                  </a:cubicBezTo>
                  <a:cubicBezTo>
                    <a:pt x="3777008" y="2172"/>
                    <a:pt x="3819811" y="29465"/>
                    <a:pt x="3816000" y="82942"/>
                  </a:cubicBezTo>
                  <a:cubicBezTo>
                    <a:pt x="3807915" y="244919"/>
                    <a:pt x="3802797" y="382450"/>
                    <a:pt x="3816000" y="491531"/>
                  </a:cubicBezTo>
                  <a:cubicBezTo>
                    <a:pt x="3815626" y="542904"/>
                    <a:pt x="3773905" y="567011"/>
                    <a:pt x="3733058" y="574473"/>
                  </a:cubicBezTo>
                  <a:cubicBezTo>
                    <a:pt x="3044412" y="437847"/>
                    <a:pt x="48642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381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635438" y="-168373"/>
                    <a:pt x="2702039" y="-141978"/>
                    <a:pt x="3733058" y="0"/>
                  </a:cubicBezTo>
                  <a:cubicBezTo>
                    <a:pt x="3777402" y="1693"/>
                    <a:pt x="3818644" y="35760"/>
                    <a:pt x="3816000" y="82942"/>
                  </a:cubicBezTo>
                  <a:cubicBezTo>
                    <a:pt x="3802215" y="283589"/>
                    <a:pt x="3779465" y="429706"/>
                    <a:pt x="3816000" y="491531"/>
                  </a:cubicBezTo>
                  <a:cubicBezTo>
                    <a:pt x="3812089" y="543285"/>
                    <a:pt x="3783490" y="577198"/>
                    <a:pt x="3733058" y="574473"/>
                  </a:cubicBezTo>
                  <a:cubicBezTo>
                    <a:pt x="2154016" y="662374"/>
                    <a:pt x="127033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685925" y="397669"/>
              <a:ext cx="2657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ôn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tập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44EAF1A-2BEE-D500-8E74-31F4430EE7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6040" y="1543358"/>
            <a:ext cx="3556074" cy="377665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9838C62E-C30E-D7A0-BCC5-16A23771FCDC}"/>
              </a:ext>
            </a:extLst>
          </p:cNvPr>
          <p:cNvGrpSpPr/>
          <p:nvPr/>
        </p:nvGrpSpPr>
        <p:grpSpPr>
          <a:xfrm rot="20810244">
            <a:off x="5533227" y="106810"/>
            <a:ext cx="3044096" cy="3312000"/>
            <a:chOff x="6135169" y="458999"/>
            <a:chExt cx="3044096" cy="33120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4E3BD0E-9201-1ACB-CCBA-35F6EBF72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35169" y="458999"/>
              <a:ext cx="3044096" cy="33120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93A50C-9959-88F3-D879-7BEFF423EBFC}"/>
                </a:ext>
              </a:extLst>
            </p:cNvPr>
            <p:cNvSpPr txBox="1"/>
            <p:nvPr/>
          </p:nvSpPr>
          <p:spPr>
            <a:xfrm rot="789756">
              <a:off x="6281765" y="1082915"/>
              <a:ext cx="275090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Nhắc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lại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độ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rộng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cấu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tạo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5 hàng" panose="020B0603050302020204" pitchFamily="34" charset="0"/>
                </a:rPr>
                <a:t>R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.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7FF3A05-6180-219A-2BB0-EDD42A0DE31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891" r="7736" b="35652"/>
          <a:stretch/>
        </p:blipFill>
        <p:spPr>
          <a:xfrm>
            <a:off x="0" y="3785372"/>
            <a:ext cx="12192000" cy="30726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F240775-87A1-05D8-0AFF-6E0C7B5967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0024" y="1791000"/>
            <a:ext cx="2215936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7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E64712-9ED8-2992-8AC2-66A048BB9B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0" y="0"/>
            <a:ext cx="1219546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A picture containing grass, field, outdoor, plant&#10;&#10;Description automatically generated">
            <a:extLst>
              <a:ext uri="{FF2B5EF4-FFF2-40B4-BE49-F238E27FC236}">
                <a16:creationId xmlns:a16="http://schemas.microsoft.com/office/drawing/2014/main" id="{CF8B785E-DA6F-39C4-F227-4035C636A9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6"/>
          <a:stretch/>
        </p:blipFill>
        <p:spPr>
          <a:xfrm>
            <a:off x="0" y="3429001"/>
            <a:ext cx="12195460" cy="342899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29DB5A1-4B85-0318-6285-BB9C4E855C92}"/>
              </a:ext>
            </a:extLst>
          </p:cNvPr>
          <p:cNvGrpSpPr/>
          <p:nvPr/>
        </p:nvGrpSpPr>
        <p:grpSpPr>
          <a:xfrm>
            <a:off x="515999" y="0"/>
            <a:ext cx="5032587" cy="1044000"/>
            <a:chOff x="515999" y="0"/>
            <a:chExt cx="5032587" cy="1044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4CE5AA5-AC17-E959-B5BE-19B854F9D69B}"/>
                </a:ext>
              </a:extLst>
            </p:cNvPr>
            <p:cNvSpPr/>
            <p:nvPr/>
          </p:nvSpPr>
          <p:spPr>
            <a:xfrm>
              <a:off x="652586" y="458999"/>
              <a:ext cx="4896000" cy="574473"/>
            </a:xfrm>
            <a:custGeom>
              <a:avLst/>
              <a:gdLst>
                <a:gd name="connsiteX0" fmla="*/ 0 w 4896000"/>
                <a:gd name="connsiteY0" fmla="*/ 82942 h 574473"/>
                <a:gd name="connsiteX1" fmla="*/ 82942 w 4896000"/>
                <a:gd name="connsiteY1" fmla="*/ 0 h 574473"/>
                <a:gd name="connsiteX2" fmla="*/ 4813058 w 4896000"/>
                <a:gd name="connsiteY2" fmla="*/ 0 h 574473"/>
                <a:gd name="connsiteX3" fmla="*/ 4896000 w 4896000"/>
                <a:gd name="connsiteY3" fmla="*/ 82942 h 574473"/>
                <a:gd name="connsiteX4" fmla="*/ 4896000 w 4896000"/>
                <a:gd name="connsiteY4" fmla="*/ 491531 h 574473"/>
                <a:gd name="connsiteX5" fmla="*/ 4813058 w 4896000"/>
                <a:gd name="connsiteY5" fmla="*/ 574473 h 574473"/>
                <a:gd name="connsiteX6" fmla="*/ 82942 w 4896000"/>
                <a:gd name="connsiteY6" fmla="*/ 574473 h 574473"/>
                <a:gd name="connsiteX7" fmla="*/ 0 w 4896000"/>
                <a:gd name="connsiteY7" fmla="*/ 491531 h 574473"/>
                <a:gd name="connsiteX8" fmla="*/ 0 w 489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9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371964" y="-92351"/>
                    <a:pt x="2894129" y="104030"/>
                    <a:pt x="4813058" y="0"/>
                  </a:cubicBezTo>
                  <a:cubicBezTo>
                    <a:pt x="4857008" y="2172"/>
                    <a:pt x="4899811" y="29465"/>
                    <a:pt x="4896000" y="82942"/>
                  </a:cubicBezTo>
                  <a:cubicBezTo>
                    <a:pt x="4887915" y="244919"/>
                    <a:pt x="4882797" y="382450"/>
                    <a:pt x="4896000" y="491531"/>
                  </a:cubicBezTo>
                  <a:cubicBezTo>
                    <a:pt x="4895626" y="542904"/>
                    <a:pt x="4853905" y="567011"/>
                    <a:pt x="4813058" y="574473"/>
                  </a:cubicBezTo>
                  <a:cubicBezTo>
                    <a:pt x="2918240" y="437847"/>
                    <a:pt x="639974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89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266398" y="-168373"/>
                    <a:pt x="4279558" y="-141978"/>
                    <a:pt x="4813058" y="0"/>
                  </a:cubicBezTo>
                  <a:cubicBezTo>
                    <a:pt x="4857402" y="1693"/>
                    <a:pt x="4898644" y="35760"/>
                    <a:pt x="4896000" y="82942"/>
                  </a:cubicBezTo>
                  <a:cubicBezTo>
                    <a:pt x="4882215" y="283589"/>
                    <a:pt x="4859465" y="429706"/>
                    <a:pt x="4896000" y="491531"/>
                  </a:cubicBezTo>
                  <a:cubicBezTo>
                    <a:pt x="4892089" y="543285"/>
                    <a:pt x="4863490" y="577198"/>
                    <a:pt x="4813058" y="574473"/>
                  </a:cubicBezTo>
                  <a:cubicBezTo>
                    <a:pt x="3280846" y="662374"/>
                    <a:pt x="1527023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302ECD1-4BD5-62AF-3760-6B6E8BE563B7}"/>
                </a:ext>
              </a:extLst>
            </p:cNvPr>
            <p:cNvSpPr txBox="1"/>
            <p:nvPr/>
          </p:nvSpPr>
          <p:spPr>
            <a:xfrm>
              <a:off x="1918549" y="397669"/>
              <a:ext cx="36154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Viết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câu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ứng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dụng</a:t>
              </a:r>
              <a:endParaRPr kumimoji="0" lang="en-US" sz="36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8" name="Picture 7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26A63B7E-FA9A-E81D-917F-661DC0970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B90D3E23-4267-EF7C-690F-DD56D171E5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006" y="1169767"/>
            <a:ext cx="7583152" cy="231049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2F923011-F298-E020-4F0C-CBDB3155E548}"/>
              </a:ext>
            </a:extLst>
          </p:cNvPr>
          <p:cNvGrpSpPr/>
          <p:nvPr/>
        </p:nvGrpSpPr>
        <p:grpSpPr>
          <a:xfrm>
            <a:off x="2872740" y="3329428"/>
            <a:ext cx="2953684" cy="3060000"/>
            <a:chOff x="0" y="3798000"/>
            <a:chExt cx="2953684" cy="3060000"/>
          </a:xfrm>
        </p:grpSpPr>
        <p:pic>
          <p:nvPicPr>
            <p:cNvPr id="25" name="Picture 24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81E8731A-5F97-381C-992A-1B1370397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20" t="7809" r="5001" b="52222"/>
            <a:stretch/>
          </p:blipFill>
          <p:spPr>
            <a:xfrm>
              <a:off x="0" y="3798000"/>
              <a:ext cx="2953684" cy="30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169155-48D1-7371-7D88-80933DA9DE15}"/>
                </a:ext>
              </a:extLst>
            </p:cNvPr>
            <p:cNvSpPr txBox="1"/>
            <p:nvPr/>
          </p:nvSpPr>
          <p:spPr>
            <a:xfrm>
              <a:off x="214607" y="5535023"/>
              <a:ext cx="25244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ý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tư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thế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ngồi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viết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cầm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bút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>
                    <a:glow rad="127000">
                      <a:prstClr val="white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500F0AB-B0EA-175A-8B81-9C0053197E68}"/>
              </a:ext>
            </a:extLst>
          </p:cNvPr>
          <p:cNvCxnSpPr>
            <a:cxnSpLocks/>
          </p:cNvCxnSpPr>
          <p:nvPr/>
        </p:nvCxnSpPr>
        <p:spPr>
          <a:xfrm flipV="1">
            <a:off x="563480" y="1748256"/>
            <a:ext cx="1166332" cy="37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DF81DB1-9B10-1114-4E41-A03ACDAC76E5}"/>
              </a:ext>
            </a:extLst>
          </p:cNvPr>
          <p:cNvSpPr txBox="1"/>
          <p:nvPr/>
        </p:nvSpPr>
        <p:spPr>
          <a:xfrm>
            <a:off x="847053" y="1181836"/>
            <a:ext cx="710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ô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B75973-85B6-7EE8-6D1A-3470A36CEB22}"/>
              </a:ext>
            </a:extLst>
          </p:cNvPr>
          <p:cNvSpPr txBox="1"/>
          <p:nvPr/>
        </p:nvSpPr>
        <p:spPr>
          <a:xfrm>
            <a:off x="491831" y="1758975"/>
            <a:ext cx="710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ô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B2056B9-2D6E-A58B-90D5-A0D09EC887E5}"/>
              </a:ext>
            </a:extLst>
          </p:cNvPr>
          <p:cNvCxnSpPr>
            <a:cxnSpLocks/>
          </p:cNvCxnSpPr>
          <p:nvPr/>
        </p:nvCxnSpPr>
        <p:spPr>
          <a:xfrm>
            <a:off x="563480" y="2327711"/>
            <a:ext cx="57797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ACD09D-AE77-A974-18EC-2CEDF9B74812}"/>
              </a:ext>
            </a:extLst>
          </p:cNvPr>
          <p:cNvGrpSpPr/>
          <p:nvPr/>
        </p:nvGrpSpPr>
        <p:grpSpPr>
          <a:xfrm>
            <a:off x="7689536" y="-135000"/>
            <a:ext cx="3420000" cy="3420000"/>
            <a:chOff x="7809698" y="585143"/>
            <a:chExt cx="3420000" cy="34200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6558C11-161E-1BCD-9CFC-ADF03691D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09698" y="585143"/>
              <a:ext cx="3420000" cy="34200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1DDF36-CD36-EB53-E2D3-B169CB56D62C}"/>
                </a:ext>
              </a:extLst>
            </p:cNvPr>
            <p:cNvSpPr txBox="1"/>
            <p:nvPr/>
          </p:nvSpPr>
          <p:spPr>
            <a:xfrm>
              <a:off x="8488944" y="1806624"/>
              <a:ext cx="20615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 vào vở tập viết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892897" y="2188296"/>
            <a:ext cx="2709761" cy="4176000"/>
            <a:chOff x="8966239" y="2223000"/>
            <a:chExt cx="2709761" cy="417600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40925A3-E5E4-F8D4-773C-CA49B4BF6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966239" y="2223000"/>
              <a:ext cx="2709761" cy="4176000"/>
            </a:xfrm>
            <a:prstGeom prst="rect">
              <a:avLst/>
            </a:prstGeom>
          </p:spPr>
        </p:pic>
        <p:pic>
          <p:nvPicPr>
            <p:cNvPr id="34" name="图片 9"/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7012" y="4965678"/>
              <a:ext cx="680520" cy="680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125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6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7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  <p:bldP spid="31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E64712-9ED8-2992-8AC2-66A048BB9B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1"/>
          <a:stretch/>
        </p:blipFill>
        <p:spPr>
          <a:xfrm>
            <a:off x="0" y="0"/>
            <a:ext cx="12195460" cy="68580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F3E494-07C1-B345-5E71-342E87CBD035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 descr="A picture containing grass, field, outdoor, plant&#10;&#10;Description automatically generated">
            <a:extLst>
              <a:ext uri="{FF2B5EF4-FFF2-40B4-BE49-F238E27FC236}">
                <a16:creationId xmlns:a16="http://schemas.microsoft.com/office/drawing/2014/main" id="{CF8B785E-DA6F-39C4-F227-4035C636A9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6"/>
          <a:stretch/>
        </p:blipFill>
        <p:spPr>
          <a:xfrm>
            <a:off x="0" y="3429001"/>
            <a:ext cx="12195460" cy="34289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BC68344-EB90-27F0-B62A-0326B3C501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999" y="453963"/>
            <a:ext cx="4352921" cy="93886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2564629-3BE0-FDBB-B139-4915BE982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7905" y="1392828"/>
            <a:ext cx="5903288" cy="1764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29D3854-9AD1-3447-7652-A0B78F816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011" y="3031682"/>
            <a:ext cx="5815961" cy="1764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CDD5EC1-A005-268A-8C2D-F20B925898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1492" y="4670536"/>
            <a:ext cx="5968382" cy="172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599" y="470516"/>
            <a:ext cx="874541" cy="874541"/>
          </a:xfrm>
          <a:prstGeom prst="rect">
            <a:avLst/>
          </a:prstGeom>
        </p:spPr>
      </p:pic>
      <p:pic>
        <p:nvPicPr>
          <p:cNvPr id="11" name="图片 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132" y="1651246"/>
            <a:ext cx="874541" cy="874541"/>
          </a:xfrm>
          <a:prstGeom prst="rect">
            <a:avLst/>
          </a:prstGeom>
        </p:spPr>
      </p:pic>
      <p:pic>
        <p:nvPicPr>
          <p:cNvPr id="12" name="图片 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10" y="3293615"/>
            <a:ext cx="874541" cy="874541"/>
          </a:xfrm>
          <a:prstGeom prst="rect">
            <a:avLst/>
          </a:prstGeom>
        </p:spPr>
      </p:pic>
      <p:pic>
        <p:nvPicPr>
          <p:cNvPr id="13" name="图片 9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344" y="4900473"/>
            <a:ext cx="874541" cy="87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05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indmill in a field&#10;&#10;Description automatically generated with medium confidence">
            <a:extLst>
              <a:ext uri="{FF2B5EF4-FFF2-40B4-BE49-F238E27FC236}">
                <a16:creationId xmlns:a16="http://schemas.microsoft.com/office/drawing/2014/main" id="{45B57A15-0705-35B7-E6C4-E6E34ED718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" r="317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1" name="Picture 10" descr="A picture containing icon&#10;&#10;Description automatically generated">
            <a:extLst>
              <a:ext uri="{FF2B5EF4-FFF2-40B4-BE49-F238E27FC236}">
                <a16:creationId xmlns:a16="http://schemas.microsoft.com/office/drawing/2014/main" id="{A4345AA2-F54C-C44F-BB97-5923C1EBB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79" y="0"/>
            <a:ext cx="5940000" cy="5940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442804" y="579413"/>
            <a:ext cx="2972161" cy="4860000"/>
            <a:chOff x="957761" y="1458000"/>
            <a:chExt cx="2972161" cy="4860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A684ED8-28A8-1E8A-12CC-4958D7399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7761" y="1458000"/>
              <a:ext cx="2972161" cy="4860000"/>
            </a:xfrm>
            <a:prstGeom prst="rect">
              <a:avLst/>
            </a:prstGeom>
          </p:spPr>
        </p:pic>
        <p:pic>
          <p:nvPicPr>
            <p:cNvPr id="9" name="图片 9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8812" y="3934750"/>
              <a:ext cx="535248" cy="53524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236C329-DB85-4FCF-9BCA-26BE697DA1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8740" y="1422154"/>
            <a:ext cx="5145470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603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indmill in a field&#10;&#10;Description automatically generated with medium confidence">
            <a:extLst>
              <a:ext uri="{FF2B5EF4-FFF2-40B4-BE49-F238E27FC236}">
                <a16:creationId xmlns:a16="http://schemas.microsoft.com/office/drawing/2014/main" id="{45B57A15-0705-35B7-E6C4-E6E34ED718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" r="317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A751001-6D50-39F0-BA2D-83A8082F1E4F}"/>
              </a:ext>
            </a:extLst>
          </p:cNvPr>
          <p:cNvSpPr/>
          <p:nvPr/>
        </p:nvSpPr>
        <p:spPr>
          <a:xfrm>
            <a:off x="515999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close-up of some plants&#10;&#10;Description automatically generated with low confidence">
            <a:extLst>
              <a:ext uri="{FF2B5EF4-FFF2-40B4-BE49-F238E27FC236}">
                <a16:creationId xmlns:a16="http://schemas.microsoft.com/office/drawing/2014/main" id="{F11A979A-6F16-73E2-34A9-27C4C2023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318" y="3438000"/>
            <a:ext cx="3420000" cy="3420000"/>
          </a:xfrm>
          <a:prstGeom prst="rect">
            <a:avLst/>
          </a:prstGeom>
        </p:spPr>
      </p:pic>
      <p:pic>
        <p:nvPicPr>
          <p:cNvPr id="8" name="Picture 7" descr="A close-up of some plants&#10;&#10;Description automatically generated with low confidence">
            <a:extLst>
              <a:ext uri="{FF2B5EF4-FFF2-40B4-BE49-F238E27FC236}">
                <a16:creationId xmlns:a16="http://schemas.microsoft.com/office/drawing/2014/main" id="{A5070F47-E78A-9E09-63D9-476C1CDD4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3316" y="3438000"/>
            <a:ext cx="3420000" cy="3420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2FE7544-35A9-17F5-D625-D9A17027BFE9}"/>
              </a:ext>
            </a:extLst>
          </p:cNvPr>
          <p:cNvGrpSpPr/>
          <p:nvPr/>
        </p:nvGrpSpPr>
        <p:grpSpPr>
          <a:xfrm>
            <a:off x="515999" y="0"/>
            <a:ext cx="5570476" cy="1044000"/>
            <a:chOff x="515999" y="0"/>
            <a:chExt cx="5570476" cy="104400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4EAD867-2E8E-7F79-7F26-17E6BAF8C683}"/>
                </a:ext>
              </a:extLst>
            </p:cNvPr>
            <p:cNvSpPr/>
            <p:nvPr/>
          </p:nvSpPr>
          <p:spPr>
            <a:xfrm>
              <a:off x="652586" y="458999"/>
              <a:ext cx="5256000" cy="574473"/>
            </a:xfrm>
            <a:custGeom>
              <a:avLst/>
              <a:gdLst>
                <a:gd name="connsiteX0" fmla="*/ 0 w 5256000"/>
                <a:gd name="connsiteY0" fmla="*/ 82942 h 574473"/>
                <a:gd name="connsiteX1" fmla="*/ 82942 w 5256000"/>
                <a:gd name="connsiteY1" fmla="*/ 0 h 574473"/>
                <a:gd name="connsiteX2" fmla="*/ 5173058 w 5256000"/>
                <a:gd name="connsiteY2" fmla="*/ 0 h 574473"/>
                <a:gd name="connsiteX3" fmla="*/ 5256000 w 5256000"/>
                <a:gd name="connsiteY3" fmla="*/ 82942 h 574473"/>
                <a:gd name="connsiteX4" fmla="*/ 5256000 w 5256000"/>
                <a:gd name="connsiteY4" fmla="*/ 491531 h 574473"/>
                <a:gd name="connsiteX5" fmla="*/ 5173058 w 5256000"/>
                <a:gd name="connsiteY5" fmla="*/ 574473 h 574473"/>
                <a:gd name="connsiteX6" fmla="*/ 82942 w 5256000"/>
                <a:gd name="connsiteY6" fmla="*/ 574473 h 574473"/>
                <a:gd name="connsiteX7" fmla="*/ 0 w 5256000"/>
                <a:gd name="connsiteY7" fmla="*/ 491531 h 574473"/>
                <a:gd name="connsiteX8" fmla="*/ 0 w 525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204230" y="-92351"/>
                    <a:pt x="3584356" y="104030"/>
                    <a:pt x="5173058" y="0"/>
                  </a:cubicBezTo>
                  <a:cubicBezTo>
                    <a:pt x="5217008" y="2172"/>
                    <a:pt x="5259811" y="29465"/>
                    <a:pt x="5256000" y="82942"/>
                  </a:cubicBezTo>
                  <a:cubicBezTo>
                    <a:pt x="5247915" y="244919"/>
                    <a:pt x="5242797" y="382450"/>
                    <a:pt x="5256000" y="491531"/>
                  </a:cubicBezTo>
                  <a:cubicBezTo>
                    <a:pt x="5255626" y="542904"/>
                    <a:pt x="5213905" y="567011"/>
                    <a:pt x="5173058" y="574473"/>
                  </a:cubicBezTo>
                  <a:cubicBezTo>
                    <a:pt x="3834874" y="437847"/>
                    <a:pt x="1465670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525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930949" y="-168373"/>
                    <a:pt x="3744677" y="-141978"/>
                    <a:pt x="5173058" y="0"/>
                  </a:cubicBezTo>
                  <a:cubicBezTo>
                    <a:pt x="5217402" y="1693"/>
                    <a:pt x="5258644" y="35760"/>
                    <a:pt x="5256000" y="82942"/>
                  </a:cubicBezTo>
                  <a:cubicBezTo>
                    <a:pt x="5242215" y="283589"/>
                    <a:pt x="5219465" y="429706"/>
                    <a:pt x="5256000" y="491531"/>
                  </a:cubicBezTo>
                  <a:cubicBezTo>
                    <a:pt x="5252089" y="543285"/>
                    <a:pt x="5223490" y="577198"/>
                    <a:pt x="5173058" y="574473"/>
                  </a:cubicBezTo>
                  <a:cubicBezTo>
                    <a:pt x="3506827" y="662374"/>
                    <a:pt x="203537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766C9B-EBD9-1FC7-C93D-9B5D7DC3BE0B}"/>
                </a:ext>
              </a:extLst>
            </p:cNvPr>
            <p:cNvSpPr txBox="1"/>
            <p:nvPr/>
          </p:nvSpPr>
          <p:spPr>
            <a:xfrm>
              <a:off x="1918549" y="397669"/>
              <a:ext cx="41679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Từ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câu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ứng</a:t>
              </a:r>
              <a:r>
                <a:rPr kumimoji="0" lang="en-US" sz="3600" b="0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dụng</a:t>
              </a:r>
              <a:endParaRPr kumimoji="0" lang="en-US" sz="3600" b="0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  <p:pic>
          <p:nvPicPr>
            <p:cNvPr id="15" name="Picture 14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6C2FBD9E-9E76-7D22-78A9-41A455E639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44CA5900-5B80-F62E-00BF-55C088D669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0" t="116" r="6187" b="69797"/>
          <a:stretch/>
        </p:blipFill>
        <p:spPr>
          <a:xfrm>
            <a:off x="628649" y="1600926"/>
            <a:ext cx="10989461" cy="220808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66073DA-3445-2A32-85E7-2AD75F4F9E38}"/>
              </a:ext>
            </a:extLst>
          </p:cNvPr>
          <p:cNvSpPr txBox="1"/>
          <p:nvPr/>
        </p:nvSpPr>
        <p:spPr>
          <a:xfrm>
            <a:off x="1252400" y="1909128"/>
            <a:ext cx="447616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>
                <a:solidFill>
                  <a:srgbClr val="CC0099"/>
                </a:solidFill>
                <a:latin typeface="HP001 5 hàng" panose="020B0603050302020204" pitchFamily="34" charset="0"/>
              </a:rPr>
              <a:t>Rô</a:t>
            </a:r>
            <a:r>
              <a:rPr lang="en-US" sz="3600" b="1" noProof="0" dirty="0">
                <a:solidFill>
                  <a:srgbClr val="CC0099"/>
                </a:solidFill>
                <a:latin typeface="HP001 5 hàng" panose="020B0603050302020204" pitchFamily="34" charset="0"/>
              </a:rPr>
              <a:t> </a:t>
            </a:r>
            <a:r>
              <a:rPr lang="en-US" sz="3600" b="1" noProof="0" dirty="0" err="1">
                <a:solidFill>
                  <a:srgbClr val="CC0099"/>
                </a:solidFill>
                <a:latin typeface="HP001 5 hàng" panose="020B0603050302020204" pitchFamily="34" charset="0"/>
              </a:rPr>
              <a:t>bốt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FA80FA-3D41-1250-7EC3-F35328836B1C}"/>
              </a:ext>
            </a:extLst>
          </p:cNvPr>
          <p:cNvSpPr txBox="1"/>
          <p:nvPr/>
        </p:nvSpPr>
        <p:spPr>
          <a:xfrm>
            <a:off x="2095500" y="2519026"/>
            <a:ext cx="9069400" cy="785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9000"/>
              </a:lnSpc>
            </a:pPr>
            <a:r>
              <a:rPr lang="vi-VN" sz="3600" b="1" dirty="0">
                <a:solidFill>
                  <a:srgbClr val="CC0099"/>
                </a:solidFill>
                <a:latin typeface="HP001 5 hàng" panose="020B0603050302020204" pitchFamily="34" charset="0"/>
              </a:rPr>
              <a:t>Sài Gòn là xứ ngựa xe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749914-C9F3-4EFC-949A-AA1ADE68CEE7}"/>
              </a:ext>
            </a:extLst>
          </p:cNvPr>
          <p:cNvSpPr txBox="1"/>
          <p:nvPr/>
        </p:nvSpPr>
        <p:spPr>
          <a:xfrm>
            <a:off x="1285875" y="3261976"/>
            <a:ext cx="9069400" cy="785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9000"/>
              </a:lnSpc>
            </a:pPr>
            <a:r>
              <a:rPr lang="vi-VN" sz="3600" b="1" dirty="0">
                <a:solidFill>
                  <a:srgbClr val="CC0099"/>
                </a:solidFill>
                <a:latin typeface="HP001 5 hàng" panose="020B0603050302020204" pitchFamily="34" charset="0"/>
              </a:rPr>
              <a:t>Mỹ An là xứ xuồng ghe dập dìu</a:t>
            </a:r>
            <a:r>
              <a:rPr lang="en-US" sz="3600" b="1" dirty="0">
                <a:solidFill>
                  <a:srgbClr val="CC0099"/>
                </a:solidFill>
                <a:latin typeface="HP001 5 hàng" panose="020B0603050302020204" pitchFamily="34" charset="0"/>
              </a:rPr>
              <a:t>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915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port&#10;&#10;Description automatically generated">
            <a:extLst>
              <a:ext uri="{FF2B5EF4-FFF2-40B4-BE49-F238E27FC236}">
                <a16:creationId xmlns:a16="http://schemas.microsoft.com/office/drawing/2014/main" id="{7B5862ED-6EEE-0F9B-F37B-5ECBEDAFF3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" r="141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 descr="Icon&#10;&#10;Description automatically generated with medium confidence">
            <a:extLst>
              <a:ext uri="{FF2B5EF4-FFF2-40B4-BE49-F238E27FC236}">
                <a16:creationId xmlns:a16="http://schemas.microsoft.com/office/drawing/2014/main" id="{45AAA7E3-82F0-8A46-C512-31A868AD2A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" t="24369" r="5373" b="24369"/>
          <a:stretch/>
        </p:blipFill>
        <p:spPr>
          <a:xfrm>
            <a:off x="2166425" y="639000"/>
            <a:ext cx="10025575" cy="5580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8388BED-869E-5E75-06FC-F79425219CE7}"/>
              </a:ext>
            </a:extLst>
          </p:cNvPr>
          <p:cNvSpPr txBox="1"/>
          <p:nvPr/>
        </p:nvSpPr>
        <p:spPr>
          <a:xfrm>
            <a:off x="6545595" y="997242"/>
            <a:ext cx="2131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Dặn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dò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D79EC6-7074-637B-81EC-14F0E6C7DE12}"/>
              </a:ext>
            </a:extLst>
          </p:cNvPr>
          <p:cNvSpPr txBox="1"/>
          <p:nvPr/>
        </p:nvSpPr>
        <p:spPr>
          <a:xfrm>
            <a:off x="3162300" y="1705128"/>
            <a:ext cx="7601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Luyện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chữ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CB6574-4FF5-CCF2-A162-91EF6E3E2F82}"/>
              </a:ext>
            </a:extLst>
          </p:cNvPr>
          <p:cNvSpPr txBox="1"/>
          <p:nvPr/>
        </p:nvSpPr>
        <p:spPr>
          <a:xfrm>
            <a:off x="3143250" y="3167065"/>
            <a:ext cx="7620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Chuẩn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học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:…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7D3A4C-4389-BED3-37AC-B5A167D37BE4}"/>
              </a:ext>
            </a:extLst>
          </p:cNvPr>
          <p:cNvSpPr txBox="1"/>
          <p:nvPr/>
        </p:nvSpPr>
        <p:spPr>
          <a:xfrm>
            <a:off x="3124200" y="2436097"/>
            <a:ext cx="861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Thực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hiện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phần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nhà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vở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Tập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7B5B133-B12B-7414-E12D-24ACA3949F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30402" y="1594033"/>
            <a:ext cx="2215936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7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9" grpId="0"/>
          <p:bldP spid="20" grpId="0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2" dur="7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 tmFilter="0,0; .5, 1; 1, 1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9" grpId="0"/>
          <p:bldP spid="20" grpId="0"/>
          <p:bldP spid="21" grpId="0"/>
          <p:bldP spid="22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CFA7377-1FEB-DC7F-8704-B5C3D57D6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8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1CA14B3C-87C3-2122-95F1-9B89E7B57F4B}"/>
              </a:ext>
            </a:extLst>
          </p:cNvPr>
          <p:cNvGrpSpPr/>
          <p:nvPr/>
        </p:nvGrpSpPr>
        <p:grpSpPr>
          <a:xfrm>
            <a:off x="5125666" y="135771"/>
            <a:ext cx="6930768" cy="5868000"/>
            <a:chOff x="4227089" y="495000"/>
            <a:chExt cx="6930768" cy="5868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584775D6-7834-05FD-48EF-4856B0B07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254" t="15789" r="5161" b="9210"/>
            <a:stretch/>
          </p:blipFill>
          <p:spPr>
            <a:xfrm>
              <a:off x="4227089" y="495000"/>
              <a:ext cx="6930768" cy="586800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7568BE0-D9F0-DB91-B015-21D685AE745B}"/>
                </a:ext>
              </a:extLst>
            </p:cNvPr>
            <p:cNvSpPr txBox="1"/>
            <p:nvPr/>
          </p:nvSpPr>
          <p:spPr>
            <a:xfrm>
              <a:off x="8579379" y="4967866"/>
              <a:ext cx="16517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25400" h="2540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 w="3175">
                    <a:noFill/>
                    <a:prstDash val="solid"/>
                  </a:ln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>
                    <a:glow rad="152400">
                      <a:prstClr val="white"/>
                    </a:glow>
                    <a:innerShdw>
                      <a:prstClr val="black"/>
                    </a:innerShdw>
                  </a:effectLst>
                  <a:uLnTx/>
                  <a:uFillTx/>
                  <a:latin typeface="LNTH-Dinomiko" panose="02000500000000000000" pitchFamily="2" charset="0"/>
                  <a:ea typeface="+mn-ea"/>
                  <a:cs typeface="+mn-cs"/>
                </a:rPr>
                <a:t>TẬP VIẾT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754929" y="1368216"/>
            <a:ext cx="2203648" cy="4608000"/>
            <a:chOff x="2418461" y="1530511"/>
            <a:chExt cx="2203648" cy="460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8D8016B-AC90-B90D-D578-DBB307409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8461" y="1530511"/>
              <a:ext cx="2203648" cy="460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0047" y="3925873"/>
              <a:ext cx="535248" cy="53524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8B9B3A3-0B72-4B09-8214-1A7E82BE59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3193" y="1390931"/>
            <a:ext cx="5157663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52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A181486F-3C9C-9271-FFF4-5500BEF6BD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78E5A5D-1F25-EE9D-C423-D3EE104D24A8}"/>
              </a:ext>
            </a:extLst>
          </p:cNvPr>
          <p:cNvGrpSpPr/>
          <p:nvPr/>
        </p:nvGrpSpPr>
        <p:grpSpPr>
          <a:xfrm>
            <a:off x="5320471" y="-67532"/>
            <a:ext cx="6485680" cy="5107618"/>
            <a:chOff x="5320471" y="-67532"/>
            <a:chExt cx="6485680" cy="510761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61C050C-4016-A778-E0DA-BB508CF567F5}"/>
                </a:ext>
              </a:extLst>
            </p:cNvPr>
            <p:cNvSpPr/>
            <p:nvPr/>
          </p:nvSpPr>
          <p:spPr>
            <a:xfrm>
              <a:off x="5320471" y="397327"/>
              <a:ext cx="6480000" cy="4642759"/>
            </a:xfrm>
            <a:custGeom>
              <a:avLst/>
              <a:gdLst>
                <a:gd name="connsiteX0" fmla="*/ 0 w 6480000"/>
                <a:gd name="connsiteY0" fmla="*/ 702682 h 4642759"/>
                <a:gd name="connsiteX1" fmla="*/ 702682 w 6480000"/>
                <a:gd name="connsiteY1" fmla="*/ 0 h 4642759"/>
                <a:gd name="connsiteX2" fmla="*/ 1114291 w 6480000"/>
                <a:gd name="connsiteY2" fmla="*/ 0 h 4642759"/>
                <a:gd name="connsiteX3" fmla="*/ 1779633 w 6480000"/>
                <a:gd name="connsiteY3" fmla="*/ 0 h 4642759"/>
                <a:gd name="connsiteX4" fmla="*/ 2191242 w 6480000"/>
                <a:gd name="connsiteY4" fmla="*/ 0 h 4642759"/>
                <a:gd name="connsiteX5" fmla="*/ 2704344 w 6480000"/>
                <a:gd name="connsiteY5" fmla="*/ 0 h 4642759"/>
                <a:gd name="connsiteX6" fmla="*/ 3115953 w 6480000"/>
                <a:gd name="connsiteY6" fmla="*/ 0 h 4642759"/>
                <a:gd name="connsiteX7" fmla="*/ 3629055 w 6480000"/>
                <a:gd name="connsiteY7" fmla="*/ 0 h 4642759"/>
                <a:gd name="connsiteX8" fmla="*/ 4142158 w 6480000"/>
                <a:gd name="connsiteY8" fmla="*/ 0 h 4642759"/>
                <a:gd name="connsiteX9" fmla="*/ 4706006 w 6480000"/>
                <a:gd name="connsiteY9" fmla="*/ 0 h 4642759"/>
                <a:gd name="connsiteX10" fmla="*/ 5777318 w 6480000"/>
                <a:gd name="connsiteY10" fmla="*/ 0 h 4642759"/>
                <a:gd name="connsiteX11" fmla="*/ 6480000 w 6480000"/>
                <a:gd name="connsiteY11" fmla="*/ 702682 h 4642759"/>
                <a:gd name="connsiteX12" fmla="*/ 6480000 w 6480000"/>
                <a:gd name="connsiteY12" fmla="*/ 1306996 h 4642759"/>
                <a:gd name="connsiteX13" fmla="*/ 6480000 w 6480000"/>
                <a:gd name="connsiteY13" fmla="*/ 1911309 h 4642759"/>
                <a:gd name="connsiteX14" fmla="*/ 6480000 w 6480000"/>
                <a:gd name="connsiteY14" fmla="*/ 2450875 h 4642759"/>
                <a:gd name="connsiteX15" fmla="*/ 6480000 w 6480000"/>
                <a:gd name="connsiteY15" fmla="*/ 2925693 h 4642759"/>
                <a:gd name="connsiteX16" fmla="*/ 6480000 w 6480000"/>
                <a:gd name="connsiteY16" fmla="*/ 3940077 h 4642759"/>
                <a:gd name="connsiteX17" fmla="*/ 5777318 w 6480000"/>
                <a:gd name="connsiteY17" fmla="*/ 4642759 h 4642759"/>
                <a:gd name="connsiteX18" fmla="*/ 5264216 w 6480000"/>
                <a:gd name="connsiteY18" fmla="*/ 4642759 h 4642759"/>
                <a:gd name="connsiteX19" fmla="*/ 4852607 w 6480000"/>
                <a:gd name="connsiteY19" fmla="*/ 4642759 h 4642759"/>
                <a:gd name="connsiteX20" fmla="*/ 4187265 w 6480000"/>
                <a:gd name="connsiteY20" fmla="*/ 4642759 h 4642759"/>
                <a:gd name="connsiteX21" fmla="*/ 3572671 w 6480000"/>
                <a:gd name="connsiteY21" fmla="*/ 4642759 h 4642759"/>
                <a:gd name="connsiteX22" fmla="*/ 3059568 w 6480000"/>
                <a:gd name="connsiteY22" fmla="*/ 4642759 h 4642759"/>
                <a:gd name="connsiteX23" fmla="*/ 2444974 w 6480000"/>
                <a:gd name="connsiteY23" fmla="*/ 4642759 h 4642759"/>
                <a:gd name="connsiteX24" fmla="*/ 1931872 w 6480000"/>
                <a:gd name="connsiteY24" fmla="*/ 4642759 h 4642759"/>
                <a:gd name="connsiteX25" fmla="*/ 1266530 w 6480000"/>
                <a:gd name="connsiteY25" fmla="*/ 4642759 h 4642759"/>
                <a:gd name="connsiteX26" fmla="*/ 702682 w 6480000"/>
                <a:gd name="connsiteY26" fmla="*/ 4642759 h 4642759"/>
                <a:gd name="connsiteX27" fmla="*/ 0 w 6480000"/>
                <a:gd name="connsiteY27" fmla="*/ 3940077 h 4642759"/>
                <a:gd name="connsiteX28" fmla="*/ 0 w 6480000"/>
                <a:gd name="connsiteY28" fmla="*/ 3465259 h 4642759"/>
                <a:gd name="connsiteX29" fmla="*/ 0 w 6480000"/>
                <a:gd name="connsiteY29" fmla="*/ 2893319 h 4642759"/>
                <a:gd name="connsiteX30" fmla="*/ 0 w 6480000"/>
                <a:gd name="connsiteY30" fmla="*/ 2450875 h 4642759"/>
                <a:gd name="connsiteX31" fmla="*/ 0 w 6480000"/>
                <a:gd name="connsiteY31" fmla="*/ 1878936 h 4642759"/>
                <a:gd name="connsiteX32" fmla="*/ 0 w 6480000"/>
                <a:gd name="connsiteY32" fmla="*/ 1371744 h 4642759"/>
                <a:gd name="connsiteX33" fmla="*/ 0 w 6480000"/>
                <a:gd name="connsiteY33" fmla="*/ 702682 h 464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480000" h="4642759" fill="none" extrusionOk="0">
                  <a:moveTo>
                    <a:pt x="0" y="702682"/>
                  </a:moveTo>
                  <a:cubicBezTo>
                    <a:pt x="-22130" y="379338"/>
                    <a:pt x="370968" y="-45805"/>
                    <a:pt x="702682" y="0"/>
                  </a:cubicBezTo>
                  <a:cubicBezTo>
                    <a:pt x="807949" y="-37031"/>
                    <a:pt x="1017275" y="20451"/>
                    <a:pt x="1114291" y="0"/>
                  </a:cubicBezTo>
                  <a:cubicBezTo>
                    <a:pt x="1211307" y="-20451"/>
                    <a:pt x="1474548" y="28264"/>
                    <a:pt x="1779633" y="0"/>
                  </a:cubicBezTo>
                  <a:cubicBezTo>
                    <a:pt x="2084718" y="-28264"/>
                    <a:pt x="2061702" y="20773"/>
                    <a:pt x="2191242" y="0"/>
                  </a:cubicBezTo>
                  <a:cubicBezTo>
                    <a:pt x="2320782" y="-20773"/>
                    <a:pt x="2529065" y="35468"/>
                    <a:pt x="2704344" y="0"/>
                  </a:cubicBezTo>
                  <a:cubicBezTo>
                    <a:pt x="2879623" y="-35468"/>
                    <a:pt x="2939958" y="30911"/>
                    <a:pt x="3115953" y="0"/>
                  </a:cubicBezTo>
                  <a:cubicBezTo>
                    <a:pt x="3291948" y="-30911"/>
                    <a:pt x="3387734" y="13488"/>
                    <a:pt x="3629055" y="0"/>
                  </a:cubicBezTo>
                  <a:cubicBezTo>
                    <a:pt x="3870376" y="-13488"/>
                    <a:pt x="3972349" y="34919"/>
                    <a:pt x="4142158" y="0"/>
                  </a:cubicBezTo>
                  <a:cubicBezTo>
                    <a:pt x="4311967" y="-34919"/>
                    <a:pt x="4509587" y="57249"/>
                    <a:pt x="4706006" y="0"/>
                  </a:cubicBezTo>
                  <a:cubicBezTo>
                    <a:pt x="4902425" y="-57249"/>
                    <a:pt x="5359010" y="19509"/>
                    <a:pt x="5777318" y="0"/>
                  </a:cubicBezTo>
                  <a:cubicBezTo>
                    <a:pt x="6254349" y="-14738"/>
                    <a:pt x="6508452" y="301036"/>
                    <a:pt x="6480000" y="702682"/>
                  </a:cubicBezTo>
                  <a:cubicBezTo>
                    <a:pt x="6494623" y="987280"/>
                    <a:pt x="6469628" y="1153786"/>
                    <a:pt x="6480000" y="1306996"/>
                  </a:cubicBezTo>
                  <a:cubicBezTo>
                    <a:pt x="6490372" y="1460206"/>
                    <a:pt x="6446624" y="1690104"/>
                    <a:pt x="6480000" y="1911309"/>
                  </a:cubicBezTo>
                  <a:cubicBezTo>
                    <a:pt x="6513376" y="2132514"/>
                    <a:pt x="6431780" y="2318033"/>
                    <a:pt x="6480000" y="2450875"/>
                  </a:cubicBezTo>
                  <a:cubicBezTo>
                    <a:pt x="6528220" y="2583717"/>
                    <a:pt x="6424269" y="2818497"/>
                    <a:pt x="6480000" y="2925693"/>
                  </a:cubicBezTo>
                  <a:cubicBezTo>
                    <a:pt x="6535731" y="3032889"/>
                    <a:pt x="6477615" y="3440610"/>
                    <a:pt x="6480000" y="3940077"/>
                  </a:cubicBezTo>
                  <a:cubicBezTo>
                    <a:pt x="6430829" y="4302037"/>
                    <a:pt x="6180953" y="4708050"/>
                    <a:pt x="5777318" y="4642759"/>
                  </a:cubicBezTo>
                  <a:cubicBezTo>
                    <a:pt x="5567353" y="4655932"/>
                    <a:pt x="5418228" y="4617636"/>
                    <a:pt x="5264216" y="4642759"/>
                  </a:cubicBezTo>
                  <a:cubicBezTo>
                    <a:pt x="5110204" y="4667882"/>
                    <a:pt x="4949266" y="4618116"/>
                    <a:pt x="4852607" y="4642759"/>
                  </a:cubicBezTo>
                  <a:cubicBezTo>
                    <a:pt x="4755948" y="4667402"/>
                    <a:pt x="4367949" y="4582066"/>
                    <a:pt x="4187265" y="4642759"/>
                  </a:cubicBezTo>
                  <a:cubicBezTo>
                    <a:pt x="4006581" y="4703452"/>
                    <a:pt x="3727453" y="4602890"/>
                    <a:pt x="3572671" y="4642759"/>
                  </a:cubicBezTo>
                  <a:cubicBezTo>
                    <a:pt x="3417889" y="4682628"/>
                    <a:pt x="3278305" y="4637563"/>
                    <a:pt x="3059568" y="4642759"/>
                  </a:cubicBezTo>
                  <a:cubicBezTo>
                    <a:pt x="2840831" y="4647955"/>
                    <a:pt x="2615367" y="4569167"/>
                    <a:pt x="2444974" y="4642759"/>
                  </a:cubicBezTo>
                  <a:cubicBezTo>
                    <a:pt x="2274581" y="4716351"/>
                    <a:pt x="2087969" y="4616202"/>
                    <a:pt x="1931872" y="4642759"/>
                  </a:cubicBezTo>
                  <a:cubicBezTo>
                    <a:pt x="1775775" y="4669316"/>
                    <a:pt x="1544008" y="4599067"/>
                    <a:pt x="1266530" y="4642759"/>
                  </a:cubicBezTo>
                  <a:cubicBezTo>
                    <a:pt x="989052" y="4686451"/>
                    <a:pt x="945961" y="4602867"/>
                    <a:pt x="702682" y="4642759"/>
                  </a:cubicBezTo>
                  <a:cubicBezTo>
                    <a:pt x="375484" y="4694832"/>
                    <a:pt x="-102145" y="4315429"/>
                    <a:pt x="0" y="3940077"/>
                  </a:cubicBezTo>
                  <a:cubicBezTo>
                    <a:pt x="-256" y="3766365"/>
                    <a:pt x="473" y="3604046"/>
                    <a:pt x="0" y="3465259"/>
                  </a:cubicBezTo>
                  <a:cubicBezTo>
                    <a:pt x="-473" y="3326472"/>
                    <a:pt x="38608" y="3153767"/>
                    <a:pt x="0" y="2893319"/>
                  </a:cubicBezTo>
                  <a:cubicBezTo>
                    <a:pt x="-38608" y="2632871"/>
                    <a:pt x="6442" y="2548452"/>
                    <a:pt x="0" y="2450875"/>
                  </a:cubicBezTo>
                  <a:cubicBezTo>
                    <a:pt x="-6442" y="2353298"/>
                    <a:pt x="21469" y="2162182"/>
                    <a:pt x="0" y="1878936"/>
                  </a:cubicBezTo>
                  <a:cubicBezTo>
                    <a:pt x="-21469" y="1595690"/>
                    <a:pt x="23617" y="1547861"/>
                    <a:pt x="0" y="1371744"/>
                  </a:cubicBezTo>
                  <a:cubicBezTo>
                    <a:pt x="-23617" y="1195627"/>
                    <a:pt x="31149" y="1013455"/>
                    <a:pt x="0" y="702682"/>
                  </a:cubicBezTo>
                  <a:close/>
                </a:path>
                <a:path w="6480000" h="4642759" stroke="0" extrusionOk="0">
                  <a:moveTo>
                    <a:pt x="0" y="702682"/>
                  </a:moveTo>
                  <a:cubicBezTo>
                    <a:pt x="12132" y="336947"/>
                    <a:pt x="389854" y="-62104"/>
                    <a:pt x="702682" y="0"/>
                  </a:cubicBezTo>
                  <a:cubicBezTo>
                    <a:pt x="962773" y="-65219"/>
                    <a:pt x="1062375" y="41269"/>
                    <a:pt x="1266530" y="0"/>
                  </a:cubicBezTo>
                  <a:cubicBezTo>
                    <a:pt x="1470685" y="-41269"/>
                    <a:pt x="1637598" y="31142"/>
                    <a:pt x="1830379" y="0"/>
                  </a:cubicBezTo>
                  <a:cubicBezTo>
                    <a:pt x="2023160" y="-31142"/>
                    <a:pt x="2106229" y="1481"/>
                    <a:pt x="2292735" y="0"/>
                  </a:cubicBezTo>
                  <a:cubicBezTo>
                    <a:pt x="2479241" y="-1481"/>
                    <a:pt x="2631121" y="38776"/>
                    <a:pt x="2805837" y="0"/>
                  </a:cubicBezTo>
                  <a:cubicBezTo>
                    <a:pt x="2980553" y="-38776"/>
                    <a:pt x="3199911" y="22211"/>
                    <a:pt x="3420432" y="0"/>
                  </a:cubicBezTo>
                  <a:cubicBezTo>
                    <a:pt x="3640953" y="-22211"/>
                    <a:pt x="3835277" y="188"/>
                    <a:pt x="3984280" y="0"/>
                  </a:cubicBezTo>
                  <a:cubicBezTo>
                    <a:pt x="4133283" y="-188"/>
                    <a:pt x="4461111" y="14485"/>
                    <a:pt x="4649621" y="0"/>
                  </a:cubicBezTo>
                  <a:cubicBezTo>
                    <a:pt x="4838131" y="-14485"/>
                    <a:pt x="5022547" y="24690"/>
                    <a:pt x="5162723" y="0"/>
                  </a:cubicBezTo>
                  <a:cubicBezTo>
                    <a:pt x="5302899" y="-24690"/>
                    <a:pt x="5638694" y="9364"/>
                    <a:pt x="5777318" y="0"/>
                  </a:cubicBezTo>
                  <a:cubicBezTo>
                    <a:pt x="6065835" y="-20031"/>
                    <a:pt x="6527022" y="262536"/>
                    <a:pt x="6480000" y="702682"/>
                  </a:cubicBezTo>
                  <a:cubicBezTo>
                    <a:pt x="6488513" y="865728"/>
                    <a:pt x="6435115" y="1029272"/>
                    <a:pt x="6480000" y="1145126"/>
                  </a:cubicBezTo>
                  <a:cubicBezTo>
                    <a:pt x="6524885" y="1260980"/>
                    <a:pt x="6426678" y="1541217"/>
                    <a:pt x="6480000" y="1684692"/>
                  </a:cubicBezTo>
                  <a:cubicBezTo>
                    <a:pt x="6533322" y="1828167"/>
                    <a:pt x="6455778" y="2020251"/>
                    <a:pt x="6480000" y="2224258"/>
                  </a:cubicBezTo>
                  <a:cubicBezTo>
                    <a:pt x="6504222" y="2428265"/>
                    <a:pt x="6432750" y="2559143"/>
                    <a:pt x="6480000" y="2763823"/>
                  </a:cubicBezTo>
                  <a:cubicBezTo>
                    <a:pt x="6527250" y="2968504"/>
                    <a:pt x="6461108" y="3093164"/>
                    <a:pt x="6480000" y="3368137"/>
                  </a:cubicBezTo>
                  <a:cubicBezTo>
                    <a:pt x="6498892" y="3643110"/>
                    <a:pt x="6473944" y="3744764"/>
                    <a:pt x="6480000" y="3940077"/>
                  </a:cubicBezTo>
                  <a:cubicBezTo>
                    <a:pt x="6460164" y="4318303"/>
                    <a:pt x="6181395" y="4712727"/>
                    <a:pt x="5777318" y="4642759"/>
                  </a:cubicBezTo>
                  <a:cubicBezTo>
                    <a:pt x="5621807" y="4681699"/>
                    <a:pt x="5324417" y="4632112"/>
                    <a:pt x="5111977" y="4642759"/>
                  </a:cubicBezTo>
                  <a:cubicBezTo>
                    <a:pt x="4899537" y="4653406"/>
                    <a:pt x="4661761" y="4581544"/>
                    <a:pt x="4446636" y="4642759"/>
                  </a:cubicBezTo>
                  <a:cubicBezTo>
                    <a:pt x="4231511" y="4703974"/>
                    <a:pt x="4125615" y="4593430"/>
                    <a:pt x="4035026" y="4642759"/>
                  </a:cubicBezTo>
                  <a:cubicBezTo>
                    <a:pt x="3944437" y="4692088"/>
                    <a:pt x="3681543" y="4631724"/>
                    <a:pt x="3521924" y="4642759"/>
                  </a:cubicBezTo>
                  <a:cubicBezTo>
                    <a:pt x="3362305" y="4653794"/>
                    <a:pt x="3202396" y="4614337"/>
                    <a:pt x="3008822" y="4642759"/>
                  </a:cubicBezTo>
                  <a:cubicBezTo>
                    <a:pt x="2815248" y="4671181"/>
                    <a:pt x="2706388" y="4620658"/>
                    <a:pt x="2546466" y="4642759"/>
                  </a:cubicBezTo>
                  <a:cubicBezTo>
                    <a:pt x="2386544" y="4664860"/>
                    <a:pt x="2217679" y="4614134"/>
                    <a:pt x="2084111" y="4642759"/>
                  </a:cubicBezTo>
                  <a:cubicBezTo>
                    <a:pt x="1950543" y="4671384"/>
                    <a:pt x="1730848" y="4605367"/>
                    <a:pt x="1621755" y="4642759"/>
                  </a:cubicBezTo>
                  <a:cubicBezTo>
                    <a:pt x="1512662" y="4680151"/>
                    <a:pt x="909551" y="4540893"/>
                    <a:pt x="702682" y="4642759"/>
                  </a:cubicBezTo>
                  <a:cubicBezTo>
                    <a:pt x="333996" y="4659682"/>
                    <a:pt x="45661" y="4403993"/>
                    <a:pt x="0" y="3940077"/>
                  </a:cubicBezTo>
                  <a:cubicBezTo>
                    <a:pt x="-6445" y="3728676"/>
                    <a:pt x="52318" y="3621876"/>
                    <a:pt x="0" y="3432885"/>
                  </a:cubicBezTo>
                  <a:cubicBezTo>
                    <a:pt x="-52318" y="3243894"/>
                    <a:pt x="4005" y="3034675"/>
                    <a:pt x="0" y="2925693"/>
                  </a:cubicBezTo>
                  <a:cubicBezTo>
                    <a:pt x="-4005" y="2816711"/>
                    <a:pt x="62537" y="2522069"/>
                    <a:pt x="0" y="2321380"/>
                  </a:cubicBezTo>
                  <a:cubicBezTo>
                    <a:pt x="-62537" y="2120691"/>
                    <a:pt x="27542" y="1979008"/>
                    <a:pt x="0" y="1814188"/>
                  </a:cubicBezTo>
                  <a:cubicBezTo>
                    <a:pt x="-27542" y="1649368"/>
                    <a:pt x="22615" y="1480913"/>
                    <a:pt x="0" y="1306996"/>
                  </a:cubicBezTo>
                  <a:cubicBezTo>
                    <a:pt x="-22615" y="1133079"/>
                    <a:pt x="7368" y="823758"/>
                    <a:pt x="0" y="702682"/>
                  </a:cubicBezTo>
                  <a:close/>
                </a:path>
              </a:pathLst>
            </a:custGeom>
            <a:ln w="38100" cmpd="thinThick">
              <a:solidFill>
                <a:srgbClr val="058E76"/>
              </a:solidFill>
              <a:extLst>
                <a:ext uri="{C807C97D-BFC1-408E-A445-0C87EB9F89A2}">
                  <ask:lineSketchStyleProps xmlns:ask="http://schemas.microsoft.com/office/drawing/2018/sketchyshapes" sd="376331080">
                    <a:prstGeom prst="roundRect">
                      <a:avLst>
                        <a:gd name="adj" fmla="val 15135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20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962CB845-6A09-3A65-8EB3-7B4981458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6151" y="-67532"/>
              <a:ext cx="1080000" cy="108000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F59E832E-3394-B128-96A8-DDBB399D6028}"/>
              </a:ext>
            </a:extLst>
          </p:cNvPr>
          <p:cNvGrpSpPr/>
          <p:nvPr/>
        </p:nvGrpSpPr>
        <p:grpSpPr>
          <a:xfrm>
            <a:off x="5634771" y="1955527"/>
            <a:ext cx="5427364" cy="684000"/>
            <a:chOff x="5634771" y="1955527"/>
            <a:chExt cx="5427364" cy="684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207162-4274-C1E6-2918-B0BBE695944C}"/>
                </a:ext>
              </a:extLst>
            </p:cNvPr>
            <p:cNvSpPr txBox="1"/>
            <p:nvPr/>
          </p:nvSpPr>
          <p:spPr>
            <a:xfrm>
              <a:off x="5715991" y="2002129"/>
              <a:ext cx="534614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HP001 5 hàng" panose="020B0603050302020204" pitchFamily="34" charset="0"/>
                </a:rPr>
                <a:t>R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……………….</a:t>
              </a:r>
            </a:p>
          </p:txBody>
        </p: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BBFB2092-6FCA-C722-028B-1B52E5269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34771" y="1955527"/>
              <a:ext cx="490049" cy="684000"/>
            </a:xfrm>
            <a:prstGeom prst="rect">
              <a:avLst/>
            </a:prstGeom>
          </p:spPr>
        </p:pic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563D29E-436C-43B3-5E61-F159EA3587A3}"/>
              </a:ext>
            </a:extLst>
          </p:cNvPr>
          <p:cNvGrpSpPr/>
          <p:nvPr/>
        </p:nvGrpSpPr>
        <p:grpSpPr>
          <a:xfrm>
            <a:off x="5609856" y="3410574"/>
            <a:ext cx="4782800" cy="684000"/>
            <a:chOff x="5609856" y="3410574"/>
            <a:chExt cx="4782800" cy="6840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B4341B-5A7B-1764-A750-44A3DB1E4AAE}"/>
                </a:ext>
              </a:extLst>
            </p:cNvPr>
            <p:cNvSpPr txBox="1"/>
            <p:nvPr/>
          </p:nvSpPr>
          <p:spPr>
            <a:xfrm>
              <a:off x="5715991" y="3460187"/>
              <a:ext cx="467666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HP001 5 hàng" panose="020B0603050302020204" pitchFamily="34" charset="0"/>
                </a:rPr>
                <a:t>R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gồm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………...</a:t>
              </a:r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506D0414-3357-81D9-DEDA-1981E4ED2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09856" y="3410574"/>
              <a:ext cx="508288" cy="68400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7FF3A05-6180-219A-2BB0-EDD42A0DE31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891" r="7736" b="35652"/>
          <a:stretch/>
        </p:blipFill>
        <p:spPr>
          <a:xfrm>
            <a:off x="0" y="3785372"/>
            <a:ext cx="12192000" cy="30726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70C0F2-5A59-4D85-0979-2A9CE56A8C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103" y="373530"/>
            <a:ext cx="3556074" cy="377665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0109F5F-3F5F-B593-0AA5-5A1C9B0861FB}"/>
              </a:ext>
            </a:extLst>
          </p:cNvPr>
          <p:cNvGrpSpPr/>
          <p:nvPr/>
        </p:nvGrpSpPr>
        <p:grpSpPr>
          <a:xfrm>
            <a:off x="5492663" y="1039906"/>
            <a:ext cx="1516467" cy="1008000"/>
            <a:chOff x="5711646" y="1007249"/>
            <a:chExt cx="1516467" cy="10080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907CF8C-4C89-7436-8706-154915695896}"/>
                </a:ext>
              </a:extLst>
            </p:cNvPr>
            <p:cNvSpPr/>
            <p:nvPr/>
          </p:nvSpPr>
          <p:spPr>
            <a:xfrm>
              <a:off x="6033914" y="1247424"/>
              <a:ext cx="1194199" cy="527650"/>
            </a:xfrm>
            <a:custGeom>
              <a:avLst/>
              <a:gdLst>
                <a:gd name="connsiteX0" fmla="*/ 0 w 1194199"/>
                <a:gd name="connsiteY0" fmla="*/ 87943 h 527650"/>
                <a:gd name="connsiteX1" fmla="*/ 87943 w 1194199"/>
                <a:gd name="connsiteY1" fmla="*/ 0 h 527650"/>
                <a:gd name="connsiteX2" fmla="*/ 1106256 w 1194199"/>
                <a:gd name="connsiteY2" fmla="*/ 0 h 527650"/>
                <a:gd name="connsiteX3" fmla="*/ 1194199 w 1194199"/>
                <a:gd name="connsiteY3" fmla="*/ 87943 h 527650"/>
                <a:gd name="connsiteX4" fmla="*/ 1194199 w 1194199"/>
                <a:gd name="connsiteY4" fmla="*/ 439707 h 527650"/>
                <a:gd name="connsiteX5" fmla="*/ 1106256 w 1194199"/>
                <a:gd name="connsiteY5" fmla="*/ 527650 h 527650"/>
                <a:gd name="connsiteX6" fmla="*/ 87943 w 1194199"/>
                <a:gd name="connsiteY6" fmla="*/ 527650 h 527650"/>
                <a:gd name="connsiteX7" fmla="*/ 0 w 1194199"/>
                <a:gd name="connsiteY7" fmla="*/ 439707 h 527650"/>
                <a:gd name="connsiteX8" fmla="*/ 0 w 1194199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4199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448578" y="11603"/>
                    <a:pt x="750771" y="73462"/>
                    <a:pt x="1106256" y="0"/>
                  </a:cubicBezTo>
                  <a:cubicBezTo>
                    <a:pt x="1154109" y="562"/>
                    <a:pt x="1187948" y="40513"/>
                    <a:pt x="1194199" y="87943"/>
                  </a:cubicBezTo>
                  <a:cubicBezTo>
                    <a:pt x="1184879" y="136459"/>
                    <a:pt x="1192817" y="330515"/>
                    <a:pt x="1194199" y="439707"/>
                  </a:cubicBezTo>
                  <a:cubicBezTo>
                    <a:pt x="1198574" y="479917"/>
                    <a:pt x="1160481" y="529664"/>
                    <a:pt x="1106256" y="527650"/>
                  </a:cubicBezTo>
                  <a:cubicBezTo>
                    <a:pt x="603482" y="517345"/>
                    <a:pt x="338151" y="544908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194199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373448" y="-17889"/>
                    <a:pt x="786878" y="-16752"/>
                    <a:pt x="1106256" y="0"/>
                  </a:cubicBezTo>
                  <a:cubicBezTo>
                    <a:pt x="1159102" y="-1621"/>
                    <a:pt x="1187354" y="41292"/>
                    <a:pt x="1194199" y="87943"/>
                  </a:cubicBezTo>
                  <a:cubicBezTo>
                    <a:pt x="1215604" y="155729"/>
                    <a:pt x="1163891" y="347251"/>
                    <a:pt x="1194199" y="439707"/>
                  </a:cubicBezTo>
                  <a:cubicBezTo>
                    <a:pt x="1187732" y="491433"/>
                    <a:pt x="1153929" y="528035"/>
                    <a:pt x="1106256" y="527650"/>
                  </a:cubicBezTo>
                  <a:cubicBezTo>
                    <a:pt x="989586" y="509566"/>
                    <a:pt x="268745" y="500534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E646F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ô li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73454A2-8F66-D12E-3183-D47C6D917F83}"/>
                </a:ext>
              </a:extLst>
            </p:cNvPr>
            <p:cNvGrpSpPr/>
            <p:nvPr/>
          </p:nvGrpSpPr>
          <p:grpSpPr>
            <a:xfrm>
              <a:off x="5711646" y="1007249"/>
              <a:ext cx="622000" cy="1008000"/>
              <a:chOff x="5695779" y="1035593"/>
              <a:chExt cx="622000" cy="1008000"/>
            </a:xfrm>
          </p:grpSpPr>
          <p:pic>
            <p:nvPicPr>
              <p:cNvPr id="30" name="Picture 29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EB2463AF-98DA-E6F0-9BB3-0CBE288E9B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342"/>
              <a:stretch/>
            </p:blipFill>
            <p:spPr>
              <a:xfrm>
                <a:off x="5695779" y="1035593"/>
                <a:ext cx="621999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5F0341C-3769-4E58-9AE6-6FC23F9AC356}"/>
                  </a:ext>
                </a:extLst>
              </p:cNvPr>
              <p:cNvSpPr txBox="1"/>
              <p:nvPr/>
            </p:nvSpPr>
            <p:spPr>
              <a:xfrm>
                <a:off x="5705937" y="11739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EFC9B6-4ACE-2B99-28BA-0A147A5B7ED4}"/>
              </a:ext>
            </a:extLst>
          </p:cNvPr>
          <p:cNvGrpSpPr/>
          <p:nvPr/>
        </p:nvGrpSpPr>
        <p:grpSpPr>
          <a:xfrm>
            <a:off x="7382259" y="1039906"/>
            <a:ext cx="2314733" cy="1008000"/>
            <a:chOff x="7721896" y="1007249"/>
            <a:chExt cx="2314733" cy="1008000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3939E24-5655-645C-38E1-94D5AE62F519}"/>
                </a:ext>
              </a:extLst>
            </p:cNvPr>
            <p:cNvSpPr/>
            <p:nvPr/>
          </p:nvSpPr>
          <p:spPr>
            <a:xfrm>
              <a:off x="8027817" y="1247424"/>
              <a:ext cx="2008812" cy="527650"/>
            </a:xfrm>
            <a:custGeom>
              <a:avLst/>
              <a:gdLst>
                <a:gd name="connsiteX0" fmla="*/ 0 w 2008812"/>
                <a:gd name="connsiteY0" fmla="*/ 87943 h 527650"/>
                <a:gd name="connsiteX1" fmla="*/ 87943 w 2008812"/>
                <a:gd name="connsiteY1" fmla="*/ 0 h 527650"/>
                <a:gd name="connsiteX2" fmla="*/ 1920869 w 2008812"/>
                <a:gd name="connsiteY2" fmla="*/ 0 h 527650"/>
                <a:gd name="connsiteX3" fmla="*/ 2008812 w 2008812"/>
                <a:gd name="connsiteY3" fmla="*/ 87943 h 527650"/>
                <a:gd name="connsiteX4" fmla="*/ 2008812 w 2008812"/>
                <a:gd name="connsiteY4" fmla="*/ 439707 h 527650"/>
                <a:gd name="connsiteX5" fmla="*/ 1920869 w 2008812"/>
                <a:gd name="connsiteY5" fmla="*/ 527650 h 527650"/>
                <a:gd name="connsiteX6" fmla="*/ 87943 w 2008812"/>
                <a:gd name="connsiteY6" fmla="*/ 527650 h 527650"/>
                <a:gd name="connsiteX7" fmla="*/ 0 w 2008812"/>
                <a:gd name="connsiteY7" fmla="*/ 439707 h 527650"/>
                <a:gd name="connsiteX8" fmla="*/ 0 w 2008812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8812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851470" y="45169"/>
                    <a:pt x="1018992" y="151873"/>
                    <a:pt x="1920869" y="0"/>
                  </a:cubicBezTo>
                  <a:cubicBezTo>
                    <a:pt x="1968722" y="562"/>
                    <a:pt x="2002561" y="40513"/>
                    <a:pt x="2008812" y="87943"/>
                  </a:cubicBezTo>
                  <a:cubicBezTo>
                    <a:pt x="1999492" y="136459"/>
                    <a:pt x="2007430" y="330515"/>
                    <a:pt x="2008812" y="439707"/>
                  </a:cubicBezTo>
                  <a:cubicBezTo>
                    <a:pt x="2013187" y="479917"/>
                    <a:pt x="1975094" y="529664"/>
                    <a:pt x="1920869" y="527650"/>
                  </a:cubicBezTo>
                  <a:cubicBezTo>
                    <a:pt x="1104721" y="541887"/>
                    <a:pt x="969255" y="391583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2008812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387849" y="-96543"/>
                    <a:pt x="1162426" y="148274"/>
                    <a:pt x="1920869" y="0"/>
                  </a:cubicBezTo>
                  <a:cubicBezTo>
                    <a:pt x="1973715" y="-1621"/>
                    <a:pt x="2001967" y="41292"/>
                    <a:pt x="2008812" y="87943"/>
                  </a:cubicBezTo>
                  <a:cubicBezTo>
                    <a:pt x="2030217" y="155729"/>
                    <a:pt x="1978504" y="347251"/>
                    <a:pt x="2008812" y="439707"/>
                  </a:cubicBezTo>
                  <a:cubicBezTo>
                    <a:pt x="2002345" y="491433"/>
                    <a:pt x="1968542" y="528035"/>
                    <a:pt x="1920869" y="527650"/>
                  </a:cubicBezTo>
                  <a:cubicBezTo>
                    <a:pt x="1637947" y="567330"/>
                    <a:pt x="521680" y="583385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39AE7D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ô li rưỡi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8BEBBC9-DF72-4C48-8C41-42D87D7622FD}"/>
                </a:ext>
              </a:extLst>
            </p:cNvPr>
            <p:cNvGrpSpPr/>
            <p:nvPr/>
          </p:nvGrpSpPr>
          <p:grpSpPr>
            <a:xfrm>
              <a:off x="7721896" y="1007249"/>
              <a:ext cx="616187" cy="1008000"/>
              <a:chOff x="6962425" y="1142647"/>
              <a:chExt cx="616187" cy="1008000"/>
            </a:xfrm>
          </p:grpSpPr>
          <p:pic>
            <p:nvPicPr>
              <p:cNvPr id="38" name="Picture 3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D4340CE4-F571-D140-E2B3-CE39C74AC7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658" r="33233"/>
              <a:stretch/>
            </p:blipFill>
            <p:spPr>
              <a:xfrm>
                <a:off x="6962425" y="1142647"/>
                <a:ext cx="61184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18ABACB-29D2-DA2A-293B-4CB0F2287E33}"/>
                  </a:ext>
                </a:extLst>
              </p:cNvPr>
              <p:cNvSpPr txBox="1"/>
              <p:nvPr/>
            </p:nvSpPr>
            <p:spPr>
              <a:xfrm>
                <a:off x="6966770" y="13263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EC2BCBF-931A-C009-94A3-A9AA7FB4BDBF}"/>
              </a:ext>
            </a:extLst>
          </p:cNvPr>
          <p:cNvGrpSpPr/>
          <p:nvPr/>
        </p:nvGrpSpPr>
        <p:grpSpPr>
          <a:xfrm>
            <a:off x="10095462" y="1039906"/>
            <a:ext cx="1538866" cy="1008000"/>
            <a:chOff x="10348334" y="960451"/>
            <a:chExt cx="1538866" cy="100800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41EEACF6-36C8-E8E7-8F72-90CE58730C91}"/>
                </a:ext>
              </a:extLst>
            </p:cNvPr>
            <p:cNvSpPr/>
            <p:nvPr/>
          </p:nvSpPr>
          <p:spPr>
            <a:xfrm>
              <a:off x="10659335" y="1196629"/>
              <a:ext cx="1227865" cy="527650"/>
            </a:xfrm>
            <a:custGeom>
              <a:avLst/>
              <a:gdLst>
                <a:gd name="connsiteX0" fmla="*/ 0 w 1227865"/>
                <a:gd name="connsiteY0" fmla="*/ 87943 h 527650"/>
                <a:gd name="connsiteX1" fmla="*/ 87943 w 1227865"/>
                <a:gd name="connsiteY1" fmla="*/ 0 h 527650"/>
                <a:gd name="connsiteX2" fmla="*/ 1139922 w 1227865"/>
                <a:gd name="connsiteY2" fmla="*/ 0 h 527650"/>
                <a:gd name="connsiteX3" fmla="*/ 1227865 w 1227865"/>
                <a:gd name="connsiteY3" fmla="*/ 87943 h 527650"/>
                <a:gd name="connsiteX4" fmla="*/ 1227865 w 1227865"/>
                <a:gd name="connsiteY4" fmla="*/ 439707 h 527650"/>
                <a:gd name="connsiteX5" fmla="*/ 1139922 w 1227865"/>
                <a:gd name="connsiteY5" fmla="*/ 527650 h 527650"/>
                <a:gd name="connsiteX6" fmla="*/ 87943 w 1227865"/>
                <a:gd name="connsiteY6" fmla="*/ 527650 h 527650"/>
                <a:gd name="connsiteX7" fmla="*/ 0 w 1227865"/>
                <a:gd name="connsiteY7" fmla="*/ 439707 h 527650"/>
                <a:gd name="connsiteX8" fmla="*/ 0 w 1227865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7865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03812" y="31354"/>
                    <a:pt x="707553" y="83071"/>
                    <a:pt x="1139922" y="0"/>
                  </a:cubicBezTo>
                  <a:cubicBezTo>
                    <a:pt x="1187775" y="562"/>
                    <a:pt x="1221614" y="40513"/>
                    <a:pt x="1227865" y="87943"/>
                  </a:cubicBezTo>
                  <a:cubicBezTo>
                    <a:pt x="1218545" y="136459"/>
                    <a:pt x="1226483" y="330515"/>
                    <a:pt x="1227865" y="439707"/>
                  </a:cubicBezTo>
                  <a:cubicBezTo>
                    <a:pt x="1232240" y="479917"/>
                    <a:pt x="1194147" y="529664"/>
                    <a:pt x="1139922" y="527650"/>
                  </a:cubicBezTo>
                  <a:cubicBezTo>
                    <a:pt x="695811" y="585726"/>
                    <a:pt x="468512" y="471881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227865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526595" y="40022"/>
                    <a:pt x="939212" y="-87285"/>
                    <a:pt x="1139922" y="0"/>
                  </a:cubicBezTo>
                  <a:cubicBezTo>
                    <a:pt x="1192768" y="-1621"/>
                    <a:pt x="1221020" y="41292"/>
                    <a:pt x="1227865" y="87943"/>
                  </a:cubicBezTo>
                  <a:cubicBezTo>
                    <a:pt x="1249270" y="155729"/>
                    <a:pt x="1197557" y="347251"/>
                    <a:pt x="1227865" y="439707"/>
                  </a:cubicBezTo>
                  <a:cubicBezTo>
                    <a:pt x="1221398" y="491433"/>
                    <a:pt x="1187595" y="528035"/>
                    <a:pt x="1139922" y="527650"/>
                  </a:cubicBezTo>
                  <a:cubicBezTo>
                    <a:pt x="666813" y="525200"/>
                    <a:pt x="489459" y="519171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F8649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ô li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99020D2-CE2B-D4B8-A4ED-0E6E433D94E8}"/>
                </a:ext>
              </a:extLst>
            </p:cNvPr>
            <p:cNvGrpSpPr/>
            <p:nvPr/>
          </p:nvGrpSpPr>
          <p:grpSpPr>
            <a:xfrm>
              <a:off x="10348334" y="960451"/>
              <a:ext cx="626344" cy="1008000"/>
              <a:chOff x="8820700" y="940197"/>
              <a:chExt cx="626344" cy="1008000"/>
            </a:xfrm>
          </p:grpSpPr>
          <p:pic>
            <p:nvPicPr>
              <p:cNvPr id="43" name="Picture 4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213F1AF6-CC5C-CB86-2B97-640F58541B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42"/>
              <a:stretch/>
            </p:blipFill>
            <p:spPr>
              <a:xfrm>
                <a:off x="8820700" y="940197"/>
                <a:ext cx="62200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5BAF9D1-755C-4835-396D-BEC1A6AAEF61}"/>
                  </a:ext>
                </a:extLst>
              </p:cNvPr>
              <p:cNvSpPr txBox="1"/>
              <p:nvPr/>
            </p:nvSpPr>
            <p:spPr>
              <a:xfrm>
                <a:off x="8825045" y="1082094"/>
                <a:ext cx="6219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F00F493-17BB-AC2B-1534-7C9A93F709EE}"/>
              </a:ext>
            </a:extLst>
          </p:cNvPr>
          <p:cNvGrpSpPr/>
          <p:nvPr/>
        </p:nvGrpSpPr>
        <p:grpSpPr>
          <a:xfrm>
            <a:off x="5492663" y="2489096"/>
            <a:ext cx="1955886" cy="1008000"/>
            <a:chOff x="5711646" y="1007249"/>
            <a:chExt cx="1955886" cy="1008000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4D64449B-99B5-41EE-C427-E0DC9EA08955}"/>
                </a:ext>
              </a:extLst>
            </p:cNvPr>
            <p:cNvSpPr/>
            <p:nvPr/>
          </p:nvSpPr>
          <p:spPr>
            <a:xfrm>
              <a:off x="6033913" y="1247424"/>
              <a:ext cx="1633619" cy="527650"/>
            </a:xfrm>
            <a:custGeom>
              <a:avLst/>
              <a:gdLst>
                <a:gd name="connsiteX0" fmla="*/ 0 w 1633619"/>
                <a:gd name="connsiteY0" fmla="*/ 87943 h 527650"/>
                <a:gd name="connsiteX1" fmla="*/ 87943 w 1633619"/>
                <a:gd name="connsiteY1" fmla="*/ 0 h 527650"/>
                <a:gd name="connsiteX2" fmla="*/ 1545676 w 1633619"/>
                <a:gd name="connsiteY2" fmla="*/ 0 h 527650"/>
                <a:gd name="connsiteX3" fmla="*/ 1633619 w 1633619"/>
                <a:gd name="connsiteY3" fmla="*/ 87943 h 527650"/>
                <a:gd name="connsiteX4" fmla="*/ 1633619 w 1633619"/>
                <a:gd name="connsiteY4" fmla="*/ 439707 h 527650"/>
                <a:gd name="connsiteX5" fmla="*/ 1545676 w 1633619"/>
                <a:gd name="connsiteY5" fmla="*/ 527650 h 527650"/>
                <a:gd name="connsiteX6" fmla="*/ 87943 w 1633619"/>
                <a:gd name="connsiteY6" fmla="*/ 527650 h 527650"/>
                <a:gd name="connsiteX7" fmla="*/ 0 w 1633619"/>
                <a:gd name="connsiteY7" fmla="*/ 439707 h 527650"/>
                <a:gd name="connsiteX8" fmla="*/ 0 w 1633619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3619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75707" y="11450"/>
                    <a:pt x="1074555" y="111721"/>
                    <a:pt x="1545676" y="0"/>
                  </a:cubicBezTo>
                  <a:cubicBezTo>
                    <a:pt x="1593529" y="562"/>
                    <a:pt x="1627368" y="40513"/>
                    <a:pt x="1633619" y="87943"/>
                  </a:cubicBezTo>
                  <a:cubicBezTo>
                    <a:pt x="1624299" y="136459"/>
                    <a:pt x="1632237" y="330515"/>
                    <a:pt x="1633619" y="439707"/>
                  </a:cubicBezTo>
                  <a:cubicBezTo>
                    <a:pt x="1637994" y="479917"/>
                    <a:pt x="1599901" y="529664"/>
                    <a:pt x="1545676" y="527650"/>
                  </a:cubicBezTo>
                  <a:cubicBezTo>
                    <a:pt x="1026306" y="579896"/>
                    <a:pt x="550409" y="431910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633619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493754" y="-53623"/>
                    <a:pt x="845828" y="-104510"/>
                    <a:pt x="1545676" y="0"/>
                  </a:cubicBezTo>
                  <a:cubicBezTo>
                    <a:pt x="1598522" y="-1621"/>
                    <a:pt x="1626774" y="41292"/>
                    <a:pt x="1633619" y="87943"/>
                  </a:cubicBezTo>
                  <a:cubicBezTo>
                    <a:pt x="1655024" y="155729"/>
                    <a:pt x="1603311" y="347251"/>
                    <a:pt x="1633619" y="439707"/>
                  </a:cubicBezTo>
                  <a:cubicBezTo>
                    <a:pt x="1627152" y="491433"/>
                    <a:pt x="1593349" y="528035"/>
                    <a:pt x="1545676" y="527650"/>
                  </a:cubicBezTo>
                  <a:cubicBezTo>
                    <a:pt x="1121071" y="651518"/>
                    <a:pt x="542149" y="552592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E646F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srgbClr val="002060"/>
                  </a:solidFill>
                  <a:latin typeface="Calibri" panose="020F0502020204030204"/>
                </a:rPr>
                <a:t>g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ần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ô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ly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2471245-97A6-37B7-C73E-15387AB5BA41}"/>
                </a:ext>
              </a:extLst>
            </p:cNvPr>
            <p:cNvGrpSpPr/>
            <p:nvPr/>
          </p:nvGrpSpPr>
          <p:grpSpPr>
            <a:xfrm>
              <a:off x="5711646" y="1007249"/>
              <a:ext cx="622000" cy="1008000"/>
              <a:chOff x="5695779" y="1035593"/>
              <a:chExt cx="622000" cy="1008000"/>
            </a:xfrm>
          </p:grpSpPr>
          <p:pic>
            <p:nvPicPr>
              <p:cNvPr id="48" name="Picture 4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582A3FBB-2DDB-4848-E18A-E706F15078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342"/>
              <a:stretch/>
            </p:blipFill>
            <p:spPr>
              <a:xfrm>
                <a:off x="5695779" y="1035593"/>
                <a:ext cx="621999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4827D7E-BA93-1F5C-1D6C-7BFD54493406}"/>
                  </a:ext>
                </a:extLst>
              </p:cNvPr>
              <p:cNvSpPr txBox="1"/>
              <p:nvPr/>
            </p:nvSpPr>
            <p:spPr>
              <a:xfrm>
                <a:off x="5705937" y="11739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356C9DF-DBA6-736C-3159-7DA22FAFA0A1}"/>
              </a:ext>
            </a:extLst>
          </p:cNvPr>
          <p:cNvGrpSpPr/>
          <p:nvPr/>
        </p:nvGrpSpPr>
        <p:grpSpPr>
          <a:xfrm>
            <a:off x="7715634" y="2470046"/>
            <a:ext cx="2066541" cy="1008000"/>
            <a:chOff x="7721896" y="1007249"/>
            <a:chExt cx="2066541" cy="1008000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457C3FB-074E-23FA-DC0E-5A5D3C49DFC4}"/>
                </a:ext>
              </a:extLst>
            </p:cNvPr>
            <p:cNvSpPr/>
            <p:nvPr/>
          </p:nvSpPr>
          <p:spPr>
            <a:xfrm>
              <a:off x="8027817" y="1247424"/>
              <a:ext cx="1760620" cy="527650"/>
            </a:xfrm>
            <a:custGeom>
              <a:avLst/>
              <a:gdLst>
                <a:gd name="connsiteX0" fmla="*/ 0 w 1760620"/>
                <a:gd name="connsiteY0" fmla="*/ 87943 h 527650"/>
                <a:gd name="connsiteX1" fmla="*/ 87943 w 1760620"/>
                <a:gd name="connsiteY1" fmla="*/ 0 h 527650"/>
                <a:gd name="connsiteX2" fmla="*/ 1672677 w 1760620"/>
                <a:gd name="connsiteY2" fmla="*/ 0 h 527650"/>
                <a:gd name="connsiteX3" fmla="*/ 1760620 w 1760620"/>
                <a:gd name="connsiteY3" fmla="*/ 87943 h 527650"/>
                <a:gd name="connsiteX4" fmla="*/ 1760620 w 1760620"/>
                <a:gd name="connsiteY4" fmla="*/ 439707 h 527650"/>
                <a:gd name="connsiteX5" fmla="*/ 1672677 w 1760620"/>
                <a:gd name="connsiteY5" fmla="*/ 527650 h 527650"/>
                <a:gd name="connsiteX6" fmla="*/ 87943 w 1760620"/>
                <a:gd name="connsiteY6" fmla="*/ 527650 h 527650"/>
                <a:gd name="connsiteX7" fmla="*/ 0 w 1760620"/>
                <a:gd name="connsiteY7" fmla="*/ 439707 h 527650"/>
                <a:gd name="connsiteX8" fmla="*/ 0 w 1760620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60620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528386" y="-34123"/>
                    <a:pt x="1501569" y="-86309"/>
                    <a:pt x="1672677" y="0"/>
                  </a:cubicBezTo>
                  <a:cubicBezTo>
                    <a:pt x="1720530" y="562"/>
                    <a:pt x="1754369" y="40513"/>
                    <a:pt x="1760620" y="87943"/>
                  </a:cubicBezTo>
                  <a:cubicBezTo>
                    <a:pt x="1751300" y="136459"/>
                    <a:pt x="1759238" y="330515"/>
                    <a:pt x="1760620" y="439707"/>
                  </a:cubicBezTo>
                  <a:cubicBezTo>
                    <a:pt x="1764995" y="479917"/>
                    <a:pt x="1726902" y="529664"/>
                    <a:pt x="1672677" y="527650"/>
                  </a:cubicBezTo>
                  <a:cubicBezTo>
                    <a:pt x="1198490" y="613519"/>
                    <a:pt x="404880" y="596223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760620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455097" y="65899"/>
                    <a:pt x="1013425" y="88927"/>
                    <a:pt x="1672677" y="0"/>
                  </a:cubicBezTo>
                  <a:cubicBezTo>
                    <a:pt x="1725523" y="-1621"/>
                    <a:pt x="1753775" y="41292"/>
                    <a:pt x="1760620" y="87943"/>
                  </a:cubicBezTo>
                  <a:cubicBezTo>
                    <a:pt x="1782025" y="155729"/>
                    <a:pt x="1730312" y="347251"/>
                    <a:pt x="1760620" y="439707"/>
                  </a:cubicBezTo>
                  <a:cubicBezTo>
                    <a:pt x="1754153" y="491433"/>
                    <a:pt x="1720350" y="528035"/>
                    <a:pt x="1672677" y="527650"/>
                  </a:cubicBezTo>
                  <a:cubicBezTo>
                    <a:pt x="1385691" y="608027"/>
                    <a:pt x="716693" y="561333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39AE7D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ô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ly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78E8601-9C46-BE29-CC74-7C227F7740B7}"/>
                </a:ext>
              </a:extLst>
            </p:cNvPr>
            <p:cNvGrpSpPr/>
            <p:nvPr/>
          </p:nvGrpSpPr>
          <p:grpSpPr>
            <a:xfrm>
              <a:off x="7721896" y="1007249"/>
              <a:ext cx="616187" cy="1008000"/>
              <a:chOff x="6962425" y="1142647"/>
              <a:chExt cx="616187" cy="1008000"/>
            </a:xfrm>
          </p:grpSpPr>
          <p:pic>
            <p:nvPicPr>
              <p:cNvPr id="53" name="Picture 5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10852A64-B56D-AA87-0209-6C2878908C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658" r="33233"/>
              <a:stretch/>
            </p:blipFill>
            <p:spPr>
              <a:xfrm>
                <a:off x="6962425" y="1142647"/>
                <a:ext cx="61184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C3A0D90-4749-C3EE-84AE-091A2475A7F5}"/>
                  </a:ext>
                </a:extLst>
              </p:cNvPr>
              <p:cNvSpPr txBox="1"/>
              <p:nvPr/>
            </p:nvSpPr>
            <p:spPr>
              <a:xfrm>
                <a:off x="6966770" y="13263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0CFDA1C-E0C2-21E8-C9CA-FBC7B1FCE190}"/>
              </a:ext>
            </a:extLst>
          </p:cNvPr>
          <p:cNvGrpSpPr/>
          <p:nvPr/>
        </p:nvGrpSpPr>
        <p:grpSpPr>
          <a:xfrm>
            <a:off x="10095462" y="2489096"/>
            <a:ext cx="1538866" cy="1008000"/>
            <a:chOff x="10348334" y="960451"/>
            <a:chExt cx="1538866" cy="100800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C426ED1F-52C6-4292-457A-8379342A7067}"/>
                </a:ext>
              </a:extLst>
            </p:cNvPr>
            <p:cNvSpPr/>
            <p:nvPr/>
          </p:nvSpPr>
          <p:spPr>
            <a:xfrm>
              <a:off x="10659335" y="1196629"/>
              <a:ext cx="1227865" cy="527650"/>
            </a:xfrm>
            <a:custGeom>
              <a:avLst/>
              <a:gdLst>
                <a:gd name="connsiteX0" fmla="*/ 0 w 1227865"/>
                <a:gd name="connsiteY0" fmla="*/ 87943 h 527650"/>
                <a:gd name="connsiteX1" fmla="*/ 87943 w 1227865"/>
                <a:gd name="connsiteY1" fmla="*/ 0 h 527650"/>
                <a:gd name="connsiteX2" fmla="*/ 1139922 w 1227865"/>
                <a:gd name="connsiteY2" fmla="*/ 0 h 527650"/>
                <a:gd name="connsiteX3" fmla="*/ 1227865 w 1227865"/>
                <a:gd name="connsiteY3" fmla="*/ 87943 h 527650"/>
                <a:gd name="connsiteX4" fmla="*/ 1227865 w 1227865"/>
                <a:gd name="connsiteY4" fmla="*/ 439707 h 527650"/>
                <a:gd name="connsiteX5" fmla="*/ 1139922 w 1227865"/>
                <a:gd name="connsiteY5" fmla="*/ 527650 h 527650"/>
                <a:gd name="connsiteX6" fmla="*/ 87943 w 1227865"/>
                <a:gd name="connsiteY6" fmla="*/ 527650 h 527650"/>
                <a:gd name="connsiteX7" fmla="*/ 0 w 1227865"/>
                <a:gd name="connsiteY7" fmla="*/ 439707 h 527650"/>
                <a:gd name="connsiteX8" fmla="*/ 0 w 1227865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7865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03812" y="31354"/>
                    <a:pt x="707553" y="83071"/>
                    <a:pt x="1139922" y="0"/>
                  </a:cubicBezTo>
                  <a:cubicBezTo>
                    <a:pt x="1187775" y="562"/>
                    <a:pt x="1221614" y="40513"/>
                    <a:pt x="1227865" y="87943"/>
                  </a:cubicBezTo>
                  <a:cubicBezTo>
                    <a:pt x="1218545" y="136459"/>
                    <a:pt x="1226483" y="330515"/>
                    <a:pt x="1227865" y="439707"/>
                  </a:cubicBezTo>
                  <a:cubicBezTo>
                    <a:pt x="1232240" y="479917"/>
                    <a:pt x="1194147" y="529664"/>
                    <a:pt x="1139922" y="527650"/>
                  </a:cubicBezTo>
                  <a:cubicBezTo>
                    <a:pt x="695811" y="585726"/>
                    <a:pt x="468512" y="471881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227865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526595" y="40022"/>
                    <a:pt x="939212" y="-87285"/>
                    <a:pt x="1139922" y="0"/>
                  </a:cubicBezTo>
                  <a:cubicBezTo>
                    <a:pt x="1192768" y="-1621"/>
                    <a:pt x="1221020" y="41292"/>
                    <a:pt x="1227865" y="87943"/>
                  </a:cubicBezTo>
                  <a:cubicBezTo>
                    <a:pt x="1249270" y="155729"/>
                    <a:pt x="1197557" y="347251"/>
                    <a:pt x="1227865" y="439707"/>
                  </a:cubicBezTo>
                  <a:cubicBezTo>
                    <a:pt x="1221398" y="491433"/>
                    <a:pt x="1187595" y="528035"/>
                    <a:pt x="1139922" y="527650"/>
                  </a:cubicBezTo>
                  <a:cubicBezTo>
                    <a:pt x="666813" y="525200"/>
                    <a:pt x="489459" y="519171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F8649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ô li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3FD33CD-C0FE-1FA3-ADEF-D5F9FDE20C59}"/>
                </a:ext>
              </a:extLst>
            </p:cNvPr>
            <p:cNvGrpSpPr/>
            <p:nvPr/>
          </p:nvGrpSpPr>
          <p:grpSpPr>
            <a:xfrm>
              <a:off x="10348334" y="960451"/>
              <a:ext cx="626344" cy="1008000"/>
              <a:chOff x="8820700" y="940197"/>
              <a:chExt cx="626344" cy="1008000"/>
            </a:xfrm>
          </p:grpSpPr>
          <p:pic>
            <p:nvPicPr>
              <p:cNvPr id="58" name="Picture 5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75C57F5E-5468-8166-5659-2B0CD62F5A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42"/>
              <a:stretch/>
            </p:blipFill>
            <p:spPr>
              <a:xfrm>
                <a:off x="8820700" y="940197"/>
                <a:ext cx="62200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7B3A8AE-09DB-85EA-AB2A-04FC1F3536B2}"/>
                  </a:ext>
                </a:extLst>
              </p:cNvPr>
              <p:cNvSpPr txBox="1"/>
              <p:nvPr/>
            </p:nvSpPr>
            <p:spPr>
              <a:xfrm>
                <a:off x="8825045" y="1082094"/>
                <a:ext cx="6219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DF054E6-2307-18E6-1B54-1F9D11CB2968}"/>
              </a:ext>
            </a:extLst>
          </p:cNvPr>
          <p:cNvGrpSpPr/>
          <p:nvPr/>
        </p:nvGrpSpPr>
        <p:grpSpPr>
          <a:xfrm>
            <a:off x="5492663" y="3947471"/>
            <a:ext cx="1634694" cy="1008000"/>
            <a:chOff x="5711646" y="1007249"/>
            <a:chExt cx="1634694" cy="1008000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EB0FD0C0-F679-1E6B-38D1-D8BD5C92F6A0}"/>
                </a:ext>
              </a:extLst>
            </p:cNvPr>
            <p:cNvSpPr/>
            <p:nvPr/>
          </p:nvSpPr>
          <p:spPr>
            <a:xfrm>
              <a:off x="6033914" y="1247424"/>
              <a:ext cx="1312426" cy="527650"/>
            </a:xfrm>
            <a:custGeom>
              <a:avLst/>
              <a:gdLst>
                <a:gd name="connsiteX0" fmla="*/ 0 w 1312426"/>
                <a:gd name="connsiteY0" fmla="*/ 87943 h 527650"/>
                <a:gd name="connsiteX1" fmla="*/ 87943 w 1312426"/>
                <a:gd name="connsiteY1" fmla="*/ 0 h 527650"/>
                <a:gd name="connsiteX2" fmla="*/ 1224483 w 1312426"/>
                <a:gd name="connsiteY2" fmla="*/ 0 h 527650"/>
                <a:gd name="connsiteX3" fmla="*/ 1312426 w 1312426"/>
                <a:gd name="connsiteY3" fmla="*/ 87943 h 527650"/>
                <a:gd name="connsiteX4" fmla="*/ 1312426 w 1312426"/>
                <a:gd name="connsiteY4" fmla="*/ 439707 h 527650"/>
                <a:gd name="connsiteX5" fmla="*/ 1224483 w 1312426"/>
                <a:gd name="connsiteY5" fmla="*/ 527650 h 527650"/>
                <a:gd name="connsiteX6" fmla="*/ 87943 w 1312426"/>
                <a:gd name="connsiteY6" fmla="*/ 527650 h 527650"/>
                <a:gd name="connsiteX7" fmla="*/ 0 w 1312426"/>
                <a:gd name="connsiteY7" fmla="*/ 439707 h 527650"/>
                <a:gd name="connsiteX8" fmla="*/ 0 w 1312426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426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323207" y="-29193"/>
                    <a:pt x="693647" y="92465"/>
                    <a:pt x="1224483" y="0"/>
                  </a:cubicBezTo>
                  <a:cubicBezTo>
                    <a:pt x="1272336" y="562"/>
                    <a:pt x="1306175" y="40513"/>
                    <a:pt x="1312426" y="87943"/>
                  </a:cubicBezTo>
                  <a:cubicBezTo>
                    <a:pt x="1303106" y="136459"/>
                    <a:pt x="1311044" y="330515"/>
                    <a:pt x="1312426" y="439707"/>
                  </a:cubicBezTo>
                  <a:cubicBezTo>
                    <a:pt x="1316801" y="479917"/>
                    <a:pt x="1278708" y="529664"/>
                    <a:pt x="1224483" y="527650"/>
                  </a:cubicBezTo>
                  <a:cubicBezTo>
                    <a:pt x="982776" y="440420"/>
                    <a:pt x="244061" y="611436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312426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331412" y="26044"/>
                    <a:pt x="1054767" y="78145"/>
                    <a:pt x="1224483" y="0"/>
                  </a:cubicBezTo>
                  <a:cubicBezTo>
                    <a:pt x="1277329" y="-1621"/>
                    <a:pt x="1305581" y="41292"/>
                    <a:pt x="1312426" y="87943"/>
                  </a:cubicBezTo>
                  <a:cubicBezTo>
                    <a:pt x="1333831" y="155729"/>
                    <a:pt x="1282118" y="347251"/>
                    <a:pt x="1312426" y="439707"/>
                  </a:cubicBezTo>
                  <a:cubicBezTo>
                    <a:pt x="1305959" y="491433"/>
                    <a:pt x="1272156" y="528035"/>
                    <a:pt x="1224483" y="527650"/>
                  </a:cubicBezTo>
                  <a:cubicBezTo>
                    <a:pt x="881814" y="628672"/>
                    <a:pt x="420028" y="588762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E646F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srgbClr val="002060"/>
                  </a:solidFill>
                  <a:latin typeface="Calibri" panose="020F0502020204030204"/>
                </a:rPr>
                <a:t>4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C2959A23-CFC2-B2A6-1140-C0D5354A638F}"/>
                </a:ext>
              </a:extLst>
            </p:cNvPr>
            <p:cNvGrpSpPr/>
            <p:nvPr/>
          </p:nvGrpSpPr>
          <p:grpSpPr>
            <a:xfrm>
              <a:off x="5711646" y="1007249"/>
              <a:ext cx="622000" cy="1008000"/>
              <a:chOff x="5695779" y="1035593"/>
              <a:chExt cx="622000" cy="1008000"/>
            </a:xfrm>
          </p:grpSpPr>
          <p:pic>
            <p:nvPicPr>
              <p:cNvPr id="63" name="Picture 6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BFD4E83C-DAE9-564B-75A5-D00804C635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342"/>
              <a:stretch/>
            </p:blipFill>
            <p:spPr>
              <a:xfrm>
                <a:off x="5695779" y="1035593"/>
                <a:ext cx="621999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CD31997-92D0-A316-3536-A017AFE31E85}"/>
                  </a:ext>
                </a:extLst>
              </p:cNvPr>
              <p:cNvSpPr txBox="1"/>
              <p:nvPr/>
            </p:nvSpPr>
            <p:spPr>
              <a:xfrm>
                <a:off x="5705937" y="11739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76AC88B-3A83-796E-BE1F-EC155916081D}"/>
              </a:ext>
            </a:extLst>
          </p:cNvPr>
          <p:cNvGrpSpPr/>
          <p:nvPr/>
        </p:nvGrpSpPr>
        <p:grpSpPr>
          <a:xfrm>
            <a:off x="7756961" y="3947471"/>
            <a:ext cx="1630196" cy="1008000"/>
            <a:chOff x="7721896" y="1007249"/>
            <a:chExt cx="1630196" cy="1008000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C6A47754-4E3B-5A3E-A2E2-99AFBB70CA36}"/>
                </a:ext>
              </a:extLst>
            </p:cNvPr>
            <p:cNvSpPr/>
            <p:nvPr/>
          </p:nvSpPr>
          <p:spPr>
            <a:xfrm>
              <a:off x="8027817" y="1247424"/>
              <a:ext cx="1324275" cy="527650"/>
            </a:xfrm>
            <a:custGeom>
              <a:avLst/>
              <a:gdLst>
                <a:gd name="connsiteX0" fmla="*/ 0 w 1324275"/>
                <a:gd name="connsiteY0" fmla="*/ 87943 h 527650"/>
                <a:gd name="connsiteX1" fmla="*/ 87943 w 1324275"/>
                <a:gd name="connsiteY1" fmla="*/ 0 h 527650"/>
                <a:gd name="connsiteX2" fmla="*/ 1236332 w 1324275"/>
                <a:gd name="connsiteY2" fmla="*/ 0 h 527650"/>
                <a:gd name="connsiteX3" fmla="*/ 1324275 w 1324275"/>
                <a:gd name="connsiteY3" fmla="*/ 87943 h 527650"/>
                <a:gd name="connsiteX4" fmla="*/ 1324275 w 1324275"/>
                <a:gd name="connsiteY4" fmla="*/ 439707 h 527650"/>
                <a:gd name="connsiteX5" fmla="*/ 1236332 w 1324275"/>
                <a:gd name="connsiteY5" fmla="*/ 527650 h 527650"/>
                <a:gd name="connsiteX6" fmla="*/ 87943 w 1324275"/>
                <a:gd name="connsiteY6" fmla="*/ 527650 h 527650"/>
                <a:gd name="connsiteX7" fmla="*/ 0 w 1324275"/>
                <a:gd name="connsiteY7" fmla="*/ 439707 h 527650"/>
                <a:gd name="connsiteX8" fmla="*/ 0 w 1324275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275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624627" y="56853"/>
                    <a:pt x="1078219" y="-76459"/>
                    <a:pt x="1236332" y="0"/>
                  </a:cubicBezTo>
                  <a:cubicBezTo>
                    <a:pt x="1284185" y="562"/>
                    <a:pt x="1318024" y="40513"/>
                    <a:pt x="1324275" y="87943"/>
                  </a:cubicBezTo>
                  <a:cubicBezTo>
                    <a:pt x="1314955" y="136459"/>
                    <a:pt x="1322893" y="330515"/>
                    <a:pt x="1324275" y="439707"/>
                  </a:cubicBezTo>
                  <a:cubicBezTo>
                    <a:pt x="1328650" y="479917"/>
                    <a:pt x="1290557" y="529664"/>
                    <a:pt x="1236332" y="527650"/>
                  </a:cubicBezTo>
                  <a:cubicBezTo>
                    <a:pt x="921984" y="556153"/>
                    <a:pt x="589834" y="563679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324275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236776" y="19288"/>
                    <a:pt x="841629" y="-16042"/>
                    <a:pt x="1236332" y="0"/>
                  </a:cubicBezTo>
                  <a:cubicBezTo>
                    <a:pt x="1289178" y="-1621"/>
                    <a:pt x="1317430" y="41292"/>
                    <a:pt x="1324275" y="87943"/>
                  </a:cubicBezTo>
                  <a:cubicBezTo>
                    <a:pt x="1345680" y="155729"/>
                    <a:pt x="1293967" y="347251"/>
                    <a:pt x="1324275" y="439707"/>
                  </a:cubicBezTo>
                  <a:cubicBezTo>
                    <a:pt x="1317808" y="491433"/>
                    <a:pt x="1284005" y="528035"/>
                    <a:pt x="1236332" y="527650"/>
                  </a:cubicBezTo>
                  <a:cubicBezTo>
                    <a:pt x="666516" y="514935"/>
                    <a:pt x="417650" y="599322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39AE7D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nét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8B5C575-6629-3114-9D76-0F7B5F582F8A}"/>
                </a:ext>
              </a:extLst>
            </p:cNvPr>
            <p:cNvGrpSpPr/>
            <p:nvPr/>
          </p:nvGrpSpPr>
          <p:grpSpPr>
            <a:xfrm>
              <a:off x="7721896" y="1007249"/>
              <a:ext cx="616187" cy="1008000"/>
              <a:chOff x="6962425" y="1142647"/>
              <a:chExt cx="616187" cy="1008000"/>
            </a:xfrm>
          </p:grpSpPr>
          <p:pic>
            <p:nvPicPr>
              <p:cNvPr id="68" name="Picture 6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9BEE8359-C582-494B-38DF-6821BC8644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658" r="33233"/>
              <a:stretch/>
            </p:blipFill>
            <p:spPr>
              <a:xfrm>
                <a:off x="6962425" y="1142647"/>
                <a:ext cx="61184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C2AECCA-9DF4-427B-2891-D7154584CBB7}"/>
                  </a:ext>
                </a:extLst>
              </p:cNvPr>
              <p:cNvSpPr txBox="1"/>
              <p:nvPr/>
            </p:nvSpPr>
            <p:spPr>
              <a:xfrm>
                <a:off x="6966770" y="13263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7F7E2DE-FFC9-07DB-06FE-26B0AD3048E8}"/>
              </a:ext>
            </a:extLst>
          </p:cNvPr>
          <p:cNvGrpSpPr/>
          <p:nvPr/>
        </p:nvGrpSpPr>
        <p:grpSpPr>
          <a:xfrm>
            <a:off x="10016761" y="3947471"/>
            <a:ext cx="1617567" cy="1008000"/>
            <a:chOff x="10348334" y="960451"/>
            <a:chExt cx="1617567" cy="1008000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AB559FF6-A738-EDE1-C2FC-47C5E9E32B10}"/>
                </a:ext>
              </a:extLst>
            </p:cNvPr>
            <p:cNvSpPr/>
            <p:nvPr/>
          </p:nvSpPr>
          <p:spPr>
            <a:xfrm>
              <a:off x="10659335" y="1196629"/>
              <a:ext cx="1306566" cy="527650"/>
            </a:xfrm>
            <a:custGeom>
              <a:avLst/>
              <a:gdLst>
                <a:gd name="connsiteX0" fmla="*/ 0 w 1306566"/>
                <a:gd name="connsiteY0" fmla="*/ 87943 h 527650"/>
                <a:gd name="connsiteX1" fmla="*/ 87943 w 1306566"/>
                <a:gd name="connsiteY1" fmla="*/ 0 h 527650"/>
                <a:gd name="connsiteX2" fmla="*/ 1218623 w 1306566"/>
                <a:gd name="connsiteY2" fmla="*/ 0 h 527650"/>
                <a:gd name="connsiteX3" fmla="*/ 1306566 w 1306566"/>
                <a:gd name="connsiteY3" fmla="*/ 87943 h 527650"/>
                <a:gd name="connsiteX4" fmla="*/ 1306566 w 1306566"/>
                <a:gd name="connsiteY4" fmla="*/ 439707 h 527650"/>
                <a:gd name="connsiteX5" fmla="*/ 1218623 w 1306566"/>
                <a:gd name="connsiteY5" fmla="*/ 527650 h 527650"/>
                <a:gd name="connsiteX6" fmla="*/ 87943 w 1306566"/>
                <a:gd name="connsiteY6" fmla="*/ 527650 h 527650"/>
                <a:gd name="connsiteX7" fmla="*/ 0 w 1306566"/>
                <a:gd name="connsiteY7" fmla="*/ 439707 h 527650"/>
                <a:gd name="connsiteX8" fmla="*/ 0 w 1306566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6566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59524" y="9786"/>
                    <a:pt x="982801" y="-38840"/>
                    <a:pt x="1218623" y="0"/>
                  </a:cubicBezTo>
                  <a:cubicBezTo>
                    <a:pt x="1266476" y="562"/>
                    <a:pt x="1300315" y="40513"/>
                    <a:pt x="1306566" y="87943"/>
                  </a:cubicBezTo>
                  <a:cubicBezTo>
                    <a:pt x="1297246" y="136459"/>
                    <a:pt x="1305184" y="330515"/>
                    <a:pt x="1306566" y="439707"/>
                  </a:cubicBezTo>
                  <a:cubicBezTo>
                    <a:pt x="1310941" y="479917"/>
                    <a:pt x="1272848" y="529664"/>
                    <a:pt x="1218623" y="527650"/>
                  </a:cubicBezTo>
                  <a:cubicBezTo>
                    <a:pt x="710690" y="530476"/>
                    <a:pt x="277326" y="542275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306566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619971" y="-95414"/>
                    <a:pt x="762050" y="44052"/>
                    <a:pt x="1218623" y="0"/>
                  </a:cubicBezTo>
                  <a:cubicBezTo>
                    <a:pt x="1271469" y="-1621"/>
                    <a:pt x="1299721" y="41292"/>
                    <a:pt x="1306566" y="87943"/>
                  </a:cubicBezTo>
                  <a:cubicBezTo>
                    <a:pt x="1327971" y="155729"/>
                    <a:pt x="1276258" y="347251"/>
                    <a:pt x="1306566" y="439707"/>
                  </a:cubicBezTo>
                  <a:cubicBezTo>
                    <a:pt x="1300099" y="491433"/>
                    <a:pt x="1266296" y="528035"/>
                    <a:pt x="1218623" y="527650"/>
                  </a:cubicBezTo>
                  <a:cubicBezTo>
                    <a:pt x="984126" y="564885"/>
                    <a:pt x="567161" y="450384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F8649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8EC24FF-C5B4-09DA-A0C4-535395208C26}"/>
                </a:ext>
              </a:extLst>
            </p:cNvPr>
            <p:cNvGrpSpPr/>
            <p:nvPr/>
          </p:nvGrpSpPr>
          <p:grpSpPr>
            <a:xfrm>
              <a:off x="10348334" y="960451"/>
              <a:ext cx="626344" cy="1008000"/>
              <a:chOff x="8820700" y="940197"/>
              <a:chExt cx="626344" cy="1008000"/>
            </a:xfrm>
          </p:grpSpPr>
          <p:pic>
            <p:nvPicPr>
              <p:cNvPr id="73" name="Picture 7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3B6B9181-A58D-30FF-8BE0-62A835EC50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42"/>
              <a:stretch/>
            </p:blipFill>
            <p:spPr>
              <a:xfrm>
                <a:off x="8820700" y="940197"/>
                <a:ext cx="62200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F4DC79A-86EB-BE2A-02FE-A430E1662675}"/>
                  </a:ext>
                </a:extLst>
              </p:cNvPr>
              <p:cNvSpPr txBox="1"/>
              <p:nvPr/>
            </p:nvSpPr>
            <p:spPr>
              <a:xfrm>
                <a:off x="8825045" y="1082094"/>
                <a:ext cx="6219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</p:grp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EC6F35DD-55DA-C0AA-5B1A-FB1CF5D99C74}"/>
              </a:ext>
            </a:extLst>
          </p:cNvPr>
          <p:cNvSpPr/>
          <p:nvPr/>
        </p:nvSpPr>
        <p:spPr>
          <a:xfrm>
            <a:off x="689026" y="3925532"/>
            <a:ext cx="1829639" cy="646986"/>
          </a:xfrm>
          <a:custGeom>
            <a:avLst/>
            <a:gdLst>
              <a:gd name="connsiteX0" fmla="*/ 0 w 1829639"/>
              <a:gd name="connsiteY0" fmla="*/ 107833 h 646986"/>
              <a:gd name="connsiteX1" fmla="*/ 107833 w 1829639"/>
              <a:gd name="connsiteY1" fmla="*/ 0 h 646986"/>
              <a:gd name="connsiteX2" fmla="*/ 661964 w 1829639"/>
              <a:gd name="connsiteY2" fmla="*/ 0 h 646986"/>
              <a:gd name="connsiteX3" fmla="*/ 1167675 w 1829639"/>
              <a:gd name="connsiteY3" fmla="*/ 0 h 646986"/>
              <a:gd name="connsiteX4" fmla="*/ 1721806 w 1829639"/>
              <a:gd name="connsiteY4" fmla="*/ 0 h 646986"/>
              <a:gd name="connsiteX5" fmla="*/ 1829639 w 1829639"/>
              <a:gd name="connsiteY5" fmla="*/ 107833 h 646986"/>
              <a:gd name="connsiteX6" fmla="*/ 1829639 w 1829639"/>
              <a:gd name="connsiteY6" fmla="*/ 539153 h 646986"/>
              <a:gd name="connsiteX7" fmla="*/ 1721806 w 1829639"/>
              <a:gd name="connsiteY7" fmla="*/ 646986 h 646986"/>
              <a:gd name="connsiteX8" fmla="*/ 1199955 w 1829639"/>
              <a:gd name="connsiteY8" fmla="*/ 646986 h 646986"/>
              <a:gd name="connsiteX9" fmla="*/ 661964 w 1829639"/>
              <a:gd name="connsiteY9" fmla="*/ 646986 h 646986"/>
              <a:gd name="connsiteX10" fmla="*/ 107833 w 1829639"/>
              <a:gd name="connsiteY10" fmla="*/ 646986 h 646986"/>
              <a:gd name="connsiteX11" fmla="*/ 0 w 1829639"/>
              <a:gd name="connsiteY11" fmla="*/ 539153 h 646986"/>
              <a:gd name="connsiteX12" fmla="*/ 0 w 1829639"/>
              <a:gd name="connsiteY12" fmla="*/ 107833 h 646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29639" h="646986" fill="none" extrusionOk="0">
                <a:moveTo>
                  <a:pt x="0" y="107833"/>
                </a:moveTo>
                <a:cubicBezTo>
                  <a:pt x="1899" y="47530"/>
                  <a:pt x="34579" y="8338"/>
                  <a:pt x="107833" y="0"/>
                </a:cubicBezTo>
                <a:cubicBezTo>
                  <a:pt x="307794" y="-17476"/>
                  <a:pt x="509928" y="29495"/>
                  <a:pt x="661964" y="0"/>
                </a:cubicBezTo>
                <a:cubicBezTo>
                  <a:pt x="814000" y="-29495"/>
                  <a:pt x="998542" y="58810"/>
                  <a:pt x="1167675" y="0"/>
                </a:cubicBezTo>
                <a:cubicBezTo>
                  <a:pt x="1336808" y="-58810"/>
                  <a:pt x="1559290" y="35646"/>
                  <a:pt x="1721806" y="0"/>
                </a:cubicBezTo>
                <a:cubicBezTo>
                  <a:pt x="1792770" y="-6298"/>
                  <a:pt x="1832941" y="46708"/>
                  <a:pt x="1829639" y="107833"/>
                </a:cubicBezTo>
                <a:cubicBezTo>
                  <a:pt x="1851092" y="280036"/>
                  <a:pt x="1813084" y="426526"/>
                  <a:pt x="1829639" y="539153"/>
                </a:cubicBezTo>
                <a:cubicBezTo>
                  <a:pt x="1829783" y="594143"/>
                  <a:pt x="1779029" y="637475"/>
                  <a:pt x="1721806" y="646986"/>
                </a:cubicBezTo>
                <a:cubicBezTo>
                  <a:pt x="1577670" y="681635"/>
                  <a:pt x="1349036" y="586933"/>
                  <a:pt x="1199955" y="646986"/>
                </a:cubicBezTo>
                <a:cubicBezTo>
                  <a:pt x="1050874" y="707039"/>
                  <a:pt x="877518" y="587388"/>
                  <a:pt x="661964" y="646986"/>
                </a:cubicBezTo>
                <a:cubicBezTo>
                  <a:pt x="446410" y="706584"/>
                  <a:pt x="290166" y="637187"/>
                  <a:pt x="107833" y="646986"/>
                </a:cubicBezTo>
                <a:cubicBezTo>
                  <a:pt x="44409" y="640754"/>
                  <a:pt x="-3818" y="601429"/>
                  <a:pt x="0" y="539153"/>
                </a:cubicBezTo>
                <a:cubicBezTo>
                  <a:pt x="-29205" y="356990"/>
                  <a:pt x="5302" y="273251"/>
                  <a:pt x="0" y="107833"/>
                </a:cubicBezTo>
                <a:close/>
              </a:path>
              <a:path w="1829639" h="646986" stroke="0" extrusionOk="0">
                <a:moveTo>
                  <a:pt x="0" y="107833"/>
                </a:moveTo>
                <a:cubicBezTo>
                  <a:pt x="872" y="50843"/>
                  <a:pt x="61681" y="224"/>
                  <a:pt x="107833" y="0"/>
                </a:cubicBezTo>
                <a:cubicBezTo>
                  <a:pt x="356855" y="-34270"/>
                  <a:pt x="474775" y="22620"/>
                  <a:pt x="629684" y="0"/>
                </a:cubicBezTo>
                <a:cubicBezTo>
                  <a:pt x="784593" y="-22620"/>
                  <a:pt x="971656" y="54300"/>
                  <a:pt x="1199955" y="0"/>
                </a:cubicBezTo>
                <a:cubicBezTo>
                  <a:pt x="1428254" y="-54300"/>
                  <a:pt x="1572319" y="29485"/>
                  <a:pt x="1721806" y="0"/>
                </a:cubicBezTo>
                <a:cubicBezTo>
                  <a:pt x="1768870" y="2493"/>
                  <a:pt x="1822284" y="47936"/>
                  <a:pt x="1829639" y="107833"/>
                </a:cubicBezTo>
                <a:cubicBezTo>
                  <a:pt x="1837030" y="280738"/>
                  <a:pt x="1781089" y="421579"/>
                  <a:pt x="1829639" y="539153"/>
                </a:cubicBezTo>
                <a:cubicBezTo>
                  <a:pt x="1839560" y="603303"/>
                  <a:pt x="1797606" y="645595"/>
                  <a:pt x="1721806" y="646986"/>
                </a:cubicBezTo>
                <a:cubicBezTo>
                  <a:pt x="1477359" y="680515"/>
                  <a:pt x="1426825" y="627944"/>
                  <a:pt x="1167675" y="646986"/>
                </a:cubicBezTo>
                <a:cubicBezTo>
                  <a:pt x="908525" y="666028"/>
                  <a:pt x="792904" y="610951"/>
                  <a:pt x="645824" y="646986"/>
                </a:cubicBezTo>
                <a:cubicBezTo>
                  <a:pt x="498744" y="683021"/>
                  <a:pt x="365230" y="598456"/>
                  <a:pt x="107833" y="646986"/>
                </a:cubicBezTo>
                <a:cubicBezTo>
                  <a:pt x="39069" y="656420"/>
                  <a:pt x="-13983" y="588172"/>
                  <a:pt x="0" y="539153"/>
                </a:cubicBezTo>
                <a:cubicBezTo>
                  <a:pt x="-40266" y="416221"/>
                  <a:pt x="17964" y="215220"/>
                  <a:pt x="0" y="107833"/>
                </a:cubicBezTo>
                <a:close/>
              </a:path>
            </a:pathLst>
          </a:custGeom>
          <a:solidFill>
            <a:srgbClr val="FFD5E6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8635718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gần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3 ô li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82FE7C0-D437-CF5C-FBE4-99CB678DAB26}"/>
              </a:ext>
            </a:extLst>
          </p:cNvPr>
          <p:cNvCxnSpPr>
            <a:cxnSpLocks/>
          </p:cNvCxnSpPr>
          <p:nvPr/>
        </p:nvCxnSpPr>
        <p:spPr>
          <a:xfrm flipH="1">
            <a:off x="881057" y="3804151"/>
            <a:ext cx="1995493" cy="0"/>
          </a:xfrm>
          <a:prstGeom prst="straightConnector1">
            <a:avLst/>
          </a:prstGeom>
          <a:noFill/>
          <a:ln w="28575" cap="flat" cmpd="sng" algn="ctr">
            <a:solidFill>
              <a:srgbClr val="FF0066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17F4FD3E-897E-D71F-9A78-FAD2767B4B64}"/>
              </a:ext>
            </a:extLst>
          </p:cNvPr>
          <p:cNvCxnSpPr>
            <a:cxnSpLocks/>
          </p:cNvCxnSpPr>
          <p:nvPr/>
        </p:nvCxnSpPr>
        <p:spPr>
          <a:xfrm>
            <a:off x="2474580" y="1858385"/>
            <a:ext cx="0" cy="1829820"/>
          </a:xfrm>
          <a:prstGeom prst="straightConnector1">
            <a:avLst/>
          </a:prstGeom>
          <a:noFill/>
          <a:ln w="28575" cap="flat" cmpd="sng" algn="ctr">
            <a:solidFill>
              <a:srgbClr val="FF0066"/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C9FCDB0B-6D8E-920C-77EE-E17E8613DC2C}"/>
              </a:ext>
            </a:extLst>
          </p:cNvPr>
          <p:cNvSpPr/>
          <p:nvPr/>
        </p:nvSpPr>
        <p:spPr>
          <a:xfrm>
            <a:off x="9050407" y="2009480"/>
            <a:ext cx="1989068" cy="527650"/>
          </a:xfrm>
          <a:custGeom>
            <a:avLst/>
            <a:gdLst>
              <a:gd name="connsiteX0" fmla="*/ 0 w 1989068"/>
              <a:gd name="connsiteY0" fmla="*/ 87943 h 527650"/>
              <a:gd name="connsiteX1" fmla="*/ 87943 w 1989068"/>
              <a:gd name="connsiteY1" fmla="*/ 0 h 527650"/>
              <a:gd name="connsiteX2" fmla="*/ 1901125 w 1989068"/>
              <a:gd name="connsiteY2" fmla="*/ 0 h 527650"/>
              <a:gd name="connsiteX3" fmla="*/ 1989068 w 1989068"/>
              <a:gd name="connsiteY3" fmla="*/ 87943 h 527650"/>
              <a:gd name="connsiteX4" fmla="*/ 1989068 w 1989068"/>
              <a:gd name="connsiteY4" fmla="*/ 439707 h 527650"/>
              <a:gd name="connsiteX5" fmla="*/ 1901125 w 1989068"/>
              <a:gd name="connsiteY5" fmla="*/ 527650 h 527650"/>
              <a:gd name="connsiteX6" fmla="*/ 87943 w 1989068"/>
              <a:gd name="connsiteY6" fmla="*/ 527650 h 527650"/>
              <a:gd name="connsiteX7" fmla="*/ 0 w 1989068"/>
              <a:gd name="connsiteY7" fmla="*/ 439707 h 527650"/>
              <a:gd name="connsiteX8" fmla="*/ 0 w 1989068"/>
              <a:gd name="connsiteY8" fmla="*/ 87943 h 52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9068" h="527650" fill="none" extrusionOk="0">
                <a:moveTo>
                  <a:pt x="0" y="87943"/>
                </a:moveTo>
                <a:cubicBezTo>
                  <a:pt x="-78" y="38725"/>
                  <a:pt x="38137" y="52"/>
                  <a:pt x="87943" y="0"/>
                </a:cubicBezTo>
                <a:cubicBezTo>
                  <a:pt x="288180" y="-88610"/>
                  <a:pt x="1353808" y="96815"/>
                  <a:pt x="1901125" y="0"/>
                </a:cubicBezTo>
                <a:cubicBezTo>
                  <a:pt x="1948978" y="562"/>
                  <a:pt x="1982817" y="40513"/>
                  <a:pt x="1989068" y="87943"/>
                </a:cubicBezTo>
                <a:cubicBezTo>
                  <a:pt x="1979748" y="136459"/>
                  <a:pt x="1987686" y="330515"/>
                  <a:pt x="1989068" y="439707"/>
                </a:cubicBezTo>
                <a:cubicBezTo>
                  <a:pt x="1993443" y="479917"/>
                  <a:pt x="1955350" y="529664"/>
                  <a:pt x="1901125" y="527650"/>
                </a:cubicBezTo>
                <a:cubicBezTo>
                  <a:pt x="1332299" y="575408"/>
                  <a:pt x="791053" y="583480"/>
                  <a:pt x="87943" y="527650"/>
                </a:cubicBezTo>
                <a:cubicBezTo>
                  <a:pt x="37129" y="535613"/>
                  <a:pt x="796" y="485408"/>
                  <a:pt x="0" y="439707"/>
                </a:cubicBezTo>
                <a:cubicBezTo>
                  <a:pt x="-23723" y="266912"/>
                  <a:pt x="-6064" y="140582"/>
                  <a:pt x="0" y="87943"/>
                </a:cubicBezTo>
                <a:close/>
              </a:path>
              <a:path w="1989068" h="527650" stroke="0" extrusionOk="0">
                <a:moveTo>
                  <a:pt x="0" y="87943"/>
                </a:moveTo>
                <a:cubicBezTo>
                  <a:pt x="-5191" y="42488"/>
                  <a:pt x="40090" y="-5207"/>
                  <a:pt x="87943" y="0"/>
                </a:cubicBezTo>
                <a:cubicBezTo>
                  <a:pt x="351543" y="-108285"/>
                  <a:pt x="1402276" y="64623"/>
                  <a:pt x="1901125" y="0"/>
                </a:cubicBezTo>
                <a:cubicBezTo>
                  <a:pt x="1953971" y="-1621"/>
                  <a:pt x="1982223" y="41292"/>
                  <a:pt x="1989068" y="87943"/>
                </a:cubicBezTo>
                <a:cubicBezTo>
                  <a:pt x="2010473" y="155729"/>
                  <a:pt x="1958760" y="347251"/>
                  <a:pt x="1989068" y="439707"/>
                </a:cubicBezTo>
                <a:cubicBezTo>
                  <a:pt x="1982601" y="491433"/>
                  <a:pt x="1948798" y="528035"/>
                  <a:pt x="1901125" y="527650"/>
                </a:cubicBezTo>
                <a:cubicBezTo>
                  <a:pt x="1404331" y="515317"/>
                  <a:pt x="966475" y="623266"/>
                  <a:pt x="87943" y="527650"/>
                </a:cubicBezTo>
                <a:cubicBezTo>
                  <a:pt x="42417" y="529985"/>
                  <a:pt x="5156" y="482164"/>
                  <a:pt x="0" y="439707"/>
                </a:cubicBezTo>
                <a:cubicBezTo>
                  <a:pt x="-11650" y="361812"/>
                  <a:pt x="4912" y="131393"/>
                  <a:pt x="0" y="87943"/>
                </a:cubicBezTo>
                <a:close/>
              </a:path>
            </a:pathLst>
          </a:custGeom>
          <a:ln w="19050">
            <a:solidFill>
              <a:srgbClr val="CC0099"/>
            </a:solidFill>
            <a:extLst>
              <a:ext uri="{C807C97D-BFC1-408E-A445-0C87EB9F89A2}">
                <ask:lineSketchStyleProps xmlns:ask="http://schemas.microsoft.com/office/drawing/2018/sketchyshapes" sd="247516708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 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33E56F80-3F03-7DE1-FB89-1B528D44BFB1}"/>
              </a:ext>
            </a:extLst>
          </p:cNvPr>
          <p:cNvSpPr/>
          <p:nvPr/>
        </p:nvSpPr>
        <p:spPr>
          <a:xfrm>
            <a:off x="9126755" y="3429755"/>
            <a:ext cx="1162087" cy="527650"/>
          </a:xfrm>
          <a:custGeom>
            <a:avLst/>
            <a:gdLst>
              <a:gd name="connsiteX0" fmla="*/ 0 w 1162087"/>
              <a:gd name="connsiteY0" fmla="*/ 87943 h 527650"/>
              <a:gd name="connsiteX1" fmla="*/ 87943 w 1162087"/>
              <a:gd name="connsiteY1" fmla="*/ 0 h 527650"/>
              <a:gd name="connsiteX2" fmla="*/ 1074144 w 1162087"/>
              <a:gd name="connsiteY2" fmla="*/ 0 h 527650"/>
              <a:gd name="connsiteX3" fmla="*/ 1162087 w 1162087"/>
              <a:gd name="connsiteY3" fmla="*/ 87943 h 527650"/>
              <a:gd name="connsiteX4" fmla="*/ 1162087 w 1162087"/>
              <a:gd name="connsiteY4" fmla="*/ 439707 h 527650"/>
              <a:gd name="connsiteX5" fmla="*/ 1074144 w 1162087"/>
              <a:gd name="connsiteY5" fmla="*/ 527650 h 527650"/>
              <a:gd name="connsiteX6" fmla="*/ 87943 w 1162087"/>
              <a:gd name="connsiteY6" fmla="*/ 527650 h 527650"/>
              <a:gd name="connsiteX7" fmla="*/ 0 w 1162087"/>
              <a:gd name="connsiteY7" fmla="*/ 439707 h 527650"/>
              <a:gd name="connsiteX8" fmla="*/ 0 w 1162087"/>
              <a:gd name="connsiteY8" fmla="*/ 87943 h 52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2087" h="527650" fill="none" extrusionOk="0">
                <a:moveTo>
                  <a:pt x="0" y="87943"/>
                </a:moveTo>
                <a:cubicBezTo>
                  <a:pt x="-78" y="38725"/>
                  <a:pt x="38137" y="52"/>
                  <a:pt x="87943" y="0"/>
                </a:cubicBezTo>
                <a:cubicBezTo>
                  <a:pt x="250601" y="80391"/>
                  <a:pt x="602261" y="13855"/>
                  <a:pt x="1074144" y="0"/>
                </a:cubicBezTo>
                <a:cubicBezTo>
                  <a:pt x="1121997" y="562"/>
                  <a:pt x="1155836" y="40513"/>
                  <a:pt x="1162087" y="87943"/>
                </a:cubicBezTo>
                <a:cubicBezTo>
                  <a:pt x="1152767" y="136459"/>
                  <a:pt x="1160705" y="330515"/>
                  <a:pt x="1162087" y="439707"/>
                </a:cubicBezTo>
                <a:cubicBezTo>
                  <a:pt x="1166462" y="479917"/>
                  <a:pt x="1128369" y="529664"/>
                  <a:pt x="1074144" y="527650"/>
                </a:cubicBezTo>
                <a:cubicBezTo>
                  <a:pt x="752121" y="579765"/>
                  <a:pt x="486193" y="444097"/>
                  <a:pt x="87943" y="527650"/>
                </a:cubicBezTo>
                <a:cubicBezTo>
                  <a:pt x="37129" y="535613"/>
                  <a:pt x="796" y="485408"/>
                  <a:pt x="0" y="439707"/>
                </a:cubicBezTo>
                <a:cubicBezTo>
                  <a:pt x="-23723" y="266912"/>
                  <a:pt x="-6064" y="140582"/>
                  <a:pt x="0" y="87943"/>
                </a:cubicBezTo>
                <a:close/>
              </a:path>
              <a:path w="1162087" h="527650" stroke="0" extrusionOk="0">
                <a:moveTo>
                  <a:pt x="0" y="87943"/>
                </a:moveTo>
                <a:cubicBezTo>
                  <a:pt x="-5191" y="42488"/>
                  <a:pt x="40090" y="-5207"/>
                  <a:pt x="87943" y="0"/>
                </a:cubicBezTo>
                <a:cubicBezTo>
                  <a:pt x="197937" y="-44389"/>
                  <a:pt x="711693" y="4596"/>
                  <a:pt x="1074144" y="0"/>
                </a:cubicBezTo>
                <a:cubicBezTo>
                  <a:pt x="1126990" y="-1621"/>
                  <a:pt x="1155242" y="41292"/>
                  <a:pt x="1162087" y="87943"/>
                </a:cubicBezTo>
                <a:cubicBezTo>
                  <a:pt x="1183492" y="155729"/>
                  <a:pt x="1131779" y="347251"/>
                  <a:pt x="1162087" y="439707"/>
                </a:cubicBezTo>
                <a:cubicBezTo>
                  <a:pt x="1155620" y="491433"/>
                  <a:pt x="1121817" y="528035"/>
                  <a:pt x="1074144" y="527650"/>
                </a:cubicBezTo>
                <a:cubicBezTo>
                  <a:pt x="813438" y="614971"/>
                  <a:pt x="198499" y="473742"/>
                  <a:pt x="87943" y="527650"/>
                </a:cubicBezTo>
                <a:cubicBezTo>
                  <a:pt x="42417" y="529985"/>
                  <a:pt x="5156" y="482164"/>
                  <a:pt x="0" y="439707"/>
                </a:cubicBezTo>
                <a:cubicBezTo>
                  <a:pt x="-11650" y="361812"/>
                  <a:pt x="4912" y="131393"/>
                  <a:pt x="0" y="87943"/>
                </a:cubicBezTo>
                <a:close/>
              </a:path>
            </a:pathLst>
          </a:custGeom>
          <a:ln w="19050">
            <a:solidFill>
              <a:srgbClr val="CC0099"/>
            </a:solidFill>
            <a:extLst>
              <a:ext uri="{C807C97D-BFC1-408E-A445-0C87EB9F89A2}">
                <ask:lineSketchStyleProps xmlns:ask="http://schemas.microsoft.com/office/drawing/2018/sketchyshapes" sd="247516708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" name="Picture 2" descr="Spelling bee 9th grade | Baamboozle">
            <a:extLst>
              <a:ext uri="{FF2B5EF4-FFF2-40B4-BE49-F238E27FC236}">
                <a16:creationId xmlns:a16="http://schemas.microsoft.com/office/drawing/2014/main" id="{02FC24A7-FF38-307C-EAB3-CFBB2B2CB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017" y="1233909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Spelling bee 9th grade | Baamboozle">
            <a:extLst>
              <a:ext uri="{FF2B5EF4-FFF2-40B4-BE49-F238E27FC236}">
                <a16:creationId xmlns:a16="http://schemas.microsoft.com/office/drawing/2014/main" id="{707FADB6-E8C7-5344-67A1-22433D140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782" y="2662122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Spelling bee 9th grade | Baamboozle">
            <a:extLst>
              <a:ext uri="{FF2B5EF4-FFF2-40B4-BE49-F238E27FC236}">
                <a16:creationId xmlns:a16="http://schemas.microsoft.com/office/drawing/2014/main" id="{B309C032-B2BE-CD38-6E4E-C299024EB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001" y="2658819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Spelling bee 9th grade | Baamboozle">
            <a:extLst>
              <a:ext uri="{FF2B5EF4-FFF2-40B4-BE49-F238E27FC236}">
                <a16:creationId xmlns:a16="http://schemas.microsoft.com/office/drawing/2014/main" id="{7D046817-CEA6-8AAA-3650-7C220B5A6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553" y="1243197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Spelling bee 9th grade | Baamboozle">
            <a:extLst>
              <a:ext uri="{FF2B5EF4-FFF2-40B4-BE49-F238E27FC236}">
                <a16:creationId xmlns:a16="http://schemas.microsoft.com/office/drawing/2014/main" id="{2B60E5EC-86A1-6618-65B0-4F9D4E814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196" y="4145500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Spelling bee 9th grade | Baamboozle">
            <a:extLst>
              <a:ext uri="{FF2B5EF4-FFF2-40B4-BE49-F238E27FC236}">
                <a16:creationId xmlns:a16="http://schemas.microsoft.com/office/drawing/2014/main" id="{A6665066-3907-30E1-6FA2-31A6206EA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05" y="4137759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C9EAD923-70C8-30D2-2871-39139B5FD72A}"/>
              </a:ext>
            </a:extLst>
          </p:cNvPr>
          <p:cNvSpPr/>
          <p:nvPr/>
        </p:nvSpPr>
        <p:spPr>
          <a:xfrm>
            <a:off x="2552087" y="1935333"/>
            <a:ext cx="1055717" cy="1675924"/>
          </a:xfrm>
          <a:custGeom>
            <a:avLst/>
            <a:gdLst>
              <a:gd name="connsiteX0" fmla="*/ 0 w 1055717"/>
              <a:gd name="connsiteY0" fmla="*/ 175956 h 1675924"/>
              <a:gd name="connsiteX1" fmla="*/ 175956 w 1055717"/>
              <a:gd name="connsiteY1" fmla="*/ 0 h 1675924"/>
              <a:gd name="connsiteX2" fmla="*/ 534897 w 1055717"/>
              <a:gd name="connsiteY2" fmla="*/ 0 h 1675924"/>
              <a:gd name="connsiteX3" fmla="*/ 879761 w 1055717"/>
              <a:gd name="connsiteY3" fmla="*/ 0 h 1675924"/>
              <a:gd name="connsiteX4" fmla="*/ 1055717 w 1055717"/>
              <a:gd name="connsiteY4" fmla="*/ 175956 h 1675924"/>
              <a:gd name="connsiteX5" fmla="*/ 1055717 w 1055717"/>
              <a:gd name="connsiteY5" fmla="*/ 617293 h 1675924"/>
              <a:gd name="connsiteX6" fmla="*/ 1055717 w 1055717"/>
              <a:gd name="connsiteY6" fmla="*/ 1045391 h 1675924"/>
              <a:gd name="connsiteX7" fmla="*/ 1055717 w 1055717"/>
              <a:gd name="connsiteY7" fmla="*/ 1499968 h 1675924"/>
              <a:gd name="connsiteX8" fmla="*/ 879761 w 1055717"/>
              <a:gd name="connsiteY8" fmla="*/ 1675924 h 1675924"/>
              <a:gd name="connsiteX9" fmla="*/ 527859 w 1055717"/>
              <a:gd name="connsiteY9" fmla="*/ 1675924 h 1675924"/>
              <a:gd name="connsiteX10" fmla="*/ 175956 w 1055717"/>
              <a:gd name="connsiteY10" fmla="*/ 1675924 h 1675924"/>
              <a:gd name="connsiteX11" fmla="*/ 0 w 1055717"/>
              <a:gd name="connsiteY11" fmla="*/ 1499968 h 1675924"/>
              <a:gd name="connsiteX12" fmla="*/ 0 w 1055717"/>
              <a:gd name="connsiteY12" fmla="*/ 1032150 h 1675924"/>
              <a:gd name="connsiteX13" fmla="*/ 0 w 1055717"/>
              <a:gd name="connsiteY13" fmla="*/ 617293 h 1675924"/>
              <a:gd name="connsiteX14" fmla="*/ 0 w 1055717"/>
              <a:gd name="connsiteY14" fmla="*/ 175956 h 167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55717" h="1675924" fill="none" extrusionOk="0">
                <a:moveTo>
                  <a:pt x="0" y="175956"/>
                </a:moveTo>
                <a:cubicBezTo>
                  <a:pt x="981" y="76970"/>
                  <a:pt x="70117" y="3809"/>
                  <a:pt x="175956" y="0"/>
                </a:cubicBezTo>
                <a:cubicBezTo>
                  <a:pt x="285943" y="-21805"/>
                  <a:pt x="368622" y="38447"/>
                  <a:pt x="534897" y="0"/>
                </a:cubicBezTo>
                <a:cubicBezTo>
                  <a:pt x="701172" y="-38447"/>
                  <a:pt x="712398" y="34717"/>
                  <a:pt x="879761" y="0"/>
                </a:cubicBezTo>
                <a:cubicBezTo>
                  <a:pt x="981277" y="-9736"/>
                  <a:pt x="1077325" y="86764"/>
                  <a:pt x="1055717" y="175956"/>
                </a:cubicBezTo>
                <a:cubicBezTo>
                  <a:pt x="1089610" y="387886"/>
                  <a:pt x="1029369" y="448279"/>
                  <a:pt x="1055717" y="617293"/>
                </a:cubicBezTo>
                <a:cubicBezTo>
                  <a:pt x="1082065" y="786307"/>
                  <a:pt x="1027520" y="881604"/>
                  <a:pt x="1055717" y="1045391"/>
                </a:cubicBezTo>
                <a:cubicBezTo>
                  <a:pt x="1083914" y="1209178"/>
                  <a:pt x="1055378" y="1305690"/>
                  <a:pt x="1055717" y="1499968"/>
                </a:cubicBezTo>
                <a:cubicBezTo>
                  <a:pt x="1034557" y="1595560"/>
                  <a:pt x="974736" y="1673301"/>
                  <a:pt x="879761" y="1675924"/>
                </a:cubicBezTo>
                <a:cubicBezTo>
                  <a:pt x="731203" y="1717943"/>
                  <a:pt x="680102" y="1660640"/>
                  <a:pt x="527859" y="1675924"/>
                </a:cubicBezTo>
                <a:cubicBezTo>
                  <a:pt x="375616" y="1691208"/>
                  <a:pt x="298818" y="1651779"/>
                  <a:pt x="175956" y="1675924"/>
                </a:cubicBezTo>
                <a:cubicBezTo>
                  <a:pt x="68902" y="1683892"/>
                  <a:pt x="5849" y="1623076"/>
                  <a:pt x="0" y="1499968"/>
                </a:cubicBezTo>
                <a:cubicBezTo>
                  <a:pt x="-40052" y="1327164"/>
                  <a:pt x="32526" y="1199700"/>
                  <a:pt x="0" y="1032150"/>
                </a:cubicBezTo>
                <a:cubicBezTo>
                  <a:pt x="-32526" y="864600"/>
                  <a:pt x="39706" y="760678"/>
                  <a:pt x="0" y="617293"/>
                </a:cubicBezTo>
                <a:cubicBezTo>
                  <a:pt x="-39706" y="473908"/>
                  <a:pt x="14869" y="315431"/>
                  <a:pt x="0" y="175956"/>
                </a:cubicBezTo>
                <a:close/>
              </a:path>
              <a:path w="1055717" h="1675924" stroke="0" extrusionOk="0">
                <a:moveTo>
                  <a:pt x="0" y="175956"/>
                </a:moveTo>
                <a:cubicBezTo>
                  <a:pt x="10037" y="80417"/>
                  <a:pt x="56508" y="-17470"/>
                  <a:pt x="175956" y="0"/>
                </a:cubicBezTo>
                <a:cubicBezTo>
                  <a:pt x="252195" y="-41805"/>
                  <a:pt x="448357" y="6092"/>
                  <a:pt x="534897" y="0"/>
                </a:cubicBezTo>
                <a:cubicBezTo>
                  <a:pt x="621437" y="-6092"/>
                  <a:pt x="717856" y="25787"/>
                  <a:pt x="879761" y="0"/>
                </a:cubicBezTo>
                <a:cubicBezTo>
                  <a:pt x="1003816" y="-2240"/>
                  <a:pt x="1063174" y="54567"/>
                  <a:pt x="1055717" y="175956"/>
                </a:cubicBezTo>
                <a:cubicBezTo>
                  <a:pt x="1072632" y="299227"/>
                  <a:pt x="1043723" y="523297"/>
                  <a:pt x="1055717" y="630533"/>
                </a:cubicBezTo>
                <a:cubicBezTo>
                  <a:pt x="1067711" y="737769"/>
                  <a:pt x="1025622" y="917086"/>
                  <a:pt x="1055717" y="1098351"/>
                </a:cubicBezTo>
                <a:cubicBezTo>
                  <a:pt x="1085812" y="1279616"/>
                  <a:pt x="1035641" y="1386705"/>
                  <a:pt x="1055717" y="1499968"/>
                </a:cubicBezTo>
                <a:cubicBezTo>
                  <a:pt x="1053459" y="1593476"/>
                  <a:pt x="969332" y="1659835"/>
                  <a:pt x="879761" y="1675924"/>
                </a:cubicBezTo>
                <a:cubicBezTo>
                  <a:pt x="715304" y="1696447"/>
                  <a:pt x="707922" y="1671637"/>
                  <a:pt x="541935" y="1675924"/>
                </a:cubicBezTo>
                <a:cubicBezTo>
                  <a:pt x="375948" y="1680211"/>
                  <a:pt x="296114" y="1665740"/>
                  <a:pt x="175956" y="1675924"/>
                </a:cubicBezTo>
                <a:cubicBezTo>
                  <a:pt x="67497" y="1652076"/>
                  <a:pt x="-7631" y="1593897"/>
                  <a:pt x="0" y="1499968"/>
                </a:cubicBezTo>
                <a:cubicBezTo>
                  <a:pt x="-3566" y="1369113"/>
                  <a:pt x="52122" y="1205066"/>
                  <a:pt x="0" y="1045391"/>
                </a:cubicBezTo>
                <a:cubicBezTo>
                  <a:pt x="-52122" y="885716"/>
                  <a:pt x="32788" y="839591"/>
                  <a:pt x="0" y="643774"/>
                </a:cubicBezTo>
                <a:cubicBezTo>
                  <a:pt x="-32788" y="447957"/>
                  <a:pt x="29195" y="368364"/>
                  <a:pt x="0" y="175956"/>
                </a:cubicBezTo>
                <a:close/>
              </a:path>
            </a:pathLst>
          </a:custGeom>
          <a:solidFill>
            <a:srgbClr val="FFD5E6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58764465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字魂35号-经典雅黑"/>
                <a:cs typeface="+mn-cs"/>
              </a:rPr>
              <a:t>2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字魂35号-经典雅黑"/>
                <a:cs typeface="+mn-cs"/>
              </a:rPr>
              <a:t>ô li rưỡi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/>
              <a:ea typeface="字魂35号-经典雅黑"/>
              <a:cs typeface="+mn-cs"/>
            </a:endParaRPr>
          </a:p>
        </p:txBody>
      </p:sp>
      <p:sp>
        <p:nvSpPr>
          <p:cNvPr id="89" name="Speech Bubble: Oval 88">
            <a:extLst>
              <a:ext uri="{FF2B5EF4-FFF2-40B4-BE49-F238E27FC236}">
                <a16:creationId xmlns:a16="http://schemas.microsoft.com/office/drawing/2014/main" id="{E789A28C-A544-7333-94BC-9AD4FF77CE65}"/>
              </a:ext>
            </a:extLst>
          </p:cNvPr>
          <p:cNvSpPr/>
          <p:nvPr/>
        </p:nvSpPr>
        <p:spPr>
          <a:xfrm flipH="1">
            <a:off x="3257181" y="1215441"/>
            <a:ext cx="2232000" cy="1440000"/>
          </a:xfrm>
          <a:custGeom>
            <a:avLst/>
            <a:gdLst>
              <a:gd name="connsiteX0" fmla="*/ 888068 w 2232000"/>
              <a:gd name="connsiteY0" fmla="*/ 1699027 h 1440000"/>
              <a:gd name="connsiteX1" fmla="*/ 742698 w 2232000"/>
              <a:gd name="connsiteY1" fmla="*/ 1398525 h 1440000"/>
              <a:gd name="connsiteX2" fmla="*/ 152521 w 2232000"/>
              <a:gd name="connsiteY2" fmla="*/ 356662 h 1440000"/>
              <a:gd name="connsiteX3" fmla="*/ 1274087 w 2232000"/>
              <a:gd name="connsiteY3" fmla="*/ 7261 h 1440000"/>
              <a:gd name="connsiteX4" fmla="*/ 2224324 w 2232000"/>
              <a:gd name="connsiteY4" fmla="*/ 804303 h 1440000"/>
              <a:gd name="connsiteX5" fmla="*/ 1163859 w 2232000"/>
              <a:gd name="connsiteY5" fmla="*/ 1439338 h 1440000"/>
              <a:gd name="connsiteX6" fmla="*/ 888068 w 2232000"/>
              <a:gd name="connsiteY6" fmla="*/ 1699027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32000" h="1440000" fill="none" extrusionOk="0">
                <a:moveTo>
                  <a:pt x="888068" y="1699027"/>
                </a:moveTo>
                <a:cubicBezTo>
                  <a:pt x="833967" y="1617046"/>
                  <a:pt x="828521" y="1526886"/>
                  <a:pt x="742698" y="1398525"/>
                </a:cubicBezTo>
                <a:cubicBezTo>
                  <a:pt x="90439" y="1190462"/>
                  <a:pt x="-233484" y="804828"/>
                  <a:pt x="152521" y="356662"/>
                </a:cubicBezTo>
                <a:cubicBezTo>
                  <a:pt x="340015" y="113926"/>
                  <a:pt x="801704" y="-55547"/>
                  <a:pt x="1274087" y="7261"/>
                </a:cubicBezTo>
                <a:cubicBezTo>
                  <a:pt x="1924457" y="121660"/>
                  <a:pt x="2364520" y="385602"/>
                  <a:pt x="2224324" y="804303"/>
                </a:cubicBezTo>
                <a:cubicBezTo>
                  <a:pt x="2217640" y="1208321"/>
                  <a:pt x="1757229" y="1463176"/>
                  <a:pt x="1163859" y="1439338"/>
                </a:cubicBezTo>
                <a:cubicBezTo>
                  <a:pt x="1071106" y="1511656"/>
                  <a:pt x="1015486" y="1564924"/>
                  <a:pt x="888068" y="1699027"/>
                </a:cubicBezTo>
                <a:close/>
              </a:path>
              <a:path w="2232000" h="1440000" stroke="0" extrusionOk="0">
                <a:moveTo>
                  <a:pt x="888068" y="1699027"/>
                </a:moveTo>
                <a:cubicBezTo>
                  <a:pt x="873594" y="1643675"/>
                  <a:pt x="756686" y="1467853"/>
                  <a:pt x="742698" y="1398525"/>
                </a:cubicBezTo>
                <a:cubicBezTo>
                  <a:pt x="99287" y="1307689"/>
                  <a:pt x="-204218" y="843674"/>
                  <a:pt x="152521" y="356662"/>
                </a:cubicBezTo>
                <a:cubicBezTo>
                  <a:pt x="340737" y="105555"/>
                  <a:pt x="868529" y="34549"/>
                  <a:pt x="1274087" y="7261"/>
                </a:cubicBezTo>
                <a:cubicBezTo>
                  <a:pt x="1879578" y="78889"/>
                  <a:pt x="2373790" y="413558"/>
                  <a:pt x="2224324" y="804303"/>
                </a:cubicBezTo>
                <a:cubicBezTo>
                  <a:pt x="2184095" y="1124978"/>
                  <a:pt x="1686674" y="1503611"/>
                  <a:pt x="1163859" y="1439338"/>
                </a:cubicBezTo>
                <a:cubicBezTo>
                  <a:pt x="1019781" y="1538066"/>
                  <a:pt x="977249" y="1605784"/>
                  <a:pt x="888068" y="1699027"/>
                </a:cubicBezTo>
                <a:close/>
              </a:path>
            </a:pathLst>
          </a:custGeom>
          <a:solidFill>
            <a:srgbClr val="FFD5E6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6783322">
                  <a:prstGeom prst="wedgeEllipseCallout">
                    <a:avLst>
                      <a:gd name="adj1" fmla="val -10212"/>
                      <a:gd name="adj2" fmla="val 67988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 bạn hãy chọn ý đúng nhất nhé!</a:t>
            </a:r>
          </a:p>
        </p:txBody>
      </p:sp>
      <p:pic>
        <p:nvPicPr>
          <p:cNvPr id="91" name="Picture 4" descr="Animated Glitter Smile Cartoon Graphic Smiley Faces Clipart - Free ... -  ClipArt Best - ClipArt Best | Animated smiley faces, Dance emoji, Animated  emoticons">
            <a:extLst>
              <a:ext uri="{FF2B5EF4-FFF2-40B4-BE49-F238E27FC236}">
                <a16:creationId xmlns:a16="http://schemas.microsoft.com/office/drawing/2014/main" id="{F8B5D148-4A61-DC10-33AC-401E80C16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403" y="1110541"/>
            <a:ext cx="1152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Animated Glitter Smile Cartoon Graphic Smiley Faces Clipart - Free ... -  ClipArt Best - ClipArt Best | Animated smiley faces, Dance emoji, Animated  emoticons">
            <a:extLst>
              <a:ext uri="{FF2B5EF4-FFF2-40B4-BE49-F238E27FC236}">
                <a16:creationId xmlns:a16="http://schemas.microsoft.com/office/drawing/2014/main" id="{CE00481B-AD6D-CD01-6343-37938A80B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249" y="2557099"/>
            <a:ext cx="1152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4" descr="Animated Glitter Smile Cartoon Graphic Smiley Faces Clipart - Free ... -  ClipArt Best - ClipArt Best | Animated smiley faces, Dance emoji, Animated  emoticons">
            <a:extLst>
              <a:ext uri="{FF2B5EF4-FFF2-40B4-BE49-F238E27FC236}">
                <a16:creationId xmlns:a16="http://schemas.microsoft.com/office/drawing/2014/main" id="{EFB8DA0D-7BFD-55AF-82F5-183C7EB40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105" y="4024467"/>
            <a:ext cx="1152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9F2D6ED-2F5D-2208-D82B-947A81E78D63}"/>
              </a:ext>
            </a:extLst>
          </p:cNvPr>
          <p:cNvGrpSpPr/>
          <p:nvPr/>
        </p:nvGrpSpPr>
        <p:grpSpPr>
          <a:xfrm>
            <a:off x="5614719" y="548623"/>
            <a:ext cx="5372074" cy="684000"/>
            <a:chOff x="5614719" y="548623"/>
            <a:chExt cx="5372074" cy="6840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3E27A3-FAD0-2986-A6AD-E6A61B06DA9F}"/>
                </a:ext>
              </a:extLst>
            </p:cNvPr>
            <p:cNvSpPr txBox="1"/>
            <p:nvPr/>
          </p:nvSpPr>
          <p:spPr>
            <a:xfrm>
              <a:off x="5715991" y="598236"/>
              <a:ext cx="52708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R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………………..</a:t>
              </a:r>
            </a:p>
          </p:txBody>
        </p: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C5827AB2-E73D-045F-E7FC-8169DC28C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614719" y="548623"/>
              <a:ext cx="510101" cy="684000"/>
            </a:xfrm>
            <a:prstGeom prst="rect">
              <a:avLst/>
            </a:prstGeom>
          </p:spPr>
        </p:pic>
      </p:grp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0E4E567-5E5B-5E84-57C3-FF86A0AAB5AD}"/>
              </a:ext>
            </a:extLst>
          </p:cNvPr>
          <p:cNvSpPr/>
          <p:nvPr/>
        </p:nvSpPr>
        <p:spPr>
          <a:xfrm>
            <a:off x="8881533" y="604379"/>
            <a:ext cx="1844618" cy="527650"/>
          </a:xfrm>
          <a:custGeom>
            <a:avLst/>
            <a:gdLst>
              <a:gd name="connsiteX0" fmla="*/ 0 w 1844618"/>
              <a:gd name="connsiteY0" fmla="*/ 87943 h 527650"/>
              <a:gd name="connsiteX1" fmla="*/ 87943 w 1844618"/>
              <a:gd name="connsiteY1" fmla="*/ 0 h 527650"/>
              <a:gd name="connsiteX2" fmla="*/ 1756675 w 1844618"/>
              <a:gd name="connsiteY2" fmla="*/ 0 h 527650"/>
              <a:gd name="connsiteX3" fmla="*/ 1844618 w 1844618"/>
              <a:gd name="connsiteY3" fmla="*/ 87943 h 527650"/>
              <a:gd name="connsiteX4" fmla="*/ 1844618 w 1844618"/>
              <a:gd name="connsiteY4" fmla="*/ 439707 h 527650"/>
              <a:gd name="connsiteX5" fmla="*/ 1756675 w 1844618"/>
              <a:gd name="connsiteY5" fmla="*/ 527650 h 527650"/>
              <a:gd name="connsiteX6" fmla="*/ 87943 w 1844618"/>
              <a:gd name="connsiteY6" fmla="*/ 527650 h 527650"/>
              <a:gd name="connsiteX7" fmla="*/ 0 w 1844618"/>
              <a:gd name="connsiteY7" fmla="*/ 439707 h 527650"/>
              <a:gd name="connsiteX8" fmla="*/ 0 w 1844618"/>
              <a:gd name="connsiteY8" fmla="*/ 87943 h 52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4618" h="527650" fill="none" extrusionOk="0">
                <a:moveTo>
                  <a:pt x="0" y="87943"/>
                </a:moveTo>
                <a:cubicBezTo>
                  <a:pt x="-78" y="38725"/>
                  <a:pt x="38137" y="52"/>
                  <a:pt x="87943" y="0"/>
                </a:cubicBezTo>
                <a:cubicBezTo>
                  <a:pt x="802642" y="-134481"/>
                  <a:pt x="1518021" y="-133605"/>
                  <a:pt x="1756675" y="0"/>
                </a:cubicBezTo>
                <a:cubicBezTo>
                  <a:pt x="1804528" y="562"/>
                  <a:pt x="1838367" y="40513"/>
                  <a:pt x="1844618" y="87943"/>
                </a:cubicBezTo>
                <a:cubicBezTo>
                  <a:pt x="1835298" y="136459"/>
                  <a:pt x="1843236" y="330515"/>
                  <a:pt x="1844618" y="439707"/>
                </a:cubicBezTo>
                <a:cubicBezTo>
                  <a:pt x="1848993" y="479917"/>
                  <a:pt x="1810900" y="529664"/>
                  <a:pt x="1756675" y="527650"/>
                </a:cubicBezTo>
                <a:cubicBezTo>
                  <a:pt x="1175919" y="566779"/>
                  <a:pt x="485741" y="581096"/>
                  <a:pt x="87943" y="527650"/>
                </a:cubicBezTo>
                <a:cubicBezTo>
                  <a:pt x="37129" y="535613"/>
                  <a:pt x="796" y="485408"/>
                  <a:pt x="0" y="439707"/>
                </a:cubicBezTo>
                <a:cubicBezTo>
                  <a:pt x="-23723" y="266912"/>
                  <a:pt x="-6064" y="140582"/>
                  <a:pt x="0" y="87943"/>
                </a:cubicBezTo>
                <a:close/>
              </a:path>
              <a:path w="1844618" h="527650" stroke="0" extrusionOk="0">
                <a:moveTo>
                  <a:pt x="0" y="87943"/>
                </a:moveTo>
                <a:cubicBezTo>
                  <a:pt x="-5191" y="42488"/>
                  <a:pt x="40090" y="-5207"/>
                  <a:pt x="87943" y="0"/>
                </a:cubicBezTo>
                <a:cubicBezTo>
                  <a:pt x="326314" y="94659"/>
                  <a:pt x="1304402" y="77534"/>
                  <a:pt x="1756675" y="0"/>
                </a:cubicBezTo>
                <a:cubicBezTo>
                  <a:pt x="1809521" y="-1621"/>
                  <a:pt x="1837773" y="41292"/>
                  <a:pt x="1844618" y="87943"/>
                </a:cubicBezTo>
                <a:cubicBezTo>
                  <a:pt x="1866023" y="155729"/>
                  <a:pt x="1814310" y="347251"/>
                  <a:pt x="1844618" y="439707"/>
                </a:cubicBezTo>
                <a:cubicBezTo>
                  <a:pt x="1838151" y="491433"/>
                  <a:pt x="1804348" y="528035"/>
                  <a:pt x="1756675" y="527650"/>
                </a:cubicBezTo>
                <a:cubicBezTo>
                  <a:pt x="982075" y="465077"/>
                  <a:pt x="324685" y="439052"/>
                  <a:pt x="87943" y="527650"/>
                </a:cubicBezTo>
                <a:cubicBezTo>
                  <a:pt x="42417" y="529985"/>
                  <a:pt x="5156" y="482164"/>
                  <a:pt x="0" y="439707"/>
                </a:cubicBezTo>
                <a:cubicBezTo>
                  <a:pt x="-11650" y="361812"/>
                  <a:pt x="4912" y="131393"/>
                  <a:pt x="0" y="87943"/>
                </a:cubicBezTo>
                <a:close/>
              </a:path>
            </a:pathLst>
          </a:custGeom>
          <a:ln w="19050">
            <a:solidFill>
              <a:srgbClr val="CC0099"/>
            </a:solidFill>
            <a:extLst>
              <a:ext uri="{C807C97D-BFC1-408E-A445-0C87EB9F89A2}">
                <ask:lineSketchStyleProps xmlns:ask="http://schemas.microsoft.com/office/drawing/2018/sketchyshapes" sd="247516708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ô li rưỡi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514732" y="2679297"/>
            <a:ext cx="2253184" cy="4176000"/>
            <a:chOff x="3514732" y="2679297"/>
            <a:chExt cx="2253184" cy="4176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54E5D16-7601-C43E-305F-46C283EB4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514732" y="2679297"/>
              <a:ext cx="2253184" cy="4176000"/>
            </a:xfrm>
            <a:prstGeom prst="rect">
              <a:avLst/>
            </a:prstGeom>
          </p:spPr>
        </p:pic>
        <p:pic>
          <p:nvPicPr>
            <p:cNvPr id="90" name="图片 9"/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89" y="4829451"/>
              <a:ext cx="652601" cy="652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0118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75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99" dur="75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00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5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5" grpId="0" animBg="1"/>
      <p:bldP spid="79" grpId="0" animBg="1"/>
      <p:bldP spid="80" grpId="0" animBg="1"/>
      <p:bldP spid="88" grpId="0" animBg="1"/>
      <p:bldP spid="89" grpId="0" animBg="1"/>
      <p:bldP spid="89" grpId="1" animBg="1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A181486F-3C9C-9271-FFF4-5500BEF6BD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4313176" cy="1044000"/>
            <a:chOff x="515999" y="0"/>
            <a:chExt cx="4313176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781175" y="397669"/>
              <a:ext cx="304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quan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sát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3" name="R hoa">
            <a:hlinkClick r:id="" action="ppaction://media"/>
            <a:extLst>
              <a:ext uri="{FF2B5EF4-FFF2-40B4-BE49-F238E27FC236}">
                <a16:creationId xmlns:a16="http://schemas.microsoft.com/office/drawing/2014/main" id="{CBE74250-C08E-435A-A5C7-F6497DD7BC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12975" y="146685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56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A181486F-3C9C-9271-FFF4-5500BEF6BD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3952587" cy="1044000"/>
            <a:chOff x="515999" y="0"/>
            <a:chExt cx="395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3816000" cy="574473"/>
            </a:xfrm>
            <a:custGeom>
              <a:avLst/>
              <a:gdLst>
                <a:gd name="connsiteX0" fmla="*/ 0 w 3816000"/>
                <a:gd name="connsiteY0" fmla="*/ 82942 h 574473"/>
                <a:gd name="connsiteX1" fmla="*/ 82942 w 3816000"/>
                <a:gd name="connsiteY1" fmla="*/ 0 h 574473"/>
                <a:gd name="connsiteX2" fmla="*/ 3733058 w 3816000"/>
                <a:gd name="connsiteY2" fmla="*/ 0 h 574473"/>
                <a:gd name="connsiteX3" fmla="*/ 3816000 w 3816000"/>
                <a:gd name="connsiteY3" fmla="*/ 82942 h 574473"/>
                <a:gd name="connsiteX4" fmla="*/ 3816000 w 3816000"/>
                <a:gd name="connsiteY4" fmla="*/ 491531 h 574473"/>
                <a:gd name="connsiteX5" fmla="*/ 3733058 w 3816000"/>
                <a:gd name="connsiteY5" fmla="*/ 574473 h 574473"/>
                <a:gd name="connsiteX6" fmla="*/ 82942 w 3816000"/>
                <a:gd name="connsiteY6" fmla="*/ 574473 h 574473"/>
                <a:gd name="connsiteX7" fmla="*/ 0 w 3816000"/>
                <a:gd name="connsiteY7" fmla="*/ 491531 h 574473"/>
                <a:gd name="connsiteX8" fmla="*/ 0 w 381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090189" y="-92351"/>
                    <a:pt x="3196886" y="104030"/>
                    <a:pt x="3733058" y="0"/>
                  </a:cubicBezTo>
                  <a:cubicBezTo>
                    <a:pt x="3777008" y="2172"/>
                    <a:pt x="3819811" y="29465"/>
                    <a:pt x="3816000" y="82942"/>
                  </a:cubicBezTo>
                  <a:cubicBezTo>
                    <a:pt x="3807915" y="244919"/>
                    <a:pt x="3802797" y="382450"/>
                    <a:pt x="3816000" y="491531"/>
                  </a:cubicBezTo>
                  <a:cubicBezTo>
                    <a:pt x="3815626" y="542904"/>
                    <a:pt x="3773905" y="567011"/>
                    <a:pt x="3733058" y="574473"/>
                  </a:cubicBezTo>
                  <a:cubicBezTo>
                    <a:pt x="3044412" y="437847"/>
                    <a:pt x="48642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381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635438" y="-168373"/>
                    <a:pt x="2702039" y="-141978"/>
                    <a:pt x="3733058" y="0"/>
                  </a:cubicBezTo>
                  <a:cubicBezTo>
                    <a:pt x="3777402" y="1693"/>
                    <a:pt x="3818644" y="35760"/>
                    <a:pt x="3816000" y="82942"/>
                  </a:cubicBezTo>
                  <a:cubicBezTo>
                    <a:pt x="3802215" y="283589"/>
                    <a:pt x="3779465" y="429706"/>
                    <a:pt x="3816000" y="491531"/>
                  </a:cubicBezTo>
                  <a:cubicBezTo>
                    <a:pt x="3812089" y="543285"/>
                    <a:pt x="3783490" y="577198"/>
                    <a:pt x="3733058" y="574473"/>
                  </a:cubicBezTo>
                  <a:cubicBezTo>
                    <a:pt x="2154016" y="662374"/>
                    <a:pt x="127033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704975" y="397669"/>
              <a:ext cx="2638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ôn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tập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44EAF1A-2BEE-D500-8E74-31F4430EE7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6040" y="1541687"/>
            <a:ext cx="3556073" cy="3779998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9838C62E-C30E-D7A0-BCC5-16A23771FCDC}"/>
              </a:ext>
            </a:extLst>
          </p:cNvPr>
          <p:cNvGrpSpPr/>
          <p:nvPr/>
        </p:nvGrpSpPr>
        <p:grpSpPr>
          <a:xfrm rot="20810244">
            <a:off x="5533227" y="106810"/>
            <a:ext cx="3044096" cy="3312000"/>
            <a:chOff x="6135169" y="458999"/>
            <a:chExt cx="3044096" cy="33120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64E3BD0E-9201-1ACB-CCBA-35F6EBF72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35169" y="458999"/>
              <a:ext cx="3044096" cy="33120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93A50C-9959-88F3-D879-7BEFF423EBFC}"/>
                </a:ext>
              </a:extLst>
            </p:cNvPr>
            <p:cNvSpPr txBox="1"/>
            <p:nvPr/>
          </p:nvSpPr>
          <p:spPr>
            <a:xfrm rot="789756">
              <a:off x="6281765" y="1082915"/>
              <a:ext cx="2750904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Nhắc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lại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chiều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độ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rộng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cấu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tạo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5 hàng" panose="020B0603050302020204" pitchFamily="34" charset="0"/>
                </a:rPr>
                <a:t>S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.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7FF3A05-6180-219A-2BB0-EDD42A0DE31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891" r="7736" b="35652"/>
          <a:stretch/>
        </p:blipFill>
        <p:spPr>
          <a:xfrm>
            <a:off x="0" y="3785372"/>
            <a:ext cx="12192000" cy="30726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F240775-87A1-05D8-0AFF-6E0C7B5967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0024" y="1791000"/>
            <a:ext cx="2215936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8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8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6" presetClass="entr" presetSubtype="37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A181486F-3C9C-9271-FFF4-5500BEF6BD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78E5A5D-1F25-EE9D-C423-D3EE104D24A8}"/>
              </a:ext>
            </a:extLst>
          </p:cNvPr>
          <p:cNvGrpSpPr/>
          <p:nvPr/>
        </p:nvGrpSpPr>
        <p:grpSpPr>
          <a:xfrm>
            <a:off x="5320471" y="-67532"/>
            <a:ext cx="6485680" cy="5107618"/>
            <a:chOff x="5320471" y="-67532"/>
            <a:chExt cx="6485680" cy="510761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61C050C-4016-A778-E0DA-BB508CF567F5}"/>
                </a:ext>
              </a:extLst>
            </p:cNvPr>
            <p:cNvSpPr/>
            <p:nvPr/>
          </p:nvSpPr>
          <p:spPr>
            <a:xfrm>
              <a:off x="5320471" y="397327"/>
              <a:ext cx="6480000" cy="4642759"/>
            </a:xfrm>
            <a:custGeom>
              <a:avLst/>
              <a:gdLst>
                <a:gd name="connsiteX0" fmla="*/ 0 w 6480000"/>
                <a:gd name="connsiteY0" fmla="*/ 702682 h 4642759"/>
                <a:gd name="connsiteX1" fmla="*/ 702682 w 6480000"/>
                <a:gd name="connsiteY1" fmla="*/ 0 h 4642759"/>
                <a:gd name="connsiteX2" fmla="*/ 1114291 w 6480000"/>
                <a:gd name="connsiteY2" fmla="*/ 0 h 4642759"/>
                <a:gd name="connsiteX3" fmla="*/ 1779633 w 6480000"/>
                <a:gd name="connsiteY3" fmla="*/ 0 h 4642759"/>
                <a:gd name="connsiteX4" fmla="*/ 2191242 w 6480000"/>
                <a:gd name="connsiteY4" fmla="*/ 0 h 4642759"/>
                <a:gd name="connsiteX5" fmla="*/ 2704344 w 6480000"/>
                <a:gd name="connsiteY5" fmla="*/ 0 h 4642759"/>
                <a:gd name="connsiteX6" fmla="*/ 3115953 w 6480000"/>
                <a:gd name="connsiteY6" fmla="*/ 0 h 4642759"/>
                <a:gd name="connsiteX7" fmla="*/ 3629055 w 6480000"/>
                <a:gd name="connsiteY7" fmla="*/ 0 h 4642759"/>
                <a:gd name="connsiteX8" fmla="*/ 4142158 w 6480000"/>
                <a:gd name="connsiteY8" fmla="*/ 0 h 4642759"/>
                <a:gd name="connsiteX9" fmla="*/ 4706006 w 6480000"/>
                <a:gd name="connsiteY9" fmla="*/ 0 h 4642759"/>
                <a:gd name="connsiteX10" fmla="*/ 5777318 w 6480000"/>
                <a:gd name="connsiteY10" fmla="*/ 0 h 4642759"/>
                <a:gd name="connsiteX11" fmla="*/ 6480000 w 6480000"/>
                <a:gd name="connsiteY11" fmla="*/ 702682 h 4642759"/>
                <a:gd name="connsiteX12" fmla="*/ 6480000 w 6480000"/>
                <a:gd name="connsiteY12" fmla="*/ 1306996 h 4642759"/>
                <a:gd name="connsiteX13" fmla="*/ 6480000 w 6480000"/>
                <a:gd name="connsiteY13" fmla="*/ 1911309 h 4642759"/>
                <a:gd name="connsiteX14" fmla="*/ 6480000 w 6480000"/>
                <a:gd name="connsiteY14" fmla="*/ 2450875 h 4642759"/>
                <a:gd name="connsiteX15" fmla="*/ 6480000 w 6480000"/>
                <a:gd name="connsiteY15" fmla="*/ 2925693 h 4642759"/>
                <a:gd name="connsiteX16" fmla="*/ 6480000 w 6480000"/>
                <a:gd name="connsiteY16" fmla="*/ 3940077 h 4642759"/>
                <a:gd name="connsiteX17" fmla="*/ 5777318 w 6480000"/>
                <a:gd name="connsiteY17" fmla="*/ 4642759 h 4642759"/>
                <a:gd name="connsiteX18" fmla="*/ 5264216 w 6480000"/>
                <a:gd name="connsiteY18" fmla="*/ 4642759 h 4642759"/>
                <a:gd name="connsiteX19" fmla="*/ 4852607 w 6480000"/>
                <a:gd name="connsiteY19" fmla="*/ 4642759 h 4642759"/>
                <a:gd name="connsiteX20" fmla="*/ 4187265 w 6480000"/>
                <a:gd name="connsiteY20" fmla="*/ 4642759 h 4642759"/>
                <a:gd name="connsiteX21" fmla="*/ 3572671 w 6480000"/>
                <a:gd name="connsiteY21" fmla="*/ 4642759 h 4642759"/>
                <a:gd name="connsiteX22" fmla="*/ 3059568 w 6480000"/>
                <a:gd name="connsiteY22" fmla="*/ 4642759 h 4642759"/>
                <a:gd name="connsiteX23" fmla="*/ 2444974 w 6480000"/>
                <a:gd name="connsiteY23" fmla="*/ 4642759 h 4642759"/>
                <a:gd name="connsiteX24" fmla="*/ 1931872 w 6480000"/>
                <a:gd name="connsiteY24" fmla="*/ 4642759 h 4642759"/>
                <a:gd name="connsiteX25" fmla="*/ 1266530 w 6480000"/>
                <a:gd name="connsiteY25" fmla="*/ 4642759 h 4642759"/>
                <a:gd name="connsiteX26" fmla="*/ 702682 w 6480000"/>
                <a:gd name="connsiteY26" fmla="*/ 4642759 h 4642759"/>
                <a:gd name="connsiteX27" fmla="*/ 0 w 6480000"/>
                <a:gd name="connsiteY27" fmla="*/ 3940077 h 4642759"/>
                <a:gd name="connsiteX28" fmla="*/ 0 w 6480000"/>
                <a:gd name="connsiteY28" fmla="*/ 3465259 h 4642759"/>
                <a:gd name="connsiteX29" fmla="*/ 0 w 6480000"/>
                <a:gd name="connsiteY29" fmla="*/ 2893319 h 4642759"/>
                <a:gd name="connsiteX30" fmla="*/ 0 w 6480000"/>
                <a:gd name="connsiteY30" fmla="*/ 2450875 h 4642759"/>
                <a:gd name="connsiteX31" fmla="*/ 0 w 6480000"/>
                <a:gd name="connsiteY31" fmla="*/ 1878936 h 4642759"/>
                <a:gd name="connsiteX32" fmla="*/ 0 w 6480000"/>
                <a:gd name="connsiteY32" fmla="*/ 1371744 h 4642759"/>
                <a:gd name="connsiteX33" fmla="*/ 0 w 6480000"/>
                <a:gd name="connsiteY33" fmla="*/ 702682 h 464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480000" h="4642759" fill="none" extrusionOk="0">
                  <a:moveTo>
                    <a:pt x="0" y="702682"/>
                  </a:moveTo>
                  <a:cubicBezTo>
                    <a:pt x="-22130" y="379338"/>
                    <a:pt x="370968" y="-45805"/>
                    <a:pt x="702682" y="0"/>
                  </a:cubicBezTo>
                  <a:cubicBezTo>
                    <a:pt x="807949" y="-37031"/>
                    <a:pt x="1017275" y="20451"/>
                    <a:pt x="1114291" y="0"/>
                  </a:cubicBezTo>
                  <a:cubicBezTo>
                    <a:pt x="1211307" y="-20451"/>
                    <a:pt x="1474548" y="28264"/>
                    <a:pt x="1779633" y="0"/>
                  </a:cubicBezTo>
                  <a:cubicBezTo>
                    <a:pt x="2084718" y="-28264"/>
                    <a:pt x="2061702" y="20773"/>
                    <a:pt x="2191242" y="0"/>
                  </a:cubicBezTo>
                  <a:cubicBezTo>
                    <a:pt x="2320782" y="-20773"/>
                    <a:pt x="2529065" y="35468"/>
                    <a:pt x="2704344" y="0"/>
                  </a:cubicBezTo>
                  <a:cubicBezTo>
                    <a:pt x="2879623" y="-35468"/>
                    <a:pt x="2939958" y="30911"/>
                    <a:pt x="3115953" y="0"/>
                  </a:cubicBezTo>
                  <a:cubicBezTo>
                    <a:pt x="3291948" y="-30911"/>
                    <a:pt x="3387734" y="13488"/>
                    <a:pt x="3629055" y="0"/>
                  </a:cubicBezTo>
                  <a:cubicBezTo>
                    <a:pt x="3870376" y="-13488"/>
                    <a:pt x="3972349" y="34919"/>
                    <a:pt x="4142158" y="0"/>
                  </a:cubicBezTo>
                  <a:cubicBezTo>
                    <a:pt x="4311967" y="-34919"/>
                    <a:pt x="4509587" y="57249"/>
                    <a:pt x="4706006" y="0"/>
                  </a:cubicBezTo>
                  <a:cubicBezTo>
                    <a:pt x="4902425" y="-57249"/>
                    <a:pt x="5359010" y="19509"/>
                    <a:pt x="5777318" y="0"/>
                  </a:cubicBezTo>
                  <a:cubicBezTo>
                    <a:pt x="6254349" y="-14738"/>
                    <a:pt x="6508452" y="301036"/>
                    <a:pt x="6480000" y="702682"/>
                  </a:cubicBezTo>
                  <a:cubicBezTo>
                    <a:pt x="6494623" y="987280"/>
                    <a:pt x="6469628" y="1153786"/>
                    <a:pt x="6480000" y="1306996"/>
                  </a:cubicBezTo>
                  <a:cubicBezTo>
                    <a:pt x="6490372" y="1460206"/>
                    <a:pt x="6446624" y="1690104"/>
                    <a:pt x="6480000" y="1911309"/>
                  </a:cubicBezTo>
                  <a:cubicBezTo>
                    <a:pt x="6513376" y="2132514"/>
                    <a:pt x="6431780" y="2318033"/>
                    <a:pt x="6480000" y="2450875"/>
                  </a:cubicBezTo>
                  <a:cubicBezTo>
                    <a:pt x="6528220" y="2583717"/>
                    <a:pt x="6424269" y="2818497"/>
                    <a:pt x="6480000" y="2925693"/>
                  </a:cubicBezTo>
                  <a:cubicBezTo>
                    <a:pt x="6535731" y="3032889"/>
                    <a:pt x="6477615" y="3440610"/>
                    <a:pt x="6480000" y="3940077"/>
                  </a:cubicBezTo>
                  <a:cubicBezTo>
                    <a:pt x="6430829" y="4302037"/>
                    <a:pt x="6180953" y="4708050"/>
                    <a:pt x="5777318" y="4642759"/>
                  </a:cubicBezTo>
                  <a:cubicBezTo>
                    <a:pt x="5567353" y="4655932"/>
                    <a:pt x="5418228" y="4617636"/>
                    <a:pt x="5264216" y="4642759"/>
                  </a:cubicBezTo>
                  <a:cubicBezTo>
                    <a:pt x="5110204" y="4667882"/>
                    <a:pt x="4949266" y="4618116"/>
                    <a:pt x="4852607" y="4642759"/>
                  </a:cubicBezTo>
                  <a:cubicBezTo>
                    <a:pt x="4755948" y="4667402"/>
                    <a:pt x="4367949" y="4582066"/>
                    <a:pt x="4187265" y="4642759"/>
                  </a:cubicBezTo>
                  <a:cubicBezTo>
                    <a:pt x="4006581" y="4703452"/>
                    <a:pt x="3727453" y="4602890"/>
                    <a:pt x="3572671" y="4642759"/>
                  </a:cubicBezTo>
                  <a:cubicBezTo>
                    <a:pt x="3417889" y="4682628"/>
                    <a:pt x="3278305" y="4637563"/>
                    <a:pt x="3059568" y="4642759"/>
                  </a:cubicBezTo>
                  <a:cubicBezTo>
                    <a:pt x="2840831" y="4647955"/>
                    <a:pt x="2615367" y="4569167"/>
                    <a:pt x="2444974" y="4642759"/>
                  </a:cubicBezTo>
                  <a:cubicBezTo>
                    <a:pt x="2274581" y="4716351"/>
                    <a:pt x="2087969" y="4616202"/>
                    <a:pt x="1931872" y="4642759"/>
                  </a:cubicBezTo>
                  <a:cubicBezTo>
                    <a:pt x="1775775" y="4669316"/>
                    <a:pt x="1544008" y="4599067"/>
                    <a:pt x="1266530" y="4642759"/>
                  </a:cubicBezTo>
                  <a:cubicBezTo>
                    <a:pt x="989052" y="4686451"/>
                    <a:pt x="945961" y="4602867"/>
                    <a:pt x="702682" y="4642759"/>
                  </a:cubicBezTo>
                  <a:cubicBezTo>
                    <a:pt x="375484" y="4694832"/>
                    <a:pt x="-102145" y="4315429"/>
                    <a:pt x="0" y="3940077"/>
                  </a:cubicBezTo>
                  <a:cubicBezTo>
                    <a:pt x="-256" y="3766365"/>
                    <a:pt x="473" y="3604046"/>
                    <a:pt x="0" y="3465259"/>
                  </a:cubicBezTo>
                  <a:cubicBezTo>
                    <a:pt x="-473" y="3326472"/>
                    <a:pt x="38608" y="3153767"/>
                    <a:pt x="0" y="2893319"/>
                  </a:cubicBezTo>
                  <a:cubicBezTo>
                    <a:pt x="-38608" y="2632871"/>
                    <a:pt x="6442" y="2548452"/>
                    <a:pt x="0" y="2450875"/>
                  </a:cubicBezTo>
                  <a:cubicBezTo>
                    <a:pt x="-6442" y="2353298"/>
                    <a:pt x="21469" y="2162182"/>
                    <a:pt x="0" y="1878936"/>
                  </a:cubicBezTo>
                  <a:cubicBezTo>
                    <a:pt x="-21469" y="1595690"/>
                    <a:pt x="23617" y="1547861"/>
                    <a:pt x="0" y="1371744"/>
                  </a:cubicBezTo>
                  <a:cubicBezTo>
                    <a:pt x="-23617" y="1195627"/>
                    <a:pt x="31149" y="1013455"/>
                    <a:pt x="0" y="702682"/>
                  </a:cubicBezTo>
                  <a:close/>
                </a:path>
                <a:path w="6480000" h="4642759" stroke="0" extrusionOk="0">
                  <a:moveTo>
                    <a:pt x="0" y="702682"/>
                  </a:moveTo>
                  <a:cubicBezTo>
                    <a:pt x="12132" y="336947"/>
                    <a:pt x="389854" y="-62104"/>
                    <a:pt x="702682" y="0"/>
                  </a:cubicBezTo>
                  <a:cubicBezTo>
                    <a:pt x="962773" y="-65219"/>
                    <a:pt x="1062375" y="41269"/>
                    <a:pt x="1266530" y="0"/>
                  </a:cubicBezTo>
                  <a:cubicBezTo>
                    <a:pt x="1470685" y="-41269"/>
                    <a:pt x="1637598" y="31142"/>
                    <a:pt x="1830379" y="0"/>
                  </a:cubicBezTo>
                  <a:cubicBezTo>
                    <a:pt x="2023160" y="-31142"/>
                    <a:pt x="2106229" y="1481"/>
                    <a:pt x="2292735" y="0"/>
                  </a:cubicBezTo>
                  <a:cubicBezTo>
                    <a:pt x="2479241" y="-1481"/>
                    <a:pt x="2631121" y="38776"/>
                    <a:pt x="2805837" y="0"/>
                  </a:cubicBezTo>
                  <a:cubicBezTo>
                    <a:pt x="2980553" y="-38776"/>
                    <a:pt x="3199911" y="22211"/>
                    <a:pt x="3420432" y="0"/>
                  </a:cubicBezTo>
                  <a:cubicBezTo>
                    <a:pt x="3640953" y="-22211"/>
                    <a:pt x="3835277" y="188"/>
                    <a:pt x="3984280" y="0"/>
                  </a:cubicBezTo>
                  <a:cubicBezTo>
                    <a:pt x="4133283" y="-188"/>
                    <a:pt x="4461111" y="14485"/>
                    <a:pt x="4649621" y="0"/>
                  </a:cubicBezTo>
                  <a:cubicBezTo>
                    <a:pt x="4838131" y="-14485"/>
                    <a:pt x="5022547" y="24690"/>
                    <a:pt x="5162723" y="0"/>
                  </a:cubicBezTo>
                  <a:cubicBezTo>
                    <a:pt x="5302899" y="-24690"/>
                    <a:pt x="5638694" y="9364"/>
                    <a:pt x="5777318" y="0"/>
                  </a:cubicBezTo>
                  <a:cubicBezTo>
                    <a:pt x="6065835" y="-20031"/>
                    <a:pt x="6527022" y="262536"/>
                    <a:pt x="6480000" y="702682"/>
                  </a:cubicBezTo>
                  <a:cubicBezTo>
                    <a:pt x="6488513" y="865728"/>
                    <a:pt x="6435115" y="1029272"/>
                    <a:pt x="6480000" y="1145126"/>
                  </a:cubicBezTo>
                  <a:cubicBezTo>
                    <a:pt x="6524885" y="1260980"/>
                    <a:pt x="6426678" y="1541217"/>
                    <a:pt x="6480000" y="1684692"/>
                  </a:cubicBezTo>
                  <a:cubicBezTo>
                    <a:pt x="6533322" y="1828167"/>
                    <a:pt x="6455778" y="2020251"/>
                    <a:pt x="6480000" y="2224258"/>
                  </a:cubicBezTo>
                  <a:cubicBezTo>
                    <a:pt x="6504222" y="2428265"/>
                    <a:pt x="6432750" y="2559143"/>
                    <a:pt x="6480000" y="2763823"/>
                  </a:cubicBezTo>
                  <a:cubicBezTo>
                    <a:pt x="6527250" y="2968504"/>
                    <a:pt x="6461108" y="3093164"/>
                    <a:pt x="6480000" y="3368137"/>
                  </a:cubicBezTo>
                  <a:cubicBezTo>
                    <a:pt x="6498892" y="3643110"/>
                    <a:pt x="6473944" y="3744764"/>
                    <a:pt x="6480000" y="3940077"/>
                  </a:cubicBezTo>
                  <a:cubicBezTo>
                    <a:pt x="6460164" y="4318303"/>
                    <a:pt x="6181395" y="4712727"/>
                    <a:pt x="5777318" y="4642759"/>
                  </a:cubicBezTo>
                  <a:cubicBezTo>
                    <a:pt x="5621807" y="4681699"/>
                    <a:pt x="5324417" y="4632112"/>
                    <a:pt x="5111977" y="4642759"/>
                  </a:cubicBezTo>
                  <a:cubicBezTo>
                    <a:pt x="4899537" y="4653406"/>
                    <a:pt x="4661761" y="4581544"/>
                    <a:pt x="4446636" y="4642759"/>
                  </a:cubicBezTo>
                  <a:cubicBezTo>
                    <a:pt x="4231511" y="4703974"/>
                    <a:pt x="4125615" y="4593430"/>
                    <a:pt x="4035026" y="4642759"/>
                  </a:cubicBezTo>
                  <a:cubicBezTo>
                    <a:pt x="3944437" y="4692088"/>
                    <a:pt x="3681543" y="4631724"/>
                    <a:pt x="3521924" y="4642759"/>
                  </a:cubicBezTo>
                  <a:cubicBezTo>
                    <a:pt x="3362305" y="4653794"/>
                    <a:pt x="3202396" y="4614337"/>
                    <a:pt x="3008822" y="4642759"/>
                  </a:cubicBezTo>
                  <a:cubicBezTo>
                    <a:pt x="2815248" y="4671181"/>
                    <a:pt x="2706388" y="4620658"/>
                    <a:pt x="2546466" y="4642759"/>
                  </a:cubicBezTo>
                  <a:cubicBezTo>
                    <a:pt x="2386544" y="4664860"/>
                    <a:pt x="2217679" y="4614134"/>
                    <a:pt x="2084111" y="4642759"/>
                  </a:cubicBezTo>
                  <a:cubicBezTo>
                    <a:pt x="1950543" y="4671384"/>
                    <a:pt x="1730848" y="4605367"/>
                    <a:pt x="1621755" y="4642759"/>
                  </a:cubicBezTo>
                  <a:cubicBezTo>
                    <a:pt x="1512662" y="4680151"/>
                    <a:pt x="909551" y="4540893"/>
                    <a:pt x="702682" y="4642759"/>
                  </a:cubicBezTo>
                  <a:cubicBezTo>
                    <a:pt x="333996" y="4659682"/>
                    <a:pt x="45661" y="4403993"/>
                    <a:pt x="0" y="3940077"/>
                  </a:cubicBezTo>
                  <a:cubicBezTo>
                    <a:pt x="-6445" y="3728676"/>
                    <a:pt x="52318" y="3621876"/>
                    <a:pt x="0" y="3432885"/>
                  </a:cubicBezTo>
                  <a:cubicBezTo>
                    <a:pt x="-52318" y="3243894"/>
                    <a:pt x="4005" y="3034675"/>
                    <a:pt x="0" y="2925693"/>
                  </a:cubicBezTo>
                  <a:cubicBezTo>
                    <a:pt x="-4005" y="2816711"/>
                    <a:pt x="62537" y="2522069"/>
                    <a:pt x="0" y="2321380"/>
                  </a:cubicBezTo>
                  <a:cubicBezTo>
                    <a:pt x="-62537" y="2120691"/>
                    <a:pt x="27542" y="1979008"/>
                    <a:pt x="0" y="1814188"/>
                  </a:cubicBezTo>
                  <a:cubicBezTo>
                    <a:pt x="-27542" y="1649368"/>
                    <a:pt x="22615" y="1480913"/>
                    <a:pt x="0" y="1306996"/>
                  </a:cubicBezTo>
                  <a:cubicBezTo>
                    <a:pt x="-22615" y="1133079"/>
                    <a:pt x="7368" y="823758"/>
                    <a:pt x="0" y="702682"/>
                  </a:cubicBezTo>
                  <a:close/>
                </a:path>
              </a:pathLst>
            </a:custGeom>
            <a:ln w="38100" cmpd="thinThick">
              <a:solidFill>
                <a:srgbClr val="058E76"/>
              </a:solidFill>
              <a:extLst>
                <a:ext uri="{C807C97D-BFC1-408E-A445-0C87EB9F89A2}">
                  <ask:lineSketchStyleProps xmlns:ask="http://schemas.microsoft.com/office/drawing/2018/sketchyshapes" sd="376331080">
                    <a:prstGeom prst="roundRect">
                      <a:avLst>
                        <a:gd name="adj" fmla="val 15135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Picture 20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962CB845-6A09-3A65-8EB3-7B4981458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6151" y="-67532"/>
              <a:ext cx="1080000" cy="108000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F59E832E-3394-B128-96A8-DDBB399D6028}"/>
              </a:ext>
            </a:extLst>
          </p:cNvPr>
          <p:cNvGrpSpPr/>
          <p:nvPr/>
        </p:nvGrpSpPr>
        <p:grpSpPr>
          <a:xfrm>
            <a:off x="5634771" y="1955527"/>
            <a:ext cx="5201340" cy="684000"/>
            <a:chOff x="5634771" y="1955527"/>
            <a:chExt cx="5201340" cy="684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207162-4274-C1E6-2918-B0BBE695944C}"/>
                </a:ext>
              </a:extLst>
            </p:cNvPr>
            <p:cNvSpPr txBox="1"/>
            <p:nvPr/>
          </p:nvSpPr>
          <p:spPr>
            <a:xfrm>
              <a:off x="5715991" y="2002129"/>
              <a:ext cx="512012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HP001 5 hàng" panose="020B0603050302020204" pitchFamily="34" charset="0"/>
                </a:rPr>
                <a:t>S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rộng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……………….</a:t>
              </a:r>
            </a:p>
          </p:txBody>
        </p: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BBFB2092-6FCA-C722-028B-1B52E5269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34771" y="1955527"/>
              <a:ext cx="490049" cy="684000"/>
            </a:xfrm>
            <a:prstGeom prst="rect">
              <a:avLst/>
            </a:prstGeom>
          </p:spPr>
        </p:pic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563D29E-436C-43B3-5E61-F159EA3587A3}"/>
              </a:ext>
            </a:extLst>
          </p:cNvPr>
          <p:cNvGrpSpPr/>
          <p:nvPr/>
        </p:nvGrpSpPr>
        <p:grpSpPr>
          <a:xfrm>
            <a:off x="5609856" y="3410574"/>
            <a:ext cx="4556777" cy="684000"/>
            <a:chOff x="5609856" y="3410574"/>
            <a:chExt cx="4556777" cy="6840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B4341B-5A7B-1764-A750-44A3DB1E4AAE}"/>
                </a:ext>
              </a:extLst>
            </p:cNvPr>
            <p:cNvSpPr txBox="1"/>
            <p:nvPr/>
          </p:nvSpPr>
          <p:spPr>
            <a:xfrm>
              <a:off x="5715991" y="3460187"/>
              <a:ext cx="445064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HP001 5 hàng" panose="020B0603050302020204" pitchFamily="34" charset="0"/>
                </a:rPr>
                <a:t>S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gồm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………...</a:t>
              </a:r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506D0414-3357-81D9-DEDA-1981E4ED2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09856" y="3410574"/>
              <a:ext cx="508288" cy="68400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7FF3A05-6180-219A-2BB0-EDD42A0DE31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891" r="7736" b="35652"/>
          <a:stretch/>
        </p:blipFill>
        <p:spPr>
          <a:xfrm>
            <a:off x="0" y="3785372"/>
            <a:ext cx="12192000" cy="30726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770C0F2-5A59-4D85-0979-2A9CE56A8C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103" y="371859"/>
            <a:ext cx="3556073" cy="377999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E0109F5F-3F5F-B593-0AA5-5A1C9B0861FB}"/>
              </a:ext>
            </a:extLst>
          </p:cNvPr>
          <p:cNvGrpSpPr/>
          <p:nvPr/>
        </p:nvGrpSpPr>
        <p:grpSpPr>
          <a:xfrm>
            <a:off x="5492663" y="1039906"/>
            <a:ext cx="1516467" cy="1008000"/>
            <a:chOff x="5711646" y="1007249"/>
            <a:chExt cx="1516467" cy="100800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907CF8C-4C89-7436-8706-154915695896}"/>
                </a:ext>
              </a:extLst>
            </p:cNvPr>
            <p:cNvSpPr/>
            <p:nvPr/>
          </p:nvSpPr>
          <p:spPr>
            <a:xfrm>
              <a:off x="6033914" y="1247424"/>
              <a:ext cx="1194199" cy="527650"/>
            </a:xfrm>
            <a:custGeom>
              <a:avLst/>
              <a:gdLst>
                <a:gd name="connsiteX0" fmla="*/ 0 w 1194199"/>
                <a:gd name="connsiteY0" fmla="*/ 87943 h 527650"/>
                <a:gd name="connsiteX1" fmla="*/ 87943 w 1194199"/>
                <a:gd name="connsiteY1" fmla="*/ 0 h 527650"/>
                <a:gd name="connsiteX2" fmla="*/ 1106256 w 1194199"/>
                <a:gd name="connsiteY2" fmla="*/ 0 h 527650"/>
                <a:gd name="connsiteX3" fmla="*/ 1194199 w 1194199"/>
                <a:gd name="connsiteY3" fmla="*/ 87943 h 527650"/>
                <a:gd name="connsiteX4" fmla="*/ 1194199 w 1194199"/>
                <a:gd name="connsiteY4" fmla="*/ 439707 h 527650"/>
                <a:gd name="connsiteX5" fmla="*/ 1106256 w 1194199"/>
                <a:gd name="connsiteY5" fmla="*/ 527650 h 527650"/>
                <a:gd name="connsiteX6" fmla="*/ 87943 w 1194199"/>
                <a:gd name="connsiteY6" fmla="*/ 527650 h 527650"/>
                <a:gd name="connsiteX7" fmla="*/ 0 w 1194199"/>
                <a:gd name="connsiteY7" fmla="*/ 439707 h 527650"/>
                <a:gd name="connsiteX8" fmla="*/ 0 w 1194199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4199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448578" y="11603"/>
                    <a:pt x="750771" y="73462"/>
                    <a:pt x="1106256" y="0"/>
                  </a:cubicBezTo>
                  <a:cubicBezTo>
                    <a:pt x="1154109" y="562"/>
                    <a:pt x="1187948" y="40513"/>
                    <a:pt x="1194199" y="87943"/>
                  </a:cubicBezTo>
                  <a:cubicBezTo>
                    <a:pt x="1184879" y="136459"/>
                    <a:pt x="1192817" y="330515"/>
                    <a:pt x="1194199" y="439707"/>
                  </a:cubicBezTo>
                  <a:cubicBezTo>
                    <a:pt x="1198574" y="479917"/>
                    <a:pt x="1160481" y="529664"/>
                    <a:pt x="1106256" y="527650"/>
                  </a:cubicBezTo>
                  <a:cubicBezTo>
                    <a:pt x="603482" y="517345"/>
                    <a:pt x="338151" y="544908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194199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373448" y="-17889"/>
                    <a:pt x="786878" y="-16752"/>
                    <a:pt x="1106256" y="0"/>
                  </a:cubicBezTo>
                  <a:cubicBezTo>
                    <a:pt x="1159102" y="-1621"/>
                    <a:pt x="1187354" y="41292"/>
                    <a:pt x="1194199" y="87943"/>
                  </a:cubicBezTo>
                  <a:cubicBezTo>
                    <a:pt x="1215604" y="155729"/>
                    <a:pt x="1163891" y="347251"/>
                    <a:pt x="1194199" y="439707"/>
                  </a:cubicBezTo>
                  <a:cubicBezTo>
                    <a:pt x="1187732" y="491433"/>
                    <a:pt x="1153929" y="528035"/>
                    <a:pt x="1106256" y="527650"/>
                  </a:cubicBezTo>
                  <a:cubicBezTo>
                    <a:pt x="989586" y="509566"/>
                    <a:pt x="268745" y="500534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E646F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ô li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73454A2-8F66-D12E-3183-D47C6D917F83}"/>
                </a:ext>
              </a:extLst>
            </p:cNvPr>
            <p:cNvGrpSpPr/>
            <p:nvPr/>
          </p:nvGrpSpPr>
          <p:grpSpPr>
            <a:xfrm>
              <a:off x="5711646" y="1007249"/>
              <a:ext cx="622000" cy="1008000"/>
              <a:chOff x="5695779" y="1035593"/>
              <a:chExt cx="622000" cy="1008000"/>
            </a:xfrm>
          </p:grpSpPr>
          <p:pic>
            <p:nvPicPr>
              <p:cNvPr id="30" name="Picture 29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EB2463AF-98DA-E6F0-9BB3-0CBE288E9B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342"/>
              <a:stretch/>
            </p:blipFill>
            <p:spPr>
              <a:xfrm>
                <a:off x="5695779" y="1035593"/>
                <a:ext cx="621999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5F0341C-3769-4E58-9AE6-6FC23F9AC356}"/>
                  </a:ext>
                </a:extLst>
              </p:cNvPr>
              <p:cNvSpPr txBox="1"/>
              <p:nvPr/>
            </p:nvSpPr>
            <p:spPr>
              <a:xfrm>
                <a:off x="5705937" y="11739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EFC9B6-4ACE-2B99-28BA-0A147A5B7ED4}"/>
              </a:ext>
            </a:extLst>
          </p:cNvPr>
          <p:cNvGrpSpPr/>
          <p:nvPr/>
        </p:nvGrpSpPr>
        <p:grpSpPr>
          <a:xfrm>
            <a:off x="7382259" y="1039906"/>
            <a:ext cx="2314733" cy="1008000"/>
            <a:chOff x="7721896" y="1007249"/>
            <a:chExt cx="2314733" cy="1008000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3939E24-5655-645C-38E1-94D5AE62F519}"/>
                </a:ext>
              </a:extLst>
            </p:cNvPr>
            <p:cNvSpPr/>
            <p:nvPr/>
          </p:nvSpPr>
          <p:spPr>
            <a:xfrm>
              <a:off x="8027817" y="1247424"/>
              <a:ext cx="2008812" cy="527650"/>
            </a:xfrm>
            <a:custGeom>
              <a:avLst/>
              <a:gdLst>
                <a:gd name="connsiteX0" fmla="*/ 0 w 2008812"/>
                <a:gd name="connsiteY0" fmla="*/ 87943 h 527650"/>
                <a:gd name="connsiteX1" fmla="*/ 87943 w 2008812"/>
                <a:gd name="connsiteY1" fmla="*/ 0 h 527650"/>
                <a:gd name="connsiteX2" fmla="*/ 1920869 w 2008812"/>
                <a:gd name="connsiteY2" fmla="*/ 0 h 527650"/>
                <a:gd name="connsiteX3" fmla="*/ 2008812 w 2008812"/>
                <a:gd name="connsiteY3" fmla="*/ 87943 h 527650"/>
                <a:gd name="connsiteX4" fmla="*/ 2008812 w 2008812"/>
                <a:gd name="connsiteY4" fmla="*/ 439707 h 527650"/>
                <a:gd name="connsiteX5" fmla="*/ 1920869 w 2008812"/>
                <a:gd name="connsiteY5" fmla="*/ 527650 h 527650"/>
                <a:gd name="connsiteX6" fmla="*/ 87943 w 2008812"/>
                <a:gd name="connsiteY6" fmla="*/ 527650 h 527650"/>
                <a:gd name="connsiteX7" fmla="*/ 0 w 2008812"/>
                <a:gd name="connsiteY7" fmla="*/ 439707 h 527650"/>
                <a:gd name="connsiteX8" fmla="*/ 0 w 2008812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8812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851470" y="45169"/>
                    <a:pt x="1018992" y="151873"/>
                    <a:pt x="1920869" y="0"/>
                  </a:cubicBezTo>
                  <a:cubicBezTo>
                    <a:pt x="1968722" y="562"/>
                    <a:pt x="2002561" y="40513"/>
                    <a:pt x="2008812" y="87943"/>
                  </a:cubicBezTo>
                  <a:cubicBezTo>
                    <a:pt x="1999492" y="136459"/>
                    <a:pt x="2007430" y="330515"/>
                    <a:pt x="2008812" y="439707"/>
                  </a:cubicBezTo>
                  <a:cubicBezTo>
                    <a:pt x="2013187" y="479917"/>
                    <a:pt x="1975094" y="529664"/>
                    <a:pt x="1920869" y="527650"/>
                  </a:cubicBezTo>
                  <a:cubicBezTo>
                    <a:pt x="1104721" y="541887"/>
                    <a:pt x="969255" y="391583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2008812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387849" y="-96543"/>
                    <a:pt x="1162426" y="148274"/>
                    <a:pt x="1920869" y="0"/>
                  </a:cubicBezTo>
                  <a:cubicBezTo>
                    <a:pt x="1973715" y="-1621"/>
                    <a:pt x="2001967" y="41292"/>
                    <a:pt x="2008812" y="87943"/>
                  </a:cubicBezTo>
                  <a:cubicBezTo>
                    <a:pt x="2030217" y="155729"/>
                    <a:pt x="1978504" y="347251"/>
                    <a:pt x="2008812" y="439707"/>
                  </a:cubicBezTo>
                  <a:cubicBezTo>
                    <a:pt x="2002345" y="491433"/>
                    <a:pt x="1968542" y="528035"/>
                    <a:pt x="1920869" y="527650"/>
                  </a:cubicBezTo>
                  <a:cubicBezTo>
                    <a:pt x="1637947" y="567330"/>
                    <a:pt x="521680" y="583385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39AE7D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ô li rưỡi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8BEBBC9-DF72-4C48-8C41-42D87D7622FD}"/>
                </a:ext>
              </a:extLst>
            </p:cNvPr>
            <p:cNvGrpSpPr/>
            <p:nvPr/>
          </p:nvGrpSpPr>
          <p:grpSpPr>
            <a:xfrm>
              <a:off x="7721896" y="1007249"/>
              <a:ext cx="616187" cy="1008000"/>
              <a:chOff x="6962425" y="1142647"/>
              <a:chExt cx="616187" cy="1008000"/>
            </a:xfrm>
          </p:grpSpPr>
          <p:pic>
            <p:nvPicPr>
              <p:cNvPr id="38" name="Picture 3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D4340CE4-F571-D140-E2B3-CE39C74AC7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658" r="33233"/>
              <a:stretch/>
            </p:blipFill>
            <p:spPr>
              <a:xfrm>
                <a:off x="6962425" y="1142647"/>
                <a:ext cx="61184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18ABACB-29D2-DA2A-293B-4CB0F2287E33}"/>
                  </a:ext>
                </a:extLst>
              </p:cNvPr>
              <p:cNvSpPr txBox="1"/>
              <p:nvPr/>
            </p:nvSpPr>
            <p:spPr>
              <a:xfrm>
                <a:off x="6966770" y="13263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EC2BCBF-931A-C009-94A3-A9AA7FB4BDBF}"/>
              </a:ext>
            </a:extLst>
          </p:cNvPr>
          <p:cNvGrpSpPr/>
          <p:nvPr/>
        </p:nvGrpSpPr>
        <p:grpSpPr>
          <a:xfrm>
            <a:off x="10095462" y="1039906"/>
            <a:ext cx="1538866" cy="1008000"/>
            <a:chOff x="10348334" y="960451"/>
            <a:chExt cx="1538866" cy="1008000"/>
          </a:xfrm>
        </p:grpSpPr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41EEACF6-36C8-E8E7-8F72-90CE58730C91}"/>
                </a:ext>
              </a:extLst>
            </p:cNvPr>
            <p:cNvSpPr/>
            <p:nvPr/>
          </p:nvSpPr>
          <p:spPr>
            <a:xfrm>
              <a:off x="10659335" y="1196629"/>
              <a:ext cx="1227865" cy="527650"/>
            </a:xfrm>
            <a:custGeom>
              <a:avLst/>
              <a:gdLst>
                <a:gd name="connsiteX0" fmla="*/ 0 w 1227865"/>
                <a:gd name="connsiteY0" fmla="*/ 87943 h 527650"/>
                <a:gd name="connsiteX1" fmla="*/ 87943 w 1227865"/>
                <a:gd name="connsiteY1" fmla="*/ 0 h 527650"/>
                <a:gd name="connsiteX2" fmla="*/ 1139922 w 1227865"/>
                <a:gd name="connsiteY2" fmla="*/ 0 h 527650"/>
                <a:gd name="connsiteX3" fmla="*/ 1227865 w 1227865"/>
                <a:gd name="connsiteY3" fmla="*/ 87943 h 527650"/>
                <a:gd name="connsiteX4" fmla="*/ 1227865 w 1227865"/>
                <a:gd name="connsiteY4" fmla="*/ 439707 h 527650"/>
                <a:gd name="connsiteX5" fmla="*/ 1139922 w 1227865"/>
                <a:gd name="connsiteY5" fmla="*/ 527650 h 527650"/>
                <a:gd name="connsiteX6" fmla="*/ 87943 w 1227865"/>
                <a:gd name="connsiteY6" fmla="*/ 527650 h 527650"/>
                <a:gd name="connsiteX7" fmla="*/ 0 w 1227865"/>
                <a:gd name="connsiteY7" fmla="*/ 439707 h 527650"/>
                <a:gd name="connsiteX8" fmla="*/ 0 w 1227865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7865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03812" y="31354"/>
                    <a:pt x="707553" y="83071"/>
                    <a:pt x="1139922" y="0"/>
                  </a:cubicBezTo>
                  <a:cubicBezTo>
                    <a:pt x="1187775" y="562"/>
                    <a:pt x="1221614" y="40513"/>
                    <a:pt x="1227865" y="87943"/>
                  </a:cubicBezTo>
                  <a:cubicBezTo>
                    <a:pt x="1218545" y="136459"/>
                    <a:pt x="1226483" y="330515"/>
                    <a:pt x="1227865" y="439707"/>
                  </a:cubicBezTo>
                  <a:cubicBezTo>
                    <a:pt x="1232240" y="479917"/>
                    <a:pt x="1194147" y="529664"/>
                    <a:pt x="1139922" y="527650"/>
                  </a:cubicBezTo>
                  <a:cubicBezTo>
                    <a:pt x="695811" y="585726"/>
                    <a:pt x="468512" y="471881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227865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526595" y="40022"/>
                    <a:pt x="939212" y="-87285"/>
                    <a:pt x="1139922" y="0"/>
                  </a:cubicBezTo>
                  <a:cubicBezTo>
                    <a:pt x="1192768" y="-1621"/>
                    <a:pt x="1221020" y="41292"/>
                    <a:pt x="1227865" y="87943"/>
                  </a:cubicBezTo>
                  <a:cubicBezTo>
                    <a:pt x="1249270" y="155729"/>
                    <a:pt x="1197557" y="347251"/>
                    <a:pt x="1227865" y="439707"/>
                  </a:cubicBezTo>
                  <a:cubicBezTo>
                    <a:pt x="1221398" y="491433"/>
                    <a:pt x="1187595" y="528035"/>
                    <a:pt x="1139922" y="527650"/>
                  </a:cubicBezTo>
                  <a:cubicBezTo>
                    <a:pt x="666813" y="525200"/>
                    <a:pt x="489459" y="519171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F8649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ô li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99020D2-CE2B-D4B8-A4ED-0E6E433D94E8}"/>
                </a:ext>
              </a:extLst>
            </p:cNvPr>
            <p:cNvGrpSpPr/>
            <p:nvPr/>
          </p:nvGrpSpPr>
          <p:grpSpPr>
            <a:xfrm>
              <a:off x="10348334" y="960451"/>
              <a:ext cx="626344" cy="1008000"/>
              <a:chOff x="8820700" y="940197"/>
              <a:chExt cx="626344" cy="1008000"/>
            </a:xfrm>
          </p:grpSpPr>
          <p:pic>
            <p:nvPicPr>
              <p:cNvPr id="43" name="Picture 4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213F1AF6-CC5C-CB86-2B97-640F58541B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42"/>
              <a:stretch/>
            </p:blipFill>
            <p:spPr>
              <a:xfrm>
                <a:off x="8820700" y="940197"/>
                <a:ext cx="62200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5BAF9D1-755C-4835-396D-BEC1A6AAEF61}"/>
                  </a:ext>
                </a:extLst>
              </p:cNvPr>
              <p:cNvSpPr txBox="1"/>
              <p:nvPr/>
            </p:nvSpPr>
            <p:spPr>
              <a:xfrm>
                <a:off x="8825045" y="1082094"/>
                <a:ext cx="6219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F00F493-17BB-AC2B-1534-7C9A93F709EE}"/>
              </a:ext>
            </a:extLst>
          </p:cNvPr>
          <p:cNvGrpSpPr/>
          <p:nvPr/>
        </p:nvGrpSpPr>
        <p:grpSpPr>
          <a:xfrm>
            <a:off x="5492663" y="2489096"/>
            <a:ext cx="1813012" cy="1008000"/>
            <a:chOff x="5711646" y="1007249"/>
            <a:chExt cx="1813012" cy="1008000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4D64449B-99B5-41EE-C427-E0DC9EA08955}"/>
                </a:ext>
              </a:extLst>
            </p:cNvPr>
            <p:cNvSpPr/>
            <p:nvPr/>
          </p:nvSpPr>
          <p:spPr>
            <a:xfrm>
              <a:off x="6033914" y="1247424"/>
              <a:ext cx="1490744" cy="527650"/>
            </a:xfrm>
            <a:custGeom>
              <a:avLst/>
              <a:gdLst>
                <a:gd name="connsiteX0" fmla="*/ 0 w 1490744"/>
                <a:gd name="connsiteY0" fmla="*/ 87943 h 527650"/>
                <a:gd name="connsiteX1" fmla="*/ 87943 w 1490744"/>
                <a:gd name="connsiteY1" fmla="*/ 0 h 527650"/>
                <a:gd name="connsiteX2" fmla="*/ 1402801 w 1490744"/>
                <a:gd name="connsiteY2" fmla="*/ 0 h 527650"/>
                <a:gd name="connsiteX3" fmla="*/ 1490744 w 1490744"/>
                <a:gd name="connsiteY3" fmla="*/ 87943 h 527650"/>
                <a:gd name="connsiteX4" fmla="*/ 1490744 w 1490744"/>
                <a:gd name="connsiteY4" fmla="*/ 439707 h 527650"/>
                <a:gd name="connsiteX5" fmla="*/ 1402801 w 1490744"/>
                <a:gd name="connsiteY5" fmla="*/ 527650 h 527650"/>
                <a:gd name="connsiteX6" fmla="*/ 87943 w 1490744"/>
                <a:gd name="connsiteY6" fmla="*/ 527650 h 527650"/>
                <a:gd name="connsiteX7" fmla="*/ 0 w 1490744"/>
                <a:gd name="connsiteY7" fmla="*/ 439707 h 527650"/>
                <a:gd name="connsiteX8" fmla="*/ 0 w 1490744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0744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31744" y="73962"/>
                    <a:pt x="831968" y="-28342"/>
                    <a:pt x="1402801" y="0"/>
                  </a:cubicBezTo>
                  <a:cubicBezTo>
                    <a:pt x="1450654" y="562"/>
                    <a:pt x="1484493" y="40513"/>
                    <a:pt x="1490744" y="87943"/>
                  </a:cubicBezTo>
                  <a:cubicBezTo>
                    <a:pt x="1481424" y="136459"/>
                    <a:pt x="1489362" y="330515"/>
                    <a:pt x="1490744" y="439707"/>
                  </a:cubicBezTo>
                  <a:cubicBezTo>
                    <a:pt x="1495119" y="479917"/>
                    <a:pt x="1457026" y="529664"/>
                    <a:pt x="1402801" y="527650"/>
                  </a:cubicBezTo>
                  <a:cubicBezTo>
                    <a:pt x="858751" y="588308"/>
                    <a:pt x="725533" y="481740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490744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401791" y="-116394"/>
                    <a:pt x="749341" y="-31605"/>
                    <a:pt x="1402801" y="0"/>
                  </a:cubicBezTo>
                  <a:cubicBezTo>
                    <a:pt x="1455647" y="-1621"/>
                    <a:pt x="1483899" y="41292"/>
                    <a:pt x="1490744" y="87943"/>
                  </a:cubicBezTo>
                  <a:cubicBezTo>
                    <a:pt x="1512149" y="155729"/>
                    <a:pt x="1460436" y="347251"/>
                    <a:pt x="1490744" y="439707"/>
                  </a:cubicBezTo>
                  <a:cubicBezTo>
                    <a:pt x="1484277" y="491433"/>
                    <a:pt x="1450474" y="528035"/>
                    <a:pt x="1402801" y="527650"/>
                  </a:cubicBezTo>
                  <a:cubicBezTo>
                    <a:pt x="1100115" y="481770"/>
                    <a:pt x="425896" y="425820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E646F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dirty="0">
                  <a:solidFill>
                    <a:srgbClr val="002060"/>
                  </a:solidFill>
                  <a:latin typeface="Calibri" panose="020F0502020204030204"/>
                </a:rPr>
                <a:t>g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ần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2 ô li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2471245-97A6-37B7-C73E-15387AB5BA41}"/>
                </a:ext>
              </a:extLst>
            </p:cNvPr>
            <p:cNvGrpSpPr/>
            <p:nvPr/>
          </p:nvGrpSpPr>
          <p:grpSpPr>
            <a:xfrm>
              <a:off x="5711646" y="1007249"/>
              <a:ext cx="622000" cy="1008000"/>
              <a:chOff x="5695779" y="1035593"/>
              <a:chExt cx="622000" cy="1008000"/>
            </a:xfrm>
          </p:grpSpPr>
          <p:pic>
            <p:nvPicPr>
              <p:cNvPr id="48" name="Picture 4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582A3FBB-2DDB-4848-E18A-E706F15078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342"/>
              <a:stretch/>
            </p:blipFill>
            <p:spPr>
              <a:xfrm>
                <a:off x="5695779" y="1035593"/>
                <a:ext cx="621999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4827D7E-BA93-1F5C-1D6C-7BFD54493406}"/>
                  </a:ext>
                </a:extLst>
              </p:cNvPr>
              <p:cNvSpPr txBox="1"/>
              <p:nvPr/>
            </p:nvSpPr>
            <p:spPr>
              <a:xfrm>
                <a:off x="5705937" y="11739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356C9DF-DBA6-736C-3159-7DA22FAFA0A1}"/>
              </a:ext>
            </a:extLst>
          </p:cNvPr>
          <p:cNvGrpSpPr/>
          <p:nvPr/>
        </p:nvGrpSpPr>
        <p:grpSpPr>
          <a:xfrm>
            <a:off x="7382259" y="2489096"/>
            <a:ext cx="2314733" cy="1008000"/>
            <a:chOff x="7721896" y="1007249"/>
            <a:chExt cx="2314733" cy="1008000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3457C3FB-074E-23FA-DC0E-5A5D3C49DFC4}"/>
                </a:ext>
              </a:extLst>
            </p:cNvPr>
            <p:cNvSpPr/>
            <p:nvPr/>
          </p:nvSpPr>
          <p:spPr>
            <a:xfrm>
              <a:off x="8027817" y="1247424"/>
              <a:ext cx="2008812" cy="527650"/>
            </a:xfrm>
            <a:custGeom>
              <a:avLst/>
              <a:gdLst>
                <a:gd name="connsiteX0" fmla="*/ 0 w 2008812"/>
                <a:gd name="connsiteY0" fmla="*/ 87943 h 527650"/>
                <a:gd name="connsiteX1" fmla="*/ 87943 w 2008812"/>
                <a:gd name="connsiteY1" fmla="*/ 0 h 527650"/>
                <a:gd name="connsiteX2" fmla="*/ 1920869 w 2008812"/>
                <a:gd name="connsiteY2" fmla="*/ 0 h 527650"/>
                <a:gd name="connsiteX3" fmla="*/ 2008812 w 2008812"/>
                <a:gd name="connsiteY3" fmla="*/ 87943 h 527650"/>
                <a:gd name="connsiteX4" fmla="*/ 2008812 w 2008812"/>
                <a:gd name="connsiteY4" fmla="*/ 439707 h 527650"/>
                <a:gd name="connsiteX5" fmla="*/ 1920869 w 2008812"/>
                <a:gd name="connsiteY5" fmla="*/ 527650 h 527650"/>
                <a:gd name="connsiteX6" fmla="*/ 87943 w 2008812"/>
                <a:gd name="connsiteY6" fmla="*/ 527650 h 527650"/>
                <a:gd name="connsiteX7" fmla="*/ 0 w 2008812"/>
                <a:gd name="connsiteY7" fmla="*/ 439707 h 527650"/>
                <a:gd name="connsiteX8" fmla="*/ 0 w 2008812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8812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851470" y="45169"/>
                    <a:pt x="1018992" y="151873"/>
                    <a:pt x="1920869" y="0"/>
                  </a:cubicBezTo>
                  <a:cubicBezTo>
                    <a:pt x="1968722" y="562"/>
                    <a:pt x="2002561" y="40513"/>
                    <a:pt x="2008812" y="87943"/>
                  </a:cubicBezTo>
                  <a:cubicBezTo>
                    <a:pt x="1999492" y="136459"/>
                    <a:pt x="2007430" y="330515"/>
                    <a:pt x="2008812" y="439707"/>
                  </a:cubicBezTo>
                  <a:cubicBezTo>
                    <a:pt x="2013187" y="479917"/>
                    <a:pt x="1975094" y="529664"/>
                    <a:pt x="1920869" y="527650"/>
                  </a:cubicBezTo>
                  <a:cubicBezTo>
                    <a:pt x="1104721" y="541887"/>
                    <a:pt x="969255" y="391583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2008812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387849" y="-96543"/>
                    <a:pt x="1162426" y="148274"/>
                    <a:pt x="1920869" y="0"/>
                  </a:cubicBezTo>
                  <a:cubicBezTo>
                    <a:pt x="1973715" y="-1621"/>
                    <a:pt x="2001967" y="41292"/>
                    <a:pt x="2008812" y="87943"/>
                  </a:cubicBezTo>
                  <a:cubicBezTo>
                    <a:pt x="2030217" y="155729"/>
                    <a:pt x="1978504" y="347251"/>
                    <a:pt x="2008812" y="439707"/>
                  </a:cubicBezTo>
                  <a:cubicBezTo>
                    <a:pt x="2002345" y="491433"/>
                    <a:pt x="1968542" y="528035"/>
                    <a:pt x="1920869" y="527650"/>
                  </a:cubicBezTo>
                  <a:cubicBezTo>
                    <a:pt x="1637947" y="567330"/>
                    <a:pt x="521680" y="583385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39AE7D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gần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3 ô li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78E8601-9C46-BE29-CC74-7C227F7740B7}"/>
                </a:ext>
              </a:extLst>
            </p:cNvPr>
            <p:cNvGrpSpPr/>
            <p:nvPr/>
          </p:nvGrpSpPr>
          <p:grpSpPr>
            <a:xfrm>
              <a:off x="7721896" y="1007249"/>
              <a:ext cx="616187" cy="1008000"/>
              <a:chOff x="6962425" y="1142647"/>
              <a:chExt cx="616187" cy="1008000"/>
            </a:xfrm>
          </p:grpSpPr>
          <p:pic>
            <p:nvPicPr>
              <p:cNvPr id="53" name="Picture 5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10852A64-B56D-AA87-0209-6C2878908C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658" r="33233"/>
              <a:stretch/>
            </p:blipFill>
            <p:spPr>
              <a:xfrm>
                <a:off x="6962425" y="1142647"/>
                <a:ext cx="61184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5C3A0D90-4749-C3EE-84AE-091A2475A7F5}"/>
                  </a:ext>
                </a:extLst>
              </p:cNvPr>
              <p:cNvSpPr txBox="1"/>
              <p:nvPr/>
            </p:nvSpPr>
            <p:spPr>
              <a:xfrm>
                <a:off x="6966770" y="13263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60CFDA1C-E0C2-21E8-C9CA-FBC7B1FCE190}"/>
              </a:ext>
            </a:extLst>
          </p:cNvPr>
          <p:cNvGrpSpPr/>
          <p:nvPr/>
        </p:nvGrpSpPr>
        <p:grpSpPr>
          <a:xfrm>
            <a:off x="10095462" y="2489096"/>
            <a:ext cx="1538866" cy="1008000"/>
            <a:chOff x="10348334" y="960451"/>
            <a:chExt cx="1538866" cy="100800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C426ED1F-52C6-4292-457A-8379342A7067}"/>
                </a:ext>
              </a:extLst>
            </p:cNvPr>
            <p:cNvSpPr/>
            <p:nvPr/>
          </p:nvSpPr>
          <p:spPr>
            <a:xfrm>
              <a:off x="10659335" y="1196629"/>
              <a:ext cx="1227865" cy="527650"/>
            </a:xfrm>
            <a:custGeom>
              <a:avLst/>
              <a:gdLst>
                <a:gd name="connsiteX0" fmla="*/ 0 w 1227865"/>
                <a:gd name="connsiteY0" fmla="*/ 87943 h 527650"/>
                <a:gd name="connsiteX1" fmla="*/ 87943 w 1227865"/>
                <a:gd name="connsiteY1" fmla="*/ 0 h 527650"/>
                <a:gd name="connsiteX2" fmla="*/ 1139922 w 1227865"/>
                <a:gd name="connsiteY2" fmla="*/ 0 h 527650"/>
                <a:gd name="connsiteX3" fmla="*/ 1227865 w 1227865"/>
                <a:gd name="connsiteY3" fmla="*/ 87943 h 527650"/>
                <a:gd name="connsiteX4" fmla="*/ 1227865 w 1227865"/>
                <a:gd name="connsiteY4" fmla="*/ 439707 h 527650"/>
                <a:gd name="connsiteX5" fmla="*/ 1139922 w 1227865"/>
                <a:gd name="connsiteY5" fmla="*/ 527650 h 527650"/>
                <a:gd name="connsiteX6" fmla="*/ 87943 w 1227865"/>
                <a:gd name="connsiteY6" fmla="*/ 527650 h 527650"/>
                <a:gd name="connsiteX7" fmla="*/ 0 w 1227865"/>
                <a:gd name="connsiteY7" fmla="*/ 439707 h 527650"/>
                <a:gd name="connsiteX8" fmla="*/ 0 w 1227865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7865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03812" y="31354"/>
                    <a:pt x="707553" y="83071"/>
                    <a:pt x="1139922" y="0"/>
                  </a:cubicBezTo>
                  <a:cubicBezTo>
                    <a:pt x="1187775" y="562"/>
                    <a:pt x="1221614" y="40513"/>
                    <a:pt x="1227865" y="87943"/>
                  </a:cubicBezTo>
                  <a:cubicBezTo>
                    <a:pt x="1218545" y="136459"/>
                    <a:pt x="1226483" y="330515"/>
                    <a:pt x="1227865" y="439707"/>
                  </a:cubicBezTo>
                  <a:cubicBezTo>
                    <a:pt x="1232240" y="479917"/>
                    <a:pt x="1194147" y="529664"/>
                    <a:pt x="1139922" y="527650"/>
                  </a:cubicBezTo>
                  <a:cubicBezTo>
                    <a:pt x="695811" y="585726"/>
                    <a:pt x="468512" y="471881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227865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526595" y="40022"/>
                    <a:pt x="939212" y="-87285"/>
                    <a:pt x="1139922" y="0"/>
                  </a:cubicBezTo>
                  <a:cubicBezTo>
                    <a:pt x="1192768" y="-1621"/>
                    <a:pt x="1221020" y="41292"/>
                    <a:pt x="1227865" y="87943"/>
                  </a:cubicBezTo>
                  <a:cubicBezTo>
                    <a:pt x="1249270" y="155729"/>
                    <a:pt x="1197557" y="347251"/>
                    <a:pt x="1227865" y="439707"/>
                  </a:cubicBezTo>
                  <a:cubicBezTo>
                    <a:pt x="1221398" y="491433"/>
                    <a:pt x="1187595" y="528035"/>
                    <a:pt x="1139922" y="527650"/>
                  </a:cubicBezTo>
                  <a:cubicBezTo>
                    <a:pt x="666813" y="525200"/>
                    <a:pt x="489459" y="519171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F8649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ô li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3FD33CD-C0FE-1FA3-ADEF-D5F9FDE20C59}"/>
                </a:ext>
              </a:extLst>
            </p:cNvPr>
            <p:cNvGrpSpPr/>
            <p:nvPr/>
          </p:nvGrpSpPr>
          <p:grpSpPr>
            <a:xfrm>
              <a:off x="10348334" y="960451"/>
              <a:ext cx="626344" cy="1008000"/>
              <a:chOff x="8820700" y="940197"/>
              <a:chExt cx="626344" cy="1008000"/>
            </a:xfrm>
          </p:grpSpPr>
          <p:pic>
            <p:nvPicPr>
              <p:cNvPr id="58" name="Picture 5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75C57F5E-5468-8166-5659-2B0CD62F5A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42"/>
              <a:stretch/>
            </p:blipFill>
            <p:spPr>
              <a:xfrm>
                <a:off x="8820700" y="940197"/>
                <a:ext cx="62200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7B3A8AE-09DB-85EA-AB2A-04FC1F3536B2}"/>
                  </a:ext>
                </a:extLst>
              </p:cNvPr>
              <p:cNvSpPr txBox="1"/>
              <p:nvPr/>
            </p:nvSpPr>
            <p:spPr>
              <a:xfrm>
                <a:off x="8825045" y="1082094"/>
                <a:ext cx="6219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DF054E6-2307-18E6-1B54-1F9D11CB2968}"/>
              </a:ext>
            </a:extLst>
          </p:cNvPr>
          <p:cNvGrpSpPr/>
          <p:nvPr/>
        </p:nvGrpSpPr>
        <p:grpSpPr>
          <a:xfrm>
            <a:off x="5492663" y="3947471"/>
            <a:ext cx="1634694" cy="1008000"/>
            <a:chOff x="5711646" y="1007249"/>
            <a:chExt cx="1634694" cy="1008000"/>
          </a:xfrm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EB0FD0C0-F679-1E6B-38D1-D8BD5C92F6A0}"/>
                </a:ext>
              </a:extLst>
            </p:cNvPr>
            <p:cNvSpPr/>
            <p:nvPr/>
          </p:nvSpPr>
          <p:spPr>
            <a:xfrm>
              <a:off x="6033914" y="1247424"/>
              <a:ext cx="1312426" cy="527650"/>
            </a:xfrm>
            <a:custGeom>
              <a:avLst/>
              <a:gdLst>
                <a:gd name="connsiteX0" fmla="*/ 0 w 1312426"/>
                <a:gd name="connsiteY0" fmla="*/ 87943 h 527650"/>
                <a:gd name="connsiteX1" fmla="*/ 87943 w 1312426"/>
                <a:gd name="connsiteY1" fmla="*/ 0 h 527650"/>
                <a:gd name="connsiteX2" fmla="*/ 1224483 w 1312426"/>
                <a:gd name="connsiteY2" fmla="*/ 0 h 527650"/>
                <a:gd name="connsiteX3" fmla="*/ 1312426 w 1312426"/>
                <a:gd name="connsiteY3" fmla="*/ 87943 h 527650"/>
                <a:gd name="connsiteX4" fmla="*/ 1312426 w 1312426"/>
                <a:gd name="connsiteY4" fmla="*/ 439707 h 527650"/>
                <a:gd name="connsiteX5" fmla="*/ 1224483 w 1312426"/>
                <a:gd name="connsiteY5" fmla="*/ 527650 h 527650"/>
                <a:gd name="connsiteX6" fmla="*/ 87943 w 1312426"/>
                <a:gd name="connsiteY6" fmla="*/ 527650 h 527650"/>
                <a:gd name="connsiteX7" fmla="*/ 0 w 1312426"/>
                <a:gd name="connsiteY7" fmla="*/ 439707 h 527650"/>
                <a:gd name="connsiteX8" fmla="*/ 0 w 1312426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426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323207" y="-29193"/>
                    <a:pt x="693647" y="92465"/>
                    <a:pt x="1224483" y="0"/>
                  </a:cubicBezTo>
                  <a:cubicBezTo>
                    <a:pt x="1272336" y="562"/>
                    <a:pt x="1306175" y="40513"/>
                    <a:pt x="1312426" y="87943"/>
                  </a:cubicBezTo>
                  <a:cubicBezTo>
                    <a:pt x="1303106" y="136459"/>
                    <a:pt x="1311044" y="330515"/>
                    <a:pt x="1312426" y="439707"/>
                  </a:cubicBezTo>
                  <a:cubicBezTo>
                    <a:pt x="1316801" y="479917"/>
                    <a:pt x="1278708" y="529664"/>
                    <a:pt x="1224483" y="527650"/>
                  </a:cubicBezTo>
                  <a:cubicBezTo>
                    <a:pt x="982776" y="440420"/>
                    <a:pt x="244061" y="611436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312426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331412" y="26044"/>
                    <a:pt x="1054767" y="78145"/>
                    <a:pt x="1224483" y="0"/>
                  </a:cubicBezTo>
                  <a:cubicBezTo>
                    <a:pt x="1277329" y="-1621"/>
                    <a:pt x="1305581" y="41292"/>
                    <a:pt x="1312426" y="87943"/>
                  </a:cubicBezTo>
                  <a:cubicBezTo>
                    <a:pt x="1333831" y="155729"/>
                    <a:pt x="1282118" y="347251"/>
                    <a:pt x="1312426" y="439707"/>
                  </a:cubicBezTo>
                  <a:cubicBezTo>
                    <a:pt x="1305959" y="491433"/>
                    <a:pt x="1272156" y="528035"/>
                    <a:pt x="1224483" y="527650"/>
                  </a:cubicBezTo>
                  <a:cubicBezTo>
                    <a:pt x="881814" y="628672"/>
                    <a:pt x="420028" y="588762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E646F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nét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C2959A23-CFC2-B2A6-1140-C0D5354A638F}"/>
                </a:ext>
              </a:extLst>
            </p:cNvPr>
            <p:cNvGrpSpPr/>
            <p:nvPr/>
          </p:nvGrpSpPr>
          <p:grpSpPr>
            <a:xfrm>
              <a:off x="5711646" y="1007249"/>
              <a:ext cx="622000" cy="1008000"/>
              <a:chOff x="5695779" y="1035593"/>
              <a:chExt cx="622000" cy="1008000"/>
            </a:xfrm>
          </p:grpSpPr>
          <p:pic>
            <p:nvPicPr>
              <p:cNvPr id="63" name="Picture 6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BFD4E83C-DAE9-564B-75A5-D00804C635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342"/>
              <a:stretch/>
            </p:blipFill>
            <p:spPr>
              <a:xfrm>
                <a:off x="5695779" y="1035593"/>
                <a:ext cx="621999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CD31997-92D0-A316-3536-A017AFE31E85}"/>
                  </a:ext>
                </a:extLst>
              </p:cNvPr>
              <p:cNvSpPr txBox="1"/>
              <p:nvPr/>
            </p:nvSpPr>
            <p:spPr>
              <a:xfrm>
                <a:off x="5705937" y="11739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76AC88B-3A83-796E-BE1F-EC155916081D}"/>
              </a:ext>
            </a:extLst>
          </p:cNvPr>
          <p:cNvGrpSpPr/>
          <p:nvPr/>
        </p:nvGrpSpPr>
        <p:grpSpPr>
          <a:xfrm>
            <a:off x="7756961" y="3947471"/>
            <a:ext cx="1630196" cy="1008000"/>
            <a:chOff x="7721896" y="1007249"/>
            <a:chExt cx="1630196" cy="1008000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C6A47754-4E3B-5A3E-A2E2-99AFBB70CA36}"/>
                </a:ext>
              </a:extLst>
            </p:cNvPr>
            <p:cNvSpPr/>
            <p:nvPr/>
          </p:nvSpPr>
          <p:spPr>
            <a:xfrm>
              <a:off x="8027817" y="1247424"/>
              <a:ext cx="1324275" cy="527650"/>
            </a:xfrm>
            <a:custGeom>
              <a:avLst/>
              <a:gdLst>
                <a:gd name="connsiteX0" fmla="*/ 0 w 1324275"/>
                <a:gd name="connsiteY0" fmla="*/ 87943 h 527650"/>
                <a:gd name="connsiteX1" fmla="*/ 87943 w 1324275"/>
                <a:gd name="connsiteY1" fmla="*/ 0 h 527650"/>
                <a:gd name="connsiteX2" fmla="*/ 1236332 w 1324275"/>
                <a:gd name="connsiteY2" fmla="*/ 0 h 527650"/>
                <a:gd name="connsiteX3" fmla="*/ 1324275 w 1324275"/>
                <a:gd name="connsiteY3" fmla="*/ 87943 h 527650"/>
                <a:gd name="connsiteX4" fmla="*/ 1324275 w 1324275"/>
                <a:gd name="connsiteY4" fmla="*/ 439707 h 527650"/>
                <a:gd name="connsiteX5" fmla="*/ 1236332 w 1324275"/>
                <a:gd name="connsiteY5" fmla="*/ 527650 h 527650"/>
                <a:gd name="connsiteX6" fmla="*/ 87943 w 1324275"/>
                <a:gd name="connsiteY6" fmla="*/ 527650 h 527650"/>
                <a:gd name="connsiteX7" fmla="*/ 0 w 1324275"/>
                <a:gd name="connsiteY7" fmla="*/ 439707 h 527650"/>
                <a:gd name="connsiteX8" fmla="*/ 0 w 1324275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24275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624627" y="56853"/>
                    <a:pt x="1078219" y="-76459"/>
                    <a:pt x="1236332" y="0"/>
                  </a:cubicBezTo>
                  <a:cubicBezTo>
                    <a:pt x="1284185" y="562"/>
                    <a:pt x="1318024" y="40513"/>
                    <a:pt x="1324275" y="87943"/>
                  </a:cubicBezTo>
                  <a:cubicBezTo>
                    <a:pt x="1314955" y="136459"/>
                    <a:pt x="1322893" y="330515"/>
                    <a:pt x="1324275" y="439707"/>
                  </a:cubicBezTo>
                  <a:cubicBezTo>
                    <a:pt x="1328650" y="479917"/>
                    <a:pt x="1290557" y="529664"/>
                    <a:pt x="1236332" y="527650"/>
                  </a:cubicBezTo>
                  <a:cubicBezTo>
                    <a:pt x="921984" y="556153"/>
                    <a:pt x="589834" y="563679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324275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236776" y="19288"/>
                    <a:pt x="841629" y="-16042"/>
                    <a:pt x="1236332" y="0"/>
                  </a:cubicBezTo>
                  <a:cubicBezTo>
                    <a:pt x="1289178" y="-1621"/>
                    <a:pt x="1317430" y="41292"/>
                    <a:pt x="1324275" y="87943"/>
                  </a:cubicBezTo>
                  <a:cubicBezTo>
                    <a:pt x="1345680" y="155729"/>
                    <a:pt x="1293967" y="347251"/>
                    <a:pt x="1324275" y="439707"/>
                  </a:cubicBezTo>
                  <a:cubicBezTo>
                    <a:pt x="1317808" y="491433"/>
                    <a:pt x="1284005" y="528035"/>
                    <a:pt x="1236332" y="527650"/>
                  </a:cubicBezTo>
                  <a:cubicBezTo>
                    <a:pt x="666516" y="514935"/>
                    <a:pt x="417650" y="599322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39AE7D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srgbClr val="002060"/>
                  </a:solidFill>
                  <a:latin typeface="Calibri" panose="020F0502020204030204"/>
                </a:rPr>
                <a:t>2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8B5C575-6629-3114-9D76-0F7B5F582F8A}"/>
                </a:ext>
              </a:extLst>
            </p:cNvPr>
            <p:cNvGrpSpPr/>
            <p:nvPr/>
          </p:nvGrpSpPr>
          <p:grpSpPr>
            <a:xfrm>
              <a:off x="7721896" y="1007249"/>
              <a:ext cx="616187" cy="1008000"/>
              <a:chOff x="6962425" y="1142647"/>
              <a:chExt cx="616187" cy="1008000"/>
            </a:xfrm>
          </p:grpSpPr>
          <p:pic>
            <p:nvPicPr>
              <p:cNvPr id="68" name="Picture 67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9BEE8359-C582-494B-38DF-6821BC8644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658" r="33233"/>
              <a:stretch/>
            </p:blipFill>
            <p:spPr>
              <a:xfrm>
                <a:off x="6962425" y="1142647"/>
                <a:ext cx="61184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C2AECCA-9DF4-427B-2891-D7154584CBB7}"/>
                  </a:ext>
                </a:extLst>
              </p:cNvPr>
              <p:cNvSpPr txBox="1"/>
              <p:nvPr/>
            </p:nvSpPr>
            <p:spPr>
              <a:xfrm>
                <a:off x="6966770" y="1326316"/>
                <a:ext cx="6118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</a:t>
                </a: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7F7E2DE-FFC9-07DB-06FE-26B0AD3048E8}"/>
              </a:ext>
            </a:extLst>
          </p:cNvPr>
          <p:cNvGrpSpPr/>
          <p:nvPr/>
        </p:nvGrpSpPr>
        <p:grpSpPr>
          <a:xfrm>
            <a:off x="10016761" y="3947471"/>
            <a:ext cx="1617567" cy="1008000"/>
            <a:chOff x="10348334" y="960451"/>
            <a:chExt cx="1617567" cy="1008000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AB559FF6-A738-EDE1-C2FC-47C5E9E32B10}"/>
                </a:ext>
              </a:extLst>
            </p:cNvPr>
            <p:cNvSpPr/>
            <p:nvPr/>
          </p:nvSpPr>
          <p:spPr>
            <a:xfrm>
              <a:off x="10659335" y="1196629"/>
              <a:ext cx="1306566" cy="527650"/>
            </a:xfrm>
            <a:custGeom>
              <a:avLst/>
              <a:gdLst>
                <a:gd name="connsiteX0" fmla="*/ 0 w 1306566"/>
                <a:gd name="connsiteY0" fmla="*/ 87943 h 527650"/>
                <a:gd name="connsiteX1" fmla="*/ 87943 w 1306566"/>
                <a:gd name="connsiteY1" fmla="*/ 0 h 527650"/>
                <a:gd name="connsiteX2" fmla="*/ 1218623 w 1306566"/>
                <a:gd name="connsiteY2" fmla="*/ 0 h 527650"/>
                <a:gd name="connsiteX3" fmla="*/ 1306566 w 1306566"/>
                <a:gd name="connsiteY3" fmla="*/ 87943 h 527650"/>
                <a:gd name="connsiteX4" fmla="*/ 1306566 w 1306566"/>
                <a:gd name="connsiteY4" fmla="*/ 439707 h 527650"/>
                <a:gd name="connsiteX5" fmla="*/ 1218623 w 1306566"/>
                <a:gd name="connsiteY5" fmla="*/ 527650 h 527650"/>
                <a:gd name="connsiteX6" fmla="*/ 87943 w 1306566"/>
                <a:gd name="connsiteY6" fmla="*/ 527650 h 527650"/>
                <a:gd name="connsiteX7" fmla="*/ 0 w 1306566"/>
                <a:gd name="connsiteY7" fmla="*/ 439707 h 527650"/>
                <a:gd name="connsiteX8" fmla="*/ 0 w 1306566"/>
                <a:gd name="connsiteY8" fmla="*/ 87943 h 52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6566" h="527650" fill="none" extrusionOk="0">
                  <a:moveTo>
                    <a:pt x="0" y="87943"/>
                  </a:moveTo>
                  <a:cubicBezTo>
                    <a:pt x="-78" y="38725"/>
                    <a:pt x="38137" y="52"/>
                    <a:pt x="87943" y="0"/>
                  </a:cubicBezTo>
                  <a:cubicBezTo>
                    <a:pt x="259524" y="9786"/>
                    <a:pt x="982801" y="-38840"/>
                    <a:pt x="1218623" y="0"/>
                  </a:cubicBezTo>
                  <a:cubicBezTo>
                    <a:pt x="1266476" y="562"/>
                    <a:pt x="1300315" y="40513"/>
                    <a:pt x="1306566" y="87943"/>
                  </a:cubicBezTo>
                  <a:cubicBezTo>
                    <a:pt x="1297246" y="136459"/>
                    <a:pt x="1305184" y="330515"/>
                    <a:pt x="1306566" y="439707"/>
                  </a:cubicBezTo>
                  <a:cubicBezTo>
                    <a:pt x="1310941" y="479917"/>
                    <a:pt x="1272848" y="529664"/>
                    <a:pt x="1218623" y="527650"/>
                  </a:cubicBezTo>
                  <a:cubicBezTo>
                    <a:pt x="710690" y="530476"/>
                    <a:pt x="277326" y="542275"/>
                    <a:pt x="87943" y="527650"/>
                  </a:cubicBezTo>
                  <a:cubicBezTo>
                    <a:pt x="37129" y="535613"/>
                    <a:pt x="796" y="485408"/>
                    <a:pt x="0" y="439707"/>
                  </a:cubicBezTo>
                  <a:cubicBezTo>
                    <a:pt x="-23723" y="266912"/>
                    <a:pt x="-6064" y="140582"/>
                    <a:pt x="0" y="87943"/>
                  </a:cubicBezTo>
                  <a:close/>
                </a:path>
                <a:path w="1306566" h="527650" stroke="0" extrusionOk="0">
                  <a:moveTo>
                    <a:pt x="0" y="87943"/>
                  </a:moveTo>
                  <a:cubicBezTo>
                    <a:pt x="-5191" y="42488"/>
                    <a:pt x="40090" y="-5207"/>
                    <a:pt x="87943" y="0"/>
                  </a:cubicBezTo>
                  <a:cubicBezTo>
                    <a:pt x="619971" y="-95414"/>
                    <a:pt x="762050" y="44052"/>
                    <a:pt x="1218623" y="0"/>
                  </a:cubicBezTo>
                  <a:cubicBezTo>
                    <a:pt x="1271469" y="-1621"/>
                    <a:pt x="1299721" y="41292"/>
                    <a:pt x="1306566" y="87943"/>
                  </a:cubicBezTo>
                  <a:cubicBezTo>
                    <a:pt x="1327971" y="155729"/>
                    <a:pt x="1276258" y="347251"/>
                    <a:pt x="1306566" y="439707"/>
                  </a:cubicBezTo>
                  <a:cubicBezTo>
                    <a:pt x="1300099" y="491433"/>
                    <a:pt x="1266296" y="528035"/>
                    <a:pt x="1218623" y="527650"/>
                  </a:cubicBezTo>
                  <a:cubicBezTo>
                    <a:pt x="984126" y="564885"/>
                    <a:pt x="567161" y="450384"/>
                    <a:pt x="87943" y="527650"/>
                  </a:cubicBezTo>
                  <a:cubicBezTo>
                    <a:pt x="42417" y="529985"/>
                    <a:pt x="5156" y="482164"/>
                    <a:pt x="0" y="439707"/>
                  </a:cubicBezTo>
                  <a:cubicBezTo>
                    <a:pt x="-11650" y="361812"/>
                    <a:pt x="4912" y="131393"/>
                    <a:pt x="0" y="87943"/>
                  </a:cubicBezTo>
                  <a:close/>
                </a:path>
              </a:pathLst>
            </a:custGeom>
            <a:ln w="19050">
              <a:solidFill>
                <a:srgbClr val="EF8649"/>
              </a:solidFill>
              <a:extLst>
                <a:ext uri="{C807C97D-BFC1-408E-A445-0C87EB9F89A2}">
                  <ask:lineSketchStyleProps xmlns:ask="http://schemas.microsoft.com/office/drawing/2018/sketchyshapes" sd="2475167083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nét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8EC24FF-C5B4-09DA-A0C4-535395208C26}"/>
                </a:ext>
              </a:extLst>
            </p:cNvPr>
            <p:cNvGrpSpPr/>
            <p:nvPr/>
          </p:nvGrpSpPr>
          <p:grpSpPr>
            <a:xfrm>
              <a:off x="10348334" y="960451"/>
              <a:ext cx="626344" cy="1008000"/>
              <a:chOff x="8820700" y="940197"/>
              <a:chExt cx="626344" cy="1008000"/>
            </a:xfrm>
          </p:grpSpPr>
          <p:pic>
            <p:nvPicPr>
              <p:cNvPr id="73" name="Picture 72" descr="A picture containing mollusk, wheel, gear&#10;&#10;Description automatically generated">
                <a:extLst>
                  <a:ext uri="{FF2B5EF4-FFF2-40B4-BE49-F238E27FC236}">
                    <a16:creationId xmlns:a16="http://schemas.microsoft.com/office/drawing/2014/main" id="{3B6B9181-A58D-30FF-8BE0-62A835EC50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42"/>
              <a:stretch/>
            </p:blipFill>
            <p:spPr>
              <a:xfrm>
                <a:off x="8820700" y="940197"/>
                <a:ext cx="622002" cy="1008000"/>
              </a:xfrm>
              <a:prstGeom prst="rect">
                <a:avLst/>
              </a:prstGeom>
              <a:effectLst>
                <a:innerShdw blurRad="63500">
                  <a:schemeClr val="bg1">
                    <a:lumMod val="65000"/>
                    <a:alpha val="65000"/>
                  </a:schemeClr>
                </a:innerShdw>
              </a:effectLst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0F4DC79A-86EB-BE2A-02FE-A430E1662675}"/>
                  </a:ext>
                </a:extLst>
              </p:cNvPr>
              <p:cNvSpPr txBox="1"/>
              <p:nvPr/>
            </p:nvSpPr>
            <p:spPr>
              <a:xfrm>
                <a:off x="8825045" y="1082094"/>
                <a:ext cx="6219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</a:t>
                </a:r>
              </a:p>
            </p:txBody>
          </p:sp>
        </p:grpSp>
      </p:grp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EC6F35DD-55DA-C0AA-5B1A-FB1CF5D99C74}"/>
              </a:ext>
            </a:extLst>
          </p:cNvPr>
          <p:cNvSpPr/>
          <p:nvPr/>
        </p:nvSpPr>
        <p:spPr>
          <a:xfrm>
            <a:off x="638176" y="3925532"/>
            <a:ext cx="1828800" cy="646986"/>
          </a:xfrm>
          <a:custGeom>
            <a:avLst/>
            <a:gdLst>
              <a:gd name="connsiteX0" fmla="*/ 0 w 1828800"/>
              <a:gd name="connsiteY0" fmla="*/ 107833 h 646986"/>
              <a:gd name="connsiteX1" fmla="*/ 107833 w 1828800"/>
              <a:gd name="connsiteY1" fmla="*/ 0 h 646986"/>
              <a:gd name="connsiteX2" fmla="*/ 661676 w 1828800"/>
              <a:gd name="connsiteY2" fmla="*/ 0 h 646986"/>
              <a:gd name="connsiteX3" fmla="*/ 1167124 w 1828800"/>
              <a:gd name="connsiteY3" fmla="*/ 0 h 646986"/>
              <a:gd name="connsiteX4" fmla="*/ 1720967 w 1828800"/>
              <a:gd name="connsiteY4" fmla="*/ 0 h 646986"/>
              <a:gd name="connsiteX5" fmla="*/ 1828800 w 1828800"/>
              <a:gd name="connsiteY5" fmla="*/ 107833 h 646986"/>
              <a:gd name="connsiteX6" fmla="*/ 1828800 w 1828800"/>
              <a:gd name="connsiteY6" fmla="*/ 539153 h 646986"/>
              <a:gd name="connsiteX7" fmla="*/ 1720967 w 1828800"/>
              <a:gd name="connsiteY7" fmla="*/ 646986 h 646986"/>
              <a:gd name="connsiteX8" fmla="*/ 1199387 w 1828800"/>
              <a:gd name="connsiteY8" fmla="*/ 646986 h 646986"/>
              <a:gd name="connsiteX9" fmla="*/ 661676 w 1828800"/>
              <a:gd name="connsiteY9" fmla="*/ 646986 h 646986"/>
              <a:gd name="connsiteX10" fmla="*/ 107833 w 1828800"/>
              <a:gd name="connsiteY10" fmla="*/ 646986 h 646986"/>
              <a:gd name="connsiteX11" fmla="*/ 0 w 1828800"/>
              <a:gd name="connsiteY11" fmla="*/ 539153 h 646986"/>
              <a:gd name="connsiteX12" fmla="*/ 0 w 1828800"/>
              <a:gd name="connsiteY12" fmla="*/ 107833 h 646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28800" h="646986" fill="none" extrusionOk="0">
                <a:moveTo>
                  <a:pt x="0" y="107833"/>
                </a:moveTo>
                <a:cubicBezTo>
                  <a:pt x="1899" y="47530"/>
                  <a:pt x="34579" y="8338"/>
                  <a:pt x="107833" y="0"/>
                </a:cubicBezTo>
                <a:cubicBezTo>
                  <a:pt x="307756" y="-49813"/>
                  <a:pt x="539937" y="34587"/>
                  <a:pt x="661676" y="0"/>
                </a:cubicBezTo>
                <a:cubicBezTo>
                  <a:pt x="783415" y="-34587"/>
                  <a:pt x="1018936" y="40137"/>
                  <a:pt x="1167124" y="0"/>
                </a:cubicBezTo>
                <a:cubicBezTo>
                  <a:pt x="1315312" y="-40137"/>
                  <a:pt x="1499829" y="61845"/>
                  <a:pt x="1720967" y="0"/>
                </a:cubicBezTo>
                <a:cubicBezTo>
                  <a:pt x="1791931" y="-6298"/>
                  <a:pt x="1832102" y="46708"/>
                  <a:pt x="1828800" y="107833"/>
                </a:cubicBezTo>
                <a:cubicBezTo>
                  <a:pt x="1850253" y="280036"/>
                  <a:pt x="1812245" y="426526"/>
                  <a:pt x="1828800" y="539153"/>
                </a:cubicBezTo>
                <a:cubicBezTo>
                  <a:pt x="1828944" y="594143"/>
                  <a:pt x="1778190" y="637475"/>
                  <a:pt x="1720967" y="646986"/>
                </a:cubicBezTo>
                <a:cubicBezTo>
                  <a:pt x="1609129" y="648742"/>
                  <a:pt x="1446080" y="615546"/>
                  <a:pt x="1199387" y="646986"/>
                </a:cubicBezTo>
                <a:cubicBezTo>
                  <a:pt x="952694" y="678426"/>
                  <a:pt x="774361" y="600819"/>
                  <a:pt x="661676" y="646986"/>
                </a:cubicBezTo>
                <a:cubicBezTo>
                  <a:pt x="548991" y="693153"/>
                  <a:pt x="298895" y="622190"/>
                  <a:pt x="107833" y="646986"/>
                </a:cubicBezTo>
                <a:cubicBezTo>
                  <a:pt x="44409" y="640754"/>
                  <a:pt x="-3818" y="601429"/>
                  <a:pt x="0" y="539153"/>
                </a:cubicBezTo>
                <a:cubicBezTo>
                  <a:pt x="-29205" y="356990"/>
                  <a:pt x="5302" y="273251"/>
                  <a:pt x="0" y="107833"/>
                </a:cubicBezTo>
                <a:close/>
              </a:path>
              <a:path w="1828800" h="646986" stroke="0" extrusionOk="0">
                <a:moveTo>
                  <a:pt x="0" y="107833"/>
                </a:moveTo>
                <a:cubicBezTo>
                  <a:pt x="872" y="50843"/>
                  <a:pt x="61681" y="224"/>
                  <a:pt x="107833" y="0"/>
                </a:cubicBezTo>
                <a:cubicBezTo>
                  <a:pt x="232497" y="-19450"/>
                  <a:pt x="462313" y="46621"/>
                  <a:pt x="629413" y="0"/>
                </a:cubicBezTo>
                <a:cubicBezTo>
                  <a:pt x="796513" y="-46621"/>
                  <a:pt x="984718" y="36558"/>
                  <a:pt x="1199387" y="0"/>
                </a:cubicBezTo>
                <a:cubicBezTo>
                  <a:pt x="1414056" y="-36558"/>
                  <a:pt x="1586982" y="48978"/>
                  <a:pt x="1720967" y="0"/>
                </a:cubicBezTo>
                <a:cubicBezTo>
                  <a:pt x="1768031" y="2493"/>
                  <a:pt x="1821445" y="47936"/>
                  <a:pt x="1828800" y="107833"/>
                </a:cubicBezTo>
                <a:cubicBezTo>
                  <a:pt x="1836191" y="280738"/>
                  <a:pt x="1780250" y="421579"/>
                  <a:pt x="1828800" y="539153"/>
                </a:cubicBezTo>
                <a:cubicBezTo>
                  <a:pt x="1838721" y="603303"/>
                  <a:pt x="1796767" y="645595"/>
                  <a:pt x="1720967" y="646986"/>
                </a:cubicBezTo>
                <a:cubicBezTo>
                  <a:pt x="1515977" y="662511"/>
                  <a:pt x="1284527" y="616387"/>
                  <a:pt x="1167124" y="646986"/>
                </a:cubicBezTo>
                <a:cubicBezTo>
                  <a:pt x="1049721" y="677585"/>
                  <a:pt x="774249" y="622588"/>
                  <a:pt x="645544" y="646986"/>
                </a:cubicBezTo>
                <a:cubicBezTo>
                  <a:pt x="516839" y="671384"/>
                  <a:pt x="276222" y="642825"/>
                  <a:pt x="107833" y="646986"/>
                </a:cubicBezTo>
                <a:cubicBezTo>
                  <a:pt x="39069" y="656420"/>
                  <a:pt x="-13983" y="588172"/>
                  <a:pt x="0" y="539153"/>
                </a:cubicBezTo>
                <a:cubicBezTo>
                  <a:pt x="-40266" y="416221"/>
                  <a:pt x="17964" y="215220"/>
                  <a:pt x="0" y="107833"/>
                </a:cubicBezTo>
                <a:close/>
              </a:path>
            </a:pathLst>
          </a:custGeom>
          <a:solidFill>
            <a:srgbClr val="FFD5E6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418635718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gần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2 ô li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882FE7C0-D437-CF5C-FBE4-99CB678DAB26}"/>
              </a:ext>
            </a:extLst>
          </p:cNvPr>
          <p:cNvCxnSpPr>
            <a:cxnSpLocks/>
          </p:cNvCxnSpPr>
          <p:nvPr/>
        </p:nvCxnSpPr>
        <p:spPr>
          <a:xfrm flipH="1">
            <a:off x="881057" y="3804151"/>
            <a:ext cx="1445577" cy="0"/>
          </a:xfrm>
          <a:prstGeom prst="straightConnector1">
            <a:avLst/>
          </a:prstGeom>
          <a:noFill/>
          <a:ln w="28575" cap="flat" cmpd="sng" algn="ctr">
            <a:solidFill>
              <a:srgbClr val="FF0066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17F4FD3E-897E-D71F-9A78-FAD2767B4B64}"/>
              </a:ext>
            </a:extLst>
          </p:cNvPr>
          <p:cNvCxnSpPr>
            <a:cxnSpLocks/>
          </p:cNvCxnSpPr>
          <p:nvPr/>
        </p:nvCxnSpPr>
        <p:spPr>
          <a:xfrm>
            <a:off x="2436480" y="1858385"/>
            <a:ext cx="0" cy="1829820"/>
          </a:xfrm>
          <a:prstGeom prst="straightConnector1">
            <a:avLst/>
          </a:prstGeom>
          <a:noFill/>
          <a:ln w="28575" cap="flat" cmpd="sng" algn="ctr">
            <a:solidFill>
              <a:srgbClr val="FF0066"/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C9FCDB0B-6D8E-920C-77EE-E17E8613DC2C}"/>
              </a:ext>
            </a:extLst>
          </p:cNvPr>
          <p:cNvSpPr/>
          <p:nvPr/>
        </p:nvSpPr>
        <p:spPr>
          <a:xfrm>
            <a:off x="9012453" y="2009480"/>
            <a:ext cx="1818849" cy="527650"/>
          </a:xfrm>
          <a:custGeom>
            <a:avLst/>
            <a:gdLst>
              <a:gd name="connsiteX0" fmla="*/ 0 w 1818849"/>
              <a:gd name="connsiteY0" fmla="*/ 87943 h 527650"/>
              <a:gd name="connsiteX1" fmla="*/ 87943 w 1818849"/>
              <a:gd name="connsiteY1" fmla="*/ 0 h 527650"/>
              <a:gd name="connsiteX2" fmla="*/ 1730906 w 1818849"/>
              <a:gd name="connsiteY2" fmla="*/ 0 h 527650"/>
              <a:gd name="connsiteX3" fmla="*/ 1818849 w 1818849"/>
              <a:gd name="connsiteY3" fmla="*/ 87943 h 527650"/>
              <a:gd name="connsiteX4" fmla="*/ 1818849 w 1818849"/>
              <a:gd name="connsiteY4" fmla="*/ 439707 h 527650"/>
              <a:gd name="connsiteX5" fmla="*/ 1730906 w 1818849"/>
              <a:gd name="connsiteY5" fmla="*/ 527650 h 527650"/>
              <a:gd name="connsiteX6" fmla="*/ 87943 w 1818849"/>
              <a:gd name="connsiteY6" fmla="*/ 527650 h 527650"/>
              <a:gd name="connsiteX7" fmla="*/ 0 w 1818849"/>
              <a:gd name="connsiteY7" fmla="*/ 439707 h 527650"/>
              <a:gd name="connsiteX8" fmla="*/ 0 w 1818849"/>
              <a:gd name="connsiteY8" fmla="*/ 87943 h 52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8849" h="527650" fill="none" extrusionOk="0">
                <a:moveTo>
                  <a:pt x="0" y="87943"/>
                </a:moveTo>
                <a:cubicBezTo>
                  <a:pt x="-78" y="38725"/>
                  <a:pt x="38137" y="52"/>
                  <a:pt x="87943" y="0"/>
                </a:cubicBezTo>
                <a:cubicBezTo>
                  <a:pt x="280743" y="78587"/>
                  <a:pt x="1539219" y="65991"/>
                  <a:pt x="1730906" y="0"/>
                </a:cubicBezTo>
                <a:cubicBezTo>
                  <a:pt x="1778759" y="562"/>
                  <a:pt x="1812598" y="40513"/>
                  <a:pt x="1818849" y="87943"/>
                </a:cubicBezTo>
                <a:cubicBezTo>
                  <a:pt x="1809529" y="136459"/>
                  <a:pt x="1817467" y="330515"/>
                  <a:pt x="1818849" y="439707"/>
                </a:cubicBezTo>
                <a:cubicBezTo>
                  <a:pt x="1823224" y="479917"/>
                  <a:pt x="1785131" y="529664"/>
                  <a:pt x="1730906" y="527650"/>
                </a:cubicBezTo>
                <a:cubicBezTo>
                  <a:pt x="1539937" y="618581"/>
                  <a:pt x="796733" y="654177"/>
                  <a:pt x="87943" y="527650"/>
                </a:cubicBezTo>
                <a:cubicBezTo>
                  <a:pt x="37129" y="535613"/>
                  <a:pt x="796" y="485408"/>
                  <a:pt x="0" y="439707"/>
                </a:cubicBezTo>
                <a:cubicBezTo>
                  <a:pt x="-23723" y="266912"/>
                  <a:pt x="-6064" y="140582"/>
                  <a:pt x="0" y="87943"/>
                </a:cubicBezTo>
                <a:close/>
              </a:path>
              <a:path w="1818849" h="527650" stroke="0" extrusionOk="0">
                <a:moveTo>
                  <a:pt x="0" y="87943"/>
                </a:moveTo>
                <a:cubicBezTo>
                  <a:pt x="-5191" y="42488"/>
                  <a:pt x="40090" y="-5207"/>
                  <a:pt x="87943" y="0"/>
                </a:cubicBezTo>
                <a:cubicBezTo>
                  <a:pt x="814775" y="84093"/>
                  <a:pt x="1508989" y="95646"/>
                  <a:pt x="1730906" y="0"/>
                </a:cubicBezTo>
                <a:cubicBezTo>
                  <a:pt x="1783752" y="-1621"/>
                  <a:pt x="1812004" y="41292"/>
                  <a:pt x="1818849" y="87943"/>
                </a:cubicBezTo>
                <a:cubicBezTo>
                  <a:pt x="1840254" y="155729"/>
                  <a:pt x="1788541" y="347251"/>
                  <a:pt x="1818849" y="439707"/>
                </a:cubicBezTo>
                <a:cubicBezTo>
                  <a:pt x="1812382" y="491433"/>
                  <a:pt x="1778579" y="528035"/>
                  <a:pt x="1730906" y="527650"/>
                </a:cubicBezTo>
                <a:cubicBezTo>
                  <a:pt x="1206572" y="524420"/>
                  <a:pt x="513781" y="613058"/>
                  <a:pt x="87943" y="527650"/>
                </a:cubicBezTo>
                <a:cubicBezTo>
                  <a:pt x="42417" y="529985"/>
                  <a:pt x="5156" y="482164"/>
                  <a:pt x="0" y="439707"/>
                </a:cubicBezTo>
                <a:cubicBezTo>
                  <a:pt x="-11650" y="361812"/>
                  <a:pt x="4912" y="131393"/>
                  <a:pt x="0" y="87943"/>
                </a:cubicBezTo>
                <a:close/>
              </a:path>
            </a:pathLst>
          </a:custGeom>
          <a:ln w="19050">
            <a:solidFill>
              <a:srgbClr val="CC0099"/>
            </a:solidFill>
            <a:extLst>
              <a:ext uri="{C807C97D-BFC1-408E-A445-0C87EB9F89A2}">
                <ask:lineSketchStyleProps xmlns:ask="http://schemas.microsoft.com/office/drawing/2018/sketchyshapes" sd="247516708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ô li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33E56F80-3F03-7DE1-FB89-1B528D44BFB1}"/>
              </a:ext>
            </a:extLst>
          </p:cNvPr>
          <p:cNvSpPr/>
          <p:nvPr/>
        </p:nvSpPr>
        <p:spPr>
          <a:xfrm>
            <a:off x="8878957" y="3458330"/>
            <a:ext cx="1172659" cy="527650"/>
          </a:xfrm>
          <a:custGeom>
            <a:avLst/>
            <a:gdLst>
              <a:gd name="connsiteX0" fmla="*/ 0 w 1172659"/>
              <a:gd name="connsiteY0" fmla="*/ 87943 h 527650"/>
              <a:gd name="connsiteX1" fmla="*/ 87943 w 1172659"/>
              <a:gd name="connsiteY1" fmla="*/ 0 h 527650"/>
              <a:gd name="connsiteX2" fmla="*/ 1084716 w 1172659"/>
              <a:gd name="connsiteY2" fmla="*/ 0 h 527650"/>
              <a:gd name="connsiteX3" fmla="*/ 1172659 w 1172659"/>
              <a:gd name="connsiteY3" fmla="*/ 87943 h 527650"/>
              <a:gd name="connsiteX4" fmla="*/ 1172659 w 1172659"/>
              <a:gd name="connsiteY4" fmla="*/ 439707 h 527650"/>
              <a:gd name="connsiteX5" fmla="*/ 1084716 w 1172659"/>
              <a:gd name="connsiteY5" fmla="*/ 527650 h 527650"/>
              <a:gd name="connsiteX6" fmla="*/ 87943 w 1172659"/>
              <a:gd name="connsiteY6" fmla="*/ 527650 h 527650"/>
              <a:gd name="connsiteX7" fmla="*/ 0 w 1172659"/>
              <a:gd name="connsiteY7" fmla="*/ 439707 h 527650"/>
              <a:gd name="connsiteX8" fmla="*/ 0 w 1172659"/>
              <a:gd name="connsiteY8" fmla="*/ 87943 h 52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2659" h="527650" fill="none" extrusionOk="0">
                <a:moveTo>
                  <a:pt x="0" y="87943"/>
                </a:moveTo>
                <a:cubicBezTo>
                  <a:pt x="-78" y="38725"/>
                  <a:pt x="38137" y="52"/>
                  <a:pt x="87943" y="0"/>
                </a:cubicBezTo>
                <a:cubicBezTo>
                  <a:pt x="503670" y="-32322"/>
                  <a:pt x="677467" y="84028"/>
                  <a:pt x="1084716" y="0"/>
                </a:cubicBezTo>
                <a:cubicBezTo>
                  <a:pt x="1132569" y="562"/>
                  <a:pt x="1166408" y="40513"/>
                  <a:pt x="1172659" y="87943"/>
                </a:cubicBezTo>
                <a:cubicBezTo>
                  <a:pt x="1163339" y="136459"/>
                  <a:pt x="1171277" y="330515"/>
                  <a:pt x="1172659" y="439707"/>
                </a:cubicBezTo>
                <a:cubicBezTo>
                  <a:pt x="1177034" y="479917"/>
                  <a:pt x="1138941" y="529664"/>
                  <a:pt x="1084716" y="527650"/>
                </a:cubicBezTo>
                <a:cubicBezTo>
                  <a:pt x="878076" y="549039"/>
                  <a:pt x="396769" y="493550"/>
                  <a:pt x="87943" y="527650"/>
                </a:cubicBezTo>
                <a:cubicBezTo>
                  <a:pt x="37129" y="535613"/>
                  <a:pt x="796" y="485408"/>
                  <a:pt x="0" y="439707"/>
                </a:cubicBezTo>
                <a:cubicBezTo>
                  <a:pt x="-23723" y="266912"/>
                  <a:pt x="-6064" y="140582"/>
                  <a:pt x="0" y="87943"/>
                </a:cubicBezTo>
                <a:close/>
              </a:path>
              <a:path w="1172659" h="527650" stroke="0" extrusionOk="0">
                <a:moveTo>
                  <a:pt x="0" y="87943"/>
                </a:moveTo>
                <a:cubicBezTo>
                  <a:pt x="-5191" y="42488"/>
                  <a:pt x="40090" y="-5207"/>
                  <a:pt x="87943" y="0"/>
                </a:cubicBezTo>
                <a:cubicBezTo>
                  <a:pt x="191047" y="-55685"/>
                  <a:pt x="647785" y="30950"/>
                  <a:pt x="1084716" y="0"/>
                </a:cubicBezTo>
                <a:cubicBezTo>
                  <a:pt x="1137562" y="-1621"/>
                  <a:pt x="1165814" y="41292"/>
                  <a:pt x="1172659" y="87943"/>
                </a:cubicBezTo>
                <a:cubicBezTo>
                  <a:pt x="1194064" y="155729"/>
                  <a:pt x="1142351" y="347251"/>
                  <a:pt x="1172659" y="439707"/>
                </a:cubicBezTo>
                <a:cubicBezTo>
                  <a:pt x="1166192" y="491433"/>
                  <a:pt x="1132389" y="528035"/>
                  <a:pt x="1084716" y="527650"/>
                </a:cubicBezTo>
                <a:cubicBezTo>
                  <a:pt x="885801" y="533952"/>
                  <a:pt x="280379" y="549946"/>
                  <a:pt x="87943" y="527650"/>
                </a:cubicBezTo>
                <a:cubicBezTo>
                  <a:pt x="42417" y="529985"/>
                  <a:pt x="5156" y="482164"/>
                  <a:pt x="0" y="439707"/>
                </a:cubicBezTo>
                <a:cubicBezTo>
                  <a:pt x="-11650" y="361812"/>
                  <a:pt x="4912" y="131393"/>
                  <a:pt x="0" y="87943"/>
                </a:cubicBezTo>
                <a:close/>
              </a:path>
            </a:pathLst>
          </a:custGeom>
          <a:ln w="19050">
            <a:solidFill>
              <a:srgbClr val="CC0099"/>
            </a:solidFill>
            <a:extLst>
              <a:ext uri="{C807C97D-BFC1-408E-A445-0C87EB9F89A2}">
                <ask:lineSketchStyleProps xmlns:ask="http://schemas.microsoft.com/office/drawing/2018/sketchyshapes" sd="247516708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nét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" name="Picture 2" descr="Spelling bee 9th grade | Baamboozle">
            <a:extLst>
              <a:ext uri="{FF2B5EF4-FFF2-40B4-BE49-F238E27FC236}">
                <a16:creationId xmlns:a16="http://schemas.microsoft.com/office/drawing/2014/main" id="{02FC24A7-FF38-307C-EAB3-CFBB2B2CB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017" y="1233909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Spelling bee 9th grade | Baamboozle">
            <a:extLst>
              <a:ext uri="{FF2B5EF4-FFF2-40B4-BE49-F238E27FC236}">
                <a16:creationId xmlns:a16="http://schemas.microsoft.com/office/drawing/2014/main" id="{707FADB6-E8C7-5344-67A1-22433D140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807" y="2686384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Spelling bee 9th grade | Baamboozle">
            <a:extLst>
              <a:ext uri="{FF2B5EF4-FFF2-40B4-BE49-F238E27FC236}">
                <a16:creationId xmlns:a16="http://schemas.microsoft.com/office/drawing/2014/main" id="{B309C032-B2BE-CD38-6E4E-C299024EB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101" y="2687394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Spelling bee 9th grade | Baamboozle">
            <a:extLst>
              <a:ext uri="{FF2B5EF4-FFF2-40B4-BE49-F238E27FC236}">
                <a16:creationId xmlns:a16="http://schemas.microsoft.com/office/drawing/2014/main" id="{7D046817-CEA6-8AAA-3650-7C220B5A6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553" y="1243197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Spelling bee 9th grade | Baamboozle">
            <a:extLst>
              <a:ext uri="{FF2B5EF4-FFF2-40B4-BE49-F238E27FC236}">
                <a16:creationId xmlns:a16="http://schemas.microsoft.com/office/drawing/2014/main" id="{2B60E5EC-86A1-6618-65B0-4F9D4E814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196" y="4145500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Spelling bee 9th grade | Baamboozle">
            <a:extLst>
              <a:ext uri="{FF2B5EF4-FFF2-40B4-BE49-F238E27FC236}">
                <a16:creationId xmlns:a16="http://schemas.microsoft.com/office/drawing/2014/main" id="{A6665066-3907-30E1-6FA2-31A6206EA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013" y="4151858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C9EAD923-70C8-30D2-2871-39139B5FD72A}"/>
              </a:ext>
            </a:extLst>
          </p:cNvPr>
          <p:cNvSpPr/>
          <p:nvPr/>
        </p:nvSpPr>
        <p:spPr>
          <a:xfrm>
            <a:off x="2552087" y="1935333"/>
            <a:ext cx="1055717" cy="1675924"/>
          </a:xfrm>
          <a:custGeom>
            <a:avLst/>
            <a:gdLst>
              <a:gd name="connsiteX0" fmla="*/ 0 w 1055717"/>
              <a:gd name="connsiteY0" fmla="*/ 175956 h 1675924"/>
              <a:gd name="connsiteX1" fmla="*/ 175956 w 1055717"/>
              <a:gd name="connsiteY1" fmla="*/ 0 h 1675924"/>
              <a:gd name="connsiteX2" fmla="*/ 534897 w 1055717"/>
              <a:gd name="connsiteY2" fmla="*/ 0 h 1675924"/>
              <a:gd name="connsiteX3" fmla="*/ 879761 w 1055717"/>
              <a:gd name="connsiteY3" fmla="*/ 0 h 1675924"/>
              <a:gd name="connsiteX4" fmla="*/ 1055717 w 1055717"/>
              <a:gd name="connsiteY4" fmla="*/ 175956 h 1675924"/>
              <a:gd name="connsiteX5" fmla="*/ 1055717 w 1055717"/>
              <a:gd name="connsiteY5" fmla="*/ 617293 h 1675924"/>
              <a:gd name="connsiteX6" fmla="*/ 1055717 w 1055717"/>
              <a:gd name="connsiteY6" fmla="*/ 1045391 h 1675924"/>
              <a:gd name="connsiteX7" fmla="*/ 1055717 w 1055717"/>
              <a:gd name="connsiteY7" fmla="*/ 1499968 h 1675924"/>
              <a:gd name="connsiteX8" fmla="*/ 879761 w 1055717"/>
              <a:gd name="connsiteY8" fmla="*/ 1675924 h 1675924"/>
              <a:gd name="connsiteX9" fmla="*/ 527859 w 1055717"/>
              <a:gd name="connsiteY9" fmla="*/ 1675924 h 1675924"/>
              <a:gd name="connsiteX10" fmla="*/ 175956 w 1055717"/>
              <a:gd name="connsiteY10" fmla="*/ 1675924 h 1675924"/>
              <a:gd name="connsiteX11" fmla="*/ 0 w 1055717"/>
              <a:gd name="connsiteY11" fmla="*/ 1499968 h 1675924"/>
              <a:gd name="connsiteX12" fmla="*/ 0 w 1055717"/>
              <a:gd name="connsiteY12" fmla="*/ 1032150 h 1675924"/>
              <a:gd name="connsiteX13" fmla="*/ 0 w 1055717"/>
              <a:gd name="connsiteY13" fmla="*/ 617293 h 1675924"/>
              <a:gd name="connsiteX14" fmla="*/ 0 w 1055717"/>
              <a:gd name="connsiteY14" fmla="*/ 175956 h 1675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55717" h="1675924" fill="none" extrusionOk="0">
                <a:moveTo>
                  <a:pt x="0" y="175956"/>
                </a:moveTo>
                <a:cubicBezTo>
                  <a:pt x="981" y="76970"/>
                  <a:pt x="70117" y="3809"/>
                  <a:pt x="175956" y="0"/>
                </a:cubicBezTo>
                <a:cubicBezTo>
                  <a:pt x="285943" y="-21805"/>
                  <a:pt x="368622" y="38447"/>
                  <a:pt x="534897" y="0"/>
                </a:cubicBezTo>
                <a:cubicBezTo>
                  <a:pt x="701172" y="-38447"/>
                  <a:pt x="712398" y="34717"/>
                  <a:pt x="879761" y="0"/>
                </a:cubicBezTo>
                <a:cubicBezTo>
                  <a:pt x="981277" y="-9736"/>
                  <a:pt x="1077325" y="86764"/>
                  <a:pt x="1055717" y="175956"/>
                </a:cubicBezTo>
                <a:cubicBezTo>
                  <a:pt x="1089610" y="387886"/>
                  <a:pt x="1029369" y="448279"/>
                  <a:pt x="1055717" y="617293"/>
                </a:cubicBezTo>
                <a:cubicBezTo>
                  <a:pt x="1082065" y="786307"/>
                  <a:pt x="1027520" y="881604"/>
                  <a:pt x="1055717" y="1045391"/>
                </a:cubicBezTo>
                <a:cubicBezTo>
                  <a:pt x="1083914" y="1209178"/>
                  <a:pt x="1055378" y="1305690"/>
                  <a:pt x="1055717" y="1499968"/>
                </a:cubicBezTo>
                <a:cubicBezTo>
                  <a:pt x="1034557" y="1595560"/>
                  <a:pt x="974736" y="1673301"/>
                  <a:pt x="879761" y="1675924"/>
                </a:cubicBezTo>
                <a:cubicBezTo>
                  <a:pt x="731203" y="1717943"/>
                  <a:pt x="680102" y="1660640"/>
                  <a:pt x="527859" y="1675924"/>
                </a:cubicBezTo>
                <a:cubicBezTo>
                  <a:pt x="375616" y="1691208"/>
                  <a:pt x="298818" y="1651779"/>
                  <a:pt x="175956" y="1675924"/>
                </a:cubicBezTo>
                <a:cubicBezTo>
                  <a:pt x="68902" y="1683892"/>
                  <a:pt x="5849" y="1623076"/>
                  <a:pt x="0" y="1499968"/>
                </a:cubicBezTo>
                <a:cubicBezTo>
                  <a:pt x="-40052" y="1327164"/>
                  <a:pt x="32526" y="1199700"/>
                  <a:pt x="0" y="1032150"/>
                </a:cubicBezTo>
                <a:cubicBezTo>
                  <a:pt x="-32526" y="864600"/>
                  <a:pt x="39706" y="760678"/>
                  <a:pt x="0" y="617293"/>
                </a:cubicBezTo>
                <a:cubicBezTo>
                  <a:pt x="-39706" y="473908"/>
                  <a:pt x="14869" y="315431"/>
                  <a:pt x="0" y="175956"/>
                </a:cubicBezTo>
                <a:close/>
              </a:path>
              <a:path w="1055717" h="1675924" stroke="0" extrusionOk="0">
                <a:moveTo>
                  <a:pt x="0" y="175956"/>
                </a:moveTo>
                <a:cubicBezTo>
                  <a:pt x="10037" y="80417"/>
                  <a:pt x="56508" y="-17470"/>
                  <a:pt x="175956" y="0"/>
                </a:cubicBezTo>
                <a:cubicBezTo>
                  <a:pt x="252195" y="-41805"/>
                  <a:pt x="448357" y="6092"/>
                  <a:pt x="534897" y="0"/>
                </a:cubicBezTo>
                <a:cubicBezTo>
                  <a:pt x="621437" y="-6092"/>
                  <a:pt x="717856" y="25787"/>
                  <a:pt x="879761" y="0"/>
                </a:cubicBezTo>
                <a:cubicBezTo>
                  <a:pt x="1003816" y="-2240"/>
                  <a:pt x="1063174" y="54567"/>
                  <a:pt x="1055717" y="175956"/>
                </a:cubicBezTo>
                <a:cubicBezTo>
                  <a:pt x="1072632" y="299227"/>
                  <a:pt x="1043723" y="523297"/>
                  <a:pt x="1055717" y="630533"/>
                </a:cubicBezTo>
                <a:cubicBezTo>
                  <a:pt x="1067711" y="737769"/>
                  <a:pt x="1025622" y="917086"/>
                  <a:pt x="1055717" y="1098351"/>
                </a:cubicBezTo>
                <a:cubicBezTo>
                  <a:pt x="1085812" y="1279616"/>
                  <a:pt x="1035641" y="1386705"/>
                  <a:pt x="1055717" y="1499968"/>
                </a:cubicBezTo>
                <a:cubicBezTo>
                  <a:pt x="1053459" y="1593476"/>
                  <a:pt x="969332" y="1659835"/>
                  <a:pt x="879761" y="1675924"/>
                </a:cubicBezTo>
                <a:cubicBezTo>
                  <a:pt x="715304" y="1696447"/>
                  <a:pt x="707922" y="1671637"/>
                  <a:pt x="541935" y="1675924"/>
                </a:cubicBezTo>
                <a:cubicBezTo>
                  <a:pt x="375948" y="1680211"/>
                  <a:pt x="296114" y="1665740"/>
                  <a:pt x="175956" y="1675924"/>
                </a:cubicBezTo>
                <a:cubicBezTo>
                  <a:pt x="67497" y="1652076"/>
                  <a:pt x="-7631" y="1593897"/>
                  <a:pt x="0" y="1499968"/>
                </a:cubicBezTo>
                <a:cubicBezTo>
                  <a:pt x="-3566" y="1369113"/>
                  <a:pt x="52122" y="1205066"/>
                  <a:pt x="0" y="1045391"/>
                </a:cubicBezTo>
                <a:cubicBezTo>
                  <a:pt x="-52122" y="885716"/>
                  <a:pt x="32788" y="839591"/>
                  <a:pt x="0" y="643774"/>
                </a:cubicBezTo>
                <a:cubicBezTo>
                  <a:pt x="-32788" y="447957"/>
                  <a:pt x="29195" y="368364"/>
                  <a:pt x="0" y="175956"/>
                </a:cubicBezTo>
                <a:close/>
              </a:path>
            </a:pathLst>
          </a:custGeom>
          <a:solidFill>
            <a:srgbClr val="FFD5E6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58764465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字魂35号-经典雅黑"/>
                <a:cs typeface="+mn-cs"/>
              </a:rPr>
              <a:t>2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字魂35号-经典雅黑"/>
                <a:cs typeface="+mn-cs"/>
              </a:rPr>
              <a:t>ô li rưỡi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libri" panose="020F0502020204030204"/>
              <a:ea typeface="字魂35号-经典雅黑"/>
              <a:cs typeface="+mn-cs"/>
            </a:endParaRPr>
          </a:p>
        </p:txBody>
      </p:sp>
      <p:sp>
        <p:nvSpPr>
          <p:cNvPr id="89" name="Speech Bubble: Oval 88">
            <a:extLst>
              <a:ext uri="{FF2B5EF4-FFF2-40B4-BE49-F238E27FC236}">
                <a16:creationId xmlns:a16="http://schemas.microsoft.com/office/drawing/2014/main" id="{E789A28C-A544-7333-94BC-9AD4FF77CE65}"/>
              </a:ext>
            </a:extLst>
          </p:cNvPr>
          <p:cNvSpPr/>
          <p:nvPr/>
        </p:nvSpPr>
        <p:spPr>
          <a:xfrm flipH="1">
            <a:off x="3257181" y="1215441"/>
            <a:ext cx="2232000" cy="1440000"/>
          </a:xfrm>
          <a:custGeom>
            <a:avLst/>
            <a:gdLst>
              <a:gd name="connsiteX0" fmla="*/ 888068 w 2232000"/>
              <a:gd name="connsiteY0" fmla="*/ 1699027 h 1440000"/>
              <a:gd name="connsiteX1" fmla="*/ 742698 w 2232000"/>
              <a:gd name="connsiteY1" fmla="*/ 1398525 h 1440000"/>
              <a:gd name="connsiteX2" fmla="*/ 152521 w 2232000"/>
              <a:gd name="connsiteY2" fmla="*/ 356662 h 1440000"/>
              <a:gd name="connsiteX3" fmla="*/ 1274087 w 2232000"/>
              <a:gd name="connsiteY3" fmla="*/ 7261 h 1440000"/>
              <a:gd name="connsiteX4" fmla="*/ 2224324 w 2232000"/>
              <a:gd name="connsiteY4" fmla="*/ 804303 h 1440000"/>
              <a:gd name="connsiteX5" fmla="*/ 1163859 w 2232000"/>
              <a:gd name="connsiteY5" fmla="*/ 1439338 h 1440000"/>
              <a:gd name="connsiteX6" fmla="*/ 888068 w 2232000"/>
              <a:gd name="connsiteY6" fmla="*/ 1699027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32000" h="1440000" fill="none" extrusionOk="0">
                <a:moveTo>
                  <a:pt x="888068" y="1699027"/>
                </a:moveTo>
                <a:cubicBezTo>
                  <a:pt x="833967" y="1617046"/>
                  <a:pt x="828521" y="1526886"/>
                  <a:pt x="742698" y="1398525"/>
                </a:cubicBezTo>
                <a:cubicBezTo>
                  <a:pt x="90439" y="1190462"/>
                  <a:pt x="-233484" y="804828"/>
                  <a:pt x="152521" y="356662"/>
                </a:cubicBezTo>
                <a:cubicBezTo>
                  <a:pt x="340015" y="113926"/>
                  <a:pt x="801704" y="-55547"/>
                  <a:pt x="1274087" y="7261"/>
                </a:cubicBezTo>
                <a:cubicBezTo>
                  <a:pt x="1924457" y="121660"/>
                  <a:pt x="2364520" y="385602"/>
                  <a:pt x="2224324" y="804303"/>
                </a:cubicBezTo>
                <a:cubicBezTo>
                  <a:pt x="2217640" y="1208321"/>
                  <a:pt x="1757229" y="1463176"/>
                  <a:pt x="1163859" y="1439338"/>
                </a:cubicBezTo>
                <a:cubicBezTo>
                  <a:pt x="1071106" y="1511656"/>
                  <a:pt x="1015486" y="1564924"/>
                  <a:pt x="888068" y="1699027"/>
                </a:cubicBezTo>
                <a:close/>
              </a:path>
              <a:path w="2232000" h="1440000" stroke="0" extrusionOk="0">
                <a:moveTo>
                  <a:pt x="888068" y="1699027"/>
                </a:moveTo>
                <a:cubicBezTo>
                  <a:pt x="873594" y="1643675"/>
                  <a:pt x="756686" y="1467853"/>
                  <a:pt x="742698" y="1398525"/>
                </a:cubicBezTo>
                <a:cubicBezTo>
                  <a:pt x="99287" y="1307689"/>
                  <a:pt x="-204218" y="843674"/>
                  <a:pt x="152521" y="356662"/>
                </a:cubicBezTo>
                <a:cubicBezTo>
                  <a:pt x="340737" y="105555"/>
                  <a:pt x="868529" y="34549"/>
                  <a:pt x="1274087" y="7261"/>
                </a:cubicBezTo>
                <a:cubicBezTo>
                  <a:pt x="1879578" y="78889"/>
                  <a:pt x="2373790" y="413558"/>
                  <a:pt x="2224324" y="804303"/>
                </a:cubicBezTo>
                <a:cubicBezTo>
                  <a:pt x="2184095" y="1124978"/>
                  <a:pt x="1686674" y="1503611"/>
                  <a:pt x="1163859" y="1439338"/>
                </a:cubicBezTo>
                <a:cubicBezTo>
                  <a:pt x="1019781" y="1538066"/>
                  <a:pt x="977249" y="1605784"/>
                  <a:pt x="888068" y="1699027"/>
                </a:cubicBezTo>
                <a:close/>
              </a:path>
            </a:pathLst>
          </a:custGeom>
          <a:solidFill>
            <a:srgbClr val="FFD5E6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56783322">
                  <a:prstGeom prst="wedgeEllipseCallout">
                    <a:avLst>
                      <a:gd name="adj1" fmla="val -10212"/>
                      <a:gd name="adj2" fmla="val 67988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 bạn hãy chọn ý đúng nhất nhé!</a:t>
            </a:r>
          </a:p>
        </p:txBody>
      </p:sp>
      <p:pic>
        <p:nvPicPr>
          <p:cNvPr id="91" name="Picture 4" descr="Animated Glitter Smile Cartoon Graphic Smiley Faces Clipart - Free ... -  ClipArt Best - ClipArt Best | Animated smiley faces, Dance emoji, Animated  emoticons">
            <a:extLst>
              <a:ext uri="{FF2B5EF4-FFF2-40B4-BE49-F238E27FC236}">
                <a16:creationId xmlns:a16="http://schemas.microsoft.com/office/drawing/2014/main" id="{F8B5D148-4A61-DC10-33AC-401E80C16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403" y="1110541"/>
            <a:ext cx="1152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Animated Glitter Smile Cartoon Graphic Smiley Faces Clipart - Free ... -  ClipArt Best - ClipArt Best | Animated smiley faces, Dance emoji, Animated  emoticons">
            <a:extLst>
              <a:ext uri="{FF2B5EF4-FFF2-40B4-BE49-F238E27FC236}">
                <a16:creationId xmlns:a16="http://schemas.microsoft.com/office/drawing/2014/main" id="{CE00481B-AD6D-CD01-6343-37938A80B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249" y="2557099"/>
            <a:ext cx="1152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4" descr="Animated Glitter Smile Cartoon Graphic Smiley Faces Clipart - Free ... -  ClipArt Best - ClipArt Best | Animated smiley faces, Dance emoji, Animated  emoticons">
            <a:extLst>
              <a:ext uri="{FF2B5EF4-FFF2-40B4-BE49-F238E27FC236}">
                <a16:creationId xmlns:a16="http://schemas.microsoft.com/office/drawing/2014/main" id="{EFB8DA0D-7BFD-55AF-82F5-183C7EB40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354" y="4010289"/>
            <a:ext cx="115200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9F2D6ED-2F5D-2208-D82B-947A81E78D63}"/>
              </a:ext>
            </a:extLst>
          </p:cNvPr>
          <p:cNvGrpSpPr/>
          <p:nvPr/>
        </p:nvGrpSpPr>
        <p:grpSpPr>
          <a:xfrm>
            <a:off x="5614719" y="548623"/>
            <a:ext cx="5269482" cy="684000"/>
            <a:chOff x="5614719" y="548623"/>
            <a:chExt cx="5269482" cy="6840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3E27A3-FAD0-2986-A6AD-E6A61B06DA9F}"/>
                </a:ext>
              </a:extLst>
            </p:cNvPr>
            <p:cNvSpPr txBox="1"/>
            <p:nvPr/>
          </p:nvSpPr>
          <p:spPr>
            <a:xfrm>
              <a:off x="5715991" y="598236"/>
              <a:ext cx="51682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   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3200" b="1" dirty="0">
                  <a:solidFill>
                    <a:srgbClr val="FF0000"/>
                  </a:solidFill>
                  <a:latin typeface="HP001 5 hàng" panose="020B0603050302020204" pitchFamily="34" charset="0"/>
                </a:rPr>
                <a:t>S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5 hàng" panose="020B0603050302020204" pitchFamily="34" charset="0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………………..</a:t>
              </a:r>
            </a:p>
          </p:txBody>
        </p:sp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C5827AB2-E73D-045F-E7FC-8169DC28C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614719" y="548623"/>
              <a:ext cx="510101" cy="684000"/>
            </a:xfrm>
            <a:prstGeom prst="rect">
              <a:avLst/>
            </a:prstGeom>
          </p:spPr>
        </p:pic>
      </p:grp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0E4E567-5E5B-5E84-57C3-FF86A0AAB5AD}"/>
              </a:ext>
            </a:extLst>
          </p:cNvPr>
          <p:cNvSpPr/>
          <p:nvPr/>
        </p:nvSpPr>
        <p:spPr>
          <a:xfrm>
            <a:off x="8807098" y="594854"/>
            <a:ext cx="1900394" cy="527650"/>
          </a:xfrm>
          <a:custGeom>
            <a:avLst/>
            <a:gdLst>
              <a:gd name="connsiteX0" fmla="*/ 0 w 1900394"/>
              <a:gd name="connsiteY0" fmla="*/ 87943 h 527650"/>
              <a:gd name="connsiteX1" fmla="*/ 87943 w 1900394"/>
              <a:gd name="connsiteY1" fmla="*/ 0 h 527650"/>
              <a:gd name="connsiteX2" fmla="*/ 1812451 w 1900394"/>
              <a:gd name="connsiteY2" fmla="*/ 0 h 527650"/>
              <a:gd name="connsiteX3" fmla="*/ 1900394 w 1900394"/>
              <a:gd name="connsiteY3" fmla="*/ 87943 h 527650"/>
              <a:gd name="connsiteX4" fmla="*/ 1900394 w 1900394"/>
              <a:gd name="connsiteY4" fmla="*/ 439707 h 527650"/>
              <a:gd name="connsiteX5" fmla="*/ 1812451 w 1900394"/>
              <a:gd name="connsiteY5" fmla="*/ 527650 h 527650"/>
              <a:gd name="connsiteX6" fmla="*/ 87943 w 1900394"/>
              <a:gd name="connsiteY6" fmla="*/ 527650 h 527650"/>
              <a:gd name="connsiteX7" fmla="*/ 0 w 1900394"/>
              <a:gd name="connsiteY7" fmla="*/ 439707 h 527650"/>
              <a:gd name="connsiteX8" fmla="*/ 0 w 1900394"/>
              <a:gd name="connsiteY8" fmla="*/ 87943 h 52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0394" h="527650" fill="none" extrusionOk="0">
                <a:moveTo>
                  <a:pt x="0" y="87943"/>
                </a:moveTo>
                <a:cubicBezTo>
                  <a:pt x="-78" y="38725"/>
                  <a:pt x="38137" y="52"/>
                  <a:pt x="87943" y="0"/>
                </a:cubicBezTo>
                <a:cubicBezTo>
                  <a:pt x="359809" y="-11510"/>
                  <a:pt x="1047957" y="-75955"/>
                  <a:pt x="1812451" y="0"/>
                </a:cubicBezTo>
                <a:cubicBezTo>
                  <a:pt x="1860304" y="562"/>
                  <a:pt x="1894143" y="40513"/>
                  <a:pt x="1900394" y="87943"/>
                </a:cubicBezTo>
                <a:cubicBezTo>
                  <a:pt x="1891074" y="136459"/>
                  <a:pt x="1899012" y="330515"/>
                  <a:pt x="1900394" y="439707"/>
                </a:cubicBezTo>
                <a:cubicBezTo>
                  <a:pt x="1904769" y="479917"/>
                  <a:pt x="1866676" y="529664"/>
                  <a:pt x="1812451" y="527650"/>
                </a:cubicBezTo>
                <a:cubicBezTo>
                  <a:pt x="1574870" y="381421"/>
                  <a:pt x="798060" y="650471"/>
                  <a:pt x="87943" y="527650"/>
                </a:cubicBezTo>
                <a:cubicBezTo>
                  <a:pt x="37129" y="535613"/>
                  <a:pt x="796" y="485408"/>
                  <a:pt x="0" y="439707"/>
                </a:cubicBezTo>
                <a:cubicBezTo>
                  <a:pt x="-23723" y="266912"/>
                  <a:pt x="-6064" y="140582"/>
                  <a:pt x="0" y="87943"/>
                </a:cubicBezTo>
                <a:close/>
              </a:path>
              <a:path w="1900394" h="527650" stroke="0" extrusionOk="0">
                <a:moveTo>
                  <a:pt x="0" y="87943"/>
                </a:moveTo>
                <a:cubicBezTo>
                  <a:pt x="-5191" y="42488"/>
                  <a:pt x="40090" y="-5207"/>
                  <a:pt x="87943" y="0"/>
                </a:cubicBezTo>
                <a:cubicBezTo>
                  <a:pt x="695789" y="-133156"/>
                  <a:pt x="1307135" y="63384"/>
                  <a:pt x="1812451" y="0"/>
                </a:cubicBezTo>
                <a:cubicBezTo>
                  <a:pt x="1865297" y="-1621"/>
                  <a:pt x="1893549" y="41292"/>
                  <a:pt x="1900394" y="87943"/>
                </a:cubicBezTo>
                <a:cubicBezTo>
                  <a:pt x="1921799" y="155729"/>
                  <a:pt x="1870086" y="347251"/>
                  <a:pt x="1900394" y="439707"/>
                </a:cubicBezTo>
                <a:cubicBezTo>
                  <a:pt x="1893927" y="491433"/>
                  <a:pt x="1860124" y="528035"/>
                  <a:pt x="1812451" y="527650"/>
                </a:cubicBezTo>
                <a:cubicBezTo>
                  <a:pt x="1357346" y="487027"/>
                  <a:pt x="583826" y="480820"/>
                  <a:pt x="87943" y="527650"/>
                </a:cubicBezTo>
                <a:cubicBezTo>
                  <a:pt x="42417" y="529985"/>
                  <a:pt x="5156" y="482164"/>
                  <a:pt x="0" y="439707"/>
                </a:cubicBezTo>
                <a:cubicBezTo>
                  <a:pt x="-11650" y="361812"/>
                  <a:pt x="4912" y="131393"/>
                  <a:pt x="0" y="87943"/>
                </a:cubicBezTo>
                <a:close/>
              </a:path>
            </a:pathLst>
          </a:custGeom>
          <a:ln w="19050">
            <a:solidFill>
              <a:srgbClr val="CC0099"/>
            </a:solidFill>
            <a:extLst>
              <a:ext uri="{C807C97D-BFC1-408E-A445-0C87EB9F89A2}">
                <ask:lineSketchStyleProps xmlns:ask="http://schemas.microsoft.com/office/drawing/2018/sketchyshapes" sd="2475167083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ô li rưỡi</a:t>
            </a:r>
          </a:p>
        </p:txBody>
      </p:sp>
      <p:grpSp>
        <p:nvGrpSpPr>
          <p:cNvPr id="90" name="Group 89"/>
          <p:cNvGrpSpPr/>
          <p:nvPr/>
        </p:nvGrpSpPr>
        <p:grpSpPr>
          <a:xfrm>
            <a:off x="3213900" y="2682000"/>
            <a:ext cx="2253184" cy="4176000"/>
            <a:chOff x="3514732" y="2679297"/>
            <a:chExt cx="2253184" cy="4176000"/>
          </a:xfrm>
        </p:grpSpPr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754E5D16-7601-C43E-305F-46C283EB4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514732" y="2679297"/>
              <a:ext cx="2253184" cy="4176000"/>
            </a:xfrm>
            <a:prstGeom prst="rect">
              <a:avLst/>
            </a:prstGeom>
          </p:spPr>
        </p:pic>
        <p:pic>
          <p:nvPicPr>
            <p:cNvPr id="95" name="图片 9"/>
            <p:cNvPicPr>
              <a:picLocks noChangeAspect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89" y="4829451"/>
              <a:ext cx="652601" cy="6526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209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75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99" dur="75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00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50"/>
                            </p:stCondLst>
                            <p:childTnLst>
                              <p:par>
                                <p:cTn id="10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5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hua-cuộ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75" grpId="0" animBg="1"/>
      <p:bldP spid="79" grpId="0" animBg="1"/>
      <p:bldP spid="80" grpId="0" animBg="1"/>
      <p:bldP spid="88" grpId="0" animBg="1"/>
      <p:bldP spid="89" grpId="0" animBg="1"/>
      <p:bldP spid="89" grpId="1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A181486F-3C9C-9271-FFF4-5500BEF6BD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4312587" cy="1044000"/>
            <a:chOff x="515999" y="0"/>
            <a:chExt cx="431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4176000" cy="574473"/>
            </a:xfrm>
            <a:custGeom>
              <a:avLst/>
              <a:gdLst>
                <a:gd name="connsiteX0" fmla="*/ 0 w 4176000"/>
                <a:gd name="connsiteY0" fmla="*/ 82942 h 574473"/>
                <a:gd name="connsiteX1" fmla="*/ 82942 w 4176000"/>
                <a:gd name="connsiteY1" fmla="*/ 0 h 574473"/>
                <a:gd name="connsiteX2" fmla="*/ 4093058 w 4176000"/>
                <a:gd name="connsiteY2" fmla="*/ 0 h 574473"/>
                <a:gd name="connsiteX3" fmla="*/ 4176000 w 4176000"/>
                <a:gd name="connsiteY3" fmla="*/ 82942 h 574473"/>
                <a:gd name="connsiteX4" fmla="*/ 4176000 w 4176000"/>
                <a:gd name="connsiteY4" fmla="*/ 491531 h 574473"/>
                <a:gd name="connsiteX5" fmla="*/ 4093058 w 4176000"/>
                <a:gd name="connsiteY5" fmla="*/ 574473 h 574473"/>
                <a:gd name="connsiteX6" fmla="*/ 82942 w 4176000"/>
                <a:gd name="connsiteY6" fmla="*/ 574473 h 574473"/>
                <a:gd name="connsiteX7" fmla="*/ 0 w 4176000"/>
                <a:gd name="connsiteY7" fmla="*/ 491531 h 574473"/>
                <a:gd name="connsiteX8" fmla="*/ 0 w 417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2077204" y="-92351"/>
                    <a:pt x="3624535" y="104030"/>
                    <a:pt x="4093058" y="0"/>
                  </a:cubicBezTo>
                  <a:cubicBezTo>
                    <a:pt x="4137008" y="2172"/>
                    <a:pt x="4179811" y="29465"/>
                    <a:pt x="4176000" y="82942"/>
                  </a:cubicBezTo>
                  <a:cubicBezTo>
                    <a:pt x="4167915" y="244919"/>
                    <a:pt x="4162797" y="382450"/>
                    <a:pt x="4176000" y="491531"/>
                  </a:cubicBezTo>
                  <a:cubicBezTo>
                    <a:pt x="4175626" y="542904"/>
                    <a:pt x="4133905" y="567011"/>
                    <a:pt x="4093058" y="574473"/>
                  </a:cubicBezTo>
                  <a:cubicBezTo>
                    <a:pt x="2298819" y="437847"/>
                    <a:pt x="1172043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17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1074880" y="-168373"/>
                    <a:pt x="2418476" y="-141978"/>
                    <a:pt x="4093058" y="0"/>
                  </a:cubicBezTo>
                  <a:cubicBezTo>
                    <a:pt x="4137402" y="1693"/>
                    <a:pt x="4178644" y="35760"/>
                    <a:pt x="4176000" y="82942"/>
                  </a:cubicBezTo>
                  <a:cubicBezTo>
                    <a:pt x="4162215" y="283589"/>
                    <a:pt x="4139465" y="429706"/>
                    <a:pt x="4176000" y="491531"/>
                  </a:cubicBezTo>
                  <a:cubicBezTo>
                    <a:pt x="4172089" y="543285"/>
                    <a:pt x="4143490" y="577198"/>
                    <a:pt x="4093058" y="574473"/>
                  </a:cubicBezTo>
                  <a:cubicBezTo>
                    <a:pt x="2176109" y="662374"/>
                    <a:pt x="1352314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752600" y="397669"/>
              <a:ext cx="2886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quan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 pitchFamily="2" charset="-128"/>
                  <a:cs typeface="LNTH-LuoLuoNotangYuanTi 1" pitchFamily="2" charset="-128"/>
                </a:rPr>
                <a:t>sát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2" name="S hoa">
            <a:hlinkClick r:id="" action="ppaction://media"/>
            <a:extLst>
              <a:ext uri="{FF2B5EF4-FFF2-40B4-BE49-F238E27FC236}">
                <a16:creationId xmlns:a16="http://schemas.microsoft.com/office/drawing/2014/main" id="{8FB2136C-6F5D-4CE4-9FF1-DEB1E16DF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71674" y="1210270"/>
            <a:ext cx="8753475" cy="492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29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5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edclothes&#10;&#10;Description automatically generated">
            <a:extLst>
              <a:ext uri="{FF2B5EF4-FFF2-40B4-BE49-F238E27FC236}">
                <a16:creationId xmlns:a16="http://schemas.microsoft.com/office/drawing/2014/main" id="{A181486F-3C9C-9271-FFF4-5500BEF6BD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" r="9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0E4C05-6D5E-2761-542F-E6BA24A9533D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>
              <a:alpha val="88000"/>
            </a:schemeClr>
          </a:solidFill>
          <a:ln w="19050" cap="rnd" cmpd="thinThick">
            <a:noFill/>
            <a:prstDash val="sysDash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119320-D2A0-92C4-81CC-A0D97C9E617E}"/>
              </a:ext>
            </a:extLst>
          </p:cNvPr>
          <p:cNvGrpSpPr/>
          <p:nvPr/>
        </p:nvGrpSpPr>
        <p:grpSpPr>
          <a:xfrm>
            <a:off x="515999" y="0"/>
            <a:ext cx="4672587" cy="1044000"/>
            <a:chOff x="515999" y="0"/>
            <a:chExt cx="4672587" cy="104400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BBE2349-EC40-C228-40A2-3AF88EBD5A74}"/>
                </a:ext>
              </a:extLst>
            </p:cNvPr>
            <p:cNvSpPr/>
            <p:nvPr/>
          </p:nvSpPr>
          <p:spPr>
            <a:xfrm>
              <a:off x="652586" y="458999"/>
              <a:ext cx="4536000" cy="574473"/>
            </a:xfrm>
            <a:custGeom>
              <a:avLst/>
              <a:gdLst>
                <a:gd name="connsiteX0" fmla="*/ 0 w 4536000"/>
                <a:gd name="connsiteY0" fmla="*/ 82942 h 574473"/>
                <a:gd name="connsiteX1" fmla="*/ 82942 w 4536000"/>
                <a:gd name="connsiteY1" fmla="*/ 0 h 574473"/>
                <a:gd name="connsiteX2" fmla="*/ 4453058 w 4536000"/>
                <a:gd name="connsiteY2" fmla="*/ 0 h 574473"/>
                <a:gd name="connsiteX3" fmla="*/ 4536000 w 4536000"/>
                <a:gd name="connsiteY3" fmla="*/ 82942 h 574473"/>
                <a:gd name="connsiteX4" fmla="*/ 4536000 w 4536000"/>
                <a:gd name="connsiteY4" fmla="*/ 491531 h 574473"/>
                <a:gd name="connsiteX5" fmla="*/ 4453058 w 4536000"/>
                <a:gd name="connsiteY5" fmla="*/ 574473 h 574473"/>
                <a:gd name="connsiteX6" fmla="*/ 82942 w 4536000"/>
                <a:gd name="connsiteY6" fmla="*/ 574473 h 574473"/>
                <a:gd name="connsiteX7" fmla="*/ 0 w 4536000"/>
                <a:gd name="connsiteY7" fmla="*/ 491531 h 574473"/>
                <a:gd name="connsiteX8" fmla="*/ 0 w 4536000"/>
                <a:gd name="connsiteY8" fmla="*/ 82942 h 574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36000" h="574473" fill="none" extrusionOk="0">
                  <a:moveTo>
                    <a:pt x="0" y="82942"/>
                  </a:moveTo>
                  <a:cubicBezTo>
                    <a:pt x="-4220" y="31159"/>
                    <a:pt x="29000" y="2771"/>
                    <a:pt x="82942" y="0"/>
                  </a:cubicBezTo>
                  <a:cubicBezTo>
                    <a:pt x="1987034" y="-92351"/>
                    <a:pt x="3503569" y="104030"/>
                    <a:pt x="4453058" y="0"/>
                  </a:cubicBezTo>
                  <a:cubicBezTo>
                    <a:pt x="4497008" y="2172"/>
                    <a:pt x="4539811" y="29465"/>
                    <a:pt x="4536000" y="82942"/>
                  </a:cubicBezTo>
                  <a:cubicBezTo>
                    <a:pt x="4527915" y="244919"/>
                    <a:pt x="4522797" y="382450"/>
                    <a:pt x="4536000" y="491531"/>
                  </a:cubicBezTo>
                  <a:cubicBezTo>
                    <a:pt x="4535626" y="542904"/>
                    <a:pt x="4493905" y="567011"/>
                    <a:pt x="4453058" y="574473"/>
                  </a:cubicBezTo>
                  <a:cubicBezTo>
                    <a:pt x="2530174" y="437847"/>
                    <a:pt x="1715368" y="565650"/>
                    <a:pt x="82942" y="574473"/>
                  </a:cubicBezTo>
                  <a:cubicBezTo>
                    <a:pt x="37508" y="567174"/>
                    <a:pt x="2781" y="542620"/>
                    <a:pt x="0" y="491531"/>
                  </a:cubicBezTo>
                  <a:cubicBezTo>
                    <a:pt x="24640" y="405180"/>
                    <a:pt x="-27775" y="183803"/>
                    <a:pt x="0" y="82942"/>
                  </a:cubicBezTo>
                  <a:close/>
                </a:path>
                <a:path w="4536000" h="574473" stroke="0" extrusionOk="0">
                  <a:moveTo>
                    <a:pt x="0" y="82942"/>
                  </a:moveTo>
                  <a:cubicBezTo>
                    <a:pt x="148" y="37911"/>
                    <a:pt x="32618" y="-6924"/>
                    <a:pt x="82942" y="0"/>
                  </a:cubicBezTo>
                  <a:cubicBezTo>
                    <a:pt x="2029137" y="-168373"/>
                    <a:pt x="2705538" y="-141978"/>
                    <a:pt x="4453058" y="0"/>
                  </a:cubicBezTo>
                  <a:cubicBezTo>
                    <a:pt x="4497402" y="1693"/>
                    <a:pt x="4538644" y="35760"/>
                    <a:pt x="4536000" y="82942"/>
                  </a:cubicBezTo>
                  <a:cubicBezTo>
                    <a:pt x="4522215" y="283589"/>
                    <a:pt x="4499465" y="429706"/>
                    <a:pt x="4536000" y="491531"/>
                  </a:cubicBezTo>
                  <a:cubicBezTo>
                    <a:pt x="4532089" y="543285"/>
                    <a:pt x="4503490" y="577198"/>
                    <a:pt x="4453058" y="574473"/>
                  </a:cubicBezTo>
                  <a:cubicBezTo>
                    <a:pt x="3187862" y="662374"/>
                    <a:pt x="1567289" y="678193"/>
                    <a:pt x="82942" y="574473"/>
                  </a:cubicBezTo>
                  <a:cubicBezTo>
                    <a:pt x="32558" y="580744"/>
                    <a:pt x="840" y="538531"/>
                    <a:pt x="0" y="491531"/>
                  </a:cubicBezTo>
                  <a:cubicBezTo>
                    <a:pt x="-15292" y="368118"/>
                    <a:pt x="-13927" y="252659"/>
                    <a:pt x="0" y="82942"/>
                  </a:cubicBezTo>
                  <a:close/>
                </a:path>
              </a:pathLst>
            </a:custGeom>
            <a:solidFill>
              <a:srgbClr val="F3E985"/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26581119">
                    <a:prstGeom prst="roundRect">
                      <a:avLst>
                        <a:gd name="adj" fmla="val 14438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9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1EF6AC-2D05-A0D1-15EA-F715632B85BE}"/>
                </a:ext>
              </a:extLst>
            </p:cNvPr>
            <p:cNvSpPr txBox="1"/>
            <p:nvPr/>
          </p:nvSpPr>
          <p:spPr>
            <a:xfrm>
              <a:off x="1918549" y="397669"/>
              <a:ext cx="3244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luyện</a:t>
              </a:r>
              <a:r>
                <a:rPr kumimoji="0" lang="en-US" sz="3600" b="1" i="0" u="none" strike="noStrike" kern="1200" cap="none" spc="0" normalizeH="0" baseline="0" noProof="0" dirty="0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0"/>
                  <a:solidFill>
                    <a:srgbClr val="4C7716"/>
                  </a:solidFill>
                  <a:effectLst/>
                  <a:uLnTx/>
                  <a:uFillTx/>
                  <a:ea typeface="LNTH-LuoLuoNotangYuanTi 1"/>
                  <a:cs typeface="LNTH-LuoLuoNotangYuanTi 1" pitchFamily="2" charset="-128"/>
                </a:rPr>
                <a:t>viết</a:t>
              </a:r>
              <a:endParaRPr kumimoji="0" lang="en-US" sz="3600" b="1" i="0" u="none" strike="noStrike" kern="1200" cap="none" spc="0" normalizeH="0" baseline="0" noProof="0" dirty="0">
                <a:ln w="0"/>
                <a:solidFill>
                  <a:srgbClr val="4C7716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endParaRPr>
            </a:p>
          </p:txBody>
        </p:sp>
        <p:pic>
          <p:nvPicPr>
            <p:cNvPr id="19" name="Picture 18" descr="A snail on a leaf&#10;&#10;Description automatically generated with low confidence">
              <a:extLst>
                <a:ext uri="{FF2B5EF4-FFF2-40B4-BE49-F238E27FC236}">
                  <a16:creationId xmlns:a16="http://schemas.microsoft.com/office/drawing/2014/main" id="{BBE27DFE-774E-2B03-493D-641B45141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0" t="27737" r="-1"/>
            <a:stretch/>
          </p:blipFill>
          <p:spPr>
            <a:xfrm flipH="1">
              <a:off x="515999" y="0"/>
              <a:ext cx="1402550" cy="1044000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7FF3A05-6180-219A-2BB0-EDD42A0DE3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91" r="7736" b="35652"/>
          <a:stretch/>
        </p:blipFill>
        <p:spPr>
          <a:xfrm>
            <a:off x="0" y="3785372"/>
            <a:ext cx="12192000" cy="30726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B6EC48-0B29-53E7-18A5-07282797B9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483" y="1504432"/>
            <a:ext cx="3048064" cy="3237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D9EA87-9AE4-8D8D-03BE-5491622512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3029" y="1503000"/>
            <a:ext cx="3048064" cy="323999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18B83E9-5F98-F08C-E2A5-29806D6C4CA8}"/>
              </a:ext>
            </a:extLst>
          </p:cNvPr>
          <p:cNvGrpSpPr/>
          <p:nvPr/>
        </p:nvGrpSpPr>
        <p:grpSpPr>
          <a:xfrm>
            <a:off x="7683546" y="-135000"/>
            <a:ext cx="3420000" cy="3420000"/>
            <a:chOff x="7809698" y="585143"/>
            <a:chExt cx="3420000" cy="342000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E1C2CE1-F1FB-D973-9F65-754130091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09698" y="585143"/>
              <a:ext cx="3420000" cy="34200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9E11A5-8087-4480-90BB-40113912995E}"/>
                </a:ext>
              </a:extLst>
            </p:cNvPr>
            <p:cNvSpPr txBox="1"/>
            <p:nvPr/>
          </p:nvSpPr>
          <p:spPr>
            <a:xfrm>
              <a:off x="8488944" y="1806624"/>
              <a:ext cx="20615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ED252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Viết vào vở tập viết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966239" y="2223000"/>
            <a:ext cx="2709761" cy="4176000"/>
            <a:chOff x="8966239" y="2223000"/>
            <a:chExt cx="2709761" cy="417600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40925A3-E5E4-F8D4-773C-CA49B4BF6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966239" y="2223000"/>
              <a:ext cx="2709761" cy="4176000"/>
            </a:xfrm>
            <a:prstGeom prst="rect">
              <a:avLst/>
            </a:prstGeom>
          </p:spPr>
        </p:pic>
        <p:pic>
          <p:nvPicPr>
            <p:cNvPr id="20" name="图片 9"/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7012" y="4965678"/>
              <a:ext cx="680520" cy="680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388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-Tư thế ngồi viết đúng-CACON">
            <a:hlinkClick r:id="" action="ppaction://media"/>
            <a:extLst>
              <a:ext uri="{FF2B5EF4-FFF2-40B4-BE49-F238E27FC236}">
                <a16:creationId xmlns:a16="http://schemas.microsoft.com/office/drawing/2014/main" id="{3929B305-C42D-3880-9B00-03B5C24319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372" y="-477451"/>
            <a:ext cx="2368395" cy="236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92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476</Words>
  <Application>Microsoft Office PowerPoint</Application>
  <PresentationFormat>Widescreen</PresentationFormat>
  <Paragraphs>105</Paragraphs>
  <Slides>25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LNTH-Dinomiko</vt:lpstr>
      <vt:lpstr>Arial</vt:lpstr>
      <vt:lpstr>Calibri</vt:lpstr>
      <vt:lpstr>Calibri Light</vt:lpstr>
      <vt:lpstr>HP001 4 hàng</vt:lpstr>
      <vt:lpstr>HP001 5 hàng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43</cp:revision>
  <dcterms:created xsi:type="dcterms:W3CDTF">2022-11-13T05:55:57Z</dcterms:created>
  <dcterms:modified xsi:type="dcterms:W3CDTF">2022-11-27T04:00:35Z</dcterms:modified>
</cp:coreProperties>
</file>