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75" r:id="rId3"/>
    <p:sldMasterId id="2147483683" r:id="rId4"/>
  </p:sldMasterIdLst>
  <p:notesMasterIdLst>
    <p:notesMasterId r:id="rId27"/>
  </p:notesMasterIdLst>
  <p:sldIdLst>
    <p:sldId id="260" r:id="rId5"/>
    <p:sldId id="320" r:id="rId6"/>
    <p:sldId id="321" r:id="rId7"/>
    <p:sldId id="322" r:id="rId8"/>
    <p:sldId id="281" r:id="rId9"/>
    <p:sldId id="323" r:id="rId10"/>
    <p:sldId id="324" r:id="rId11"/>
    <p:sldId id="303" r:id="rId12"/>
    <p:sldId id="304" r:id="rId13"/>
    <p:sldId id="305" r:id="rId14"/>
    <p:sldId id="325" r:id="rId15"/>
    <p:sldId id="326" r:id="rId16"/>
    <p:sldId id="306" r:id="rId17"/>
    <p:sldId id="327" r:id="rId18"/>
    <p:sldId id="328" r:id="rId19"/>
    <p:sldId id="329" r:id="rId20"/>
    <p:sldId id="331" r:id="rId21"/>
    <p:sldId id="350" r:id="rId22"/>
    <p:sldId id="333" r:id="rId23"/>
    <p:sldId id="301" r:id="rId24"/>
    <p:sldId id="319" r:id="rId25"/>
    <p:sldId id="76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5ABAC-16D8-432C-98EC-D1823CBF5F46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7A0F4-B203-4AC1-B16A-DEB6A170F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856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b2472aaf08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" name="Google Shape;983;gb2472aaf08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4651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b1c5c11f91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b1c5c11f91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5731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803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7256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1198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545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1749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9715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4700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312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39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57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27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3467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960000" y="1422367"/>
            <a:ext cx="10272000" cy="46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467"/>
            </a:lvl1pPr>
            <a:lvl2pPr marL="1219170" lvl="1" indent="-380990">
              <a:spcBef>
                <a:spcPts val="2133"/>
              </a:spcBef>
              <a:spcAft>
                <a:spcPts val="0"/>
              </a:spcAft>
              <a:buSzPts val="900"/>
              <a:buChar char="○"/>
              <a:defRPr/>
            </a:lvl2pPr>
            <a:lvl3pPr marL="1828754" lvl="2" indent="-380990">
              <a:spcBef>
                <a:spcPts val="2133"/>
              </a:spcBef>
              <a:spcAft>
                <a:spcPts val="0"/>
              </a:spcAft>
              <a:buSzPts val="900"/>
              <a:buChar char="■"/>
              <a:defRPr/>
            </a:lvl3pPr>
            <a:lvl4pPr marL="2438339" lvl="3" indent="-380990">
              <a:spcBef>
                <a:spcPts val="2133"/>
              </a:spcBef>
              <a:spcAft>
                <a:spcPts val="0"/>
              </a:spcAft>
              <a:buSzPts val="900"/>
              <a:buChar char="●"/>
              <a:defRPr/>
            </a:lvl4pPr>
            <a:lvl5pPr marL="3047924" lvl="4" indent="-380990">
              <a:spcBef>
                <a:spcPts val="2133"/>
              </a:spcBef>
              <a:spcAft>
                <a:spcPts val="0"/>
              </a:spcAft>
              <a:buSzPts val="900"/>
              <a:buChar char="○"/>
              <a:defRPr/>
            </a:lvl5pPr>
            <a:lvl6pPr marL="3657509" lvl="5" indent="-380990">
              <a:spcBef>
                <a:spcPts val="2133"/>
              </a:spcBef>
              <a:spcAft>
                <a:spcPts val="0"/>
              </a:spcAft>
              <a:buSzPts val="900"/>
              <a:buChar char="■"/>
              <a:defRPr/>
            </a:lvl6pPr>
            <a:lvl7pPr marL="4267093" lvl="6" indent="-380990">
              <a:spcBef>
                <a:spcPts val="2133"/>
              </a:spcBef>
              <a:spcAft>
                <a:spcPts val="0"/>
              </a:spcAft>
              <a:buSzPts val="900"/>
              <a:buChar char="●"/>
              <a:defRPr/>
            </a:lvl7pPr>
            <a:lvl8pPr marL="4876678" lvl="7" indent="-380990">
              <a:spcBef>
                <a:spcPts val="2133"/>
              </a:spcBef>
              <a:spcAft>
                <a:spcPts val="0"/>
              </a:spcAft>
              <a:buSzPts val="900"/>
              <a:buChar char="○"/>
              <a:defRPr/>
            </a:lvl8pPr>
            <a:lvl9pPr marL="5486263" lvl="8" indent="-380990">
              <a:spcBef>
                <a:spcPts val="2133"/>
              </a:spcBef>
              <a:spcAft>
                <a:spcPts val="2133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150701" y="118933"/>
            <a:ext cx="11890263" cy="6619952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>
            <a:off x="523998" y="3771157"/>
            <a:ext cx="171159" cy="404140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4"/>
          <p:cNvSpPr/>
          <p:nvPr/>
        </p:nvSpPr>
        <p:spPr>
          <a:xfrm>
            <a:off x="7638741" y="278842"/>
            <a:ext cx="179903" cy="38811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4"/>
          <p:cNvSpPr/>
          <p:nvPr/>
        </p:nvSpPr>
        <p:spPr>
          <a:xfrm>
            <a:off x="11231985" y="541551"/>
            <a:ext cx="208339" cy="356872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4"/>
          <p:cNvSpPr/>
          <p:nvPr/>
        </p:nvSpPr>
        <p:spPr>
          <a:xfrm>
            <a:off x="11430747" y="2334394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4"/>
          <p:cNvSpPr/>
          <p:nvPr/>
        </p:nvSpPr>
        <p:spPr>
          <a:xfrm rot="-6957699">
            <a:off x="8947875" y="6009066"/>
            <a:ext cx="209013" cy="381581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4"/>
          <p:cNvSpPr/>
          <p:nvPr/>
        </p:nvSpPr>
        <p:spPr>
          <a:xfrm>
            <a:off x="10923176" y="6190532"/>
            <a:ext cx="209011" cy="364883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4"/>
          <p:cNvSpPr/>
          <p:nvPr/>
        </p:nvSpPr>
        <p:spPr>
          <a:xfrm>
            <a:off x="1850529" y="278827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4"/>
          <p:cNvSpPr/>
          <p:nvPr/>
        </p:nvSpPr>
        <p:spPr>
          <a:xfrm>
            <a:off x="3993316" y="6124605"/>
            <a:ext cx="469693" cy="170425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4"/>
          <p:cNvSpPr/>
          <p:nvPr/>
        </p:nvSpPr>
        <p:spPr>
          <a:xfrm>
            <a:off x="8979553" y="10694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4"/>
          <p:cNvSpPr/>
          <p:nvPr/>
        </p:nvSpPr>
        <p:spPr>
          <a:xfrm>
            <a:off x="1625503" y="63001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5302836" y="5218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4"/>
          <p:cNvSpPr/>
          <p:nvPr/>
        </p:nvSpPr>
        <p:spPr>
          <a:xfrm>
            <a:off x="431520" y="13056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4"/>
          <p:cNvSpPr/>
          <p:nvPr/>
        </p:nvSpPr>
        <p:spPr>
          <a:xfrm>
            <a:off x="431541" y="5667177"/>
            <a:ext cx="356076" cy="229435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4"/>
          <p:cNvSpPr/>
          <p:nvPr/>
        </p:nvSpPr>
        <p:spPr>
          <a:xfrm>
            <a:off x="11488253" y="50790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65E899DD-1EBF-1FC0-5561-73E8DBCE88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8859" y="130072"/>
            <a:ext cx="1738859" cy="173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85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ố trí Tùy chi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256C40C-C4CC-B43F-176B-2A96D4A45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pic>
        <p:nvPicPr>
          <p:cNvPr id="3" name="Picture 4" descr="Logo&#10;&#10;Description automatically generated">
            <a:extLst>
              <a:ext uri="{FF2B5EF4-FFF2-40B4-BE49-F238E27FC236}">
                <a16:creationId xmlns:a16="http://schemas.microsoft.com/office/drawing/2014/main" id="{F7CC4B3D-B984-84A4-FE2D-6005673752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8859" y="130072"/>
            <a:ext cx="1738859" cy="173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45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"/>
          <p:cNvSpPr txBox="1">
            <a:spLocks noGrp="1"/>
          </p:cNvSpPr>
          <p:nvPr>
            <p:ph type="title"/>
          </p:nvPr>
        </p:nvSpPr>
        <p:spPr>
          <a:xfrm>
            <a:off x="960000" y="2522333"/>
            <a:ext cx="5136000" cy="9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40" name="Google Shape;140;p9"/>
          <p:cNvSpPr txBox="1">
            <a:spLocks noGrp="1"/>
          </p:cNvSpPr>
          <p:nvPr>
            <p:ph type="subTitle" idx="1"/>
          </p:nvPr>
        </p:nvSpPr>
        <p:spPr>
          <a:xfrm>
            <a:off x="960000" y="3429000"/>
            <a:ext cx="51360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41" name="Google Shape;141;p9"/>
          <p:cNvSpPr/>
          <p:nvPr/>
        </p:nvSpPr>
        <p:spPr>
          <a:xfrm>
            <a:off x="150701" y="118933"/>
            <a:ext cx="11890263" cy="6619952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9"/>
          <p:cNvSpPr/>
          <p:nvPr/>
        </p:nvSpPr>
        <p:spPr>
          <a:xfrm>
            <a:off x="523998" y="3771157"/>
            <a:ext cx="171159" cy="404140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9"/>
          <p:cNvSpPr/>
          <p:nvPr/>
        </p:nvSpPr>
        <p:spPr>
          <a:xfrm>
            <a:off x="7638741" y="278842"/>
            <a:ext cx="179903" cy="38811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9"/>
          <p:cNvSpPr/>
          <p:nvPr/>
        </p:nvSpPr>
        <p:spPr>
          <a:xfrm>
            <a:off x="11231985" y="541551"/>
            <a:ext cx="208339" cy="356872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9"/>
          <p:cNvSpPr/>
          <p:nvPr/>
        </p:nvSpPr>
        <p:spPr>
          <a:xfrm>
            <a:off x="11430747" y="2334394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9"/>
          <p:cNvSpPr/>
          <p:nvPr/>
        </p:nvSpPr>
        <p:spPr>
          <a:xfrm rot="-6957699">
            <a:off x="8947875" y="6009066"/>
            <a:ext cx="209013" cy="381581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9"/>
          <p:cNvSpPr/>
          <p:nvPr/>
        </p:nvSpPr>
        <p:spPr>
          <a:xfrm>
            <a:off x="10923176" y="6190532"/>
            <a:ext cx="209011" cy="364883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9"/>
          <p:cNvSpPr/>
          <p:nvPr/>
        </p:nvSpPr>
        <p:spPr>
          <a:xfrm>
            <a:off x="1850529" y="278827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9"/>
          <p:cNvSpPr/>
          <p:nvPr/>
        </p:nvSpPr>
        <p:spPr>
          <a:xfrm>
            <a:off x="3993316" y="6124605"/>
            <a:ext cx="469693" cy="170425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" name="Google Shape;150;p9"/>
          <p:cNvSpPr/>
          <p:nvPr/>
        </p:nvSpPr>
        <p:spPr>
          <a:xfrm>
            <a:off x="8979553" y="10694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" name="Google Shape;151;p9"/>
          <p:cNvSpPr/>
          <p:nvPr/>
        </p:nvSpPr>
        <p:spPr>
          <a:xfrm>
            <a:off x="1625503" y="63001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9"/>
          <p:cNvSpPr/>
          <p:nvPr/>
        </p:nvSpPr>
        <p:spPr>
          <a:xfrm>
            <a:off x="5302836" y="5218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9"/>
          <p:cNvSpPr/>
          <p:nvPr/>
        </p:nvSpPr>
        <p:spPr>
          <a:xfrm>
            <a:off x="431520" y="13056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" name="Google Shape;154;p9"/>
          <p:cNvSpPr/>
          <p:nvPr/>
        </p:nvSpPr>
        <p:spPr>
          <a:xfrm>
            <a:off x="431541" y="5667177"/>
            <a:ext cx="356076" cy="229435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9"/>
          <p:cNvSpPr/>
          <p:nvPr/>
        </p:nvSpPr>
        <p:spPr>
          <a:xfrm>
            <a:off x="11488253" y="50790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28416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/>
          <p:nvPr/>
        </p:nvSpPr>
        <p:spPr>
          <a:xfrm>
            <a:off x="150701" y="118933"/>
            <a:ext cx="11890263" cy="6619952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 txBox="1">
            <a:spLocks noGrp="1"/>
          </p:cNvSpPr>
          <p:nvPr>
            <p:ph type="title" hasCustomPrompt="1"/>
          </p:nvPr>
        </p:nvSpPr>
        <p:spPr>
          <a:xfrm>
            <a:off x="2833984" y="1411133"/>
            <a:ext cx="1504400" cy="11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9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194" name="Google Shape;194;p13"/>
          <p:cNvSpPr txBox="1">
            <a:spLocks noGrp="1"/>
          </p:cNvSpPr>
          <p:nvPr>
            <p:ph type="subTitle" idx="1"/>
          </p:nvPr>
        </p:nvSpPr>
        <p:spPr>
          <a:xfrm>
            <a:off x="959984" y="2610733"/>
            <a:ext cx="33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32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subTitle" idx="2"/>
          </p:nvPr>
        </p:nvSpPr>
        <p:spPr>
          <a:xfrm>
            <a:off x="959984" y="2941500"/>
            <a:ext cx="33784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title" idx="3" hasCustomPrompt="1"/>
          </p:nvPr>
        </p:nvSpPr>
        <p:spPr>
          <a:xfrm>
            <a:off x="2833984" y="3865900"/>
            <a:ext cx="1504400" cy="11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9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4"/>
          </p:nvPr>
        </p:nvSpPr>
        <p:spPr>
          <a:xfrm>
            <a:off x="959984" y="5065500"/>
            <a:ext cx="33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32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5"/>
          </p:nvPr>
        </p:nvSpPr>
        <p:spPr>
          <a:xfrm>
            <a:off x="959984" y="5396267"/>
            <a:ext cx="33784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title" idx="6" hasCustomPrompt="1"/>
          </p:nvPr>
        </p:nvSpPr>
        <p:spPr>
          <a:xfrm>
            <a:off x="7839584" y="1411133"/>
            <a:ext cx="1504400" cy="11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9600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7"/>
          </p:nvPr>
        </p:nvSpPr>
        <p:spPr>
          <a:xfrm>
            <a:off x="7839584" y="2610733"/>
            <a:ext cx="3392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32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subTitle" idx="8"/>
          </p:nvPr>
        </p:nvSpPr>
        <p:spPr>
          <a:xfrm>
            <a:off x="7839584" y="2941500"/>
            <a:ext cx="33924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9" hasCustomPrompt="1"/>
          </p:nvPr>
        </p:nvSpPr>
        <p:spPr>
          <a:xfrm>
            <a:off x="7839584" y="3865900"/>
            <a:ext cx="1504400" cy="11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9600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13"/>
          </p:nvPr>
        </p:nvSpPr>
        <p:spPr>
          <a:xfrm>
            <a:off x="7839584" y="5065500"/>
            <a:ext cx="3392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32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subTitle" idx="14"/>
          </p:nvPr>
        </p:nvSpPr>
        <p:spPr>
          <a:xfrm>
            <a:off x="7839584" y="5396267"/>
            <a:ext cx="33924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title" idx="15"/>
          </p:nvPr>
        </p:nvSpPr>
        <p:spPr>
          <a:xfrm>
            <a:off x="960000" y="720000"/>
            <a:ext cx="102720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3"/>
          <p:cNvSpPr/>
          <p:nvPr/>
        </p:nvSpPr>
        <p:spPr>
          <a:xfrm>
            <a:off x="523998" y="3771157"/>
            <a:ext cx="171159" cy="404140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13"/>
          <p:cNvSpPr/>
          <p:nvPr/>
        </p:nvSpPr>
        <p:spPr>
          <a:xfrm>
            <a:off x="7638741" y="278842"/>
            <a:ext cx="179903" cy="38811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13"/>
          <p:cNvSpPr/>
          <p:nvPr/>
        </p:nvSpPr>
        <p:spPr>
          <a:xfrm>
            <a:off x="11231985" y="541551"/>
            <a:ext cx="208339" cy="356872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13"/>
          <p:cNvSpPr/>
          <p:nvPr/>
        </p:nvSpPr>
        <p:spPr>
          <a:xfrm>
            <a:off x="11430747" y="2334394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13"/>
          <p:cNvSpPr/>
          <p:nvPr/>
        </p:nvSpPr>
        <p:spPr>
          <a:xfrm rot="-6957699">
            <a:off x="8947875" y="6009066"/>
            <a:ext cx="209013" cy="381581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13"/>
          <p:cNvSpPr/>
          <p:nvPr/>
        </p:nvSpPr>
        <p:spPr>
          <a:xfrm>
            <a:off x="10923176" y="6190532"/>
            <a:ext cx="209011" cy="364883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3"/>
          <p:cNvSpPr/>
          <p:nvPr/>
        </p:nvSpPr>
        <p:spPr>
          <a:xfrm>
            <a:off x="1850529" y="278827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" name="Google Shape;213;p13"/>
          <p:cNvSpPr/>
          <p:nvPr/>
        </p:nvSpPr>
        <p:spPr>
          <a:xfrm>
            <a:off x="3993316" y="6124605"/>
            <a:ext cx="469693" cy="170425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3"/>
          <p:cNvSpPr/>
          <p:nvPr/>
        </p:nvSpPr>
        <p:spPr>
          <a:xfrm>
            <a:off x="8979553" y="10694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/>
          <p:nvPr/>
        </p:nvSpPr>
        <p:spPr>
          <a:xfrm>
            <a:off x="1625503" y="63001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13"/>
          <p:cNvSpPr/>
          <p:nvPr/>
        </p:nvSpPr>
        <p:spPr>
          <a:xfrm>
            <a:off x="5302836" y="5218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13"/>
          <p:cNvSpPr/>
          <p:nvPr/>
        </p:nvSpPr>
        <p:spPr>
          <a:xfrm>
            <a:off x="431520" y="13056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8" name="Google Shape;218;p13"/>
          <p:cNvSpPr/>
          <p:nvPr/>
        </p:nvSpPr>
        <p:spPr>
          <a:xfrm>
            <a:off x="431541" y="5667177"/>
            <a:ext cx="356076" cy="229435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13"/>
          <p:cNvSpPr/>
          <p:nvPr/>
        </p:nvSpPr>
        <p:spPr>
          <a:xfrm>
            <a:off x="11488253" y="50790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13"/>
          <p:cNvSpPr/>
          <p:nvPr/>
        </p:nvSpPr>
        <p:spPr>
          <a:xfrm>
            <a:off x="727198" y="3974357"/>
            <a:ext cx="171159" cy="404140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13"/>
          <p:cNvSpPr/>
          <p:nvPr/>
        </p:nvSpPr>
        <p:spPr>
          <a:xfrm>
            <a:off x="7841941" y="482042"/>
            <a:ext cx="179903" cy="38811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13"/>
          <p:cNvSpPr/>
          <p:nvPr/>
        </p:nvSpPr>
        <p:spPr>
          <a:xfrm>
            <a:off x="11435185" y="744751"/>
            <a:ext cx="208339" cy="356872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" name="Google Shape;223;p13"/>
          <p:cNvSpPr/>
          <p:nvPr/>
        </p:nvSpPr>
        <p:spPr>
          <a:xfrm>
            <a:off x="11633947" y="2537594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13"/>
          <p:cNvSpPr/>
          <p:nvPr/>
        </p:nvSpPr>
        <p:spPr>
          <a:xfrm rot="-6957699">
            <a:off x="9151075" y="6212266"/>
            <a:ext cx="209013" cy="381581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5" name="Google Shape;225;p13"/>
          <p:cNvSpPr/>
          <p:nvPr/>
        </p:nvSpPr>
        <p:spPr>
          <a:xfrm>
            <a:off x="11126376" y="6393732"/>
            <a:ext cx="209011" cy="364883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13"/>
          <p:cNvSpPr/>
          <p:nvPr/>
        </p:nvSpPr>
        <p:spPr>
          <a:xfrm>
            <a:off x="2053729" y="482027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13"/>
          <p:cNvSpPr/>
          <p:nvPr/>
        </p:nvSpPr>
        <p:spPr>
          <a:xfrm>
            <a:off x="4196516" y="6327805"/>
            <a:ext cx="469693" cy="170425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13"/>
          <p:cNvSpPr/>
          <p:nvPr/>
        </p:nvSpPr>
        <p:spPr>
          <a:xfrm>
            <a:off x="9182753" y="12726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13"/>
          <p:cNvSpPr/>
          <p:nvPr/>
        </p:nvSpPr>
        <p:spPr>
          <a:xfrm>
            <a:off x="1828703" y="65033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13"/>
          <p:cNvSpPr/>
          <p:nvPr/>
        </p:nvSpPr>
        <p:spPr>
          <a:xfrm>
            <a:off x="5506036" y="7250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13"/>
          <p:cNvSpPr/>
          <p:nvPr/>
        </p:nvSpPr>
        <p:spPr>
          <a:xfrm>
            <a:off x="634720" y="15088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2" name="Google Shape;232;p13"/>
          <p:cNvSpPr/>
          <p:nvPr/>
        </p:nvSpPr>
        <p:spPr>
          <a:xfrm>
            <a:off x="634741" y="5870377"/>
            <a:ext cx="356076" cy="229435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13"/>
          <p:cNvSpPr/>
          <p:nvPr/>
        </p:nvSpPr>
        <p:spPr>
          <a:xfrm>
            <a:off x="11691453" y="52822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D88E3E4A-C5F0-25C5-60E0-41838A0BEC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8859" y="130072"/>
            <a:ext cx="1738859" cy="173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60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86600" y="4165333"/>
            <a:ext cx="7018800" cy="15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586533" y="5728133"/>
            <a:ext cx="7018800" cy="4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23998" y="3771157"/>
            <a:ext cx="171159" cy="404140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7638741" y="278842"/>
            <a:ext cx="179903" cy="38811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11231985" y="541551"/>
            <a:ext cx="208339" cy="356872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11430747" y="2334394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 rot="-6957699">
            <a:off x="8947875" y="6009066"/>
            <a:ext cx="209013" cy="381581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0923176" y="6190532"/>
            <a:ext cx="209011" cy="364883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850529" y="278827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3993316" y="6124605"/>
            <a:ext cx="469693" cy="170425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8979553" y="10694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1625503" y="63001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5302836" y="5218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431520" y="13056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431541" y="5667177"/>
            <a:ext cx="356076" cy="229435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11488253" y="50790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6ABA6E7C-CF14-CBB9-3C30-105BBB3A63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8859" y="130072"/>
            <a:ext cx="1738859" cy="173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349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ố trí Tùy chi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A7BEFB0-8009-3B6A-5277-34702E484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8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798067" y="3077651"/>
            <a:ext cx="6596000" cy="9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2797933" y="3985039"/>
            <a:ext cx="6596000" cy="6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4798800" y="2220951"/>
            <a:ext cx="2594400" cy="99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150701" y="118933"/>
            <a:ext cx="11890263" cy="6619952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3"/>
          <p:cNvSpPr/>
          <p:nvPr/>
        </p:nvSpPr>
        <p:spPr>
          <a:xfrm>
            <a:off x="523998" y="3771157"/>
            <a:ext cx="171159" cy="404140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3"/>
          <p:cNvSpPr/>
          <p:nvPr/>
        </p:nvSpPr>
        <p:spPr>
          <a:xfrm>
            <a:off x="7638741" y="278842"/>
            <a:ext cx="179903" cy="38811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3"/>
          <p:cNvSpPr/>
          <p:nvPr/>
        </p:nvSpPr>
        <p:spPr>
          <a:xfrm>
            <a:off x="11231985" y="541551"/>
            <a:ext cx="208339" cy="356872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3"/>
          <p:cNvSpPr/>
          <p:nvPr/>
        </p:nvSpPr>
        <p:spPr>
          <a:xfrm>
            <a:off x="11430747" y="2334394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3"/>
          <p:cNvSpPr/>
          <p:nvPr/>
        </p:nvSpPr>
        <p:spPr>
          <a:xfrm rot="-6957699">
            <a:off x="8947875" y="6009066"/>
            <a:ext cx="209013" cy="381581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3"/>
          <p:cNvSpPr/>
          <p:nvPr/>
        </p:nvSpPr>
        <p:spPr>
          <a:xfrm>
            <a:off x="10923176" y="6190532"/>
            <a:ext cx="209011" cy="364883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3"/>
          <p:cNvSpPr/>
          <p:nvPr/>
        </p:nvSpPr>
        <p:spPr>
          <a:xfrm>
            <a:off x="1850529" y="278827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3"/>
          <p:cNvSpPr/>
          <p:nvPr/>
        </p:nvSpPr>
        <p:spPr>
          <a:xfrm>
            <a:off x="3993316" y="6124605"/>
            <a:ext cx="469693" cy="170425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3"/>
          <p:cNvSpPr/>
          <p:nvPr/>
        </p:nvSpPr>
        <p:spPr>
          <a:xfrm>
            <a:off x="8979553" y="10694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3"/>
          <p:cNvSpPr/>
          <p:nvPr/>
        </p:nvSpPr>
        <p:spPr>
          <a:xfrm>
            <a:off x="1625503" y="63001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3"/>
          <p:cNvSpPr/>
          <p:nvPr/>
        </p:nvSpPr>
        <p:spPr>
          <a:xfrm>
            <a:off x="5302836" y="5218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3"/>
          <p:cNvSpPr/>
          <p:nvPr/>
        </p:nvSpPr>
        <p:spPr>
          <a:xfrm>
            <a:off x="431520" y="13056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3"/>
          <p:cNvSpPr/>
          <p:nvPr/>
        </p:nvSpPr>
        <p:spPr>
          <a:xfrm>
            <a:off x="431541" y="5667177"/>
            <a:ext cx="356076" cy="229435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3"/>
          <p:cNvSpPr/>
          <p:nvPr/>
        </p:nvSpPr>
        <p:spPr>
          <a:xfrm>
            <a:off x="11488253" y="50790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25045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3467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960000" y="1422367"/>
            <a:ext cx="10272000" cy="46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467"/>
            </a:lvl1pPr>
            <a:lvl2pPr marL="1219170" lvl="1" indent="-380990">
              <a:spcBef>
                <a:spcPts val="2133"/>
              </a:spcBef>
              <a:spcAft>
                <a:spcPts val="0"/>
              </a:spcAft>
              <a:buSzPts val="900"/>
              <a:buChar char="○"/>
              <a:defRPr/>
            </a:lvl2pPr>
            <a:lvl3pPr marL="1828754" lvl="2" indent="-380990">
              <a:spcBef>
                <a:spcPts val="2133"/>
              </a:spcBef>
              <a:spcAft>
                <a:spcPts val="0"/>
              </a:spcAft>
              <a:buSzPts val="900"/>
              <a:buChar char="■"/>
              <a:defRPr/>
            </a:lvl3pPr>
            <a:lvl4pPr marL="2438339" lvl="3" indent="-380990">
              <a:spcBef>
                <a:spcPts val="2133"/>
              </a:spcBef>
              <a:spcAft>
                <a:spcPts val="0"/>
              </a:spcAft>
              <a:buSzPts val="900"/>
              <a:buChar char="●"/>
              <a:defRPr/>
            </a:lvl4pPr>
            <a:lvl5pPr marL="3047924" lvl="4" indent="-380990">
              <a:spcBef>
                <a:spcPts val="2133"/>
              </a:spcBef>
              <a:spcAft>
                <a:spcPts val="0"/>
              </a:spcAft>
              <a:buSzPts val="900"/>
              <a:buChar char="○"/>
              <a:defRPr/>
            </a:lvl5pPr>
            <a:lvl6pPr marL="3657509" lvl="5" indent="-380990">
              <a:spcBef>
                <a:spcPts val="2133"/>
              </a:spcBef>
              <a:spcAft>
                <a:spcPts val="0"/>
              </a:spcAft>
              <a:buSzPts val="900"/>
              <a:buChar char="■"/>
              <a:defRPr/>
            </a:lvl6pPr>
            <a:lvl7pPr marL="4267093" lvl="6" indent="-380990">
              <a:spcBef>
                <a:spcPts val="2133"/>
              </a:spcBef>
              <a:spcAft>
                <a:spcPts val="0"/>
              </a:spcAft>
              <a:buSzPts val="900"/>
              <a:buChar char="●"/>
              <a:defRPr/>
            </a:lvl7pPr>
            <a:lvl8pPr marL="4876678" lvl="7" indent="-380990">
              <a:spcBef>
                <a:spcPts val="2133"/>
              </a:spcBef>
              <a:spcAft>
                <a:spcPts val="0"/>
              </a:spcAft>
              <a:buSzPts val="900"/>
              <a:buChar char="○"/>
              <a:defRPr/>
            </a:lvl8pPr>
            <a:lvl9pPr marL="5486263" lvl="8" indent="-380990">
              <a:spcBef>
                <a:spcPts val="2133"/>
              </a:spcBef>
              <a:spcAft>
                <a:spcPts val="2133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150701" y="118933"/>
            <a:ext cx="11890263" cy="6619952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>
            <a:off x="523998" y="3771157"/>
            <a:ext cx="171159" cy="404140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4"/>
          <p:cNvSpPr/>
          <p:nvPr/>
        </p:nvSpPr>
        <p:spPr>
          <a:xfrm>
            <a:off x="7638741" y="278842"/>
            <a:ext cx="179903" cy="38811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4"/>
          <p:cNvSpPr/>
          <p:nvPr/>
        </p:nvSpPr>
        <p:spPr>
          <a:xfrm>
            <a:off x="11231985" y="541551"/>
            <a:ext cx="208339" cy="356872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4"/>
          <p:cNvSpPr/>
          <p:nvPr/>
        </p:nvSpPr>
        <p:spPr>
          <a:xfrm>
            <a:off x="11430747" y="2334394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4"/>
          <p:cNvSpPr/>
          <p:nvPr/>
        </p:nvSpPr>
        <p:spPr>
          <a:xfrm rot="-6957699">
            <a:off x="8947875" y="6009066"/>
            <a:ext cx="209013" cy="381581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4"/>
          <p:cNvSpPr/>
          <p:nvPr/>
        </p:nvSpPr>
        <p:spPr>
          <a:xfrm>
            <a:off x="10923176" y="6190532"/>
            <a:ext cx="209011" cy="364883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4"/>
          <p:cNvSpPr/>
          <p:nvPr/>
        </p:nvSpPr>
        <p:spPr>
          <a:xfrm>
            <a:off x="1850529" y="278827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4"/>
          <p:cNvSpPr/>
          <p:nvPr/>
        </p:nvSpPr>
        <p:spPr>
          <a:xfrm>
            <a:off x="3993316" y="6124605"/>
            <a:ext cx="469693" cy="170425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4"/>
          <p:cNvSpPr/>
          <p:nvPr/>
        </p:nvSpPr>
        <p:spPr>
          <a:xfrm>
            <a:off x="8979553" y="10694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4"/>
          <p:cNvSpPr/>
          <p:nvPr/>
        </p:nvSpPr>
        <p:spPr>
          <a:xfrm>
            <a:off x="1625503" y="63001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5302836" y="5218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4"/>
          <p:cNvSpPr/>
          <p:nvPr/>
        </p:nvSpPr>
        <p:spPr>
          <a:xfrm>
            <a:off x="431520" y="13056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4"/>
          <p:cNvSpPr/>
          <p:nvPr/>
        </p:nvSpPr>
        <p:spPr>
          <a:xfrm>
            <a:off x="431541" y="5667177"/>
            <a:ext cx="356076" cy="229435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4"/>
          <p:cNvSpPr/>
          <p:nvPr/>
        </p:nvSpPr>
        <p:spPr>
          <a:xfrm>
            <a:off x="11488253" y="50790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65E899DD-1EBF-1FC0-5561-73E8DBCE88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8859" y="130072"/>
            <a:ext cx="1738859" cy="173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92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ố trí Tùy chi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256C40C-C4CC-B43F-176B-2A96D4A45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pic>
        <p:nvPicPr>
          <p:cNvPr id="3" name="Picture 4" descr="Logo&#10;&#10;Description automatically generated">
            <a:extLst>
              <a:ext uri="{FF2B5EF4-FFF2-40B4-BE49-F238E27FC236}">
                <a16:creationId xmlns:a16="http://schemas.microsoft.com/office/drawing/2014/main" id="{F7CC4B3D-B984-84A4-FE2D-6005673752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8859" y="130072"/>
            <a:ext cx="1738859" cy="173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98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"/>
          <p:cNvSpPr txBox="1">
            <a:spLocks noGrp="1"/>
          </p:cNvSpPr>
          <p:nvPr>
            <p:ph type="title"/>
          </p:nvPr>
        </p:nvSpPr>
        <p:spPr>
          <a:xfrm>
            <a:off x="960000" y="2522333"/>
            <a:ext cx="5136000" cy="9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40" name="Google Shape;140;p9"/>
          <p:cNvSpPr txBox="1">
            <a:spLocks noGrp="1"/>
          </p:cNvSpPr>
          <p:nvPr>
            <p:ph type="subTitle" idx="1"/>
          </p:nvPr>
        </p:nvSpPr>
        <p:spPr>
          <a:xfrm>
            <a:off x="960000" y="3429000"/>
            <a:ext cx="51360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41" name="Google Shape;141;p9"/>
          <p:cNvSpPr/>
          <p:nvPr/>
        </p:nvSpPr>
        <p:spPr>
          <a:xfrm>
            <a:off x="150701" y="118933"/>
            <a:ext cx="11890263" cy="6619952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9"/>
          <p:cNvSpPr/>
          <p:nvPr/>
        </p:nvSpPr>
        <p:spPr>
          <a:xfrm>
            <a:off x="523998" y="3771157"/>
            <a:ext cx="171159" cy="404140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9"/>
          <p:cNvSpPr/>
          <p:nvPr/>
        </p:nvSpPr>
        <p:spPr>
          <a:xfrm>
            <a:off x="7638741" y="278842"/>
            <a:ext cx="179903" cy="38811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9"/>
          <p:cNvSpPr/>
          <p:nvPr/>
        </p:nvSpPr>
        <p:spPr>
          <a:xfrm>
            <a:off x="11231985" y="541551"/>
            <a:ext cx="208339" cy="356872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9"/>
          <p:cNvSpPr/>
          <p:nvPr/>
        </p:nvSpPr>
        <p:spPr>
          <a:xfrm>
            <a:off x="11430747" y="2334394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9"/>
          <p:cNvSpPr/>
          <p:nvPr/>
        </p:nvSpPr>
        <p:spPr>
          <a:xfrm rot="-6957699">
            <a:off x="8947875" y="6009066"/>
            <a:ext cx="209013" cy="381581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9"/>
          <p:cNvSpPr/>
          <p:nvPr/>
        </p:nvSpPr>
        <p:spPr>
          <a:xfrm>
            <a:off x="10923176" y="6190532"/>
            <a:ext cx="209011" cy="364883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9"/>
          <p:cNvSpPr/>
          <p:nvPr/>
        </p:nvSpPr>
        <p:spPr>
          <a:xfrm>
            <a:off x="1850529" y="278827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9"/>
          <p:cNvSpPr/>
          <p:nvPr/>
        </p:nvSpPr>
        <p:spPr>
          <a:xfrm>
            <a:off x="3993316" y="6124605"/>
            <a:ext cx="469693" cy="170425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" name="Google Shape;150;p9"/>
          <p:cNvSpPr/>
          <p:nvPr/>
        </p:nvSpPr>
        <p:spPr>
          <a:xfrm>
            <a:off x="8979553" y="10694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" name="Google Shape;151;p9"/>
          <p:cNvSpPr/>
          <p:nvPr/>
        </p:nvSpPr>
        <p:spPr>
          <a:xfrm>
            <a:off x="1625503" y="63001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9"/>
          <p:cNvSpPr/>
          <p:nvPr/>
        </p:nvSpPr>
        <p:spPr>
          <a:xfrm>
            <a:off x="5302836" y="5218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9"/>
          <p:cNvSpPr/>
          <p:nvPr/>
        </p:nvSpPr>
        <p:spPr>
          <a:xfrm>
            <a:off x="431520" y="13056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" name="Google Shape;154;p9"/>
          <p:cNvSpPr/>
          <p:nvPr/>
        </p:nvSpPr>
        <p:spPr>
          <a:xfrm>
            <a:off x="431541" y="5667177"/>
            <a:ext cx="356076" cy="229435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9"/>
          <p:cNvSpPr/>
          <p:nvPr/>
        </p:nvSpPr>
        <p:spPr>
          <a:xfrm>
            <a:off x="11488253" y="50790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5470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78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/>
          <p:nvPr/>
        </p:nvSpPr>
        <p:spPr>
          <a:xfrm>
            <a:off x="150701" y="118933"/>
            <a:ext cx="11890263" cy="6619952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 txBox="1">
            <a:spLocks noGrp="1"/>
          </p:cNvSpPr>
          <p:nvPr>
            <p:ph type="title" hasCustomPrompt="1"/>
          </p:nvPr>
        </p:nvSpPr>
        <p:spPr>
          <a:xfrm>
            <a:off x="2833984" y="1411133"/>
            <a:ext cx="1504400" cy="11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9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194" name="Google Shape;194;p13"/>
          <p:cNvSpPr txBox="1">
            <a:spLocks noGrp="1"/>
          </p:cNvSpPr>
          <p:nvPr>
            <p:ph type="subTitle" idx="1"/>
          </p:nvPr>
        </p:nvSpPr>
        <p:spPr>
          <a:xfrm>
            <a:off x="959984" y="2610733"/>
            <a:ext cx="33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32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subTitle" idx="2"/>
          </p:nvPr>
        </p:nvSpPr>
        <p:spPr>
          <a:xfrm>
            <a:off x="959984" y="2941500"/>
            <a:ext cx="33784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title" idx="3" hasCustomPrompt="1"/>
          </p:nvPr>
        </p:nvSpPr>
        <p:spPr>
          <a:xfrm>
            <a:off x="2833984" y="3865900"/>
            <a:ext cx="1504400" cy="11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9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4"/>
          </p:nvPr>
        </p:nvSpPr>
        <p:spPr>
          <a:xfrm>
            <a:off x="959984" y="5065500"/>
            <a:ext cx="3378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32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5"/>
          </p:nvPr>
        </p:nvSpPr>
        <p:spPr>
          <a:xfrm>
            <a:off x="959984" y="5396267"/>
            <a:ext cx="33784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title" idx="6" hasCustomPrompt="1"/>
          </p:nvPr>
        </p:nvSpPr>
        <p:spPr>
          <a:xfrm>
            <a:off x="7839584" y="1411133"/>
            <a:ext cx="1504400" cy="11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9600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7"/>
          </p:nvPr>
        </p:nvSpPr>
        <p:spPr>
          <a:xfrm>
            <a:off x="7839584" y="2610733"/>
            <a:ext cx="3392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32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subTitle" idx="8"/>
          </p:nvPr>
        </p:nvSpPr>
        <p:spPr>
          <a:xfrm>
            <a:off x="7839584" y="2941500"/>
            <a:ext cx="33924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9" hasCustomPrompt="1"/>
          </p:nvPr>
        </p:nvSpPr>
        <p:spPr>
          <a:xfrm>
            <a:off x="7839584" y="3865900"/>
            <a:ext cx="1504400" cy="11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9600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13"/>
          </p:nvPr>
        </p:nvSpPr>
        <p:spPr>
          <a:xfrm>
            <a:off x="7839584" y="5065500"/>
            <a:ext cx="33924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32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subTitle" idx="14"/>
          </p:nvPr>
        </p:nvSpPr>
        <p:spPr>
          <a:xfrm>
            <a:off x="7839584" y="5396267"/>
            <a:ext cx="33924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title" idx="15"/>
          </p:nvPr>
        </p:nvSpPr>
        <p:spPr>
          <a:xfrm>
            <a:off x="960000" y="720000"/>
            <a:ext cx="102720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3"/>
          <p:cNvSpPr/>
          <p:nvPr/>
        </p:nvSpPr>
        <p:spPr>
          <a:xfrm>
            <a:off x="523998" y="3771157"/>
            <a:ext cx="171159" cy="404140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13"/>
          <p:cNvSpPr/>
          <p:nvPr/>
        </p:nvSpPr>
        <p:spPr>
          <a:xfrm>
            <a:off x="7638741" y="278842"/>
            <a:ext cx="179903" cy="38811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13"/>
          <p:cNvSpPr/>
          <p:nvPr/>
        </p:nvSpPr>
        <p:spPr>
          <a:xfrm>
            <a:off x="11231985" y="541551"/>
            <a:ext cx="208339" cy="356872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13"/>
          <p:cNvSpPr/>
          <p:nvPr/>
        </p:nvSpPr>
        <p:spPr>
          <a:xfrm>
            <a:off x="11430747" y="2334394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13"/>
          <p:cNvSpPr/>
          <p:nvPr/>
        </p:nvSpPr>
        <p:spPr>
          <a:xfrm rot="-6957699">
            <a:off x="8947875" y="6009066"/>
            <a:ext cx="209013" cy="381581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13"/>
          <p:cNvSpPr/>
          <p:nvPr/>
        </p:nvSpPr>
        <p:spPr>
          <a:xfrm>
            <a:off x="10923176" y="6190532"/>
            <a:ext cx="209011" cy="364883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3"/>
          <p:cNvSpPr/>
          <p:nvPr/>
        </p:nvSpPr>
        <p:spPr>
          <a:xfrm>
            <a:off x="1850529" y="278827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" name="Google Shape;213;p13"/>
          <p:cNvSpPr/>
          <p:nvPr/>
        </p:nvSpPr>
        <p:spPr>
          <a:xfrm>
            <a:off x="3993316" y="6124605"/>
            <a:ext cx="469693" cy="170425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3"/>
          <p:cNvSpPr/>
          <p:nvPr/>
        </p:nvSpPr>
        <p:spPr>
          <a:xfrm>
            <a:off x="8979553" y="10694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/>
          <p:nvPr/>
        </p:nvSpPr>
        <p:spPr>
          <a:xfrm>
            <a:off x="1625503" y="63001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13"/>
          <p:cNvSpPr/>
          <p:nvPr/>
        </p:nvSpPr>
        <p:spPr>
          <a:xfrm>
            <a:off x="5302836" y="5218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13"/>
          <p:cNvSpPr/>
          <p:nvPr/>
        </p:nvSpPr>
        <p:spPr>
          <a:xfrm>
            <a:off x="431520" y="13056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8" name="Google Shape;218;p13"/>
          <p:cNvSpPr/>
          <p:nvPr/>
        </p:nvSpPr>
        <p:spPr>
          <a:xfrm>
            <a:off x="431541" y="5667177"/>
            <a:ext cx="356076" cy="229435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13"/>
          <p:cNvSpPr/>
          <p:nvPr/>
        </p:nvSpPr>
        <p:spPr>
          <a:xfrm>
            <a:off x="11488253" y="50790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13"/>
          <p:cNvSpPr/>
          <p:nvPr/>
        </p:nvSpPr>
        <p:spPr>
          <a:xfrm>
            <a:off x="727198" y="3974357"/>
            <a:ext cx="171159" cy="404140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13"/>
          <p:cNvSpPr/>
          <p:nvPr/>
        </p:nvSpPr>
        <p:spPr>
          <a:xfrm>
            <a:off x="7841941" y="482042"/>
            <a:ext cx="179903" cy="38811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13"/>
          <p:cNvSpPr/>
          <p:nvPr/>
        </p:nvSpPr>
        <p:spPr>
          <a:xfrm>
            <a:off x="11435185" y="744751"/>
            <a:ext cx="208339" cy="356872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" name="Google Shape;223;p13"/>
          <p:cNvSpPr/>
          <p:nvPr/>
        </p:nvSpPr>
        <p:spPr>
          <a:xfrm>
            <a:off x="11633947" y="2537594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13"/>
          <p:cNvSpPr/>
          <p:nvPr/>
        </p:nvSpPr>
        <p:spPr>
          <a:xfrm rot="-6957699">
            <a:off x="9151075" y="6212266"/>
            <a:ext cx="209013" cy="381581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5" name="Google Shape;225;p13"/>
          <p:cNvSpPr/>
          <p:nvPr/>
        </p:nvSpPr>
        <p:spPr>
          <a:xfrm>
            <a:off x="11126376" y="6393732"/>
            <a:ext cx="209011" cy="364883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13"/>
          <p:cNvSpPr/>
          <p:nvPr/>
        </p:nvSpPr>
        <p:spPr>
          <a:xfrm>
            <a:off x="2053729" y="482027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13"/>
          <p:cNvSpPr/>
          <p:nvPr/>
        </p:nvSpPr>
        <p:spPr>
          <a:xfrm>
            <a:off x="4196516" y="6327805"/>
            <a:ext cx="469693" cy="170425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13"/>
          <p:cNvSpPr/>
          <p:nvPr/>
        </p:nvSpPr>
        <p:spPr>
          <a:xfrm>
            <a:off x="9182753" y="12726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13"/>
          <p:cNvSpPr/>
          <p:nvPr/>
        </p:nvSpPr>
        <p:spPr>
          <a:xfrm>
            <a:off x="1828703" y="65033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13"/>
          <p:cNvSpPr/>
          <p:nvPr/>
        </p:nvSpPr>
        <p:spPr>
          <a:xfrm>
            <a:off x="5506036" y="7250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13"/>
          <p:cNvSpPr/>
          <p:nvPr/>
        </p:nvSpPr>
        <p:spPr>
          <a:xfrm>
            <a:off x="634720" y="15088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2" name="Google Shape;232;p13"/>
          <p:cNvSpPr/>
          <p:nvPr/>
        </p:nvSpPr>
        <p:spPr>
          <a:xfrm>
            <a:off x="634741" y="5870377"/>
            <a:ext cx="356076" cy="229435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13"/>
          <p:cNvSpPr/>
          <p:nvPr/>
        </p:nvSpPr>
        <p:spPr>
          <a:xfrm>
            <a:off x="11691453" y="52822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D88E3E4A-C5F0-25C5-60E0-41838A0BEC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8859" y="130072"/>
            <a:ext cx="1738859" cy="173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17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5908947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969570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875188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461011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890815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945862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140409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298868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221094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6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20715893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70287702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-95495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7" y="35953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6187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39" y="40238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5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A98030-5A9B-4761-AC84-D775E9C7B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AFF9ED7-6835-4BD7-B0F4-148A43B912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666129"/>
            <a:ext cx="3813993" cy="17599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289181-269E-420B-A083-08CBD1935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6" y="217615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8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89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ố trí Tùy chi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A7BEFB0-8009-3B6A-5277-34702E484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87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798067" y="3077651"/>
            <a:ext cx="6596000" cy="9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2797933" y="3985039"/>
            <a:ext cx="6596000" cy="6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4798800" y="2220951"/>
            <a:ext cx="2594400" cy="99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150701" y="118933"/>
            <a:ext cx="11890263" cy="6619952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3"/>
          <p:cNvSpPr/>
          <p:nvPr/>
        </p:nvSpPr>
        <p:spPr>
          <a:xfrm>
            <a:off x="523998" y="3771157"/>
            <a:ext cx="171159" cy="404140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3"/>
          <p:cNvSpPr/>
          <p:nvPr/>
        </p:nvSpPr>
        <p:spPr>
          <a:xfrm>
            <a:off x="7638741" y="278842"/>
            <a:ext cx="179903" cy="38811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3"/>
          <p:cNvSpPr/>
          <p:nvPr/>
        </p:nvSpPr>
        <p:spPr>
          <a:xfrm>
            <a:off x="11231985" y="541551"/>
            <a:ext cx="208339" cy="356872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3"/>
          <p:cNvSpPr/>
          <p:nvPr/>
        </p:nvSpPr>
        <p:spPr>
          <a:xfrm>
            <a:off x="11430747" y="2334394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3"/>
          <p:cNvSpPr/>
          <p:nvPr/>
        </p:nvSpPr>
        <p:spPr>
          <a:xfrm rot="-6957699">
            <a:off x="8947875" y="6009066"/>
            <a:ext cx="209013" cy="381581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3"/>
          <p:cNvSpPr/>
          <p:nvPr/>
        </p:nvSpPr>
        <p:spPr>
          <a:xfrm>
            <a:off x="10923176" y="6190532"/>
            <a:ext cx="209011" cy="364883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3"/>
          <p:cNvSpPr/>
          <p:nvPr/>
        </p:nvSpPr>
        <p:spPr>
          <a:xfrm>
            <a:off x="1850529" y="278827"/>
            <a:ext cx="260683" cy="247596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3"/>
          <p:cNvSpPr/>
          <p:nvPr/>
        </p:nvSpPr>
        <p:spPr>
          <a:xfrm>
            <a:off x="3993316" y="6124605"/>
            <a:ext cx="469693" cy="170425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3"/>
          <p:cNvSpPr/>
          <p:nvPr/>
        </p:nvSpPr>
        <p:spPr>
          <a:xfrm>
            <a:off x="8979553" y="10694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3"/>
          <p:cNvSpPr/>
          <p:nvPr/>
        </p:nvSpPr>
        <p:spPr>
          <a:xfrm>
            <a:off x="1625503" y="63001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3"/>
          <p:cNvSpPr/>
          <p:nvPr/>
        </p:nvSpPr>
        <p:spPr>
          <a:xfrm>
            <a:off x="5302836" y="5218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3"/>
          <p:cNvSpPr/>
          <p:nvPr/>
        </p:nvSpPr>
        <p:spPr>
          <a:xfrm>
            <a:off x="431520" y="1305697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3"/>
          <p:cNvSpPr/>
          <p:nvPr/>
        </p:nvSpPr>
        <p:spPr>
          <a:xfrm>
            <a:off x="431541" y="5667177"/>
            <a:ext cx="356076" cy="229435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3"/>
          <p:cNvSpPr/>
          <p:nvPr/>
        </p:nvSpPr>
        <p:spPr>
          <a:xfrm>
            <a:off x="11488253" y="5079031"/>
            <a:ext cx="145659" cy="145659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1605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8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4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84D12E0D-F887-3DC2-ABEE-435D139A63D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180975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2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3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  <a:defRPr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●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●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2857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6922176" y="6661216"/>
            <a:ext cx="91347" cy="91411"/>
          </a:xfrm>
          <a:custGeom>
            <a:avLst/>
            <a:gdLst/>
            <a:ahLst/>
            <a:cxnLst/>
            <a:rect l="l" t="t" r="r" b="b"/>
            <a:pathLst>
              <a:path w="1429" h="1430" extrusionOk="0">
                <a:moveTo>
                  <a:pt x="714" y="1"/>
                </a:moveTo>
                <a:lnTo>
                  <a:pt x="572" y="13"/>
                </a:lnTo>
                <a:lnTo>
                  <a:pt x="310" y="120"/>
                </a:lnTo>
                <a:lnTo>
                  <a:pt x="119" y="310"/>
                </a:lnTo>
                <a:lnTo>
                  <a:pt x="12" y="572"/>
                </a:lnTo>
                <a:lnTo>
                  <a:pt x="0" y="715"/>
                </a:lnTo>
                <a:lnTo>
                  <a:pt x="12" y="858"/>
                </a:lnTo>
                <a:lnTo>
                  <a:pt x="119" y="1120"/>
                </a:lnTo>
                <a:lnTo>
                  <a:pt x="310" y="1311"/>
                </a:lnTo>
                <a:lnTo>
                  <a:pt x="572" y="1418"/>
                </a:lnTo>
                <a:lnTo>
                  <a:pt x="714" y="1430"/>
                </a:lnTo>
                <a:lnTo>
                  <a:pt x="857" y="1418"/>
                </a:lnTo>
                <a:lnTo>
                  <a:pt x="1119" y="1311"/>
                </a:lnTo>
                <a:lnTo>
                  <a:pt x="1310" y="1120"/>
                </a:lnTo>
                <a:lnTo>
                  <a:pt x="1417" y="858"/>
                </a:lnTo>
                <a:lnTo>
                  <a:pt x="1429" y="715"/>
                </a:lnTo>
                <a:lnTo>
                  <a:pt x="1417" y="572"/>
                </a:lnTo>
                <a:lnTo>
                  <a:pt x="1310" y="310"/>
                </a:lnTo>
                <a:lnTo>
                  <a:pt x="1119" y="120"/>
                </a:lnTo>
                <a:lnTo>
                  <a:pt x="857" y="13"/>
                </a:lnTo>
                <a:lnTo>
                  <a:pt x="71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154379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3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  <a:defRPr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●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●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2857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6922176" y="6661216"/>
            <a:ext cx="91347" cy="91411"/>
          </a:xfrm>
          <a:custGeom>
            <a:avLst/>
            <a:gdLst/>
            <a:ahLst/>
            <a:cxnLst/>
            <a:rect l="l" t="t" r="r" b="b"/>
            <a:pathLst>
              <a:path w="1429" h="1430" extrusionOk="0">
                <a:moveTo>
                  <a:pt x="714" y="1"/>
                </a:moveTo>
                <a:lnTo>
                  <a:pt x="572" y="13"/>
                </a:lnTo>
                <a:lnTo>
                  <a:pt x="310" y="120"/>
                </a:lnTo>
                <a:lnTo>
                  <a:pt x="119" y="310"/>
                </a:lnTo>
                <a:lnTo>
                  <a:pt x="12" y="572"/>
                </a:lnTo>
                <a:lnTo>
                  <a:pt x="0" y="715"/>
                </a:lnTo>
                <a:lnTo>
                  <a:pt x="12" y="858"/>
                </a:lnTo>
                <a:lnTo>
                  <a:pt x="119" y="1120"/>
                </a:lnTo>
                <a:lnTo>
                  <a:pt x="310" y="1311"/>
                </a:lnTo>
                <a:lnTo>
                  <a:pt x="572" y="1418"/>
                </a:lnTo>
                <a:lnTo>
                  <a:pt x="714" y="1430"/>
                </a:lnTo>
                <a:lnTo>
                  <a:pt x="857" y="1418"/>
                </a:lnTo>
                <a:lnTo>
                  <a:pt x="1119" y="1311"/>
                </a:lnTo>
                <a:lnTo>
                  <a:pt x="1310" y="1120"/>
                </a:lnTo>
                <a:lnTo>
                  <a:pt x="1417" y="858"/>
                </a:lnTo>
                <a:lnTo>
                  <a:pt x="1429" y="715"/>
                </a:lnTo>
                <a:lnTo>
                  <a:pt x="1417" y="572"/>
                </a:lnTo>
                <a:lnTo>
                  <a:pt x="1310" y="310"/>
                </a:lnTo>
                <a:lnTo>
                  <a:pt x="1119" y="120"/>
                </a:lnTo>
                <a:lnTo>
                  <a:pt x="857" y="13"/>
                </a:lnTo>
                <a:lnTo>
                  <a:pt x="71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3" name="Picture 4" descr="Logo&#10;&#10;Description automatically generated">
            <a:extLst>
              <a:ext uri="{FF2B5EF4-FFF2-40B4-BE49-F238E27FC236}">
                <a16:creationId xmlns:a16="http://schemas.microsoft.com/office/drawing/2014/main" id="{8231A02F-5404-D8C6-049A-24C8AC8810A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8859" y="130072"/>
            <a:ext cx="1738859" cy="173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568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382033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0.wdp"/><Relationship Id="rId18" Type="http://schemas.microsoft.com/office/2007/relationships/hdphoto" Target="../media/hdphoto12.wdp"/><Relationship Id="rId3" Type="http://schemas.openxmlformats.org/officeDocument/2006/relationships/audio" Target="../media/audio2.wav"/><Relationship Id="rId21" Type="http://schemas.openxmlformats.org/officeDocument/2006/relationships/image" Target="../media/image44.png"/><Relationship Id="rId7" Type="http://schemas.microsoft.com/office/2007/relationships/hdphoto" Target="../media/hdphoto6.wdp"/><Relationship Id="rId12" Type="http://schemas.openxmlformats.org/officeDocument/2006/relationships/image" Target="../media/image38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0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11" Type="http://schemas.microsoft.com/office/2007/relationships/hdphoto" Target="../media/hdphoto5.wdp"/><Relationship Id="rId5" Type="http://schemas.openxmlformats.org/officeDocument/2006/relationships/image" Target="../media/image19.jpg"/><Relationship Id="rId15" Type="http://schemas.microsoft.com/office/2007/relationships/hdphoto" Target="../media/hdphoto11.wdp"/><Relationship Id="rId10" Type="http://schemas.openxmlformats.org/officeDocument/2006/relationships/image" Target="../media/image21.png"/><Relationship Id="rId19" Type="http://schemas.openxmlformats.org/officeDocument/2006/relationships/image" Target="../media/image42.png"/><Relationship Id="rId4" Type="http://schemas.openxmlformats.org/officeDocument/2006/relationships/audio" Target="../media/audio3.wav"/><Relationship Id="rId9" Type="http://schemas.microsoft.com/office/2007/relationships/hdphoto" Target="../media/hdphoto4.wdp"/><Relationship Id="rId14" Type="http://schemas.openxmlformats.org/officeDocument/2006/relationships/image" Target="../media/image39.png"/><Relationship Id="rId22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microsoft.com/office/2007/relationships/hdphoto" Target="../media/hdphoto12.wdp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8.png"/><Relationship Id="rId11" Type="http://schemas.microsoft.com/office/2007/relationships/hdphoto" Target="../media/hdphoto14.wdp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openxmlformats.org/officeDocument/2006/relationships/image" Target="../media/image46.jpg"/><Relationship Id="rId9" Type="http://schemas.microsoft.com/office/2007/relationships/hdphoto" Target="../media/hdphoto13.wdp"/><Relationship Id="rId1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21.png"/><Relationship Id="rId18" Type="http://schemas.microsoft.com/office/2007/relationships/hdphoto" Target="../media/hdphoto14.wdp"/><Relationship Id="rId3" Type="http://schemas.openxmlformats.org/officeDocument/2006/relationships/audio" Target="../media/audio4.wav"/><Relationship Id="rId7" Type="http://schemas.openxmlformats.org/officeDocument/2006/relationships/image" Target="../media/image48.png"/><Relationship Id="rId12" Type="http://schemas.microsoft.com/office/2007/relationships/hdphoto" Target="../media/hdphoto4.wdp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png"/><Relationship Id="rId11" Type="http://schemas.openxmlformats.org/officeDocument/2006/relationships/image" Target="../media/image20.png"/><Relationship Id="rId5" Type="http://schemas.openxmlformats.org/officeDocument/2006/relationships/image" Target="../media/image46.jpg"/><Relationship Id="rId15" Type="http://schemas.openxmlformats.org/officeDocument/2006/relationships/image" Target="../media/image22.png"/><Relationship Id="rId10" Type="http://schemas.microsoft.com/office/2007/relationships/hdphoto" Target="../media/hdphoto13.wdp"/><Relationship Id="rId19" Type="http://schemas.openxmlformats.org/officeDocument/2006/relationships/image" Target="../media/image51.png"/><Relationship Id="rId4" Type="http://schemas.openxmlformats.org/officeDocument/2006/relationships/audio" Target="../media/audio2.wav"/><Relationship Id="rId9" Type="http://schemas.openxmlformats.org/officeDocument/2006/relationships/image" Target="../media/image49.png"/><Relationship Id="rId1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2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9.jpg"/><Relationship Id="rId12" Type="http://schemas.microsoft.com/office/2007/relationships/hdphoto" Target="../media/hdphoto5.wdp"/><Relationship Id="rId17" Type="http://schemas.microsoft.com/office/2007/relationships/hdphoto" Target="../media/hdphoto16.wdp"/><Relationship Id="rId2" Type="http://schemas.openxmlformats.org/officeDocument/2006/relationships/audio" Target="../media/media1.mp3"/><Relationship Id="rId16" Type="http://schemas.openxmlformats.org/officeDocument/2006/relationships/image" Target="../media/image64.png"/><Relationship Id="rId1" Type="http://schemas.microsoft.com/office/2007/relationships/media" Target="../media/media1.mp3"/><Relationship Id="rId6" Type="http://schemas.openxmlformats.org/officeDocument/2006/relationships/audio" Target="../media/audio5.wav"/><Relationship Id="rId11" Type="http://schemas.openxmlformats.org/officeDocument/2006/relationships/image" Target="../media/image21.png"/><Relationship Id="rId5" Type="http://schemas.openxmlformats.org/officeDocument/2006/relationships/audio" Target="../media/audio2.wav"/><Relationship Id="rId15" Type="http://schemas.openxmlformats.org/officeDocument/2006/relationships/image" Target="../media/image63.png"/><Relationship Id="rId10" Type="http://schemas.microsoft.com/office/2007/relationships/hdphoto" Target="../media/hdphoto4.wdp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0.png"/><Relationship Id="rId14" Type="http://schemas.microsoft.com/office/2007/relationships/hdphoto" Target="../media/hdphoto1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6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microsoft.com/office/2007/relationships/hdphoto" Target="../media/hdphoto20.wdp"/><Relationship Id="rId18" Type="http://schemas.openxmlformats.org/officeDocument/2006/relationships/image" Target="../media/image76.emf"/><Relationship Id="rId3" Type="http://schemas.microsoft.com/office/2007/relationships/hdphoto" Target="../media/hdphoto17.wdp"/><Relationship Id="rId7" Type="http://schemas.microsoft.com/office/2007/relationships/hdphoto" Target="../media/hdphoto18.wdp"/><Relationship Id="rId12" Type="http://schemas.openxmlformats.org/officeDocument/2006/relationships/image" Target="../media/image73.png"/><Relationship Id="rId17" Type="http://schemas.openxmlformats.org/officeDocument/2006/relationships/image" Target="../media/image75.emf"/><Relationship Id="rId2" Type="http://schemas.openxmlformats.org/officeDocument/2006/relationships/image" Target="../media/image68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11" Type="http://schemas.openxmlformats.org/officeDocument/2006/relationships/image" Target="../media/image15.png"/><Relationship Id="rId5" Type="http://schemas.openxmlformats.org/officeDocument/2006/relationships/image" Target="../media/image70.png"/><Relationship Id="rId15" Type="http://schemas.microsoft.com/office/2007/relationships/hdphoto" Target="../media/hdphoto21.wdp"/><Relationship Id="rId10" Type="http://schemas.openxmlformats.org/officeDocument/2006/relationships/image" Target="../media/image14.png"/><Relationship Id="rId19" Type="http://schemas.openxmlformats.org/officeDocument/2006/relationships/image" Target="../media/image77.png"/><Relationship Id="rId4" Type="http://schemas.openxmlformats.org/officeDocument/2006/relationships/image" Target="../media/image69.png"/><Relationship Id="rId9" Type="http://schemas.microsoft.com/office/2007/relationships/hdphoto" Target="../media/hdphoto19.wdp"/><Relationship Id="rId1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4.wdp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microsoft.com/office/2007/relationships/hdphoto" Target="../media/hdphoto6.wdp"/><Relationship Id="rId4" Type="http://schemas.openxmlformats.org/officeDocument/2006/relationships/image" Target="../media/image19.jp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pg"/><Relationship Id="rId7" Type="http://schemas.microsoft.com/office/2007/relationships/hdphoto" Target="../media/hdphoto5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microsoft.com/office/2007/relationships/hdphoto" Target="../media/hdphoto4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microsoft.com/office/2007/relationships/hdphoto" Target="../media/hdphoto8.wdp"/><Relationship Id="rId3" Type="http://schemas.openxmlformats.org/officeDocument/2006/relationships/slideLayout" Target="../slideLayouts/slideLayout10.xml"/><Relationship Id="rId7" Type="http://schemas.microsoft.com/office/2007/relationships/hdphoto" Target="../media/hdphoto6.wdp"/><Relationship Id="rId12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19.jpg"/><Relationship Id="rId10" Type="http://schemas.microsoft.com/office/2007/relationships/hdphoto" Target="../media/hdphoto7.wdp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pg"/><Relationship Id="rId7" Type="http://schemas.microsoft.com/office/2007/relationships/hdphoto" Target="../media/hdphoto5.wdp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microsoft.com/office/2007/relationships/hdphoto" Target="../media/hdphoto4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3.png"/><Relationship Id="rId7" Type="http://schemas.openxmlformats.org/officeDocument/2006/relationships/image" Target="../media/image3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microsoft.com/office/2007/relationships/hdphoto" Target="../media/hdphoto9.wdp"/><Relationship Id="rId5" Type="http://schemas.openxmlformats.org/officeDocument/2006/relationships/image" Target="../media/image15.png"/><Relationship Id="rId10" Type="http://schemas.openxmlformats.org/officeDocument/2006/relationships/image" Target="../media/image36.png"/><Relationship Id="rId4" Type="http://schemas.openxmlformats.org/officeDocument/2006/relationships/image" Target="../media/image14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15758723-1BF1-DF6B-FE07-F621730BE450}"/>
              </a:ext>
            </a:extLst>
          </p:cNvPr>
          <p:cNvSpPr/>
          <p:nvPr/>
        </p:nvSpPr>
        <p:spPr>
          <a:xfrm>
            <a:off x="1870130" y="1343187"/>
            <a:ext cx="3740257" cy="2366075"/>
          </a:xfrm>
          <a:prstGeom prst="rect">
            <a:avLst/>
          </a:prstGeom>
          <a:solidFill>
            <a:srgbClr val="FFF0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63AA84-818D-B612-B559-6F28A2E293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708" y="627463"/>
            <a:ext cx="3981033" cy="10120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83E5DF-A032-AE88-C7D6-DED077AEF5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715" y="1881701"/>
            <a:ext cx="7254869" cy="1322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1FD592-EDFD-5511-9D18-8256C7EE8298}"/>
              </a:ext>
            </a:extLst>
          </p:cNvPr>
          <p:cNvSpPr/>
          <p:nvPr/>
        </p:nvSpPr>
        <p:spPr>
          <a:xfrm>
            <a:off x="390785" y="309716"/>
            <a:ext cx="11356258" cy="6238568"/>
          </a:xfrm>
          <a:prstGeom prst="roundRect">
            <a:avLst>
              <a:gd name="adj" fmla="val 9575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806A7DC-D1E9-5A34-F0A1-05C504BB42A1}"/>
              </a:ext>
            </a:extLst>
          </p:cNvPr>
          <p:cNvGrpSpPr/>
          <p:nvPr/>
        </p:nvGrpSpPr>
        <p:grpSpPr>
          <a:xfrm>
            <a:off x="1456061" y="945661"/>
            <a:ext cx="9459588" cy="3876822"/>
            <a:chOff x="4788955" y="4400146"/>
            <a:chExt cx="9459588" cy="3876822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65931186-3AE9-5FD0-7ADE-35F47DA57626}"/>
                </a:ext>
              </a:extLst>
            </p:cNvPr>
            <p:cNvSpPr/>
            <p:nvPr/>
          </p:nvSpPr>
          <p:spPr>
            <a:xfrm>
              <a:off x="5444836" y="4965857"/>
              <a:ext cx="8803707" cy="3311111"/>
            </a:xfrm>
            <a:custGeom>
              <a:avLst/>
              <a:gdLst>
                <a:gd name="connsiteX0" fmla="*/ 0 w 8803707"/>
                <a:gd name="connsiteY0" fmla="*/ 551863 h 3311111"/>
                <a:gd name="connsiteX1" fmla="*/ 551863 w 8803707"/>
                <a:gd name="connsiteY1" fmla="*/ 0 h 3311111"/>
                <a:gd name="connsiteX2" fmla="*/ 8251844 w 8803707"/>
                <a:gd name="connsiteY2" fmla="*/ 0 h 3311111"/>
                <a:gd name="connsiteX3" fmla="*/ 8803707 w 8803707"/>
                <a:gd name="connsiteY3" fmla="*/ 551863 h 3311111"/>
                <a:gd name="connsiteX4" fmla="*/ 8803707 w 8803707"/>
                <a:gd name="connsiteY4" fmla="*/ 2759248 h 3311111"/>
                <a:gd name="connsiteX5" fmla="*/ 8251844 w 8803707"/>
                <a:gd name="connsiteY5" fmla="*/ 3311111 h 3311111"/>
                <a:gd name="connsiteX6" fmla="*/ 551863 w 8803707"/>
                <a:gd name="connsiteY6" fmla="*/ 3311111 h 3311111"/>
                <a:gd name="connsiteX7" fmla="*/ 0 w 8803707"/>
                <a:gd name="connsiteY7" fmla="*/ 2759248 h 3311111"/>
                <a:gd name="connsiteX8" fmla="*/ 0 w 8803707"/>
                <a:gd name="connsiteY8" fmla="*/ 551863 h 3311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03707" h="3311111" fill="none" extrusionOk="0">
                  <a:moveTo>
                    <a:pt x="0" y="551863"/>
                  </a:moveTo>
                  <a:cubicBezTo>
                    <a:pt x="-22297" y="237752"/>
                    <a:pt x="275654" y="32530"/>
                    <a:pt x="551863" y="0"/>
                  </a:cubicBezTo>
                  <a:cubicBezTo>
                    <a:pt x="2267782" y="-61902"/>
                    <a:pt x="7079157" y="-101778"/>
                    <a:pt x="8251844" y="0"/>
                  </a:cubicBezTo>
                  <a:cubicBezTo>
                    <a:pt x="8508242" y="-15172"/>
                    <a:pt x="8825019" y="218676"/>
                    <a:pt x="8803707" y="551863"/>
                  </a:cubicBezTo>
                  <a:cubicBezTo>
                    <a:pt x="8861361" y="1298156"/>
                    <a:pt x="8819982" y="1778084"/>
                    <a:pt x="8803707" y="2759248"/>
                  </a:cubicBezTo>
                  <a:cubicBezTo>
                    <a:pt x="8771670" y="3048350"/>
                    <a:pt x="8546200" y="3262902"/>
                    <a:pt x="8251844" y="3311111"/>
                  </a:cubicBezTo>
                  <a:cubicBezTo>
                    <a:pt x="4936883" y="3168719"/>
                    <a:pt x="2612281" y="3422212"/>
                    <a:pt x="551863" y="3311111"/>
                  </a:cubicBezTo>
                  <a:cubicBezTo>
                    <a:pt x="219641" y="3324838"/>
                    <a:pt x="-8242" y="3101615"/>
                    <a:pt x="0" y="2759248"/>
                  </a:cubicBezTo>
                  <a:cubicBezTo>
                    <a:pt x="-60195" y="1888187"/>
                    <a:pt x="-117669" y="1262942"/>
                    <a:pt x="0" y="551863"/>
                  </a:cubicBezTo>
                  <a:close/>
                </a:path>
                <a:path w="8803707" h="3311111" stroke="0" extrusionOk="0">
                  <a:moveTo>
                    <a:pt x="0" y="551863"/>
                  </a:moveTo>
                  <a:cubicBezTo>
                    <a:pt x="-21793" y="218275"/>
                    <a:pt x="234380" y="-21237"/>
                    <a:pt x="551863" y="0"/>
                  </a:cubicBezTo>
                  <a:cubicBezTo>
                    <a:pt x="2911231" y="-164947"/>
                    <a:pt x="5623106" y="-52288"/>
                    <a:pt x="8251844" y="0"/>
                  </a:cubicBezTo>
                  <a:cubicBezTo>
                    <a:pt x="8554922" y="-26759"/>
                    <a:pt x="8769973" y="252478"/>
                    <a:pt x="8803707" y="551863"/>
                  </a:cubicBezTo>
                  <a:cubicBezTo>
                    <a:pt x="8660382" y="886908"/>
                    <a:pt x="8897157" y="2093814"/>
                    <a:pt x="8803707" y="2759248"/>
                  </a:cubicBezTo>
                  <a:cubicBezTo>
                    <a:pt x="8815523" y="3079290"/>
                    <a:pt x="8536086" y="3273728"/>
                    <a:pt x="8251844" y="3311111"/>
                  </a:cubicBezTo>
                  <a:cubicBezTo>
                    <a:pt x="5473114" y="3469652"/>
                    <a:pt x="3766696" y="3169275"/>
                    <a:pt x="551863" y="3311111"/>
                  </a:cubicBezTo>
                  <a:cubicBezTo>
                    <a:pt x="244686" y="3353110"/>
                    <a:pt x="44116" y="3048694"/>
                    <a:pt x="0" y="2759248"/>
                  </a:cubicBezTo>
                  <a:cubicBezTo>
                    <a:pt x="108226" y="2287315"/>
                    <a:pt x="-136457" y="1628289"/>
                    <a:pt x="0" y="551863"/>
                  </a:cubicBezTo>
                  <a:close/>
                </a:path>
              </a:pathLst>
            </a:custGeom>
            <a:solidFill>
              <a:srgbClr val="CCFFFF"/>
            </a:solidFill>
            <a:ln w="5715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Mẫu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Để bảo vệ môi trường, chúng ta nên bắt đầu từ những hành động nhỏ nhất: không vứt rác bừa bãi, dọn dẹp vệ sinh môi trường, trồng cây xanh,... 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1EF1268-6759-C73B-A8E9-0BD8F52BB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88955" y="4400146"/>
              <a:ext cx="1311764" cy="13117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758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ng bóng Lời nói: Hình chữ nhật với Góc Tròn 1">
            <a:extLst>
              <a:ext uri="{FF2B5EF4-FFF2-40B4-BE49-F238E27FC236}">
                <a16:creationId xmlns:a16="http://schemas.microsoft.com/office/drawing/2014/main" id="{214F156F-A146-85F1-7734-2474AC939092}"/>
              </a:ext>
            </a:extLst>
          </p:cNvPr>
          <p:cNvSpPr/>
          <p:nvPr/>
        </p:nvSpPr>
        <p:spPr>
          <a:xfrm>
            <a:off x="2214212" y="182205"/>
            <a:ext cx="4465605" cy="1942169"/>
          </a:xfrm>
          <a:prstGeom prst="wedgeRoundRectCallout">
            <a:avLst>
              <a:gd name="adj1" fmla="val -45245"/>
              <a:gd name="adj2" fmla="val 66756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Bây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giờ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</a:t>
            </a:r>
            <a:r>
              <a:rPr kumimoji="0" lang="vi-VN" sz="37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chúng ta cùng xem cách gói </a:t>
            </a:r>
            <a:r>
              <a:rPr kumimoji="0" lang="en-US" sz="37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bánh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chưng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nhé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!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3FA8286E-A512-F8EF-6446-3A595D2D9B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59" b="95296" l="9983" r="89979">
                        <a14:foregroundMark x1="45575" y1="34821" x2="54655" y2="44732"/>
                        <a14:foregroundMark x1="33672" y1="45620" x2="41716" y2="50564"/>
                        <a14:foregroundMark x1="44980" y1="85817" x2="48845" y2="92340"/>
                        <a14:foregroundMark x1="50213" y1="93401" x2="51507" y2="93401"/>
                        <a14:foregroundMark x1="44174" y1="93401" x2="49166" y2="93401"/>
                        <a14:foregroundMark x1="51398" y1="95283" x2="52217" y2="95296"/>
                        <a14:foregroundMark x1="43118" y1="95152" x2="50349" y2="95266"/>
                        <a14:foregroundMark x1="39969" y1="10199" x2="47322" y2="10199"/>
                        <a14:backgroundMark x1="22365" y1="49388" x2="30524" y2="63091"/>
                        <a14:backgroundMark x1="67134" y1="22294" x2="72029" y2="30574"/>
                        <a14:backgroundMark x1="72029" y1="30574" x2="76176" y2="45572"/>
                        <a14:backgroundMark x1="76176" y1="45572" x2="73853" y2="72210"/>
                        <a14:backgroundMark x1="73853" y1="72210" x2="68247" y2="80802"/>
                        <a14:backgroundMark x1="68247" y1="80802" x2="68074" y2="81305"/>
                        <a14:backgroundMark x1="40449" y1="59011" x2="45575" y2="59011"/>
                        <a14:backgroundMark x1="58860" y1="54644" x2="65963" y2="53180"/>
                        <a14:backgroundMark x1="50816" y1="89753" x2="53964" y2="93545"/>
                        <a14:backgroundMark x1="49414" y1="93545" x2="53504" y2="95440"/>
                        <a14:backgroundMark x1="48954" y1="92249" x2="51161" y2="957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736301" y="1671150"/>
            <a:ext cx="5087531" cy="4069829"/>
          </a:xfrm>
          <a:prstGeom prst="rect">
            <a:avLst/>
          </a:prstGeom>
        </p:spPr>
      </p:pic>
      <p:grpSp>
        <p:nvGrpSpPr>
          <p:cNvPr id="3" name="Nhóm 2">
            <a:extLst>
              <a:ext uri="{FF2B5EF4-FFF2-40B4-BE49-F238E27FC236}">
                <a16:creationId xmlns:a16="http://schemas.microsoft.com/office/drawing/2014/main" id="{D8061AAC-133F-32B9-0C8B-3C11783ED7EE}"/>
              </a:ext>
            </a:extLst>
          </p:cNvPr>
          <p:cNvGrpSpPr/>
          <p:nvPr/>
        </p:nvGrpSpPr>
        <p:grpSpPr>
          <a:xfrm>
            <a:off x="-541256" y="1661870"/>
            <a:ext cx="5187339" cy="5440377"/>
            <a:chOff x="3206663" y="1541290"/>
            <a:chExt cx="3890504" cy="4080283"/>
          </a:xfrm>
        </p:grpSpPr>
        <p:pic>
          <p:nvPicPr>
            <p:cNvPr id="4" name="Hình ảnh 3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4E7A4CE0-FAA8-CD54-3C7E-8C1AEA020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799" b="92825" l="9983" r="89979">
                          <a14:foregroundMark x1="29946" y1="21776" x2="25474" y2="28093"/>
                          <a14:foregroundMark x1="40123" y1="7847" x2="46266" y2="8303"/>
                          <a14:foregroundMark x1="49510" y1="73842" x2="50605" y2="88313"/>
                          <a14:foregroundMark x1="50605" y1="88313" x2="50605" y2="88313"/>
                          <a14:foregroundMark x1="43847" y1="91913" x2="53408" y2="91961"/>
                          <a14:foregroundMark x1="53408" y1="91961" x2="53983" y2="91913"/>
                          <a14:foregroundMark x1="41447" y1="90713" x2="42523" y2="92825"/>
                          <a14:backgroundMark x1="21444" y1="38589" x2="23959" y2="54860"/>
                          <a14:backgroundMark x1="70609" y1="31198" x2="73143" y2="49580"/>
                          <a14:backgroundMark x1="27107" y1="28486" x2="32156" y2="21862"/>
                          <a14:backgroundMark x1="23728" y1="30598" x2="29391" y2="23974"/>
                          <a14:backgroundMark x1="23728" y1="30142" x2="29814" y2="22246"/>
                          <a14:backgroundMark x1="29814" y1="22246" x2="29871" y2="22006"/>
                          <a14:backgroundMark x1="23363" y1="30910" x2="30121" y2="22774"/>
                          <a14:backgroundMark x1="30121" y1="22774" x2="30351" y2="21574"/>
                          <a14:backgroundMark x1="29871" y1="21262" x2="26973" y2="26830"/>
                          <a14:backgroundMark x1="25648" y1="28942" x2="30601" y2="21262"/>
                          <a14:backgroundMark x1="59167" y1="64195" x2="61567" y2="67219"/>
                          <a14:backgroundMark x1="51929" y1="64507" x2="53983" y2="64051"/>
                          <a14:backgroundMark x1="86043" y1="84833" x2="86043" y2="84833"/>
                          <a14:backgroundMark x1="44097" y1="64195" x2="45172" y2="6433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06663" y="1541290"/>
              <a:ext cx="3890504" cy="3112254"/>
            </a:xfrm>
            <a:prstGeom prst="rect">
              <a:avLst/>
            </a:prstGeom>
          </p:spPr>
        </p:pic>
        <p:pic>
          <p:nvPicPr>
            <p:cNvPr id="5" name="Hình ảnh 4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789B5FD2-0073-4C2C-48AD-9C2BE4C736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8279" b="91001" l="9983" r="89979">
                          <a14:foregroundMark x1="51085" y1="91001" x2="52294" y2="91001"/>
                          <a14:foregroundMark x1="44941" y1="9335" x2="46861" y2="8279"/>
                        </a14:backgroundRemoval>
                      </a14:imgEffect>
                    </a14:imgLayer>
                  </a14:imgProps>
                </a:ext>
              </a:extLst>
            </a:blip>
            <a:srcRect l="47383" t="84588" r="40713"/>
            <a:stretch/>
          </p:blipFill>
          <p:spPr>
            <a:xfrm>
              <a:off x="4968160" y="4634187"/>
              <a:ext cx="685218" cy="987386"/>
            </a:xfrm>
            <a:prstGeom prst="rect">
              <a:avLst/>
            </a:prstGeom>
          </p:spPr>
        </p:pic>
      </p:grpSp>
      <p:pic>
        <p:nvPicPr>
          <p:cNvPr id="7" name="Hình ảnh 6">
            <a:extLst>
              <a:ext uri="{FF2B5EF4-FFF2-40B4-BE49-F238E27FC236}">
                <a16:creationId xmlns:a16="http://schemas.microsoft.com/office/drawing/2014/main" id="{460BB581-2E46-BC5B-6F37-EFECDCAD052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362" b="90213" l="6066" r="97641">
                        <a14:foregroundMark x1="8930" y1="71489" x2="14322" y2="86383"/>
                        <a14:foregroundMark x1="14322" y1="86383" x2="50463" y2="91915"/>
                        <a14:foregroundMark x1="50463" y1="91915" x2="79865" y2="85957"/>
                        <a14:foregroundMark x1="79865" y1="85957" x2="88627" y2="90638"/>
                        <a14:foregroundMark x1="89385" y1="34043" x2="92839" y2="76596"/>
                        <a14:foregroundMark x1="95366" y1="57021" x2="97725" y2="69787"/>
                        <a14:foregroundMark x1="6487" y1="64681" x2="6066" y2="72340"/>
                        <a14:foregroundMark x1="15501" y1="10213" x2="23083" y2="11915"/>
                        <a14:foregroundMark x1="23083" y1="11915" x2="32856" y2="11915"/>
                        <a14:foregroundMark x1="32856" y1="11915" x2="46588" y2="12340"/>
                        <a14:foregroundMark x1="55939" y1="10638" x2="62932" y2="9787"/>
                        <a14:foregroundMark x1="62932" y1="9787" x2="64532" y2="11064"/>
                        <a14:foregroundMark x1="74052" y1="10213" x2="80876" y2="10638"/>
                        <a14:foregroundMark x1="80876" y1="10638" x2="86942" y2="10213"/>
                        <a14:foregroundMark x1="86942" y1="10213" x2="88627" y2="10638"/>
                        <a14:foregroundMark x1="80118" y1="11915" x2="86268" y2="11915"/>
                        <a14:foregroundMark x1="86268" y1="11915" x2="88880" y2="11489"/>
                        <a14:backgroundMark x1="20219" y1="32766" x2="49705" y2="45532"/>
                        <a14:backgroundMark x1="49705" y1="45532" x2="64195" y2="34043"/>
                        <a14:backgroundMark x1="64195" y1="34043" x2="68324" y2="24255"/>
                        <a14:backgroundMark x1="62342" y1="24681" x2="69166" y2="32766"/>
                        <a14:backgroundMark x1="69166" y1="32766" x2="69166" y2="33191"/>
                      </a14:backgroundRemoval>
                    </a14:imgEffect>
                  </a14:imgLayer>
                </a14:imgProps>
              </a:ext>
            </a:extLst>
          </a:blip>
          <a:srcRect t="11170"/>
          <a:stretch/>
        </p:blipFill>
        <p:spPr>
          <a:xfrm>
            <a:off x="-54704" y="4680116"/>
            <a:ext cx="12060965" cy="2121105"/>
          </a:xfrm>
          <a:prstGeom prst="rect">
            <a:avLst/>
          </a:prstGeom>
        </p:spPr>
      </p:pic>
      <p:sp>
        <p:nvSpPr>
          <p:cNvPr id="11" name="Hình thang 10">
            <a:extLst>
              <a:ext uri="{FF2B5EF4-FFF2-40B4-BE49-F238E27FC236}">
                <a16:creationId xmlns:a16="http://schemas.microsoft.com/office/drawing/2014/main" id="{CF117B33-C7FA-80EC-BCFF-E4D0FE35A2CD}"/>
              </a:ext>
            </a:extLst>
          </p:cNvPr>
          <p:cNvSpPr/>
          <p:nvPr/>
        </p:nvSpPr>
        <p:spPr>
          <a:xfrm>
            <a:off x="433952" y="4696918"/>
            <a:ext cx="11572309" cy="1452893"/>
          </a:xfrm>
          <a:prstGeom prst="trapezoid">
            <a:avLst>
              <a:gd name="adj" fmla="val 93981"/>
            </a:avLst>
          </a:prstGeom>
          <a:solidFill>
            <a:srgbClr val="FFD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8" name="Hình tự do: Hình 27">
            <a:extLst>
              <a:ext uri="{FF2B5EF4-FFF2-40B4-BE49-F238E27FC236}">
                <a16:creationId xmlns:a16="http://schemas.microsoft.com/office/drawing/2014/main" id="{2358DC95-6DD3-1654-A942-BD312344F886}"/>
              </a:ext>
            </a:extLst>
          </p:cNvPr>
          <p:cNvSpPr/>
          <p:nvPr/>
        </p:nvSpPr>
        <p:spPr>
          <a:xfrm flipV="1">
            <a:off x="4526289" y="5324098"/>
            <a:ext cx="4033920" cy="190399"/>
          </a:xfrm>
          <a:custGeom>
            <a:avLst/>
            <a:gdLst>
              <a:gd name="connsiteX0" fmla="*/ 33282 w 3025440"/>
              <a:gd name="connsiteY0" fmla="*/ 185980 h 263528"/>
              <a:gd name="connsiteX1" fmla="*/ 327750 w 3025440"/>
              <a:gd name="connsiteY1" fmla="*/ 131736 h 263528"/>
              <a:gd name="connsiteX2" fmla="*/ 598971 w 3025440"/>
              <a:gd name="connsiteY2" fmla="*/ 123987 h 263528"/>
              <a:gd name="connsiteX3" fmla="*/ 645465 w 3025440"/>
              <a:gd name="connsiteY3" fmla="*/ 116238 h 263528"/>
              <a:gd name="connsiteX4" fmla="*/ 1280896 w 3025440"/>
              <a:gd name="connsiteY4" fmla="*/ 100739 h 263528"/>
              <a:gd name="connsiteX5" fmla="*/ 1404882 w 3025440"/>
              <a:gd name="connsiteY5" fmla="*/ 92990 h 263528"/>
              <a:gd name="connsiteX6" fmla="*/ 1474625 w 3025440"/>
              <a:gd name="connsiteY6" fmla="*/ 85241 h 263528"/>
              <a:gd name="connsiteX7" fmla="*/ 1559865 w 3025440"/>
              <a:gd name="connsiteY7" fmla="*/ 77492 h 263528"/>
              <a:gd name="connsiteX8" fmla="*/ 1614110 w 3025440"/>
              <a:gd name="connsiteY8" fmla="*/ 69743 h 263528"/>
              <a:gd name="connsiteX9" fmla="*/ 1947323 w 3025440"/>
              <a:gd name="connsiteY9" fmla="*/ 61994 h 263528"/>
              <a:gd name="connsiteX10" fmla="*/ 2327032 w 3025440"/>
              <a:gd name="connsiteY10" fmla="*/ 38746 h 263528"/>
              <a:gd name="connsiteX11" fmla="*/ 2536259 w 3025440"/>
              <a:gd name="connsiteY11" fmla="*/ 23248 h 263528"/>
              <a:gd name="connsiteX12" fmla="*/ 2667994 w 3025440"/>
              <a:gd name="connsiteY12" fmla="*/ 15499 h 263528"/>
              <a:gd name="connsiteX13" fmla="*/ 2729987 w 3025440"/>
              <a:gd name="connsiteY13" fmla="*/ 7750 h 263528"/>
              <a:gd name="connsiteX14" fmla="*/ 2776482 w 3025440"/>
              <a:gd name="connsiteY14" fmla="*/ 0 h 263528"/>
              <a:gd name="connsiteX15" fmla="*/ 3016706 w 3025440"/>
              <a:gd name="connsiteY15" fmla="*/ 7750 h 263528"/>
              <a:gd name="connsiteX16" fmla="*/ 3016706 w 3025440"/>
              <a:gd name="connsiteY16" fmla="*/ 61994 h 263528"/>
              <a:gd name="connsiteX17" fmla="*/ 2993459 w 3025440"/>
              <a:gd name="connsiteY17" fmla="*/ 69743 h 263528"/>
              <a:gd name="connsiteX18" fmla="*/ 2962462 w 3025440"/>
              <a:gd name="connsiteY18" fmla="*/ 77492 h 263528"/>
              <a:gd name="connsiteX19" fmla="*/ 2939215 w 3025440"/>
              <a:gd name="connsiteY19" fmla="*/ 85241 h 263528"/>
              <a:gd name="connsiteX20" fmla="*/ 2846225 w 3025440"/>
              <a:gd name="connsiteY20" fmla="*/ 92990 h 263528"/>
              <a:gd name="connsiteX21" fmla="*/ 2722238 w 3025440"/>
              <a:gd name="connsiteY21" fmla="*/ 108489 h 263528"/>
              <a:gd name="connsiteX22" fmla="*/ 2621499 w 3025440"/>
              <a:gd name="connsiteY22" fmla="*/ 116238 h 263528"/>
              <a:gd name="connsiteX23" fmla="*/ 2575004 w 3025440"/>
              <a:gd name="connsiteY23" fmla="*/ 123987 h 263528"/>
              <a:gd name="connsiteX24" fmla="*/ 2187547 w 3025440"/>
              <a:gd name="connsiteY24" fmla="*/ 139485 h 263528"/>
              <a:gd name="connsiteX25" fmla="*/ 2048062 w 3025440"/>
              <a:gd name="connsiteY25" fmla="*/ 147234 h 263528"/>
              <a:gd name="connsiteX26" fmla="*/ 1970571 w 3025440"/>
              <a:gd name="connsiteY26" fmla="*/ 162733 h 263528"/>
              <a:gd name="connsiteX27" fmla="*/ 1908577 w 3025440"/>
              <a:gd name="connsiteY27" fmla="*/ 178231 h 263528"/>
              <a:gd name="connsiteX28" fmla="*/ 1319642 w 3025440"/>
              <a:gd name="connsiteY28" fmla="*/ 185980 h 263528"/>
              <a:gd name="connsiteX29" fmla="*/ 1242150 w 3025440"/>
              <a:gd name="connsiteY29" fmla="*/ 193729 h 263528"/>
              <a:gd name="connsiteX30" fmla="*/ 1149160 w 3025440"/>
              <a:gd name="connsiteY30" fmla="*/ 201478 h 263528"/>
              <a:gd name="connsiteX31" fmla="*/ 1071669 w 3025440"/>
              <a:gd name="connsiteY31" fmla="*/ 216977 h 263528"/>
              <a:gd name="connsiteX32" fmla="*/ 1025174 w 3025440"/>
              <a:gd name="connsiteY32" fmla="*/ 224726 h 263528"/>
              <a:gd name="connsiteX33" fmla="*/ 885689 w 3025440"/>
              <a:gd name="connsiteY33" fmla="*/ 240224 h 263528"/>
              <a:gd name="connsiteX34" fmla="*/ 172767 w 3025440"/>
              <a:gd name="connsiteY34" fmla="*/ 255722 h 263528"/>
              <a:gd name="connsiteX35" fmla="*/ 118523 w 3025440"/>
              <a:gd name="connsiteY35" fmla="*/ 263472 h 263528"/>
              <a:gd name="connsiteX36" fmla="*/ 33282 w 3025440"/>
              <a:gd name="connsiteY36" fmla="*/ 247973 h 263528"/>
              <a:gd name="connsiteX37" fmla="*/ 33282 w 3025440"/>
              <a:gd name="connsiteY37" fmla="*/ 185980 h 26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025440" h="263528">
                <a:moveTo>
                  <a:pt x="33282" y="185980"/>
                </a:moveTo>
                <a:cubicBezTo>
                  <a:pt x="82360" y="166607"/>
                  <a:pt x="245984" y="138665"/>
                  <a:pt x="327750" y="131736"/>
                </a:cubicBezTo>
                <a:cubicBezTo>
                  <a:pt x="417871" y="124099"/>
                  <a:pt x="508564" y="126570"/>
                  <a:pt x="598971" y="123987"/>
                </a:cubicBezTo>
                <a:cubicBezTo>
                  <a:pt x="614469" y="121404"/>
                  <a:pt x="629861" y="118074"/>
                  <a:pt x="645465" y="116238"/>
                </a:cubicBezTo>
                <a:cubicBezTo>
                  <a:pt x="844197" y="92858"/>
                  <a:pt x="1146853" y="102627"/>
                  <a:pt x="1280896" y="100739"/>
                </a:cubicBezTo>
                <a:lnTo>
                  <a:pt x="1404882" y="92990"/>
                </a:lnTo>
                <a:cubicBezTo>
                  <a:pt x="1428198" y="91125"/>
                  <a:pt x="1451350" y="87568"/>
                  <a:pt x="1474625" y="85241"/>
                </a:cubicBezTo>
                <a:cubicBezTo>
                  <a:pt x="1503014" y="82402"/>
                  <a:pt x="1531509" y="80643"/>
                  <a:pt x="1559865" y="77492"/>
                </a:cubicBezTo>
                <a:cubicBezTo>
                  <a:pt x="1578019" y="75475"/>
                  <a:pt x="1595859" y="70473"/>
                  <a:pt x="1614110" y="69743"/>
                </a:cubicBezTo>
                <a:cubicBezTo>
                  <a:pt x="1725122" y="65303"/>
                  <a:pt x="1836252" y="64577"/>
                  <a:pt x="1947323" y="61994"/>
                </a:cubicBezTo>
                <a:cubicBezTo>
                  <a:pt x="2124560" y="42299"/>
                  <a:pt x="1973019" y="57711"/>
                  <a:pt x="2327032" y="38746"/>
                </a:cubicBezTo>
                <a:cubicBezTo>
                  <a:pt x="2603515" y="23935"/>
                  <a:pt x="2324328" y="38386"/>
                  <a:pt x="2536259" y="23248"/>
                </a:cubicBezTo>
                <a:cubicBezTo>
                  <a:pt x="2580135" y="20114"/>
                  <a:pt x="2624082" y="18082"/>
                  <a:pt x="2667994" y="15499"/>
                </a:cubicBezTo>
                <a:lnTo>
                  <a:pt x="2729987" y="7750"/>
                </a:lnTo>
                <a:cubicBezTo>
                  <a:pt x="2745541" y="5528"/>
                  <a:pt x="2760770" y="0"/>
                  <a:pt x="2776482" y="0"/>
                </a:cubicBezTo>
                <a:cubicBezTo>
                  <a:pt x="2856598" y="0"/>
                  <a:pt x="2936631" y="5167"/>
                  <a:pt x="3016706" y="7750"/>
                </a:cubicBezTo>
                <a:cubicBezTo>
                  <a:pt x="3022994" y="26615"/>
                  <a:pt x="3032732" y="41961"/>
                  <a:pt x="3016706" y="61994"/>
                </a:cubicBezTo>
                <a:cubicBezTo>
                  <a:pt x="3011603" y="68372"/>
                  <a:pt x="3001313" y="67499"/>
                  <a:pt x="2993459" y="69743"/>
                </a:cubicBezTo>
                <a:cubicBezTo>
                  <a:pt x="2983218" y="72669"/>
                  <a:pt x="2972703" y="74566"/>
                  <a:pt x="2962462" y="77492"/>
                </a:cubicBezTo>
                <a:cubicBezTo>
                  <a:pt x="2954608" y="79736"/>
                  <a:pt x="2947312" y="84161"/>
                  <a:pt x="2939215" y="85241"/>
                </a:cubicBezTo>
                <a:cubicBezTo>
                  <a:pt x="2908384" y="89352"/>
                  <a:pt x="2877152" y="89676"/>
                  <a:pt x="2846225" y="92990"/>
                </a:cubicBezTo>
                <a:cubicBezTo>
                  <a:pt x="2804811" y="97427"/>
                  <a:pt x="2763668" y="104203"/>
                  <a:pt x="2722238" y="108489"/>
                </a:cubicBezTo>
                <a:cubicBezTo>
                  <a:pt x="2688738" y="111955"/>
                  <a:pt x="2655079" y="113655"/>
                  <a:pt x="2621499" y="116238"/>
                </a:cubicBezTo>
                <a:cubicBezTo>
                  <a:pt x="2606001" y="118821"/>
                  <a:pt x="2590608" y="122151"/>
                  <a:pt x="2575004" y="123987"/>
                </a:cubicBezTo>
                <a:cubicBezTo>
                  <a:pt x="2443342" y="139476"/>
                  <a:pt x="2327778" y="135889"/>
                  <a:pt x="2187547" y="139485"/>
                </a:cubicBezTo>
                <a:cubicBezTo>
                  <a:pt x="2141052" y="142068"/>
                  <a:pt x="2094364" y="142273"/>
                  <a:pt x="2048062" y="147234"/>
                </a:cubicBezTo>
                <a:cubicBezTo>
                  <a:pt x="2021870" y="150040"/>
                  <a:pt x="1996126" y="156344"/>
                  <a:pt x="1970571" y="162733"/>
                </a:cubicBezTo>
                <a:cubicBezTo>
                  <a:pt x="1949906" y="167899"/>
                  <a:pt x="1929864" y="177471"/>
                  <a:pt x="1908577" y="178231"/>
                </a:cubicBezTo>
                <a:cubicBezTo>
                  <a:pt x="1712373" y="185238"/>
                  <a:pt x="1515954" y="183397"/>
                  <a:pt x="1319642" y="185980"/>
                </a:cubicBezTo>
                <a:lnTo>
                  <a:pt x="1242150" y="193729"/>
                </a:lnTo>
                <a:cubicBezTo>
                  <a:pt x="1211174" y="196545"/>
                  <a:pt x="1179979" y="197275"/>
                  <a:pt x="1149160" y="201478"/>
                </a:cubicBezTo>
                <a:cubicBezTo>
                  <a:pt x="1123060" y="205037"/>
                  <a:pt x="1097653" y="212647"/>
                  <a:pt x="1071669" y="216977"/>
                </a:cubicBezTo>
                <a:cubicBezTo>
                  <a:pt x="1056171" y="219560"/>
                  <a:pt x="1040728" y="222504"/>
                  <a:pt x="1025174" y="224726"/>
                </a:cubicBezTo>
                <a:cubicBezTo>
                  <a:pt x="991719" y="229505"/>
                  <a:pt x="916219" y="238119"/>
                  <a:pt x="885689" y="240224"/>
                </a:cubicBezTo>
                <a:cubicBezTo>
                  <a:pt x="649306" y="256526"/>
                  <a:pt x="407061" y="252513"/>
                  <a:pt x="172767" y="255722"/>
                </a:cubicBezTo>
                <a:cubicBezTo>
                  <a:pt x="154686" y="258305"/>
                  <a:pt x="136788" y="263472"/>
                  <a:pt x="118523" y="263472"/>
                </a:cubicBezTo>
                <a:cubicBezTo>
                  <a:pt x="-23108" y="263472"/>
                  <a:pt x="-18728" y="265310"/>
                  <a:pt x="33282" y="247973"/>
                </a:cubicBezTo>
                <a:cubicBezTo>
                  <a:pt x="53080" y="218278"/>
                  <a:pt x="-15796" y="205353"/>
                  <a:pt x="33282" y="18598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9" name="Hình tự do: Hình 28">
            <a:extLst>
              <a:ext uri="{FF2B5EF4-FFF2-40B4-BE49-F238E27FC236}">
                <a16:creationId xmlns:a16="http://schemas.microsoft.com/office/drawing/2014/main" id="{33239172-E6BF-BA58-7B04-8AE88D4E6850}"/>
              </a:ext>
            </a:extLst>
          </p:cNvPr>
          <p:cNvSpPr/>
          <p:nvPr/>
        </p:nvSpPr>
        <p:spPr>
          <a:xfrm rot="5400000" flipV="1">
            <a:off x="4854797" y="5032980"/>
            <a:ext cx="3522099" cy="127941"/>
          </a:xfrm>
          <a:custGeom>
            <a:avLst/>
            <a:gdLst>
              <a:gd name="connsiteX0" fmla="*/ 33282 w 3025440"/>
              <a:gd name="connsiteY0" fmla="*/ 185980 h 263528"/>
              <a:gd name="connsiteX1" fmla="*/ 327750 w 3025440"/>
              <a:gd name="connsiteY1" fmla="*/ 131736 h 263528"/>
              <a:gd name="connsiteX2" fmla="*/ 598971 w 3025440"/>
              <a:gd name="connsiteY2" fmla="*/ 123987 h 263528"/>
              <a:gd name="connsiteX3" fmla="*/ 645465 w 3025440"/>
              <a:gd name="connsiteY3" fmla="*/ 116238 h 263528"/>
              <a:gd name="connsiteX4" fmla="*/ 1280896 w 3025440"/>
              <a:gd name="connsiteY4" fmla="*/ 100739 h 263528"/>
              <a:gd name="connsiteX5" fmla="*/ 1404882 w 3025440"/>
              <a:gd name="connsiteY5" fmla="*/ 92990 h 263528"/>
              <a:gd name="connsiteX6" fmla="*/ 1474625 w 3025440"/>
              <a:gd name="connsiteY6" fmla="*/ 85241 h 263528"/>
              <a:gd name="connsiteX7" fmla="*/ 1559865 w 3025440"/>
              <a:gd name="connsiteY7" fmla="*/ 77492 h 263528"/>
              <a:gd name="connsiteX8" fmla="*/ 1614110 w 3025440"/>
              <a:gd name="connsiteY8" fmla="*/ 69743 h 263528"/>
              <a:gd name="connsiteX9" fmla="*/ 1947323 w 3025440"/>
              <a:gd name="connsiteY9" fmla="*/ 61994 h 263528"/>
              <a:gd name="connsiteX10" fmla="*/ 2327032 w 3025440"/>
              <a:gd name="connsiteY10" fmla="*/ 38746 h 263528"/>
              <a:gd name="connsiteX11" fmla="*/ 2536259 w 3025440"/>
              <a:gd name="connsiteY11" fmla="*/ 23248 h 263528"/>
              <a:gd name="connsiteX12" fmla="*/ 2667994 w 3025440"/>
              <a:gd name="connsiteY12" fmla="*/ 15499 h 263528"/>
              <a:gd name="connsiteX13" fmla="*/ 2729987 w 3025440"/>
              <a:gd name="connsiteY13" fmla="*/ 7750 h 263528"/>
              <a:gd name="connsiteX14" fmla="*/ 2776482 w 3025440"/>
              <a:gd name="connsiteY14" fmla="*/ 0 h 263528"/>
              <a:gd name="connsiteX15" fmla="*/ 3016706 w 3025440"/>
              <a:gd name="connsiteY15" fmla="*/ 7750 h 263528"/>
              <a:gd name="connsiteX16" fmla="*/ 3016706 w 3025440"/>
              <a:gd name="connsiteY16" fmla="*/ 61994 h 263528"/>
              <a:gd name="connsiteX17" fmla="*/ 2993459 w 3025440"/>
              <a:gd name="connsiteY17" fmla="*/ 69743 h 263528"/>
              <a:gd name="connsiteX18" fmla="*/ 2962462 w 3025440"/>
              <a:gd name="connsiteY18" fmla="*/ 77492 h 263528"/>
              <a:gd name="connsiteX19" fmla="*/ 2939215 w 3025440"/>
              <a:gd name="connsiteY19" fmla="*/ 85241 h 263528"/>
              <a:gd name="connsiteX20" fmla="*/ 2846225 w 3025440"/>
              <a:gd name="connsiteY20" fmla="*/ 92990 h 263528"/>
              <a:gd name="connsiteX21" fmla="*/ 2722238 w 3025440"/>
              <a:gd name="connsiteY21" fmla="*/ 108489 h 263528"/>
              <a:gd name="connsiteX22" fmla="*/ 2621499 w 3025440"/>
              <a:gd name="connsiteY22" fmla="*/ 116238 h 263528"/>
              <a:gd name="connsiteX23" fmla="*/ 2575004 w 3025440"/>
              <a:gd name="connsiteY23" fmla="*/ 123987 h 263528"/>
              <a:gd name="connsiteX24" fmla="*/ 2187547 w 3025440"/>
              <a:gd name="connsiteY24" fmla="*/ 139485 h 263528"/>
              <a:gd name="connsiteX25" fmla="*/ 2048062 w 3025440"/>
              <a:gd name="connsiteY25" fmla="*/ 147234 h 263528"/>
              <a:gd name="connsiteX26" fmla="*/ 1970571 w 3025440"/>
              <a:gd name="connsiteY26" fmla="*/ 162733 h 263528"/>
              <a:gd name="connsiteX27" fmla="*/ 1908577 w 3025440"/>
              <a:gd name="connsiteY27" fmla="*/ 178231 h 263528"/>
              <a:gd name="connsiteX28" fmla="*/ 1319642 w 3025440"/>
              <a:gd name="connsiteY28" fmla="*/ 185980 h 263528"/>
              <a:gd name="connsiteX29" fmla="*/ 1242150 w 3025440"/>
              <a:gd name="connsiteY29" fmla="*/ 193729 h 263528"/>
              <a:gd name="connsiteX30" fmla="*/ 1149160 w 3025440"/>
              <a:gd name="connsiteY30" fmla="*/ 201478 h 263528"/>
              <a:gd name="connsiteX31" fmla="*/ 1071669 w 3025440"/>
              <a:gd name="connsiteY31" fmla="*/ 216977 h 263528"/>
              <a:gd name="connsiteX32" fmla="*/ 1025174 w 3025440"/>
              <a:gd name="connsiteY32" fmla="*/ 224726 h 263528"/>
              <a:gd name="connsiteX33" fmla="*/ 885689 w 3025440"/>
              <a:gd name="connsiteY33" fmla="*/ 240224 h 263528"/>
              <a:gd name="connsiteX34" fmla="*/ 172767 w 3025440"/>
              <a:gd name="connsiteY34" fmla="*/ 255722 h 263528"/>
              <a:gd name="connsiteX35" fmla="*/ 118523 w 3025440"/>
              <a:gd name="connsiteY35" fmla="*/ 263472 h 263528"/>
              <a:gd name="connsiteX36" fmla="*/ 33282 w 3025440"/>
              <a:gd name="connsiteY36" fmla="*/ 247973 h 263528"/>
              <a:gd name="connsiteX37" fmla="*/ 33282 w 3025440"/>
              <a:gd name="connsiteY37" fmla="*/ 185980 h 26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025440" h="263528">
                <a:moveTo>
                  <a:pt x="33282" y="185980"/>
                </a:moveTo>
                <a:cubicBezTo>
                  <a:pt x="82360" y="166607"/>
                  <a:pt x="245984" y="138665"/>
                  <a:pt x="327750" y="131736"/>
                </a:cubicBezTo>
                <a:cubicBezTo>
                  <a:pt x="417871" y="124099"/>
                  <a:pt x="508564" y="126570"/>
                  <a:pt x="598971" y="123987"/>
                </a:cubicBezTo>
                <a:cubicBezTo>
                  <a:pt x="614469" y="121404"/>
                  <a:pt x="629861" y="118074"/>
                  <a:pt x="645465" y="116238"/>
                </a:cubicBezTo>
                <a:cubicBezTo>
                  <a:pt x="844197" y="92858"/>
                  <a:pt x="1146853" y="102627"/>
                  <a:pt x="1280896" y="100739"/>
                </a:cubicBezTo>
                <a:lnTo>
                  <a:pt x="1404882" y="92990"/>
                </a:lnTo>
                <a:cubicBezTo>
                  <a:pt x="1428198" y="91125"/>
                  <a:pt x="1451350" y="87568"/>
                  <a:pt x="1474625" y="85241"/>
                </a:cubicBezTo>
                <a:cubicBezTo>
                  <a:pt x="1503014" y="82402"/>
                  <a:pt x="1531509" y="80643"/>
                  <a:pt x="1559865" y="77492"/>
                </a:cubicBezTo>
                <a:cubicBezTo>
                  <a:pt x="1578019" y="75475"/>
                  <a:pt x="1595859" y="70473"/>
                  <a:pt x="1614110" y="69743"/>
                </a:cubicBezTo>
                <a:cubicBezTo>
                  <a:pt x="1725122" y="65303"/>
                  <a:pt x="1836252" y="64577"/>
                  <a:pt x="1947323" y="61994"/>
                </a:cubicBezTo>
                <a:cubicBezTo>
                  <a:pt x="2124560" y="42299"/>
                  <a:pt x="1973019" y="57711"/>
                  <a:pt x="2327032" y="38746"/>
                </a:cubicBezTo>
                <a:cubicBezTo>
                  <a:pt x="2603515" y="23935"/>
                  <a:pt x="2324328" y="38386"/>
                  <a:pt x="2536259" y="23248"/>
                </a:cubicBezTo>
                <a:cubicBezTo>
                  <a:pt x="2580135" y="20114"/>
                  <a:pt x="2624082" y="18082"/>
                  <a:pt x="2667994" y="15499"/>
                </a:cubicBezTo>
                <a:lnTo>
                  <a:pt x="2729987" y="7750"/>
                </a:lnTo>
                <a:cubicBezTo>
                  <a:pt x="2745541" y="5528"/>
                  <a:pt x="2760770" y="0"/>
                  <a:pt x="2776482" y="0"/>
                </a:cubicBezTo>
                <a:cubicBezTo>
                  <a:pt x="2856598" y="0"/>
                  <a:pt x="2936631" y="5167"/>
                  <a:pt x="3016706" y="7750"/>
                </a:cubicBezTo>
                <a:cubicBezTo>
                  <a:pt x="3022994" y="26615"/>
                  <a:pt x="3032732" y="41961"/>
                  <a:pt x="3016706" y="61994"/>
                </a:cubicBezTo>
                <a:cubicBezTo>
                  <a:pt x="3011603" y="68372"/>
                  <a:pt x="3001313" y="67499"/>
                  <a:pt x="2993459" y="69743"/>
                </a:cubicBezTo>
                <a:cubicBezTo>
                  <a:pt x="2983218" y="72669"/>
                  <a:pt x="2972703" y="74566"/>
                  <a:pt x="2962462" y="77492"/>
                </a:cubicBezTo>
                <a:cubicBezTo>
                  <a:pt x="2954608" y="79736"/>
                  <a:pt x="2947312" y="84161"/>
                  <a:pt x="2939215" y="85241"/>
                </a:cubicBezTo>
                <a:cubicBezTo>
                  <a:pt x="2908384" y="89352"/>
                  <a:pt x="2877152" y="89676"/>
                  <a:pt x="2846225" y="92990"/>
                </a:cubicBezTo>
                <a:cubicBezTo>
                  <a:pt x="2804811" y="97427"/>
                  <a:pt x="2763668" y="104203"/>
                  <a:pt x="2722238" y="108489"/>
                </a:cubicBezTo>
                <a:cubicBezTo>
                  <a:pt x="2688738" y="111955"/>
                  <a:pt x="2655079" y="113655"/>
                  <a:pt x="2621499" y="116238"/>
                </a:cubicBezTo>
                <a:cubicBezTo>
                  <a:pt x="2606001" y="118821"/>
                  <a:pt x="2590608" y="122151"/>
                  <a:pt x="2575004" y="123987"/>
                </a:cubicBezTo>
                <a:cubicBezTo>
                  <a:pt x="2443342" y="139476"/>
                  <a:pt x="2327778" y="135889"/>
                  <a:pt x="2187547" y="139485"/>
                </a:cubicBezTo>
                <a:cubicBezTo>
                  <a:pt x="2141052" y="142068"/>
                  <a:pt x="2094364" y="142273"/>
                  <a:pt x="2048062" y="147234"/>
                </a:cubicBezTo>
                <a:cubicBezTo>
                  <a:pt x="2021870" y="150040"/>
                  <a:pt x="1996126" y="156344"/>
                  <a:pt x="1970571" y="162733"/>
                </a:cubicBezTo>
                <a:cubicBezTo>
                  <a:pt x="1949906" y="167899"/>
                  <a:pt x="1929864" y="177471"/>
                  <a:pt x="1908577" y="178231"/>
                </a:cubicBezTo>
                <a:cubicBezTo>
                  <a:pt x="1712373" y="185238"/>
                  <a:pt x="1515954" y="183397"/>
                  <a:pt x="1319642" y="185980"/>
                </a:cubicBezTo>
                <a:lnTo>
                  <a:pt x="1242150" y="193729"/>
                </a:lnTo>
                <a:cubicBezTo>
                  <a:pt x="1211174" y="196545"/>
                  <a:pt x="1179979" y="197275"/>
                  <a:pt x="1149160" y="201478"/>
                </a:cubicBezTo>
                <a:cubicBezTo>
                  <a:pt x="1123060" y="205037"/>
                  <a:pt x="1097653" y="212647"/>
                  <a:pt x="1071669" y="216977"/>
                </a:cubicBezTo>
                <a:cubicBezTo>
                  <a:pt x="1056171" y="219560"/>
                  <a:pt x="1040728" y="222504"/>
                  <a:pt x="1025174" y="224726"/>
                </a:cubicBezTo>
                <a:cubicBezTo>
                  <a:pt x="991719" y="229505"/>
                  <a:pt x="916219" y="238119"/>
                  <a:pt x="885689" y="240224"/>
                </a:cubicBezTo>
                <a:cubicBezTo>
                  <a:pt x="649306" y="256526"/>
                  <a:pt x="407061" y="252513"/>
                  <a:pt x="172767" y="255722"/>
                </a:cubicBezTo>
                <a:cubicBezTo>
                  <a:pt x="154686" y="258305"/>
                  <a:pt x="136788" y="263472"/>
                  <a:pt x="118523" y="263472"/>
                </a:cubicBezTo>
                <a:cubicBezTo>
                  <a:pt x="-23108" y="263472"/>
                  <a:pt x="-18728" y="265310"/>
                  <a:pt x="33282" y="247973"/>
                </a:cubicBezTo>
                <a:cubicBezTo>
                  <a:pt x="53080" y="218278"/>
                  <a:pt x="-15796" y="205353"/>
                  <a:pt x="33282" y="18598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026" name="Picture 2" descr="Phrynium Leaf Isolated On White Background Stock Photo 757820566 |  Shutterstock">
            <a:extLst>
              <a:ext uri="{FF2B5EF4-FFF2-40B4-BE49-F238E27FC236}">
                <a16:creationId xmlns:a16="http://schemas.microsoft.com/office/drawing/2014/main" id="{F367DC45-C881-A6BB-F8EC-4D03175FE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9821" r="92411">
                        <a14:foregroundMark x1="88839" y1="53929" x2="92411" y2="71786"/>
                        <a14:foregroundMark x1="92411" y1="71786" x2="92411" y2="73571"/>
                        <a14:backgroundMark x1="37054" y1="49643" x2="42634" y2="61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1022">
            <a:off x="3821045" y="3743593"/>
            <a:ext cx="4734488" cy="295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hrynium Leaf Isolated On White Background Stock Photo 757820566 |  Shutterstock">
            <a:extLst>
              <a:ext uri="{FF2B5EF4-FFF2-40B4-BE49-F238E27FC236}">
                <a16:creationId xmlns:a16="http://schemas.microsoft.com/office/drawing/2014/main" id="{225F59E2-799D-134F-47F5-59F50465F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9821" r="92411">
                        <a14:foregroundMark x1="88839" y1="53929" x2="92411" y2="71786"/>
                        <a14:foregroundMark x1="92411" y1="71786" x2="92411" y2="73571"/>
                        <a14:backgroundMark x1="45089" y1="62500" x2="3817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93402">
            <a:off x="4709169" y="3994357"/>
            <a:ext cx="4688457" cy="295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Nhóm 14">
            <a:extLst>
              <a:ext uri="{FF2B5EF4-FFF2-40B4-BE49-F238E27FC236}">
                <a16:creationId xmlns:a16="http://schemas.microsoft.com/office/drawing/2014/main" id="{0B871962-6C73-E80F-0EE5-50F55C059E66}"/>
              </a:ext>
            </a:extLst>
          </p:cNvPr>
          <p:cNvGrpSpPr/>
          <p:nvPr/>
        </p:nvGrpSpPr>
        <p:grpSpPr>
          <a:xfrm>
            <a:off x="5560857" y="4094821"/>
            <a:ext cx="2032035" cy="1646159"/>
            <a:chOff x="2769103" y="2386898"/>
            <a:chExt cx="1903114" cy="1733889"/>
          </a:xfrm>
        </p:grpSpPr>
        <p:pic>
          <p:nvPicPr>
            <p:cNvPr id="19" name="Hình ảnh 18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D7571CD5-1856-2CC7-4405-ED7F68E6C5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6377" b="63865" l="6667" r="63004">
                          <a14:foregroundMark x1="52234" y1="41739" x2="53187" y2="52754"/>
                          <a14:foregroundMark x1="53187" y1="52754" x2="50916" y2="55845"/>
                          <a14:foregroundMark x1="47985" y1="49952" x2="46374" y2="57681"/>
                          <a14:foregroundMark x1="47619" y1="59710" x2="54872" y2="57971"/>
                          <a14:foregroundMark x1="54872" y1="57971" x2="54872" y2="57971"/>
                          <a14:foregroundMark x1="48352" y1="63382" x2="51355" y2="63865"/>
                          <a14:foregroundMark x1="60733" y1="45894" x2="63004" y2="54783"/>
                          <a14:backgroundMark x1="36410" y1="25700" x2="28938" y2="39807"/>
                          <a14:backgroundMark x1="28938" y1="39807" x2="28864" y2="40097"/>
                          <a14:backgroundMark x1="28645" y1="28116" x2="30842" y2="50725"/>
                          <a14:backgroundMark x1="24689" y1="28309" x2="36923" y2="34010"/>
                          <a14:backgroundMark x1="36923" y1="34010" x2="36996" y2="33913"/>
                          <a14:backgroundMark x1="23590" y1="29565" x2="41758" y2="25217"/>
                          <a14:backgroundMark x1="26154" y1="26184" x2="44908" y2="23188"/>
                          <a14:backgroundMark x1="44908" y1="23188" x2="44908" y2="23188"/>
                          <a14:backgroundMark x1="27619" y1="24155" x2="55311" y2="21932"/>
                          <a14:backgroundMark x1="55311" y1="21932" x2="41905" y2="32947"/>
                          <a14:backgroundMark x1="41905" y1="32947" x2="30110" y2="53140"/>
                          <a14:backgroundMark x1="30110" y1="53140" x2="24542" y2="34879"/>
                          <a14:backgroundMark x1="24542" y1="34879" x2="24982" y2="56618"/>
                          <a14:backgroundMark x1="24982" y1="56618" x2="34579" y2="50531"/>
                          <a14:backgroundMark x1="34579" y1="50531" x2="47253" y2="27440"/>
                          <a14:backgroundMark x1="47253" y1="27440" x2="55824" y2="20483"/>
                          <a14:backgroundMark x1="55824" y1="20483" x2="65568" y2="19324"/>
                          <a14:backgroundMark x1="93333" y1="69758" x2="93333" y2="69758"/>
                        </a14:backgroundRemoval>
                      </a14:imgEffect>
                    </a14:imgLayer>
                  </a14:imgProps>
                </a:ext>
              </a:extLst>
            </a:blip>
            <a:srcRect l="39299" t="56221" r="32645" b="34818"/>
            <a:stretch/>
          </p:blipFill>
          <p:spPr>
            <a:xfrm>
              <a:off x="3126833" y="3094937"/>
              <a:ext cx="1434796" cy="710826"/>
            </a:xfrm>
            <a:prstGeom prst="rect">
              <a:avLst/>
            </a:prstGeom>
          </p:spPr>
        </p:pic>
        <p:pic>
          <p:nvPicPr>
            <p:cNvPr id="10" name="Hình ảnh 9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68DF01E4-9500-47BF-5622-CC4547348F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6377" b="63865" l="6667" r="63004">
                          <a14:foregroundMark x1="52234" y1="41739" x2="52641" y2="46444"/>
                          <a14:foregroundMark x1="47985" y1="49952" x2="46374" y2="57681"/>
                          <a14:foregroundMark x1="47619" y1="59710" x2="54872" y2="57971"/>
                          <a14:foregroundMark x1="54872" y1="57971" x2="54872" y2="57971"/>
                          <a14:foregroundMark x1="48352" y1="63382" x2="51355" y2="63865"/>
                          <a14:foregroundMark x1="60733" y1="45894" x2="63004" y2="54783"/>
                          <a14:backgroundMark x1="36410" y1="25700" x2="28938" y2="39807"/>
                          <a14:backgroundMark x1="28938" y1="39807" x2="28864" y2="40097"/>
                          <a14:backgroundMark x1="28645" y1="28116" x2="30842" y2="50725"/>
                          <a14:backgroundMark x1="24689" y1="28309" x2="36923" y2="34010"/>
                          <a14:backgroundMark x1="36923" y1="34010" x2="36996" y2="33913"/>
                          <a14:backgroundMark x1="23590" y1="29565" x2="41758" y2="25217"/>
                          <a14:backgroundMark x1="26154" y1="26184" x2="44908" y2="23188"/>
                          <a14:backgroundMark x1="44908" y1="23188" x2="44908" y2="23188"/>
                          <a14:backgroundMark x1="27619" y1="24155" x2="55311" y2="21932"/>
                          <a14:backgroundMark x1="55311" y1="21932" x2="41905" y2="32947"/>
                          <a14:backgroundMark x1="41905" y1="32947" x2="30110" y2="53140"/>
                          <a14:backgroundMark x1="30110" y1="53140" x2="24542" y2="34879"/>
                          <a14:backgroundMark x1="24542" y1="34879" x2="24982" y2="56618"/>
                          <a14:backgroundMark x1="24982" y1="56618" x2="34579" y2="50531"/>
                          <a14:backgroundMark x1="34579" y1="50531" x2="47253" y2="27440"/>
                          <a14:backgroundMark x1="47253" y1="27440" x2="55824" y2="20483"/>
                          <a14:backgroundMark x1="55824" y1="20483" x2="65568" y2="19324"/>
                          <a14:backgroundMark x1="93333" y1="69758" x2="93333" y2="69758"/>
                          <a14:backgroundMark x1="51575" y1="51401" x2="57070" y2="49275"/>
                          <a14:backgroundMark x1="51062" y1="53430" x2="58095" y2="49179"/>
                          <a14:backgroundMark x1="58095" y1="49179" x2="50696" y2="53333"/>
                          <a14:backgroundMark x1="50696" y1="53333" x2="54579" y2="49952"/>
                          <a14:backgroundMark x1="51282" y1="49372" x2="53993" y2="47923"/>
                          <a14:backgroundMark x1="52308" y1="48502" x2="53993" y2="47150"/>
                          <a14:backgroundMark x1="52161" y1="47633" x2="53773" y2="46957"/>
                          <a14:backgroundMark x1="51355" y1="54783" x2="53846" y2="53333"/>
                          <a14:backgroundMark x1="87253" y1="54976" x2="87253" y2="54976"/>
                        </a14:backgroundRemoval>
                      </a14:imgEffect>
                    </a14:imgLayer>
                  </a14:imgProps>
                </a:ext>
              </a:extLst>
            </a:blip>
            <a:srcRect l="39299" t="31472" r="32645" b="34818"/>
            <a:stretch/>
          </p:blipFill>
          <p:spPr>
            <a:xfrm>
              <a:off x="2769103" y="2386898"/>
              <a:ext cx="1903114" cy="1733889"/>
            </a:xfrm>
            <a:prstGeom prst="rect">
              <a:avLst/>
            </a:prstGeom>
          </p:spPr>
        </p:pic>
      </p:grpSp>
      <p:pic>
        <p:nvPicPr>
          <p:cNvPr id="12" name="Hình ảnh 11" descr="Ảnh có chứa văn bản&#10;&#10;Mô tả được tạo tự động">
            <a:extLst>
              <a:ext uri="{FF2B5EF4-FFF2-40B4-BE49-F238E27FC236}">
                <a16:creationId xmlns:a16="http://schemas.microsoft.com/office/drawing/2014/main" id="{49465A9F-01A1-E554-48F8-FD47FDDF1F11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377" b="64444" l="6667" r="97656">
                        <a14:foregroundMark x1="52733" y1="47509" x2="53187" y2="52754"/>
                        <a14:foregroundMark x1="52234" y1="41739" x2="52404" y2="43708"/>
                        <a14:foregroundMark x1="53187" y1="52754" x2="52697" y2="53421"/>
                        <a14:foregroundMark x1="47337" y1="53063" x2="46374" y2="57681"/>
                        <a14:foregroundMark x1="47985" y1="49952" x2="47490" y2="52329"/>
                        <a14:foregroundMark x1="47619" y1="59710" x2="54872" y2="57971"/>
                        <a14:foregroundMark x1="54872" y1="57971" x2="54872" y2="57971"/>
                        <a14:foregroundMark x1="48352" y1="63382" x2="51355" y2="63865"/>
                        <a14:foregroundMark x1="61514" y1="48952" x2="63004" y2="54783"/>
                        <a14:foregroundMark x1="55812" y1="52286" x2="58210" y2="49805"/>
                        <a14:foregroundMark x1="54799" y1="53333" x2="55299" y2="52816"/>
                        <a14:foregroundMark x1="97656" y1="64444" x2="97656" y2="64444"/>
                        <a14:foregroundMark x1="56996" y1="48019" x2="59927" y2="47923"/>
                        <a14:foregroundMark x1="54505" y1="53720" x2="55352" y2="53126"/>
                        <a14:backgroundMark x1="36410" y1="25700" x2="28938" y2="39807"/>
                        <a14:backgroundMark x1="28938" y1="39807" x2="28864" y2="40097"/>
                        <a14:backgroundMark x1="28645" y1="28116" x2="30842" y2="50725"/>
                        <a14:backgroundMark x1="24689" y1="28309" x2="36923" y2="34010"/>
                        <a14:backgroundMark x1="36923" y1="34010" x2="36996" y2="33913"/>
                        <a14:backgroundMark x1="23590" y1="29565" x2="41758" y2="25217"/>
                        <a14:backgroundMark x1="26154" y1="26184" x2="44908" y2="23188"/>
                        <a14:backgroundMark x1="44908" y1="23188" x2="44908" y2="23188"/>
                        <a14:backgroundMark x1="27619" y1="24155" x2="55311" y2="21932"/>
                        <a14:backgroundMark x1="55311" y1="21932" x2="41905" y2="32947"/>
                        <a14:backgroundMark x1="41905" y1="32947" x2="30110" y2="53140"/>
                        <a14:backgroundMark x1="30110" y1="53140" x2="24542" y2="34879"/>
                        <a14:backgroundMark x1="24542" y1="34879" x2="24982" y2="56618"/>
                        <a14:backgroundMark x1="24982" y1="56618" x2="34579" y2="50531"/>
                        <a14:backgroundMark x1="34579" y1="50531" x2="47253" y2="27440"/>
                        <a14:backgroundMark x1="47253" y1="27440" x2="55824" y2="20483"/>
                        <a14:backgroundMark x1="55824" y1="20483" x2="65568" y2="19324"/>
                        <a14:backgroundMark x1="93333" y1="69758" x2="93333" y2="69758"/>
                        <a14:backgroundMark x1="49963" y1="47053" x2="54725" y2="45217"/>
                        <a14:backgroundMark x1="54320" y1="55046" x2="57729" y2="54879"/>
                        <a14:backgroundMark x1="49817" y1="55266" x2="54216" y2="55051"/>
                        <a14:backgroundMark x1="58417" y1="46259" x2="58462" y2="45700"/>
                        <a14:backgroundMark x1="57729" y1="54879" x2="57882" y2="52959"/>
                        <a14:backgroundMark x1="58462" y1="45700" x2="50330" y2="45314"/>
                        <a14:backgroundMark x1="50330" y1="45314" x2="49524" y2="54976"/>
                        <a14:backgroundMark x1="49524" y1="54976" x2="49451" y2="55072"/>
                        <a14:backgroundMark x1="59194" y1="54493" x2="60366" y2="53430"/>
                        <a14:backgroundMark x1="60000" y1="50145" x2="59780" y2="56135"/>
                        <a14:backgroundMark x1="53893" y1="55520" x2="55238" y2="55362"/>
                        <a14:backgroundMark x1="51136" y1="55845" x2="53840" y2="55527"/>
                        <a14:backgroundMark x1="50769" y1="56522" x2="49158" y2="49855"/>
                        <a14:backgroundMark x1="49231" y1="51884" x2="49158" y2="45700"/>
                        <a14:backgroundMark x1="82051" y1="44155" x2="82051" y2="44155"/>
                        <a14:backgroundMark x1="89597" y1="46473" x2="89597" y2="46473"/>
                        <a14:backgroundMark x1="90989" y1="47246" x2="90989" y2="47246"/>
                        <a14:backgroundMark x1="49011" y1="51884" x2="49817" y2="56232"/>
                        <a14:backgroundMark x1="59840" y1="48106" x2="60073" y2="48502"/>
                        <a14:backgroundMark x1="58535" y1="45894" x2="58744" y2="46249"/>
                        <a14:backgroundMark x1="59487" y1="46473" x2="60733" y2="49469"/>
                        <a14:backgroundMark x1="59341" y1="45411" x2="59702" y2="46217"/>
                        <a14:backgroundMark x1="58608" y1="45121" x2="59927" y2="45990"/>
                        <a14:backgroundMark x1="49524" y1="45990" x2="50989" y2="45894"/>
                        <a14:backgroundMark x1="49524" y1="53720" x2="49231" y2="56812"/>
                        <a14:backgroundMark x1="48791" y1="51304" x2="49011" y2="54879"/>
                        <a14:backgroundMark x1="53260" y1="55749" x2="57582" y2="55942"/>
                        <a14:backgroundMark x1="54652" y1="54976" x2="57363" y2="53333"/>
                        <a14:backgroundMark x1="55018" y1="54396" x2="58535" y2="52174"/>
                        <a14:backgroundMark x1="59560" y1="47246" x2="60073" y2="48792"/>
                        <a14:backgroundMark x1="84689" y1="70725" x2="84689" y2="70725"/>
                      </a14:backgroundRemoval>
                    </a14:imgEffect>
                  </a14:imgLayer>
                </a14:imgProps>
              </a:ext>
            </a:extLst>
          </a:blip>
          <a:srcRect l="49291" t="45292" r="39858" b="43959"/>
          <a:stretch/>
        </p:blipFill>
        <p:spPr>
          <a:xfrm>
            <a:off x="5968980" y="4576784"/>
            <a:ext cx="1248384" cy="937713"/>
          </a:xfrm>
          <a:prstGeom prst="rect">
            <a:avLst/>
          </a:prstGeom>
        </p:spPr>
      </p:pic>
      <p:pic>
        <p:nvPicPr>
          <p:cNvPr id="21" name="Hình ảnh 20" descr="Ảnh có chứa cờ&#10;&#10;Mô tả được tạo tự động">
            <a:extLst>
              <a:ext uri="{FF2B5EF4-FFF2-40B4-BE49-F238E27FC236}">
                <a16:creationId xmlns:a16="http://schemas.microsoft.com/office/drawing/2014/main" id="{41823FC5-F733-5DE3-151C-E3BBFBF22B7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32387" y="4434905"/>
            <a:ext cx="1038979" cy="1038979"/>
          </a:xfrm>
          <a:prstGeom prst="rect">
            <a:avLst/>
          </a:prstGeom>
        </p:spPr>
      </p:pic>
      <p:pic>
        <p:nvPicPr>
          <p:cNvPr id="16" name="Hình ảnh 15" descr="Ảnh có chứa văn bản&#10;&#10;Mô tả được tạo tự động">
            <a:extLst>
              <a:ext uri="{FF2B5EF4-FFF2-40B4-BE49-F238E27FC236}">
                <a16:creationId xmlns:a16="http://schemas.microsoft.com/office/drawing/2014/main" id="{0170F71D-432B-AF98-42E6-E417F16EB0E6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3092" b="91208" l="50037" r="93040">
                        <a14:foregroundMark x1="61392" y1="69855" x2="65934" y2="77778"/>
                        <a14:foregroundMark x1="65934" y1="77778" x2="65934" y2="77778"/>
                        <a14:foregroundMark x1="62637" y1="66957" x2="68645" y2="73237"/>
                        <a14:foregroundMark x1="56190" y1="64348" x2="58462" y2="64638"/>
                        <a14:foregroundMark x1="55604" y1="63961" x2="57729" y2="63382"/>
                        <a14:foregroundMark x1="56117" y1="63188" x2="57582" y2="63092"/>
                        <a14:foregroundMark x1="51722" y1="74396" x2="51282" y2="82222"/>
                        <a14:foregroundMark x1="50037" y1="81449" x2="50476" y2="83478"/>
                        <a14:foregroundMark x1="64396" y1="91014" x2="65934" y2="91208"/>
                        <a14:foregroundMark x1="93040" y1="85507" x2="93040" y2="85507"/>
                        <a14:backgroundMark x1="73480" y1="73430" x2="73773" y2="77971"/>
                        <a14:backgroundMark x1="51575" y1="72657" x2="52454" y2="66763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50000" t="61621" r="24799" b="6490"/>
          <a:stretch/>
        </p:blipFill>
        <p:spPr>
          <a:xfrm rot="20184374">
            <a:off x="5538122" y="3980396"/>
            <a:ext cx="2620965" cy="251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6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  <p:bldP spid="28" grpId="1" animBg="1"/>
      <p:bldP spid="29" grpId="0" animBg="1"/>
      <p:bldP spid="2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54"/>
          <p:cNvSpPr/>
          <p:nvPr/>
        </p:nvSpPr>
        <p:spPr>
          <a:xfrm>
            <a:off x="7207621" y="179257"/>
            <a:ext cx="91411" cy="91411"/>
          </a:xfrm>
          <a:custGeom>
            <a:avLst/>
            <a:gdLst/>
            <a:ahLst/>
            <a:cxnLst/>
            <a:rect l="l" t="t" r="r" b="b"/>
            <a:pathLst>
              <a:path w="1430" h="1430" extrusionOk="0">
                <a:moveTo>
                  <a:pt x="715" y="1"/>
                </a:moveTo>
                <a:lnTo>
                  <a:pt x="560" y="13"/>
                </a:lnTo>
                <a:lnTo>
                  <a:pt x="310" y="120"/>
                </a:lnTo>
                <a:lnTo>
                  <a:pt x="107" y="322"/>
                </a:lnTo>
                <a:lnTo>
                  <a:pt x="0" y="572"/>
                </a:lnTo>
                <a:lnTo>
                  <a:pt x="0" y="715"/>
                </a:lnTo>
                <a:lnTo>
                  <a:pt x="0" y="870"/>
                </a:lnTo>
                <a:lnTo>
                  <a:pt x="107" y="1120"/>
                </a:lnTo>
                <a:lnTo>
                  <a:pt x="310" y="1323"/>
                </a:lnTo>
                <a:lnTo>
                  <a:pt x="560" y="1430"/>
                </a:lnTo>
                <a:lnTo>
                  <a:pt x="858" y="1430"/>
                </a:lnTo>
                <a:lnTo>
                  <a:pt x="1108" y="1323"/>
                </a:lnTo>
                <a:lnTo>
                  <a:pt x="1310" y="1120"/>
                </a:lnTo>
                <a:lnTo>
                  <a:pt x="1417" y="870"/>
                </a:lnTo>
                <a:lnTo>
                  <a:pt x="1429" y="715"/>
                </a:lnTo>
                <a:lnTo>
                  <a:pt x="1417" y="572"/>
                </a:lnTo>
                <a:lnTo>
                  <a:pt x="1310" y="322"/>
                </a:lnTo>
                <a:lnTo>
                  <a:pt x="1108" y="120"/>
                </a:lnTo>
                <a:lnTo>
                  <a:pt x="858" y="13"/>
                </a:lnTo>
                <a:lnTo>
                  <a:pt x="71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Hình ảnh 7" descr="Ảnh có chứa chỗ ngồi, đồ nội thất, phân, bàn&#10;&#10;Mô tả được tạo tự động">
            <a:extLst>
              <a:ext uri="{FF2B5EF4-FFF2-40B4-BE49-F238E27FC236}">
                <a16:creationId xmlns:a16="http://schemas.microsoft.com/office/drawing/2014/main" id="{1D8104A7-E2C4-1744-4D0B-1B19F5EB3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5827" y="4309980"/>
            <a:ext cx="3986173" cy="2435817"/>
          </a:xfrm>
          <a:prstGeom prst="rect">
            <a:avLst/>
          </a:prstGeom>
        </p:spPr>
      </p:pic>
      <p:pic>
        <p:nvPicPr>
          <p:cNvPr id="12" name="Hình ảnh 11" descr="Ảnh có chứa văn bản&#10;&#10;Mô tả được tạo tự động">
            <a:extLst>
              <a:ext uri="{FF2B5EF4-FFF2-40B4-BE49-F238E27FC236}">
                <a16:creationId xmlns:a16="http://schemas.microsoft.com/office/drawing/2014/main" id="{E3D3A167-1C3A-852A-1AB3-CFA7206FB9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092" b="91208" l="50037" r="93040">
                        <a14:foregroundMark x1="61392" y1="69855" x2="65934" y2="77778"/>
                        <a14:foregroundMark x1="65934" y1="77778" x2="65934" y2="77778"/>
                        <a14:foregroundMark x1="62637" y1="66957" x2="68645" y2="73237"/>
                        <a14:foregroundMark x1="56190" y1="64348" x2="58462" y2="64638"/>
                        <a14:foregroundMark x1="55604" y1="63961" x2="57729" y2="63382"/>
                        <a14:foregroundMark x1="56117" y1="63188" x2="57582" y2="63092"/>
                        <a14:foregroundMark x1="51722" y1="74396" x2="51282" y2="82222"/>
                        <a14:foregroundMark x1="50037" y1="81449" x2="50476" y2="83478"/>
                        <a14:foregroundMark x1="64396" y1="91014" x2="65934" y2="91208"/>
                        <a14:foregroundMark x1="93040" y1="85507" x2="93040" y2="85507"/>
                        <a14:backgroundMark x1="73480" y1="73430" x2="73773" y2="77971"/>
                      </a14:backgroundRemoval>
                    </a14:imgEffect>
                  </a14:imgLayer>
                </a14:imgProps>
              </a:ext>
            </a:extLst>
          </a:blip>
          <a:srcRect l="50000" t="61621" r="24799" b="6490"/>
          <a:stretch/>
        </p:blipFill>
        <p:spPr>
          <a:xfrm>
            <a:off x="9202698" y="3769675"/>
            <a:ext cx="1747711" cy="1676848"/>
          </a:xfrm>
          <a:prstGeom prst="rect">
            <a:avLst/>
          </a:prstGeom>
        </p:spPr>
      </p:pic>
      <p:pic>
        <p:nvPicPr>
          <p:cNvPr id="14" name="Hình ảnh 13" descr="Ảnh có chứa văn bản&#10;&#10;Mô tả được tạo tự động">
            <a:extLst>
              <a:ext uri="{FF2B5EF4-FFF2-40B4-BE49-F238E27FC236}">
                <a16:creationId xmlns:a16="http://schemas.microsoft.com/office/drawing/2014/main" id="{3175BF76-F143-395A-7277-9F8B6FE5EB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092" b="91208" l="50037" r="93040">
                        <a14:foregroundMark x1="61392" y1="69855" x2="65934" y2="77778"/>
                        <a14:foregroundMark x1="65934" y1="77778" x2="65934" y2="77778"/>
                        <a14:foregroundMark x1="62637" y1="66957" x2="68645" y2="73237"/>
                        <a14:foregroundMark x1="56190" y1="64348" x2="58462" y2="64638"/>
                        <a14:foregroundMark x1="55604" y1="63961" x2="57729" y2="63382"/>
                        <a14:foregroundMark x1="56117" y1="63188" x2="57582" y2="63092"/>
                        <a14:foregroundMark x1="51722" y1="74396" x2="51282" y2="82222"/>
                        <a14:foregroundMark x1="50037" y1="81449" x2="50476" y2="83478"/>
                        <a14:foregroundMark x1="64396" y1="91014" x2="65934" y2="91208"/>
                        <a14:foregroundMark x1="93040" y1="85507" x2="93040" y2="85507"/>
                        <a14:backgroundMark x1="73480" y1="73430" x2="73773" y2="77971"/>
                      </a14:backgroundRemoval>
                    </a14:imgEffect>
                  </a14:imgLayer>
                </a14:imgProps>
              </a:ext>
            </a:extLst>
          </a:blip>
          <a:srcRect l="50000" t="61621" r="24799" b="6490"/>
          <a:stretch/>
        </p:blipFill>
        <p:spPr>
          <a:xfrm>
            <a:off x="10391698" y="3058228"/>
            <a:ext cx="1747711" cy="1676848"/>
          </a:xfrm>
          <a:prstGeom prst="rect">
            <a:avLst/>
          </a:prstGeom>
        </p:spPr>
      </p:pic>
      <p:pic>
        <p:nvPicPr>
          <p:cNvPr id="15" name="Hình ảnh 14" descr="Ảnh có chứa văn bản&#10;&#10;Mô tả được tạo tự động">
            <a:extLst>
              <a:ext uri="{FF2B5EF4-FFF2-40B4-BE49-F238E27FC236}">
                <a16:creationId xmlns:a16="http://schemas.microsoft.com/office/drawing/2014/main" id="{C4223BD2-0ECE-1B7E-DFE8-904E5BF1BA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092" b="91208" l="50037" r="93040">
                        <a14:foregroundMark x1="61392" y1="69855" x2="65934" y2="77778"/>
                        <a14:foregroundMark x1="65934" y1="77778" x2="65934" y2="77778"/>
                        <a14:foregroundMark x1="62637" y1="66957" x2="68645" y2="73237"/>
                        <a14:foregroundMark x1="56190" y1="64348" x2="58462" y2="64638"/>
                        <a14:foregroundMark x1="55604" y1="63961" x2="57729" y2="63382"/>
                        <a14:foregroundMark x1="56117" y1="63188" x2="57582" y2="63092"/>
                        <a14:foregroundMark x1="51722" y1="74396" x2="51282" y2="82222"/>
                        <a14:foregroundMark x1="50037" y1="81449" x2="50476" y2="83478"/>
                        <a14:foregroundMark x1="64396" y1="91014" x2="65934" y2="91208"/>
                        <a14:foregroundMark x1="93040" y1="85507" x2="93040" y2="85507"/>
                        <a14:backgroundMark x1="73480" y1="73430" x2="73773" y2="77971"/>
                      </a14:backgroundRemoval>
                    </a14:imgEffect>
                  </a14:imgLayer>
                </a14:imgProps>
              </a:ext>
            </a:extLst>
          </a:blip>
          <a:srcRect l="50000" t="61621" r="24799" b="6490"/>
          <a:stretch/>
        </p:blipFill>
        <p:spPr>
          <a:xfrm>
            <a:off x="9575913" y="3141147"/>
            <a:ext cx="1747711" cy="1676848"/>
          </a:xfrm>
          <a:prstGeom prst="rect">
            <a:avLst/>
          </a:prstGeom>
        </p:spPr>
      </p:pic>
      <p:pic>
        <p:nvPicPr>
          <p:cNvPr id="16" name="Hình ảnh 15" descr="Ảnh có chứa văn bản&#10;&#10;Mô tả được tạo tự động">
            <a:extLst>
              <a:ext uri="{FF2B5EF4-FFF2-40B4-BE49-F238E27FC236}">
                <a16:creationId xmlns:a16="http://schemas.microsoft.com/office/drawing/2014/main" id="{C59D0365-E39D-012C-CA20-729825CBF6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092" b="91208" l="50037" r="93040">
                        <a14:foregroundMark x1="61392" y1="69855" x2="65934" y2="77778"/>
                        <a14:foregroundMark x1="65934" y1="77778" x2="65934" y2="77778"/>
                        <a14:foregroundMark x1="62637" y1="66957" x2="68645" y2="73237"/>
                        <a14:foregroundMark x1="56190" y1="64348" x2="58462" y2="64638"/>
                        <a14:foregroundMark x1="55604" y1="63961" x2="57729" y2="63382"/>
                        <a14:foregroundMark x1="56117" y1="63188" x2="57582" y2="63092"/>
                        <a14:foregroundMark x1="51722" y1="74396" x2="51282" y2="82222"/>
                        <a14:foregroundMark x1="50037" y1="81449" x2="50476" y2="83478"/>
                        <a14:foregroundMark x1="64396" y1="91014" x2="65934" y2="91208"/>
                        <a14:foregroundMark x1="93040" y1="85507" x2="93040" y2="85507"/>
                        <a14:backgroundMark x1="73480" y1="73430" x2="73773" y2="77971"/>
                      </a14:backgroundRemoval>
                    </a14:imgEffect>
                  </a14:imgLayer>
                </a14:imgProps>
              </a:ext>
            </a:extLst>
          </a:blip>
          <a:srcRect l="50000" t="61621" r="24799" b="6490"/>
          <a:stretch/>
        </p:blipFill>
        <p:spPr>
          <a:xfrm>
            <a:off x="8518826" y="3471555"/>
            <a:ext cx="1747711" cy="1676848"/>
          </a:xfrm>
          <a:prstGeom prst="rect">
            <a:avLst/>
          </a:prstGeom>
        </p:spPr>
      </p:pic>
      <p:pic>
        <p:nvPicPr>
          <p:cNvPr id="11" name="Hình ảnh 10" descr="Ảnh có chứa trong nhà, đồ chơi, búp bê&#10;&#10;Mô tả được tạo tự động">
            <a:extLst>
              <a:ext uri="{FF2B5EF4-FFF2-40B4-BE49-F238E27FC236}">
                <a16:creationId xmlns:a16="http://schemas.microsoft.com/office/drawing/2014/main" id="{89766459-EECC-9587-586A-1B7441AC0B8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070" b="60918" l="66698" r="87992">
                        <a14:foregroundMark x1="66698" y1="50475" x2="67824" y2="54272"/>
                        <a14:foregroundMark x1="71107" y1="58070" x2="78612" y2="59494"/>
                        <a14:foregroundMark x1="71764" y1="60127" x2="77111" y2="60918"/>
                        <a14:backgroundMark x1="71388" y1="46677" x2="82083" y2="46677"/>
                        <a14:backgroundMark x1="68011" y1="46994" x2="88555" y2="45570"/>
                        <a14:backgroundMark x1="70638" y1="48576" x2="84803" y2="49367"/>
                        <a14:backgroundMark x1="73171" y1="47785" x2="80206" y2="47785"/>
                        <a14:backgroundMark x1="84897" y1="47468" x2="86398" y2="46519"/>
                        <a14:backgroundMark x1="69137" y1="48101" x2="74015" y2="48418"/>
                        <a14:backgroundMark x1="73452" y1="49209" x2="74672" y2="49367"/>
                        <a14:backgroundMark x1="73452" y1="49684" x2="75985" y2="49525"/>
                      </a14:backgroundRemoval>
                    </a14:imgEffect>
                  </a14:imgLayer>
                </a14:imgProps>
              </a:ext>
            </a:extLst>
          </a:blip>
          <a:srcRect l="65453" t="29908" r="9268" b="38395"/>
          <a:stretch/>
        </p:blipFill>
        <p:spPr>
          <a:xfrm>
            <a:off x="8657274" y="2782555"/>
            <a:ext cx="3430148" cy="2736293"/>
          </a:xfrm>
          <a:prstGeom prst="rect">
            <a:avLst/>
          </a:prstGeom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1F653566-C8C2-66DE-2BDC-98611F2C7395}"/>
              </a:ext>
            </a:extLst>
          </p:cNvPr>
          <p:cNvGrpSpPr/>
          <p:nvPr/>
        </p:nvGrpSpPr>
        <p:grpSpPr>
          <a:xfrm>
            <a:off x="3768425" y="2631226"/>
            <a:ext cx="3134828" cy="4566031"/>
            <a:chOff x="1790712" y="1718977"/>
            <a:chExt cx="2351121" cy="3424523"/>
          </a:xfrm>
        </p:grpSpPr>
        <p:pic>
          <p:nvPicPr>
            <p:cNvPr id="25" name="Hình ảnh 24">
              <a:extLst>
                <a:ext uri="{FF2B5EF4-FFF2-40B4-BE49-F238E27FC236}">
                  <a16:creationId xmlns:a16="http://schemas.microsoft.com/office/drawing/2014/main" id="{EEC6F7BF-206C-12E7-68B8-43D97A469F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299" b="16234" l="9211" r="94737">
                          <a14:foregroundMark x1="14535" y1="12052" x2="74013" y2="9091"/>
                          <a14:foregroundMark x1="13158" y1="12121" x2="13327" y2="12113"/>
                          <a14:foregroundMark x1="32838" y1="12669" x2="24918" y2="13357"/>
                          <a14:foregroundMark x1="74013" y1="9091" x2="37582" y2="12257"/>
                          <a14:foregroundMark x1="41175" y1="12490" x2="43750" y2="12338"/>
                          <a14:foregroundMark x1="24822" y1="13453" x2="32495" y2="13001"/>
                          <a14:foregroundMark x1="43750" y1="12338" x2="77961" y2="12338"/>
                          <a14:foregroundMark x1="90132" y1="10606" x2="93092" y2="11905"/>
                          <a14:foregroundMark x1="84993" y1="14075" x2="89803" y2="13420"/>
                          <a14:foregroundMark x1="24059" y1="14214" x2="30721" y2="14720"/>
                          <a14:foregroundMark x1="16447" y1="13636" x2="18355" y2="13781"/>
                          <a14:foregroundMark x1="94737" y1="11905" x2="94737" y2="12771"/>
                          <a14:backgroundMark x1="9539" y1="15801" x2="13158" y2="16017"/>
                          <a14:backgroundMark x1="15461" y1="16667" x2="21382" y2="16883"/>
                          <a14:backgroundMark x1="34539" y1="17965" x2="53947" y2="19264"/>
                          <a14:backgroundMark x1="59211" y1="17749" x2="83224" y2="17965"/>
                          <a14:backgroundMark x1="29605" y1="15801" x2="52961" y2="17316"/>
                          <a14:backgroundMark x1="52961" y1="17316" x2="65789" y2="17100"/>
                        </a14:backgroundRemoval>
                      </a14:imgEffect>
                    </a14:imgLayer>
                  </a14:imgProps>
                </a:ext>
              </a:extLst>
            </a:blip>
            <a:srcRect b="83677"/>
            <a:stretch/>
          </p:blipFill>
          <p:spPr>
            <a:xfrm>
              <a:off x="1825152" y="1718977"/>
              <a:ext cx="2316681" cy="574694"/>
            </a:xfrm>
            <a:prstGeom prst="rect">
              <a:avLst/>
            </a:prstGeom>
          </p:spPr>
        </p:pic>
        <p:grpSp>
          <p:nvGrpSpPr>
            <p:cNvPr id="27" name="Nhóm 26">
              <a:extLst>
                <a:ext uri="{FF2B5EF4-FFF2-40B4-BE49-F238E27FC236}">
                  <a16:creationId xmlns:a16="http://schemas.microsoft.com/office/drawing/2014/main" id="{220A0851-CB58-724F-13CB-BBD140B1E9D3}"/>
                </a:ext>
              </a:extLst>
            </p:cNvPr>
            <p:cNvGrpSpPr/>
            <p:nvPr/>
          </p:nvGrpSpPr>
          <p:grpSpPr>
            <a:xfrm>
              <a:off x="1790712" y="2091128"/>
              <a:ext cx="2316681" cy="3052372"/>
              <a:chOff x="2613443" y="2101555"/>
              <a:chExt cx="2316681" cy="3052372"/>
            </a:xfrm>
          </p:grpSpPr>
          <p:pic>
            <p:nvPicPr>
              <p:cNvPr id="3" name="Hình ảnh 2">
                <a:extLst>
                  <a:ext uri="{FF2B5EF4-FFF2-40B4-BE49-F238E27FC236}">
                    <a16:creationId xmlns:a16="http://schemas.microsoft.com/office/drawing/2014/main" id="{A7E2FD91-F385-E380-F222-CC0B90D84B5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5801" b="92857" l="5263" r="95066">
                            <a14:foregroundMark x1="40132" y1="29221" x2="64474" y2="38312"/>
                            <a14:foregroundMark x1="17763" y1="21645" x2="24013" y2="31818"/>
                            <a14:foregroundMark x1="23082" y1="17594" x2="57237" y2="20779"/>
                            <a14:foregroundMark x1="15461" y1="16883" x2="17064" y2="17033"/>
                            <a14:foregroundMark x1="8553" y1="16883" x2="16118" y2="20563"/>
                            <a14:foregroundMark x1="19737" y1="21429" x2="22368" y2="22944"/>
                            <a14:foregroundMark x1="93421" y1="21645" x2="95066" y2="15801"/>
                            <a14:foregroundMark x1="5592" y1="74242" x2="6908" y2="77056"/>
                            <a14:foregroundMark x1="44408" y1="92857" x2="50329" y2="92857"/>
                            <a14:backgroundMark x1="20395" y1="13636" x2="51316" y2="14069"/>
                            <a14:backgroundMark x1="51316" y1="14069" x2="69408" y2="13636"/>
                          </a14:backgroundRemoval>
                        </a14:imgEffect>
                      </a14:imgLayer>
                    </a14:imgProps>
                  </a:ext>
                </a:extLst>
              </a:blip>
              <a:srcRect t="13303"/>
              <a:stretch/>
            </p:blipFill>
            <p:spPr>
              <a:xfrm>
                <a:off x="2613443" y="2101555"/>
                <a:ext cx="2316681" cy="3052372"/>
              </a:xfrm>
              <a:prstGeom prst="rect">
                <a:avLst/>
              </a:prstGeom>
            </p:spPr>
          </p:pic>
          <p:sp>
            <p:nvSpPr>
              <p:cNvPr id="4" name="Hình chữ nhật 3">
                <a:extLst>
                  <a:ext uri="{FF2B5EF4-FFF2-40B4-BE49-F238E27FC236}">
                    <a16:creationId xmlns:a16="http://schemas.microsoft.com/office/drawing/2014/main" id="{E7455EEB-3B30-8D83-6EFF-1C9F3037E189}"/>
                  </a:ext>
                </a:extLst>
              </p:cNvPr>
              <p:cNvSpPr/>
              <p:nvPr/>
            </p:nvSpPr>
            <p:spPr>
              <a:xfrm>
                <a:off x="2992993" y="3261818"/>
                <a:ext cx="1646695" cy="263471"/>
              </a:xfrm>
              <a:prstGeom prst="rect">
                <a:avLst/>
              </a:prstGeom>
              <a:solidFill>
                <a:srgbClr val="9697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</p:grpSp>
      </p:grpSp>
      <p:pic>
        <p:nvPicPr>
          <p:cNvPr id="5" name="Hình ảnh 4">
            <a:extLst>
              <a:ext uri="{FF2B5EF4-FFF2-40B4-BE49-F238E27FC236}">
                <a16:creationId xmlns:a16="http://schemas.microsoft.com/office/drawing/2014/main" id="{8A48DD97-6732-F5E7-E0A8-E6875A728C2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59" b="95296" l="9983" r="89979">
                        <a14:foregroundMark x1="45575" y1="34821" x2="54655" y2="44732"/>
                        <a14:foregroundMark x1="33672" y1="45620" x2="41716" y2="50564"/>
                        <a14:foregroundMark x1="44980" y1="85817" x2="48845" y2="92340"/>
                        <a14:foregroundMark x1="50213" y1="93401" x2="51507" y2="93401"/>
                        <a14:foregroundMark x1="44174" y1="93401" x2="49166" y2="93401"/>
                        <a14:foregroundMark x1="51398" y1="95283" x2="52217" y2="95296"/>
                        <a14:foregroundMark x1="43118" y1="95152" x2="50349" y2="95266"/>
                        <a14:foregroundMark x1="39969" y1="10199" x2="47322" y2="10199"/>
                        <a14:backgroundMark x1="22365" y1="49388" x2="30524" y2="63091"/>
                        <a14:backgroundMark x1="67134" y1="22294" x2="72029" y2="30574"/>
                        <a14:backgroundMark x1="72029" y1="30574" x2="76176" y2="45572"/>
                        <a14:backgroundMark x1="76176" y1="45572" x2="73853" y2="72210"/>
                        <a14:backgroundMark x1="73853" y1="72210" x2="68247" y2="80802"/>
                        <a14:backgroundMark x1="68247" y1="80802" x2="68074" y2="81305"/>
                        <a14:backgroundMark x1="40449" y1="59011" x2="45575" y2="59011"/>
                        <a14:backgroundMark x1="58860" y1="54644" x2="65963" y2="53180"/>
                        <a14:backgroundMark x1="50816" y1="89753" x2="53964" y2="93545"/>
                        <a14:backgroundMark x1="49414" y1="93545" x2="53504" y2="95440"/>
                        <a14:backgroundMark x1="48954" y1="92249" x2="51161" y2="957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9538" y="2887503"/>
            <a:ext cx="5087531" cy="4069829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27EF2C30-1504-E363-51C3-4883034073D0}"/>
              </a:ext>
            </a:extLst>
          </p:cNvPr>
          <p:cNvSpPr txBox="1"/>
          <p:nvPr/>
        </p:nvSpPr>
        <p:spPr>
          <a:xfrm>
            <a:off x="2727702" y="210207"/>
            <a:ext cx="5478125" cy="209288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400" b="1" i="0" u="none" strike="noStrike" kern="0" cap="none" spc="0" normalizeH="0" baseline="0" noProof="0" dirty="0" err="1">
                <a:ln w="12700">
                  <a:noFill/>
                </a:ln>
                <a:solidFill>
                  <a:srgbClr val="FF0000"/>
                </a:solidFill>
                <a:effectLst>
                  <a:glow rad="63500">
                    <a:srgbClr val="F7B7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Edwardian" panose="02040603050506020204" pitchFamily="18" charset="0"/>
                <a:ea typeface="+mn-ea"/>
                <a:cs typeface="Arial"/>
                <a:sym typeface="Arial"/>
              </a:rPr>
              <a:t>Chặng</a:t>
            </a:r>
            <a:r>
              <a:rPr kumimoji="0" lang="en-US" sz="6400" b="1" i="0" u="none" strike="noStrike" kern="0" cap="none" spc="0" normalizeH="0" baseline="0" noProof="0" dirty="0">
                <a:ln w="12700">
                  <a:noFill/>
                </a:ln>
                <a:solidFill>
                  <a:srgbClr val="FF0000"/>
                </a:solidFill>
                <a:effectLst>
                  <a:glow rad="63500">
                    <a:srgbClr val="F7B7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Edwardian" panose="02040603050506020204" pitchFamily="18" charset="0"/>
                <a:ea typeface="+mn-ea"/>
                <a:cs typeface="Arial"/>
                <a:sym typeface="Arial"/>
              </a:rPr>
              <a:t> 3: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400" b="1" i="0" u="none" strike="noStrike" kern="0" cap="none" spc="0" normalizeH="0" baseline="0" noProof="0" dirty="0" err="1">
                <a:ln w="12700">
                  <a:solidFill>
                    <a:srgbClr val="FFFFFF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UTM French Vanilla" panose="02040603050506020204" pitchFamily="18" charset="0"/>
                <a:ea typeface="+mn-ea"/>
                <a:cs typeface="Arial"/>
                <a:sym typeface="Arial"/>
              </a:rPr>
              <a:t>Nấu</a:t>
            </a:r>
            <a:r>
              <a:rPr kumimoji="0" lang="en-US" sz="6400" b="1" i="0" u="none" strike="noStrike" kern="0" cap="none" spc="0" normalizeH="0" baseline="0" noProof="0" dirty="0">
                <a:ln w="12700">
                  <a:solidFill>
                    <a:srgbClr val="FFFFFF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UTM French Vanilla" panose="02040603050506020204" pitchFamily="18" charset="0"/>
                <a:ea typeface="+mn-ea"/>
                <a:cs typeface="Arial"/>
                <a:sym typeface="Arial"/>
              </a:rPr>
              <a:t> bánh </a:t>
            </a:r>
            <a:r>
              <a:rPr kumimoji="0" lang="en-US" sz="6400" b="1" i="0" u="none" strike="noStrike" kern="0" cap="none" spc="0" normalizeH="0" baseline="0" noProof="0" dirty="0" err="1">
                <a:ln w="12700">
                  <a:solidFill>
                    <a:srgbClr val="FFFFFF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UTM French Vanilla" panose="02040603050506020204" pitchFamily="18" charset="0"/>
                <a:ea typeface="+mn-ea"/>
                <a:cs typeface="Arial"/>
                <a:sym typeface="Arial"/>
              </a:rPr>
              <a:t>chưng</a:t>
            </a:r>
            <a:endParaRPr kumimoji="0" lang="en-US" sz="5333" b="1" i="0" u="none" strike="noStrike" kern="0" cap="none" spc="0" normalizeH="0" baseline="0" noProof="0" dirty="0">
              <a:ln w="12700">
                <a:solidFill>
                  <a:srgbClr val="FFFFFF"/>
                </a:solidFill>
              </a:ln>
              <a:solidFill>
                <a:srgbClr val="00B050"/>
              </a:solidFill>
              <a:effectLst/>
              <a:uLnTx/>
              <a:uFillTx/>
              <a:latin typeface="UTM French Vanilla" panose="02040603050506020204" pitchFamily="18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234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1FD592-EDFD-5511-9D18-8256C7EE8298}"/>
              </a:ext>
            </a:extLst>
          </p:cNvPr>
          <p:cNvSpPr/>
          <p:nvPr/>
        </p:nvSpPr>
        <p:spPr>
          <a:xfrm>
            <a:off x="390785" y="309716"/>
            <a:ext cx="11356258" cy="6238568"/>
          </a:xfrm>
          <a:prstGeom prst="roundRect">
            <a:avLst>
              <a:gd name="adj" fmla="val 9575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F4248E-C1C2-A01A-154A-3B2A41A93F8D}"/>
              </a:ext>
            </a:extLst>
          </p:cNvPr>
          <p:cNvSpPr/>
          <p:nvPr/>
        </p:nvSpPr>
        <p:spPr>
          <a:xfrm>
            <a:off x="661361" y="147558"/>
            <a:ext cx="10719855" cy="1081167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Những câu in đậm trong truyện cười sau thuộc kiểu câu gì? Hãy chỉ ra đặc điểm, công dụng của chúng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C1014C-8567-319A-C7B3-54682F768E64}"/>
              </a:ext>
            </a:extLst>
          </p:cNvPr>
          <p:cNvSpPr txBox="1"/>
          <p:nvPr/>
        </p:nvSpPr>
        <p:spPr>
          <a:xfrm>
            <a:off x="771525" y="1476375"/>
            <a:ext cx="1061085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Đi chợ</a:t>
            </a:r>
            <a:endParaRPr lang="vi-VN" sz="2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 một cậu bé được bà sai đi chợ. Bà đưa cho cậu hai đồng, hai cái bát và nói:</a:t>
            </a:r>
          </a:p>
          <a:p>
            <a:pPr algn="just"/>
            <a:r>
              <a:rPr lang="vi-VN" sz="2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Cháu mua giúp bà một đồng tương, một đồng mắm nhé!</a:t>
            </a:r>
            <a:endParaRPr lang="vi-VN" sz="2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Câu bé vâng dạ, đi ngay. Gần tới chợ, cậu bỗng hớt hải chạy về nói với bà.</a:t>
            </a:r>
          </a:p>
          <a:p>
            <a:pPr algn="just"/>
            <a:r>
              <a:rPr lang="vi-VN" sz="2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Bà ơi, bát nào đựng tương, bát nào đựng mắm ạ?</a:t>
            </a:r>
            <a:endParaRPr lang="vi-VN" sz="2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 mỉm cười:</a:t>
            </a:r>
          </a:p>
          <a:p>
            <a:pPr algn="just"/>
            <a:r>
              <a:rPr lang="vi-VN" sz="2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Bát nào đựng tương, bát nào đựng mắm mà chẳng được.</a:t>
            </a:r>
            <a:endParaRPr lang="vi-VN" sz="2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Cậu bé lại ra đi. Đến chợ, cậu lại ba chân bốn cẳng chạy về.</a:t>
            </a:r>
          </a:p>
          <a:p>
            <a:pPr algn="just"/>
            <a:r>
              <a:rPr lang="vi-VN" sz="2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Bà ơi, thế đồng nào mua mắm, đồng nào mua tương ạ?</a:t>
            </a:r>
            <a:endParaRPr lang="vi-VN" sz="2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 phì cười:</a:t>
            </a:r>
          </a:p>
          <a:p>
            <a:pPr algn="just"/>
            <a:r>
              <a:rPr lang="vi-VN" sz="2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Trời! </a:t>
            </a:r>
            <a:endParaRPr lang="vi-VN" sz="2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vi-VN" sz="2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(Theo </a:t>
            </a:r>
            <a:r>
              <a:rPr lang="vi-VN" sz="2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Truyện cười dân gian Việt Nam</a:t>
            </a:r>
            <a:r>
              <a:rPr lang="vi-VN" sz="2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844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>
            <a:extLst>
              <a:ext uri="{FF2B5EF4-FFF2-40B4-BE49-F238E27FC236}">
                <a16:creationId xmlns:a16="http://schemas.microsoft.com/office/drawing/2014/main" id="{534B2A8A-28B6-2D49-F425-D04DB99C3BA0}"/>
              </a:ext>
            </a:extLst>
          </p:cNvPr>
          <p:cNvGrpSpPr/>
          <p:nvPr/>
        </p:nvGrpSpPr>
        <p:grpSpPr>
          <a:xfrm>
            <a:off x="9835" y="-455139"/>
            <a:ext cx="12341727" cy="6411273"/>
            <a:chOff x="9835" y="-455139"/>
            <a:chExt cx="12341727" cy="6411273"/>
          </a:xfrm>
        </p:grpSpPr>
        <p:grpSp>
          <p:nvGrpSpPr>
            <p:cNvPr id="3" name="组合 7">
              <a:extLst>
                <a:ext uri="{FF2B5EF4-FFF2-40B4-BE49-F238E27FC236}">
                  <a16:creationId xmlns:a16="http://schemas.microsoft.com/office/drawing/2014/main" id="{BEC8F6A2-BCF4-A90A-5043-AF92F7C881A8}"/>
                </a:ext>
              </a:extLst>
            </p:cNvPr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5" name="图片 103">
                <a:extLst>
                  <a:ext uri="{FF2B5EF4-FFF2-40B4-BE49-F238E27FC236}">
                    <a16:creationId xmlns:a16="http://schemas.microsoft.com/office/drawing/2014/main" id="{62B327EA-3A0B-CE79-44C5-893FCD5A03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6" name="图片 100">
                <a:extLst>
                  <a:ext uri="{FF2B5EF4-FFF2-40B4-BE49-F238E27FC236}">
                    <a16:creationId xmlns:a16="http://schemas.microsoft.com/office/drawing/2014/main" id="{A530E2FA-C70A-102C-E2A1-FC64F56FE2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7" name="图片 45">
                <a:extLst>
                  <a:ext uri="{FF2B5EF4-FFF2-40B4-BE49-F238E27FC236}">
                    <a16:creationId xmlns:a16="http://schemas.microsoft.com/office/drawing/2014/main" id="{15EAFD0D-5084-8439-5D5A-ED72FE14B8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4" name="图片 57">
              <a:extLst>
                <a:ext uri="{FF2B5EF4-FFF2-40B4-BE49-F238E27FC236}">
                  <a16:creationId xmlns:a16="http://schemas.microsoft.com/office/drawing/2014/main" id="{094C5F93-BFCD-B046-DB34-5BED69C9B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753" y="357836"/>
              <a:ext cx="10468263" cy="5598298"/>
            </a:xfrm>
            <a:prstGeom prst="rect">
              <a:avLst/>
            </a:prstGeom>
          </p:spPr>
        </p:pic>
      </p:grpSp>
      <p:pic>
        <p:nvPicPr>
          <p:cNvPr id="11" name="图片 44">
            <a:extLst>
              <a:ext uri="{FF2B5EF4-FFF2-40B4-BE49-F238E27FC236}">
                <a16:creationId xmlns:a16="http://schemas.microsoft.com/office/drawing/2014/main" id="{D29BA9A0-F3AF-D54C-AC08-3624AD29D3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sp>
        <p:nvSpPr>
          <p:cNvPr id="12" name="文本框 12">
            <a:extLst>
              <a:ext uri="{FF2B5EF4-FFF2-40B4-BE49-F238E27FC236}">
                <a16:creationId xmlns:a16="http://schemas.microsoft.com/office/drawing/2014/main" id="{54041A4D-65C1-1C70-2E3E-29507C0EC6A7}"/>
              </a:ext>
            </a:extLst>
          </p:cNvPr>
          <p:cNvSpPr txBox="1"/>
          <p:nvPr/>
        </p:nvSpPr>
        <p:spPr>
          <a:xfrm>
            <a:off x="1286019" y="3907271"/>
            <a:ext cx="4065005" cy="166321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4400" dirty="0">
                <a:ln w="19050">
                  <a:solidFill>
                    <a:srgbClr val="1E5AA4"/>
                  </a:solidFill>
                </a:ln>
                <a:solidFill>
                  <a:srgbClr val="849BC8"/>
                </a:solidFill>
                <a:latin typeface="SVN-SAF" panose="02040603050506020204" pitchFamily="18" charset="0"/>
                <a:ea typeface="字魂105号-简雅黑" panose="00000500000000000000" pitchFamily="2" charset="-122"/>
              </a:rPr>
              <a:t>THẢO LUẬN </a:t>
            </a:r>
            <a:r>
              <a:rPr lang="en-US" altLang="zh-CN" sz="4400">
                <a:ln w="19050">
                  <a:solidFill>
                    <a:srgbClr val="1E5AA4"/>
                  </a:solidFill>
                </a:ln>
                <a:solidFill>
                  <a:srgbClr val="849BC8"/>
                </a:solidFill>
                <a:latin typeface="SVN-SAF" panose="02040603050506020204" pitchFamily="18" charset="0"/>
                <a:ea typeface="字魂105号-简雅黑" panose="00000500000000000000" pitchFamily="2" charset="-122"/>
              </a:rPr>
              <a:t>NHÓM 4</a:t>
            </a:r>
            <a:endParaRPr lang="zh-CN" altLang="en-US" sz="4400" dirty="0">
              <a:ln w="19050">
                <a:solidFill>
                  <a:srgbClr val="1E5AA4"/>
                </a:solidFill>
              </a:ln>
              <a:solidFill>
                <a:srgbClr val="849BC8"/>
              </a:solidFill>
              <a:latin typeface="SVN-SAF" panose="02040603050506020204" pitchFamily="18" charset="0"/>
              <a:ea typeface="字魂105号-简雅黑" panose="00000500000000000000" pitchFamily="2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0425E70-645F-F5FD-6C74-AA6F04DDF912}"/>
              </a:ext>
            </a:extLst>
          </p:cNvPr>
          <p:cNvGrpSpPr/>
          <p:nvPr/>
        </p:nvGrpSpPr>
        <p:grpSpPr>
          <a:xfrm>
            <a:off x="707285" y="1151457"/>
            <a:ext cx="5014569" cy="4469425"/>
            <a:chOff x="876438" y="831522"/>
            <a:chExt cx="4800601" cy="4298039"/>
          </a:xfrm>
        </p:grpSpPr>
        <p:sp>
          <p:nvSpPr>
            <p:cNvPr id="14" name="任意多边形: 形状 19">
              <a:extLst>
                <a:ext uri="{FF2B5EF4-FFF2-40B4-BE49-F238E27FC236}">
                  <a16:creationId xmlns:a16="http://schemas.microsoft.com/office/drawing/2014/main" id="{C94100BF-59F1-576C-D550-E80B6A792A3B}"/>
                </a:ext>
              </a:extLst>
            </p:cNvPr>
            <p:cNvSpPr/>
            <p:nvPr/>
          </p:nvSpPr>
          <p:spPr>
            <a:xfrm>
              <a:off x="5497635" y="3200400"/>
              <a:ext cx="0" cy="1929161"/>
            </a:xfrm>
            <a:custGeom>
              <a:avLst/>
              <a:gdLst>
                <a:gd name="connsiteX0" fmla="*/ 0 w 0"/>
                <a:gd name="connsiteY0" fmla="*/ 1929161 h 1929161"/>
                <a:gd name="connsiteX1" fmla="*/ 0 w 0"/>
                <a:gd name="connsiteY1" fmla="*/ 0 h 192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929161">
                  <a:moveTo>
                    <a:pt x="0" y="1929161"/>
                  </a:moveTo>
                  <a:lnTo>
                    <a:pt x="0" y="0"/>
                  </a:lnTo>
                </a:path>
              </a:pathLst>
            </a:custGeom>
            <a:noFill/>
            <a:ln w="50800" cap="rnd" cmpd="sng" algn="ctr">
              <a:solidFill>
                <a:srgbClr val="83563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15" name="Picture 14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E5901322-AF8B-488B-AD52-6792AB381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438" y="831522"/>
              <a:ext cx="4800601" cy="3200400"/>
            </a:xfrm>
            <a:prstGeom prst="rect">
              <a:avLst/>
            </a:prstGeom>
          </p:spPr>
        </p:pic>
      </p:grpSp>
      <p:pic>
        <p:nvPicPr>
          <p:cNvPr id="16" name="Picture 2">
            <a:extLst>
              <a:ext uri="{FF2B5EF4-FFF2-40B4-BE49-F238E27FC236}">
                <a16:creationId xmlns:a16="http://schemas.microsoft.com/office/drawing/2014/main" id="{316157CE-2756-C52A-0622-EA5A35818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059" y="1692000"/>
            <a:ext cx="5202448" cy="396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97">
            <a:extLst>
              <a:ext uri="{FF2B5EF4-FFF2-40B4-BE49-F238E27FC236}">
                <a16:creationId xmlns:a16="http://schemas.microsoft.com/office/drawing/2014/main" id="{7CD02942-90E9-B86F-7776-977EF6E62E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8" name="Picture 17" descr="A picture containing vector graphics, lamp, gear&#10;&#10;Description automatically generated">
            <a:extLst>
              <a:ext uri="{FF2B5EF4-FFF2-40B4-BE49-F238E27FC236}">
                <a16:creationId xmlns:a16="http://schemas.microsoft.com/office/drawing/2014/main" id="{41AAF758-8E06-F0A3-314D-7448FD2FAD4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322" y="-679046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8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1FD592-EDFD-5511-9D18-8256C7EE8298}"/>
              </a:ext>
            </a:extLst>
          </p:cNvPr>
          <p:cNvSpPr/>
          <p:nvPr/>
        </p:nvSpPr>
        <p:spPr>
          <a:xfrm>
            <a:off x="390785" y="309716"/>
            <a:ext cx="11356258" cy="6238568"/>
          </a:xfrm>
          <a:prstGeom prst="roundRect">
            <a:avLst>
              <a:gd name="adj" fmla="val 9575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10380AF-287C-83B7-48D7-0AEE62E30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325292"/>
              </p:ext>
            </p:extLst>
          </p:nvPr>
        </p:nvGraphicFramePr>
        <p:xfrm>
          <a:off x="609600" y="719665"/>
          <a:ext cx="11077575" cy="612612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90900">
                  <a:extLst>
                    <a:ext uri="{9D8B030D-6E8A-4147-A177-3AD203B41FA5}">
                      <a16:colId xmlns:a16="http://schemas.microsoft.com/office/drawing/2014/main" val="3813578842"/>
                    </a:ext>
                  </a:extLst>
                </a:gridCol>
                <a:gridCol w="3994150">
                  <a:extLst>
                    <a:ext uri="{9D8B030D-6E8A-4147-A177-3AD203B41FA5}">
                      <a16:colId xmlns:a16="http://schemas.microsoft.com/office/drawing/2014/main" val="3369241733"/>
                    </a:ext>
                  </a:extLst>
                </a:gridCol>
                <a:gridCol w="3692525">
                  <a:extLst>
                    <a:ext uri="{9D8B030D-6E8A-4147-A177-3AD203B41FA5}">
                      <a16:colId xmlns:a16="http://schemas.microsoft.com/office/drawing/2014/main" val="2170034281"/>
                    </a:ext>
                  </a:extLst>
                </a:gridCol>
              </a:tblGrid>
              <a:tr h="56473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Câu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Đặc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điểm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Công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dụng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003197"/>
                  </a:ext>
                </a:extLst>
              </a:tr>
              <a:tr h="1721342"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274034"/>
                  </a:ext>
                </a:extLst>
              </a:tr>
              <a:tr h="2118710"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872737"/>
                  </a:ext>
                </a:extLst>
              </a:tr>
              <a:tr h="1721342"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31051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6B93031-11F0-E037-2D62-B89866212D2C}"/>
              </a:ext>
            </a:extLst>
          </p:cNvPr>
          <p:cNvSpPr txBox="1"/>
          <p:nvPr/>
        </p:nvSpPr>
        <p:spPr>
          <a:xfrm>
            <a:off x="647701" y="1362075"/>
            <a:ext cx="3343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Cháu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tương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mắm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! =&gt;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khiến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142ED-DB58-D865-A088-887EFFCB12CB}"/>
              </a:ext>
            </a:extLst>
          </p:cNvPr>
          <p:cNvSpPr txBox="1"/>
          <p:nvPr/>
        </p:nvSpPr>
        <p:spPr>
          <a:xfrm>
            <a:off x="4048125" y="1247775"/>
            <a:ext cx="393382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khiến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i="1" dirty="0" err="1"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23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3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đừng</a:t>
            </a:r>
            <a:r>
              <a:rPr lang="en-US" sz="23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300" i="1" dirty="0" err="1">
                <a:latin typeface="Calibri" panose="020F0502020204030204" pitchFamily="34" charset="0"/>
                <a:cs typeface="Calibri" panose="020F0502020204030204" pitchFamily="34" charset="0"/>
              </a:rPr>
              <a:t>chớ</a:t>
            </a:r>
            <a:r>
              <a:rPr lang="en-US" sz="23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300" i="1" dirty="0" err="1">
                <a:latin typeface="Calibri" panose="020F0502020204030204" pitchFamily="34" charset="0"/>
                <a:cs typeface="Calibri" panose="020F0502020204030204" pitchFamily="34" charset="0"/>
              </a:rPr>
              <a:t>hộ</a:t>
            </a:r>
            <a:r>
              <a:rPr lang="en-US" sz="23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300" i="1" dirty="0" err="1"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. Khi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than (!)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CC9805-43B4-D71A-BF07-8AC33053A2CD}"/>
              </a:ext>
            </a:extLst>
          </p:cNvPr>
          <p:cNvSpPr txBox="1"/>
          <p:nvPr/>
        </p:nvSpPr>
        <p:spPr>
          <a:xfrm>
            <a:off x="619126" y="3095625"/>
            <a:ext cx="3371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 dirty="0">
                <a:latin typeface="Calibri" panose="020F0502020204030204" pitchFamily="34" charset="0"/>
                <a:cs typeface="Calibri" panose="020F0502020204030204" pitchFamily="34" charset="0"/>
              </a:rPr>
              <a:t>Bà ơi, bát nào đựng tương, bát </a:t>
            </a:r>
            <a:r>
              <a:rPr lang="vi-VN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vi-VN" sz="2000" b="1" dirty="0">
                <a:latin typeface="Calibri" panose="020F0502020204030204" pitchFamily="34" charset="0"/>
                <a:cs typeface="Calibri" panose="020F0502020204030204" pitchFamily="34" charset="0"/>
              </a:rPr>
              <a:t> đựng mắm?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ED9318-FBBD-FA34-F80C-E3F7D03B0E50}"/>
              </a:ext>
            </a:extLst>
          </p:cNvPr>
          <p:cNvSpPr txBox="1"/>
          <p:nvPr/>
        </p:nvSpPr>
        <p:spPr>
          <a:xfrm>
            <a:off x="628650" y="3810000"/>
            <a:ext cx="33623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 dirty="0">
                <a:latin typeface="Calibri" panose="020F0502020204030204" pitchFamily="34" charset="0"/>
                <a:cs typeface="Calibri" panose="020F0502020204030204" pitchFamily="34" charset="0"/>
              </a:rPr>
              <a:t>Bà ơi, thế đồng </a:t>
            </a:r>
            <a:r>
              <a:rPr lang="vi-VN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vi-VN" sz="2000" b="1" dirty="0">
                <a:latin typeface="Calibri" panose="020F0502020204030204" pitchFamily="34" charset="0"/>
                <a:cs typeface="Calibri" panose="020F0502020204030204" pitchFamily="34" charset="0"/>
              </a:rPr>
              <a:t> mua mắm, đồng nào mua tương ạ?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5DAA5C-CD5A-3652-E640-7446182CADBE}"/>
              </a:ext>
            </a:extLst>
          </p:cNvPr>
          <p:cNvSpPr txBox="1"/>
          <p:nvPr/>
        </p:nvSpPr>
        <p:spPr>
          <a:xfrm>
            <a:off x="1219200" y="4724400"/>
            <a:ext cx="3533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endParaRPr lang="vi-VN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D9BE75-1501-F2E5-881E-AE09D6CC340E}"/>
              </a:ext>
            </a:extLst>
          </p:cNvPr>
          <p:cNvSpPr txBox="1"/>
          <p:nvPr/>
        </p:nvSpPr>
        <p:spPr>
          <a:xfrm>
            <a:off x="4057651" y="3086100"/>
            <a:ext cx="3371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nghi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vấn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 ai,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vi-V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82A82D-3753-C2FE-4378-6DEC38AA7868}"/>
              </a:ext>
            </a:extLst>
          </p:cNvPr>
          <p:cNvSpPr txBox="1"/>
          <p:nvPr/>
        </p:nvSpPr>
        <p:spPr>
          <a:xfrm>
            <a:off x="4086226" y="3886200"/>
            <a:ext cx="3667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Khi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(?)</a:t>
            </a:r>
            <a:endParaRPr lang="vi-V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CC9446-CBEA-D690-FD71-0F47997F9E2A}"/>
              </a:ext>
            </a:extLst>
          </p:cNvPr>
          <p:cNvSpPr txBox="1"/>
          <p:nvPr/>
        </p:nvSpPr>
        <p:spPr>
          <a:xfrm>
            <a:off x="8172451" y="3067050"/>
            <a:ext cx="3371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chưa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endParaRPr lang="vi-V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759F03-3831-9466-C135-F3C265BD0BBE}"/>
              </a:ext>
            </a:extLst>
          </p:cNvPr>
          <p:cNvSpPr txBox="1"/>
          <p:nvPr/>
        </p:nvSpPr>
        <p:spPr>
          <a:xfrm>
            <a:off x="8134351" y="1323975"/>
            <a:ext cx="3371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đề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nghị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mong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C9B625-8834-3913-0AA7-FAD7FDDCD85B}"/>
              </a:ext>
            </a:extLst>
          </p:cNvPr>
          <p:cNvSpPr txBox="1"/>
          <p:nvPr/>
        </p:nvSpPr>
        <p:spPr>
          <a:xfrm>
            <a:off x="742950" y="5238750"/>
            <a:ext cx="3362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b="1" dirty="0">
                <a:latin typeface="Calibri" panose="020F0502020204030204" pitchFamily="34" charset="0"/>
                <a:cs typeface="Calibri" panose="020F0502020204030204" pitchFamily="34" charset="0"/>
              </a:rPr>
              <a:t>Trời!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4258FB-A35C-DC47-EF62-4991CA6DDF76}"/>
              </a:ext>
            </a:extLst>
          </p:cNvPr>
          <p:cNvSpPr txBox="1"/>
          <p:nvPr/>
        </p:nvSpPr>
        <p:spPr>
          <a:xfrm>
            <a:off x="619125" y="6026289"/>
            <a:ext cx="3362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endParaRPr lang="vi-VN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E107EA-1363-5AA7-3928-E4331112B226}"/>
              </a:ext>
            </a:extLst>
          </p:cNvPr>
          <p:cNvSpPr txBox="1"/>
          <p:nvPr/>
        </p:nvSpPr>
        <p:spPr>
          <a:xfrm>
            <a:off x="4143376" y="5114925"/>
            <a:ext cx="36671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ôi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ôi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chao,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quá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lắm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thật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… Khi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than (!).</a:t>
            </a:r>
            <a:endParaRPr lang="vi-V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863617D-8ABF-9A27-E827-E32C0715A319}"/>
              </a:ext>
            </a:extLst>
          </p:cNvPr>
          <p:cNvSpPr txBox="1"/>
          <p:nvPr/>
        </p:nvSpPr>
        <p:spPr>
          <a:xfrm>
            <a:off x="8048626" y="5200650"/>
            <a:ext cx="36671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bộc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lộ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vui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mừng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đau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buồn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….).</a:t>
            </a:r>
            <a:endParaRPr lang="vi-V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72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8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54"/>
          <p:cNvSpPr/>
          <p:nvPr/>
        </p:nvSpPr>
        <p:spPr>
          <a:xfrm>
            <a:off x="7207621" y="179257"/>
            <a:ext cx="91411" cy="91411"/>
          </a:xfrm>
          <a:custGeom>
            <a:avLst/>
            <a:gdLst/>
            <a:ahLst/>
            <a:cxnLst/>
            <a:rect l="l" t="t" r="r" b="b"/>
            <a:pathLst>
              <a:path w="1430" h="1430" extrusionOk="0">
                <a:moveTo>
                  <a:pt x="715" y="1"/>
                </a:moveTo>
                <a:lnTo>
                  <a:pt x="560" y="13"/>
                </a:lnTo>
                <a:lnTo>
                  <a:pt x="310" y="120"/>
                </a:lnTo>
                <a:lnTo>
                  <a:pt x="107" y="322"/>
                </a:lnTo>
                <a:lnTo>
                  <a:pt x="0" y="572"/>
                </a:lnTo>
                <a:lnTo>
                  <a:pt x="0" y="715"/>
                </a:lnTo>
                <a:lnTo>
                  <a:pt x="0" y="870"/>
                </a:lnTo>
                <a:lnTo>
                  <a:pt x="107" y="1120"/>
                </a:lnTo>
                <a:lnTo>
                  <a:pt x="310" y="1323"/>
                </a:lnTo>
                <a:lnTo>
                  <a:pt x="560" y="1430"/>
                </a:lnTo>
                <a:lnTo>
                  <a:pt x="858" y="1430"/>
                </a:lnTo>
                <a:lnTo>
                  <a:pt x="1108" y="1323"/>
                </a:lnTo>
                <a:lnTo>
                  <a:pt x="1310" y="1120"/>
                </a:lnTo>
                <a:lnTo>
                  <a:pt x="1417" y="870"/>
                </a:lnTo>
                <a:lnTo>
                  <a:pt x="1429" y="715"/>
                </a:lnTo>
                <a:lnTo>
                  <a:pt x="1417" y="572"/>
                </a:lnTo>
                <a:lnTo>
                  <a:pt x="1310" y="322"/>
                </a:lnTo>
                <a:lnTo>
                  <a:pt x="1108" y="120"/>
                </a:lnTo>
                <a:lnTo>
                  <a:pt x="858" y="13"/>
                </a:lnTo>
                <a:lnTo>
                  <a:pt x="71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Hình ảnh 7" descr="Ảnh có chứa chỗ ngồi, đồ nội thất, phân, bàn&#10;&#10;Mô tả được tạo tự động">
            <a:extLst>
              <a:ext uri="{FF2B5EF4-FFF2-40B4-BE49-F238E27FC236}">
                <a16:creationId xmlns:a16="http://schemas.microsoft.com/office/drawing/2014/main" id="{1D8104A7-E2C4-1744-4D0B-1B19F5EB34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5827" y="4309980"/>
            <a:ext cx="3986173" cy="2435817"/>
          </a:xfrm>
          <a:prstGeom prst="rect">
            <a:avLst/>
          </a:prstGeom>
        </p:spPr>
      </p:pic>
      <p:pic>
        <p:nvPicPr>
          <p:cNvPr id="12" name="Hình ảnh 11" descr="Ảnh có chứa văn bản&#10;&#10;Mô tả được tạo tự động">
            <a:extLst>
              <a:ext uri="{FF2B5EF4-FFF2-40B4-BE49-F238E27FC236}">
                <a16:creationId xmlns:a16="http://schemas.microsoft.com/office/drawing/2014/main" id="{E3D3A167-1C3A-852A-1AB3-CFA7206FB9E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3092" b="91208" l="50037" r="93040">
                        <a14:foregroundMark x1="61392" y1="69855" x2="65934" y2="77778"/>
                        <a14:foregroundMark x1="65934" y1="77778" x2="65934" y2="77778"/>
                        <a14:foregroundMark x1="62637" y1="66957" x2="68645" y2="73237"/>
                        <a14:foregroundMark x1="56190" y1="64348" x2="58462" y2="64638"/>
                        <a14:foregroundMark x1="55604" y1="63961" x2="57729" y2="63382"/>
                        <a14:foregroundMark x1="56117" y1="63188" x2="57582" y2="63092"/>
                        <a14:foregroundMark x1="51722" y1="74396" x2="51282" y2="82222"/>
                        <a14:foregroundMark x1="50037" y1="81449" x2="50476" y2="83478"/>
                        <a14:foregroundMark x1="64396" y1="91014" x2="65934" y2="91208"/>
                        <a14:foregroundMark x1="93040" y1="85507" x2="93040" y2="85507"/>
                        <a14:backgroundMark x1="73480" y1="73430" x2="73773" y2="77971"/>
                      </a14:backgroundRemoval>
                    </a14:imgEffect>
                  </a14:imgLayer>
                </a14:imgProps>
              </a:ext>
            </a:extLst>
          </a:blip>
          <a:srcRect l="50000" t="61621" r="24799" b="6490"/>
          <a:stretch/>
        </p:blipFill>
        <p:spPr>
          <a:xfrm>
            <a:off x="9202698" y="3769675"/>
            <a:ext cx="1747711" cy="1676848"/>
          </a:xfrm>
          <a:prstGeom prst="rect">
            <a:avLst/>
          </a:prstGeom>
        </p:spPr>
      </p:pic>
      <p:pic>
        <p:nvPicPr>
          <p:cNvPr id="14" name="Hình ảnh 13" descr="Ảnh có chứa văn bản&#10;&#10;Mô tả được tạo tự động">
            <a:extLst>
              <a:ext uri="{FF2B5EF4-FFF2-40B4-BE49-F238E27FC236}">
                <a16:creationId xmlns:a16="http://schemas.microsoft.com/office/drawing/2014/main" id="{3175BF76-F143-395A-7277-9F8B6FE5EB5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3092" b="91208" l="50037" r="93040">
                        <a14:foregroundMark x1="61392" y1="69855" x2="65934" y2="77778"/>
                        <a14:foregroundMark x1="65934" y1="77778" x2="65934" y2="77778"/>
                        <a14:foregroundMark x1="62637" y1="66957" x2="68645" y2="73237"/>
                        <a14:foregroundMark x1="56190" y1="64348" x2="58462" y2="64638"/>
                        <a14:foregroundMark x1="55604" y1="63961" x2="57729" y2="63382"/>
                        <a14:foregroundMark x1="56117" y1="63188" x2="57582" y2="63092"/>
                        <a14:foregroundMark x1="51722" y1="74396" x2="51282" y2="82222"/>
                        <a14:foregroundMark x1="50037" y1="81449" x2="50476" y2="83478"/>
                        <a14:foregroundMark x1="64396" y1="91014" x2="65934" y2="91208"/>
                        <a14:foregroundMark x1="93040" y1="85507" x2="93040" y2="85507"/>
                        <a14:backgroundMark x1="73480" y1="73430" x2="73773" y2="77971"/>
                      </a14:backgroundRemoval>
                    </a14:imgEffect>
                  </a14:imgLayer>
                </a14:imgProps>
              </a:ext>
            </a:extLst>
          </a:blip>
          <a:srcRect l="50000" t="61621" r="24799" b="6490"/>
          <a:stretch/>
        </p:blipFill>
        <p:spPr>
          <a:xfrm>
            <a:off x="10391698" y="3058228"/>
            <a:ext cx="1747711" cy="1676848"/>
          </a:xfrm>
          <a:prstGeom prst="rect">
            <a:avLst/>
          </a:prstGeom>
        </p:spPr>
      </p:pic>
      <p:pic>
        <p:nvPicPr>
          <p:cNvPr id="15" name="Hình ảnh 14" descr="Ảnh có chứa văn bản&#10;&#10;Mô tả được tạo tự động">
            <a:extLst>
              <a:ext uri="{FF2B5EF4-FFF2-40B4-BE49-F238E27FC236}">
                <a16:creationId xmlns:a16="http://schemas.microsoft.com/office/drawing/2014/main" id="{C4223BD2-0ECE-1B7E-DFE8-904E5BF1BA6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3092" b="91208" l="50037" r="93040">
                        <a14:foregroundMark x1="61392" y1="69855" x2="65934" y2="77778"/>
                        <a14:foregroundMark x1="65934" y1="77778" x2="65934" y2="77778"/>
                        <a14:foregroundMark x1="62637" y1="66957" x2="68645" y2="73237"/>
                        <a14:foregroundMark x1="56190" y1="64348" x2="58462" y2="64638"/>
                        <a14:foregroundMark x1="55604" y1="63961" x2="57729" y2="63382"/>
                        <a14:foregroundMark x1="56117" y1="63188" x2="57582" y2="63092"/>
                        <a14:foregroundMark x1="51722" y1="74396" x2="51282" y2="82222"/>
                        <a14:foregroundMark x1="50037" y1="81449" x2="50476" y2="83478"/>
                        <a14:foregroundMark x1="64396" y1="91014" x2="65934" y2="91208"/>
                        <a14:foregroundMark x1="93040" y1="85507" x2="93040" y2="85507"/>
                        <a14:backgroundMark x1="73480" y1="73430" x2="73773" y2="77971"/>
                      </a14:backgroundRemoval>
                    </a14:imgEffect>
                  </a14:imgLayer>
                </a14:imgProps>
              </a:ext>
            </a:extLst>
          </a:blip>
          <a:srcRect l="50000" t="61621" r="24799" b="6490"/>
          <a:stretch/>
        </p:blipFill>
        <p:spPr>
          <a:xfrm>
            <a:off x="9575913" y="3141147"/>
            <a:ext cx="1747711" cy="1676848"/>
          </a:xfrm>
          <a:prstGeom prst="rect">
            <a:avLst/>
          </a:prstGeom>
        </p:spPr>
      </p:pic>
      <p:pic>
        <p:nvPicPr>
          <p:cNvPr id="16" name="Hình ảnh 15" descr="Ảnh có chứa văn bản&#10;&#10;Mô tả được tạo tự động">
            <a:extLst>
              <a:ext uri="{FF2B5EF4-FFF2-40B4-BE49-F238E27FC236}">
                <a16:creationId xmlns:a16="http://schemas.microsoft.com/office/drawing/2014/main" id="{C59D0365-E39D-012C-CA20-729825CBF62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3092" b="91208" l="50037" r="93040">
                        <a14:foregroundMark x1="61392" y1="69855" x2="65934" y2="77778"/>
                        <a14:foregroundMark x1="65934" y1="77778" x2="65934" y2="77778"/>
                        <a14:foregroundMark x1="62637" y1="66957" x2="68645" y2="73237"/>
                        <a14:foregroundMark x1="56190" y1="64348" x2="58462" y2="64638"/>
                        <a14:foregroundMark x1="55604" y1="63961" x2="57729" y2="63382"/>
                        <a14:foregroundMark x1="56117" y1="63188" x2="57582" y2="63092"/>
                        <a14:foregroundMark x1="51722" y1="74396" x2="51282" y2="82222"/>
                        <a14:foregroundMark x1="50037" y1="81449" x2="50476" y2="83478"/>
                        <a14:foregroundMark x1="64396" y1="91014" x2="65934" y2="91208"/>
                        <a14:foregroundMark x1="93040" y1="85507" x2="93040" y2="85507"/>
                        <a14:backgroundMark x1="73480" y1="73430" x2="73773" y2="77971"/>
                      </a14:backgroundRemoval>
                    </a14:imgEffect>
                  </a14:imgLayer>
                </a14:imgProps>
              </a:ext>
            </a:extLst>
          </a:blip>
          <a:srcRect l="50000" t="61621" r="24799" b="6490"/>
          <a:stretch/>
        </p:blipFill>
        <p:spPr>
          <a:xfrm>
            <a:off x="8518826" y="3471555"/>
            <a:ext cx="1747711" cy="1676848"/>
          </a:xfrm>
          <a:prstGeom prst="rect">
            <a:avLst/>
          </a:prstGeom>
        </p:spPr>
      </p:pic>
      <p:pic>
        <p:nvPicPr>
          <p:cNvPr id="11" name="Hình ảnh 10" descr="Ảnh có chứa trong nhà, đồ chơi, búp bê&#10;&#10;Mô tả được tạo tự động">
            <a:extLst>
              <a:ext uri="{FF2B5EF4-FFF2-40B4-BE49-F238E27FC236}">
                <a16:creationId xmlns:a16="http://schemas.microsoft.com/office/drawing/2014/main" id="{89766459-EECC-9587-586A-1B7441AC0B8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070" b="60918" l="66698" r="87992">
                        <a14:foregroundMark x1="66698" y1="50475" x2="67824" y2="54272"/>
                        <a14:foregroundMark x1="71107" y1="58070" x2="78612" y2="59494"/>
                        <a14:foregroundMark x1="71764" y1="60127" x2="77111" y2="60918"/>
                        <a14:backgroundMark x1="71388" y1="46677" x2="82083" y2="46677"/>
                        <a14:backgroundMark x1="68011" y1="46994" x2="88555" y2="45570"/>
                        <a14:backgroundMark x1="70638" y1="48576" x2="84803" y2="49367"/>
                        <a14:backgroundMark x1="73171" y1="47785" x2="80206" y2="47785"/>
                        <a14:backgroundMark x1="84897" y1="47468" x2="86398" y2="46519"/>
                        <a14:backgroundMark x1="69137" y1="48101" x2="74015" y2="48418"/>
                        <a14:backgroundMark x1="73452" y1="49209" x2="74672" y2="49367"/>
                        <a14:backgroundMark x1="73452" y1="49684" x2="75985" y2="49525"/>
                      </a14:backgroundRemoval>
                    </a14:imgEffect>
                  </a14:imgLayer>
                </a14:imgProps>
              </a:ext>
            </a:extLst>
          </a:blip>
          <a:srcRect l="65453" t="29908" r="9268" b="38395"/>
          <a:stretch/>
        </p:blipFill>
        <p:spPr>
          <a:xfrm>
            <a:off x="8657274" y="2782555"/>
            <a:ext cx="3430148" cy="2736293"/>
          </a:xfrm>
          <a:prstGeom prst="rect">
            <a:avLst/>
          </a:prstGeom>
        </p:spPr>
      </p:pic>
      <p:grpSp>
        <p:nvGrpSpPr>
          <p:cNvPr id="18" name="Nhóm 17">
            <a:extLst>
              <a:ext uri="{FF2B5EF4-FFF2-40B4-BE49-F238E27FC236}">
                <a16:creationId xmlns:a16="http://schemas.microsoft.com/office/drawing/2014/main" id="{C78D9EDB-E10D-E6C3-765F-9B72F25CF900}"/>
              </a:ext>
            </a:extLst>
          </p:cNvPr>
          <p:cNvGrpSpPr/>
          <p:nvPr/>
        </p:nvGrpSpPr>
        <p:grpSpPr>
          <a:xfrm>
            <a:off x="-1370831" y="2101052"/>
            <a:ext cx="5187339" cy="5198667"/>
            <a:chOff x="3206663" y="1541290"/>
            <a:chExt cx="3890504" cy="3899000"/>
          </a:xfrm>
        </p:grpSpPr>
        <p:pic>
          <p:nvPicPr>
            <p:cNvPr id="19" name="Hình ảnh 18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B3B85FEC-96FE-C842-AF3B-0D132BA1F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799" b="92825" l="9983" r="89979">
                          <a14:foregroundMark x1="29946" y1="21776" x2="25474" y2="28093"/>
                          <a14:foregroundMark x1="40123" y1="7847" x2="46266" y2="8303"/>
                          <a14:foregroundMark x1="49510" y1="73842" x2="50605" y2="88313"/>
                          <a14:foregroundMark x1="50605" y1="88313" x2="50605" y2="88313"/>
                          <a14:foregroundMark x1="43847" y1="91913" x2="53408" y2="91961"/>
                          <a14:foregroundMark x1="53408" y1="91961" x2="53983" y2="91913"/>
                          <a14:foregroundMark x1="41447" y1="90713" x2="42523" y2="92825"/>
                          <a14:backgroundMark x1="21444" y1="38589" x2="23959" y2="54860"/>
                          <a14:backgroundMark x1="70609" y1="31198" x2="73143" y2="49580"/>
                          <a14:backgroundMark x1="27107" y1="28486" x2="32156" y2="21862"/>
                          <a14:backgroundMark x1="23728" y1="30598" x2="29391" y2="23974"/>
                          <a14:backgroundMark x1="23728" y1="30142" x2="29814" y2="22246"/>
                          <a14:backgroundMark x1="29814" y1="22246" x2="29871" y2="22006"/>
                          <a14:backgroundMark x1="23363" y1="30910" x2="30121" y2="22774"/>
                          <a14:backgroundMark x1="30121" y1="22774" x2="30351" y2="21574"/>
                          <a14:backgroundMark x1="29871" y1="21262" x2="26973" y2="26830"/>
                          <a14:backgroundMark x1="25648" y1="28942" x2="30601" y2="21262"/>
                          <a14:backgroundMark x1="59167" y1="64195" x2="61567" y2="67219"/>
                          <a14:backgroundMark x1="51929" y1="64507" x2="53983" y2="64051"/>
                          <a14:backgroundMark x1="86043" y1="84833" x2="86043" y2="84833"/>
                          <a14:backgroundMark x1="44097" y1="64195" x2="45172" y2="6433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06663" y="1541290"/>
              <a:ext cx="3890504" cy="3112254"/>
            </a:xfrm>
            <a:prstGeom prst="rect">
              <a:avLst/>
            </a:prstGeom>
          </p:spPr>
        </p:pic>
        <p:pic>
          <p:nvPicPr>
            <p:cNvPr id="20" name="Hình ảnh 19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E1FBC1B1-3355-25C4-AB21-E658492B07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8279" b="91001" l="9983" r="89979">
                          <a14:foregroundMark x1="51085" y1="91001" x2="52294" y2="91001"/>
                          <a14:foregroundMark x1="44941" y1="9335" x2="46861" y2="8279"/>
                        </a14:backgroundRemoval>
                      </a14:imgEffect>
                    </a14:imgLayer>
                  </a14:imgProps>
                </a:ext>
              </a:extLst>
            </a:blip>
            <a:srcRect l="47383" t="84588" r="40713"/>
            <a:stretch/>
          </p:blipFill>
          <p:spPr>
            <a:xfrm>
              <a:off x="4774827" y="4452904"/>
              <a:ext cx="685218" cy="987386"/>
            </a:xfrm>
            <a:prstGeom prst="rect">
              <a:avLst/>
            </a:prstGeom>
          </p:spPr>
        </p:pic>
      </p:grp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948A0596-A6AA-793E-2467-CE902DB30B6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59" b="95296" l="9983" r="89979">
                        <a14:foregroundMark x1="45575" y1="34821" x2="54655" y2="44732"/>
                        <a14:foregroundMark x1="33672" y1="45620" x2="41716" y2="50564"/>
                        <a14:foregroundMark x1="44980" y1="85817" x2="48845" y2="92340"/>
                        <a14:foregroundMark x1="50213" y1="93401" x2="51507" y2="93401"/>
                        <a14:foregroundMark x1="44174" y1="93401" x2="49166" y2="93401"/>
                        <a14:foregroundMark x1="51398" y1="95283" x2="52217" y2="95296"/>
                        <a14:foregroundMark x1="43118" y1="95152" x2="50349" y2="95266"/>
                        <a14:foregroundMark x1="39969" y1="10199" x2="47322" y2="10199"/>
                        <a14:backgroundMark x1="22365" y1="49388" x2="30524" y2="63091"/>
                        <a14:backgroundMark x1="67134" y1="22294" x2="72029" y2="30574"/>
                        <a14:backgroundMark x1="72029" y1="30574" x2="76176" y2="45572"/>
                        <a14:backgroundMark x1="76176" y1="45572" x2="73853" y2="72210"/>
                        <a14:backgroundMark x1="73853" y1="72210" x2="68247" y2="80802"/>
                        <a14:backgroundMark x1="68247" y1="80802" x2="68074" y2="81305"/>
                        <a14:backgroundMark x1="40449" y1="59011" x2="45575" y2="59011"/>
                        <a14:backgroundMark x1="58860" y1="54644" x2="65963" y2="53180"/>
                        <a14:backgroundMark x1="50816" y1="89753" x2="53964" y2="93545"/>
                        <a14:backgroundMark x1="49414" y1="93545" x2="53504" y2="95440"/>
                        <a14:backgroundMark x1="48954" y1="92249" x2="51161" y2="957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322575" y="2934636"/>
            <a:ext cx="5087531" cy="4069829"/>
          </a:xfrm>
          <a:prstGeom prst="rect">
            <a:avLst/>
          </a:prstGeom>
        </p:spPr>
      </p:pic>
      <p:pic>
        <p:nvPicPr>
          <p:cNvPr id="25" name="Hình ảnh 24">
            <a:extLst>
              <a:ext uri="{FF2B5EF4-FFF2-40B4-BE49-F238E27FC236}">
                <a16:creationId xmlns:a16="http://schemas.microsoft.com/office/drawing/2014/main" id="{EEC6F7BF-206C-12E7-68B8-43D97A469F3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299" b="16234" l="9211" r="94737">
                        <a14:foregroundMark x1="14535" y1="12052" x2="74013" y2="9091"/>
                        <a14:foregroundMark x1="13158" y1="12121" x2="13327" y2="12113"/>
                        <a14:foregroundMark x1="32838" y1="12669" x2="24918" y2="13357"/>
                        <a14:foregroundMark x1="74013" y1="9091" x2="37582" y2="12257"/>
                        <a14:foregroundMark x1="41175" y1="12490" x2="43750" y2="12338"/>
                        <a14:foregroundMark x1="24822" y1="13453" x2="32495" y2="13001"/>
                        <a14:foregroundMark x1="43750" y1="12338" x2="77961" y2="12338"/>
                        <a14:foregroundMark x1="90132" y1="10606" x2="93092" y2="11905"/>
                        <a14:foregroundMark x1="84993" y1="14075" x2="89803" y2="13420"/>
                        <a14:foregroundMark x1="24059" y1="14214" x2="30721" y2="14720"/>
                        <a14:foregroundMark x1="16447" y1="13636" x2="18355" y2="13781"/>
                        <a14:foregroundMark x1="94737" y1="11905" x2="94737" y2="12771"/>
                        <a14:backgroundMark x1="9539" y1="15801" x2="13158" y2="16017"/>
                        <a14:backgroundMark x1="15461" y1="16667" x2="21382" y2="16883"/>
                        <a14:backgroundMark x1="34539" y1="17965" x2="53947" y2="19264"/>
                        <a14:backgroundMark x1="59211" y1="17749" x2="83224" y2="17965"/>
                        <a14:backgroundMark x1="29605" y1="15801" x2="52961" y2="17316"/>
                        <a14:backgroundMark x1="52961" y1="17316" x2="65789" y2="17100"/>
                      </a14:backgroundRemoval>
                    </a14:imgEffect>
                  </a14:imgLayer>
                </a14:imgProps>
              </a:ext>
            </a:extLst>
          </a:blip>
          <a:srcRect b="83677"/>
          <a:stretch/>
        </p:blipFill>
        <p:spPr>
          <a:xfrm>
            <a:off x="1219777" y="701425"/>
            <a:ext cx="3088908" cy="766259"/>
          </a:xfrm>
          <a:prstGeom prst="rect">
            <a:avLst/>
          </a:prstGeom>
        </p:spPr>
      </p:pic>
      <p:grpSp>
        <p:nvGrpSpPr>
          <p:cNvPr id="27" name="Nhóm 26">
            <a:extLst>
              <a:ext uri="{FF2B5EF4-FFF2-40B4-BE49-F238E27FC236}">
                <a16:creationId xmlns:a16="http://schemas.microsoft.com/office/drawing/2014/main" id="{220A0851-CB58-724F-13CB-BBD140B1E9D3}"/>
              </a:ext>
            </a:extLst>
          </p:cNvPr>
          <p:cNvGrpSpPr/>
          <p:nvPr/>
        </p:nvGrpSpPr>
        <p:grpSpPr>
          <a:xfrm>
            <a:off x="2387617" y="2788171"/>
            <a:ext cx="3088908" cy="4069829"/>
            <a:chOff x="2613443" y="2101555"/>
            <a:chExt cx="2316681" cy="3052372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A7E2FD91-F385-E380-F222-CC0B90D84B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5801" b="92857" l="5263" r="95066">
                          <a14:foregroundMark x1="40132" y1="29221" x2="64474" y2="38312"/>
                          <a14:foregroundMark x1="17763" y1="21645" x2="24013" y2="31818"/>
                          <a14:foregroundMark x1="23082" y1="17594" x2="57237" y2="20779"/>
                          <a14:foregroundMark x1="15461" y1="16883" x2="17064" y2="17033"/>
                          <a14:foregroundMark x1="8553" y1="16883" x2="16118" y2="20563"/>
                          <a14:foregroundMark x1="19737" y1="21429" x2="22368" y2="22944"/>
                          <a14:foregroundMark x1="93421" y1="21645" x2="95066" y2="15801"/>
                          <a14:foregroundMark x1="5592" y1="74242" x2="6908" y2="77056"/>
                          <a14:foregroundMark x1="44408" y1="92857" x2="50329" y2="92857"/>
                          <a14:backgroundMark x1="20395" y1="13636" x2="51316" y2="14069"/>
                          <a14:backgroundMark x1="51316" y1="14069" x2="69408" y2="13636"/>
                        </a14:backgroundRemoval>
                      </a14:imgEffect>
                    </a14:imgLayer>
                  </a14:imgProps>
                </a:ext>
              </a:extLst>
            </a:blip>
            <a:srcRect t="13303"/>
            <a:stretch/>
          </p:blipFill>
          <p:spPr>
            <a:xfrm>
              <a:off x="2613443" y="2101555"/>
              <a:ext cx="2316681" cy="3052372"/>
            </a:xfrm>
            <a:prstGeom prst="rect">
              <a:avLst/>
            </a:prstGeom>
          </p:spPr>
        </p:pic>
        <p:sp>
          <p:nvSpPr>
            <p:cNvPr id="4" name="Hình chữ nhật 3">
              <a:extLst>
                <a:ext uri="{FF2B5EF4-FFF2-40B4-BE49-F238E27FC236}">
                  <a16:creationId xmlns:a16="http://schemas.microsoft.com/office/drawing/2014/main" id="{E7455EEB-3B30-8D83-6EFF-1C9F3037E189}"/>
                </a:ext>
              </a:extLst>
            </p:cNvPr>
            <p:cNvSpPr/>
            <p:nvPr/>
          </p:nvSpPr>
          <p:spPr>
            <a:xfrm>
              <a:off x="2992993" y="3261818"/>
              <a:ext cx="1646695" cy="263471"/>
            </a:xfrm>
            <a:prstGeom prst="rect">
              <a:avLst/>
            </a:prstGeom>
            <a:solidFill>
              <a:srgbClr val="9697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373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2222E-6 L 2.22222E-6 0.00062 C 0.00069 -0.0284 0.00243 -0.04445 -0.00226 -0.07099 C -0.00521 -0.08704 -0.00868 -0.10278 -0.01285 -0.11759 C -0.01615 -0.12871 -0.02031 -0.13858 -0.02431 -0.14846 C -0.03299 -0.17068 -0.04601 -0.19537 -0.05573 -0.21266 C -0.07778 -0.25216 -0.08334 -0.25926 -0.11042 -0.28858 C -0.12465 -0.30371 -0.1382 -0.32222 -0.15313 -0.33148 C -0.17222 -0.34383 -0.19063 -0.36451 -0.21025 -0.3679 L -0.23924 -0.37284 C -0.25521 -0.37192 -0.27118 -0.37253 -0.28715 -0.36945 C -0.29097 -0.36883 -0.29948 -0.35463 -0.30174 -0.35062 C -0.30313 -0.34815 -0.30417 -0.34445 -0.30556 -0.34198 C -0.30972 -0.33519 -0.31406 -0.32871 -0.31858 -0.32284 C -0.32188 -0.31852 -0.32587 -0.31574 -0.32917 -0.3108 C -0.3342 -0.30371 -0.33872 -0.29476 -0.34358 -0.28673 C -0.34722 -0.28087 -0.35156 -0.27716 -0.35434 -0.26945 C -0.37327 -0.21914 -0.33715 -0.31451 -0.36719 -0.23858 C -0.36927 -0.23364 -0.37084 -0.22809 -0.37257 -0.22284 C -0.37327 -0.2179 -0.37396 -0.21235 -0.37483 -0.20741 C -0.37813 -0.1892 -0.38438 -0.16883 -0.38872 -0.15371 C -0.38993 -0.14908 -0.39115 -0.14476 -0.39254 -0.13982 C -0.39288 -0.13827 -0.39393 -0.13457 -0.39393 -0.13426 C -0.39584 -0.12222 -0.39653 -0.11636 -0.40087 -0.10185 C -0.40382 -0.09167 -0.40729 -0.08148 -0.4099 -0.07099 C -0.41111 -0.06667 -0.41181 -0.06266 -0.41302 -0.05895 C -0.41372 -0.05679 -0.41476 -0.05587 -0.41528 -0.05371 C -0.41736 -0.04692 -0.41615 -0.04568 -0.4191 -0.03982 C -0.42014 -0.03735 -0.42153 -0.03611 -0.42292 -0.03457 C -0.42361 -0.03364 -0.42448 -0.03334 -0.42518 -0.03303 C -0.43837 -0.02408 -0.43195 -0.02963 -0.45712 -0.02963 L -0.45781 -0.03118 L -0.45781 -0.03087 " pathEditMode="relative" rAng="0" ptsTypes="AAAAAAAAAAAAAAAAAAAAAAAAAAAAAAAAA">
                                      <p:cBhvr>
                                        <p:cTn id="6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-1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1451 L -0.00139 -0.01451 C -0.00295 -0.02531 -0.00313 -0.03673 -0.0059 -0.04692 C -0.00886 -0.05834 -0.01337 -0.06821 -0.01806 -0.07778 C -0.03056 -0.10463 -0.04184 -0.11729 -0.05972 -0.13519 C -0.07222 -0.14753 -0.0849 -0.15926 -0.09792 -0.16914 C -0.09913 -0.16976 -0.18281 -0.22624 -0.20504 -0.23704 C -0.21215 -0.24074 -0.21962 -0.24383 -0.22674 -0.24784 C -0.23195 -0.25093 -0.23698 -0.25556 -0.24236 -0.25865 C -0.26198 -0.27068 -0.25139 -0.26266 -0.26927 -0.27099 C -0.27188 -0.27223 -0.27448 -0.27439 -0.27709 -0.27562 C -0.27934 -0.27685 -0.28177 -0.27747 -0.28403 -0.27871 C -0.28559 -0.27963 -0.28698 -0.28118 -0.28837 -0.28179 C -0.29132 -0.28365 -0.30156 -0.28766 -0.30399 -0.28797 C -0.31181 -0.28951 -0.31979 -0.28951 -0.32761 -0.29105 C -0.34636 -0.29537 -0.33681 -0.29383 -0.35625 -0.29568 C -0.36754 -0.29506 -0.37709 -0.29661 -0.3875 -0.29105 C -0.38872 -0.29044 -0.38993 -0.2892 -0.39097 -0.28797 C -0.41146 -0.26513 -0.38229 -0.29661 -0.40313 -0.27099 C -0.40781 -0.26544 -0.41459 -0.26019 -0.41979 -0.2571 C -0.43316 -0.24908 -0.42761 -0.25525 -0.4441 -0.2463 C -0.44688 -0.24476 -0.44931 -0.2426 -0.45191 -0.24013 C -0.45486 -0.23735 -0.45799 -0.23457 -0.46059 -0.23087 C -0.46424 -0.22593 -0.46875 -0.21636 -0.47101 -0.20926 C -0.47934 -0.18365 -0.47379 -0.19877 -0.47882 -0.17223 C -0.48004 -0.16574 -0.48195 -0.15988 -0.48316 -0.15371 C -0.48542 -0.14229 -0.48733 -0.13087 -0.48924 -0.11945 C -0.49028 -0.1142 -0.49358 -0.09352 -0.49445 -0.0855 C -0.49601 -0.07223 -0.4974 -0.05895 -0.49879 -0.04537 C -0.49948 -0.03982 -0.50052 -0.0284 -0.50052 -0.0284 C -0.50261 0.0395 -0.50226 0.01173 -0.50226 0.05524 L -0.50226 0.05524 L -0.50226 0.05524 " pathEditMode="relative" ptsTypes="AAAAAAAAAAAAAAAAAAAAAAAAAAAAAAAAA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35802E-6 L -1.94444E-6 0.00031 C -0.01094 -0.04383 -0.02291 -0.09753 -0.03785 -0.13766 C -0.04462 -0.15587 -0.05156 -0.17438 -0.06041 -0.18889 C -0.08403 -0.22747 -0.11475 -0.26667 -0.14375 -0.29383 C -0.15243 -0.30185 -0.16128 -0.30926 -0.17031 -0.31543 C -0.18038 -0.32222 -0.19045 -0.32778 -0.20087 -0.33241 C -0.22656 -0.34475 -0.23055 -0.34229 -0.2585 -0.34475 C -0.27048 -0.34445 -0.28264 -0.34445 -0.29462 -0.34321 C -0.29878 -0.3429 -0.3026 -0.34105 -0.30677 -0.34012 C -0.3125 -0.3392 -0.3184 -0.33858 -0.3243 -0.33704 C -0.32986 -0.3358 -0.33923 -0.3321 -0.34444 -0.32932 C -0.34757 -0.32778 -0.35087 -0.32469 -0.35399 -0.32315 C -0.36007 -0.32068 -0.36632 -0.31914 -0.37239 -0.31698 C -0.37708 -0.31389 -0.3816 -0.31111 -0.38611 -0.30772 C -0.38802 -0.30648 -0.3901 -0.30556 -0.39166 -0.30309 C -0.39705 -0.29568 -0.40312 -0.28858 -0.40712 -0.2784 C -0.40868 -0.27438 -0.41041 -0.27037 -0.4118 -0.26605 C -0.42239 -0.23488 -0.42361 -0.22562 -0.43507 -0.20124 C -0.43889 -0.1929 -0.44305 -0.1858 -0.44705 -0.17809 C -0.44826 -0.17593 -0.44896 -0.17315 -0.45035 -0.17161 C -0.45225 -0.16975 -0.45416 -0.1679 -0.4559 -0.16543 C -0.4592 -0.16173 -0.46215 -0.15679 -0.46545 -0.15309 C -0.47378 -0.14475 -0.48281 -0.13982 -0.49045 -0.12994 C -0.49271 -0.12685 -0.49531 -0.12377 -0.49774 -0.12068 C -0.49878 -0.11914 -0.49982 -0.11759 -0.50087 -0.11605 C -0.50694 -0.10864 -0.50573 -0.11173 -0.51128 -0.10371 C -0.51302 -0.10124 -0.51441 -0.09846 -0.51614 -0.09599 C -0.51962 -0.09105 -0.52465 -0.08735 -0.52812 -0.08364 C -0.53298 -0.0784 -0.53785 -0.07222 -0.54253 -0.06667 C -0.54496 -0.06389 -0.54739 -0.06142 -0.54982 -0.05895 L -0.56267 -0.04506 C -0.5651 -0.04229 -0.56753 -0.04012 -0.56979 -0.03735 C -0.57222 -0.03426 -0.57465 -0.03117 -0.57708 -0.02809 C -0.57812 -0.02654 -0.57916 -0.02469 -0.58021 -0.02346 C -0.58385 -0.01914 -0.58385 -0.02068 -0.5875 -0.01729 C -0.59253 -0.01235 -0.58993 -0.01266 -0.59219 -0.01266 L -0.59219 -0.01235 " pathEditMode="relative" rAng="0" ptsTypes="AAAAAAAAAAAAAAAAAAAAAAAAAAAAAAAAAAAAAA">
                                      <p:cBhvr>
                                        <p:cTn id="6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18" y="-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94 -0.04259 L 0.01094 -0.04259 C -0.00347 -0.06389 -0.00903 -0.075 -0.02483 -0.08919 C -0.03247 -0.09598 -0.04028 -0.10277 -0.04826 -0.10771 C -0.05677 -0.11296 -0.06563 -0.11635 -0.07431 -0.12006 C -0.08924 -0.12623 -0.12049 -0.13302 -0.13177 -0.13549 C -0.15017 -0.13981 -0.16511 -0.14259 -0.18386 -0.14475 C -0.19149 -0.14568 -0.19896 -0.14598 -0.2066 -0.14629 C -0.21667 -0.14845 -0.22674 -0.15123 -0.23698 -0.15247 C -0.24618 -0.1537 -0.25556 -0.15339 -0.26476 -0.15401 C -0.30816 -0.1571 -0.29948 -0.15648 -0.33698 -0.16018 C -0.35469 -0.15926 -0.3724 -0.15956 -0.38993 -0.1571 C -0.39618 -0.15648 -0.40208 -0.15247 -0.40833 -0.15092 L -0.42309 -0.14784 L -0.44826 -0.13549 C -0.45295 -0.13333 -0.46302 -0.12932 -0.46823 -0.12469 C -0.47483 -0.11882 -0.48142 -0.11327 -0.48733 -0.10617 C -0.49028 -0.10277 -0.48993 -0.10493 -0.48993 -0.10154 L -0.48993 -0.10154 " pathEditMode="relative" ptsTypes="AAAAAAAAAAAAAAAAAAA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0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69136E-6 L 3.88889E-6 -4.69136E-6 C 0.01111 0.00463 0.04444 0.01852 0.05468 0.02562 C 0.05764 0.02686 0.05902 0.03118 0.06111 0.03396 C 0.06302 0.03673 0.06909 0.0497 0.07014 0.05278 C 0.07135 0.05679 0.07187 0.06081 0.07291 0.06451 C 0.07291 0.06667 0.07395 0.08241 0.07482 0.08612 C 0.07534 0.08982 0.07656 0.09321 0.07725 0.0963 C 0.08003 0.10433 0.08385 0.11112 0.08559 0.11945 L 0.08923 0.13982 C 0.08941 0.14414 0.08993 0.14846 0.0901 0.15278 C 0.09045 0.15803 0.09218 0.17254 0.0927 0.17593 C 0.09531 0.19136 0.09514 0.1784 0.0967 0.20062 C 0.0967 0.20463 0.0967 0.20926 0.0967 0.21389 L 0.0967 0.21451 " pathEditMode="relative" rAng="0" ptsTypes="AAAAAAAAAAAAAAA">
                                      <p:cBhvr>
                                        <p:cTn id="7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6" y="107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7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Hình ảnh 10" descr="Ảnh có chứa hình bóng&#10;&#10;Mô tả được tạo tự động">
            <a:extLst>
              <a:ext uri="{FF2B5EF4-FFF2-40B4-BE49-F238E27FC236}">
                <a16:creationId xmlns:a16="http://schemas.microsoft.com/office/drawing/2014/main" id="{9051EF0B-7F38-EE9F-84B4-680A7474599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733" t="12203" r="4830" b="21356"/>
          <a:stretch/>
        </p:blipFill>
        <p:spPr>
          <a:xfrm>
            <a:off x="-199984" y="-207850"/>
            <a:ext cx="6727855" cy="3523281"/>
          </a:xfrm>
          <a:prstGeom prst="rect">
            <a:avLst/>
          </a:prstGeom>
        </p:spPr>
      </p:pic>
      <p:pic>
        <p:nvPicPr>
          <p:cNvPr id="8" name="Hình ảnh 7" descr="Ảnh có chứa hình bóng&#10;&#10;Mô tả được tạo tự động">
            <a:extLst>
              <a:ext uri="{FF2B5EF4-FFF2-40B4-BE49-F238E27FC236}">
                <a16:creationId xmlns:a16="http://schemas.microsoft.com/office/drawing/2014/main" id="{9CA4FCA6-A0F9-CFA1-E439-DECE3BE4A9A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733" t="12203" r="4830" b="21356"/>
          <a:stretch/>
        </p:blipFill>
        <p:spPr>
          <a:xfrm>
            <a:off x="5983641" y="-94281"/>
            <a:ext cx="6727855" cy="3523281"/>
          </a:xfrm>
          <a:prstGeom prst="rect">
            <a:avLst/>
          </a:prstGeom>
        </p:spPr>
      </p:pic>
      <p:grpSp>
        <p:nvGrpSpPr>
          <p:cNvPr id="3" name="Nhóm 2">
            <a:extLst>
              <a:ext uri="{FF2B5EF4-FFF2-40B4-BE49-F238E27FC236}">
                <a16:creationId xmlns:a16="http://schemas.microsoft.com/office/drawing/2014/main" id="{D8061AAC-133F-32B9-0C8B-3C11783ED7EE}"/>
              </a:ext>
            </a:extLst>
          </p:cNvPr>
          <p:cNvGrpSpPr/>
          <p:nvPr/>
        </p:nvGrpSpPr>
        <p:grpSpPr>
          <a:xfrm>
            <a:off x="-1161694" y="2155225"/>
            <a:ext cx="5187339" cy="5222347"/>
            <a:chOff x="3392643" y="1704813"/>
            <a:chExt cx="3890504" cy="3916760"/>
          </a:xfrm>
        </p:grpSpPr>
        <p:pic>
          <p:nvPicPr>
            <p:cNvPr id="4" name="Hình ảnh 3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4E7A4CE0-FAA8-CD54-3C7E-8C1AEA020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799" b="92825" l="9983" r="89979">
                          <a14:foregroundMark x1="29946" y1="21776" x2="25474" y2="28093"/>
                          <a14:foregroundMark x1="40123" y1="7847" x2="46266" y2="8303"/>
                          <a14:foregroundMark x1="49510" y1="73842" x2="50605" y2="88313"/>
                          <a14:foregroundMark x1="50605" y1="88313" x2="50605" y2="88313"/>
                          <a14:foregroundMark x1="43847" y1="91913" x2="53408" y2="91961"/>
                          <a14:foregroundMark x1="53408" y1="91961" x2="53983" y2="91913"/>
                          <a14:foregroundMark x1="41447" y1="90713" x2="42523" y2="92825"/>
                          <a14:backgroundMark x1="21444" y1="38589" x2="23959" y2="54860"/>
                          <a14:backgroundMark x1="70609" y1="31198" x2="73143" y2="49580"/>
                          <a14:backgroundMark x1="27107" y1="28486" x2="32156" y2="21862"/>
                          <a14:backgroundMark x1="23728" y1="30598" x2="29391" y2="23974"/>
                          <a14:backgroundMark x1="23728" y1="30142" x2="29814" y2="22246"/>
                          <a14:backgroundMark x1="29814" y1="22246" x2="29871" y2="22006"/>
                          <a14:backgroundMark x1="23363" y1="30910" x2="30121" y2="22774"/>
                          <a14:backgroundMark x1="30121" y1="22774" x2="30351" y2="21574"/>
                          <a14:backgroundMark x1="29871" y1="21262" x2="26973" y2="26830"/>
                          <a14:backgroundMark x1="25648" y1="28942" x2="30601" y2="21262"/>
                          <a14:backgroundMark x1="59167" y1="64195" x2="61567" y2="67219"/>
                          <a14:backgroundMark x1="51929" y1="64507" x2="53983" y2="64051"/>
                          <a14:backgroundMark x1="86043" y1="84833" x2="86043" y2="84833"/>
                          <a14:backgroundMark x1="44097" y1="64195" x2="45172" y2="6433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92643" y="1704813"/>
              <a:ext cx="3890504" cy="3112254"/>
            </a:xfrm>
            <a:prstGeom prst="rect">
              <a:avLst/>
            </a:prstGeom>
          </p:spPr>
        </p:pic>
        <p:pic>
          <p:nvPicPr>
            <p:cNvPr id="5" name="Hình ảnh 4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789B5FD2-0073-4C2C-48AD-9C2BE4C736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279" b="91001" l="9983" r="89979">
                          <a14:foregroundMark x1="51085" y1="91001" x2="52294" y2="91001"/>
                          <a14:foregroundMark x1="44941" y1="9335" x2="46861" y2="8279"/>
                        </a14:backgroundRemoval>
                      </a14:imgEffect>
                    </a14:imgLayer>
                  </a14:imgProps>
                </a:ext>
              </a:extLst>
            </a:blip>
            <a:srcRect l="47383" t="84588" r="40713"/>
            <a:stretch/>
          </p:blipFill>
          <p:spPr>
            <a:xfrm>
              <a:off x="4968160" y="4634187"/>
              <a:ext cx="685218" cy="987386"/>
            </a:xfrm>
            <a:prstGeom prst="rect">
              <a:avLst/>
            </a:prstGeom>
          </p:spPr>
        </p:pic>
      </p:grp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39FC7405-FA4A-2939-450D-9B5C72B4CBC6}"/>
              </a:ext>
            </a:extLst>
          </p:cNvPr>
          <p:cNvSpPr txBox="1"/>
          <p:nvPr/>
        </p:nvSpPr>
        <p:spPr>
          <a:xfrm>
            <a:off x="6929996" y="400612"/>
            <a:ext cx="5083497" cy="2390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Yeah!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Vậy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là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vi-VN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chúng ta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đã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hoàn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thành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những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chiếc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bánh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chưng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thật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thơm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ngon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rồi</a:t>
            </a:r>
            <a:r>
              <a:rPr kumimoji="0" lang="vi-VN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253FB176-094C-3002-AA86-31DB282FA8A9}"/>
              </a:ext>
            </a:extLst>
          </p:cNvPr>
          <p:cNvSpPr txBox="1"/>
          <p:nvPr/>
        </p:nvSpPr>
        <p:spPr>
          <a:xfrm>
            <a:off x="1431976" y="1169355"/>
            <a:ext cx="3995613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 bạn giỏi lắm 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.</a:t>
            </a:r>
            <a:r>
              <a:rPr kumimoji="0" lang="vi-VN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9" name="Nhóm 18">
            <a:extLst>
              <a:ext uri="{FF2B5EF4-FFF2-40B4-BE49-F238E27FC236}">
                <a16:creationId xmlns:a16="http://schemas.microsoft.com/office/drawing/2014/main" id="{C75A57B0-DFCA-CA67-80C7-283864F05B20}"/>
              </a:ext>
            </a:extLst>
          </p:cNvPr>
          <p:cNvGrpSpPr/>
          <p:nvPr/>
        </p:nvGrpSpPr>
        <p:grpSpPr>
          <a:xfrm>
            <a:off x="4581696" y="2155226"/>
            <a:ext cx="6156085" cy="4801263"/>
            <a:chOff x="4349719" y="1152938"/>
            <a:chExt cx="4992520" cy="3990561"/>
          </a:xfrm>
        </p:grpSpPr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A3A0CCC7-9B20-A8A7-12E7-F2032ED8C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957" b="94805" l="9804" r="89850">
                          <a14:foregroundMark x1="43945" y1="88456" x2="47520" y2="92929"/>
                          <a14:foregroundMark x1="47520" y1="94805" x2="54556" y2="90909"/>
                          <a14:backgroundMark x1="21338" y1="74315" x2="26874" y2="81962"/>
                          <a14:backgroundMark x1="16955" y1="77633" x2="21684" y2="82251"/>
                          <a14:backgroundMark x1="30104" y1="74603" x2="34717" y2="8153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49719" y="1152938"/>
              <a:ext cx="4992520" cy="3990561"/>
            </a:xfrm>
            <a:prstGeom prst="rect">
              <a:avLst/>
            </a:prstGeom>
          </p:spPr>
        </p:pic>
        <p:pic>
          <p:nvPicPr>
            <p:cNvPr id="18" name="Hình ảnh 17" descr="Ảnh có chứa đang ngồi, đĩa, trắng, bộ đồ ăn&#10;&#10;Mô tả được tạo tự động">
              <a:extLst>
                <a:ext uri="{FF2B5EF4-FFF2-40B4-BE49-F238E27FC236}">
                  <a16:creationId xmlns:a16="http://schemas.microsoft.com/office/drawing/2014/main" id="{0FBEE05D-FBF7-E072-98A2-70532C201F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t="25392" b="22416"/>
            <a:stretch/>
          </p:blipFill>
          <p:spPr>
            <a:xfrm>
              <a:off x="4839709" y="3880575"/>
              <a:ext cx="1998414" cy="848097"/>
            </a:xfrm>
            <a:prstGeom prst="rect">
              <a:avLst/>
            </a:prstGeom>
          </p:spPr>
        </p:pic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2528D258-9D62-9088-834F-C1FA0A8021B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0" b="56583" l="6750" r="65917">
                        <a14:foregroundMark x1="37167" y1="18833" x2="41417" y2="16500"/>
                        <a14:foregroundMark x1="35333" y1="19417" x2="38250" y2="17583"/>
                        <a14:backgroundMark x1="54250" y1="51750" x2="56750" y2="53000"/>
                        <a14:backgroundMark x1="52750" y1="49167" x2="58500" y2="51333"/>
                        <a14:backgroundMark x1="21000" y1="40500" x2="52750" y2="85917"/>
                        <a14:backgroundMark x1="13333" y1="44750" x2="21083" y2="49000"/>
                        <a14:backgroundMark x1="18000" y1="54083" x2="17750" y2="36333"/>
                        <a14:backgroundMark x1="17750" y1="36333" x2="28583" y2="21000"/>
                        <a14:backgroundMark x1="41054" y1="17253" x2="44667" y2="16167"/>
                        <a14:backgroundMark x1="28583" y1="21000" x2="35577" y2="18899"/>
                        <a14:backgroundMark x1="44667" y1="16167" x2="63917" y2="30417"/>
                        <a14:backgroundMark x1="63917" y1="30417" x2="46000" y2="49583"/>
                        <a14:backgroundMark x1="15000" y1="54417" x2="21250" y2="54250"/>
                        <a14:backgroundMark x1="16667" y1="56500" x2="23917" y2="54500"/>
                        <a14:backgroundMark x1="11833" y1="57417" x2="44917" y2="49917"/>
                        <a14:backgroundMark x1="48417" y1="15167" x2="64167" y2="23167"/>
                        <a14:backgroundMark x1="64167" y1="23167" x2="64167" y2="23167"/>
                        <a14:backgroundMark x1="54333" y1="14583" x2="64417" y2="18583"/>
                        <a14:backgroundMark x1="63500" y1="15083" x2="66083" y2="23583"/>
                        <a14:backgroundMark x1="62917" y1="22083" x2="66083" y2="26667"/>
                        <a14:backgroundMark x1="60917" y1="23333" x2="65583" y2="23833"/>
                        <a14:backgroundMark x1="61000" y1="26083" x2="65167" y2="24750"/>
                      </a14:backgroundRemoval>
                    </a14:imgEffect>
                  </a14:imgLayer>
                </a14:imgProps>
              </a:ext>
            </a:extLst>
          </a:blip>
          <a:srcRect r="30932" b="41499"/>
          <a:stretch/>
        </p:blipFill>
        <p:spPr>
          <a:xfrm rot="1947117">
            <a:off x="5145704" y="4586592"/>
            <a:ext cx="2544528" cy="2102965"/>
          </a:xfrm>
          <a:prstGeom prst="rect">
            <a:avLst/>
          </a:prstGeom>
        </p:spPr>
      </p:pic>
      <p:pic>
        <p:nvPicPr>
          <p:cNvPr id="22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F43EC837-08D2-E3A1-16F0-1BEDA0517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183658" y="1127934"/>
            <a:ext cx="649817" cy="64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1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41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414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0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9562E419-4F1A-4F15-1DBE-6D081D4286B3}"/>
              </a:ext>
            </a:extLst>
          </p:cNvPr>
          <p:cNvSpPr/>
          <p:nvPr/>
        </p:nvSpPr>
        <p:spPr>
          <a:xfrm>
            <a:off x="4427349" y="1625302"/>
            <a:ext cx="3337303" cy="3213316"/>
          </a:xfrm>
          <a:prstGeom prst="rect">
            <a:avLst/>
          </a:prstGeom>
          <a:solidFill>
            <a:srgbClr val="EFA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9D7E80F-AB8F-7A5C-9942-36EB4F4678B1}"/>
              </a:ext>
            </a:extLst>
          </p:cNvPr>
          <p:cNvSpPr txBox="1"/>
          <p:nvPr/>
        </p:nvSpPr>
        <p:spPr>
          <a:xfrm>
            <a:off x="3688596" y="2287007"/>
            <a:ext cx="5352083" cy="1569660"/>
          </a:xfrm>
          <a:prstGeom prst="rect">
            <a:avLst/>
          </a:prstGeom>
          <a:noFill/>
          <a:effectLst>
            <a:outerShdw dist="25400" dir="9240000" algn="ctr" rotWithShape="0">
              <a:schemeClr val="bg1"/>
            </a:outerShdw>
          </a:effectLst>
          <a:scene3d>
            <a:camera prst="obliqueBottomLeft"/>
            <a:lightRig rig="threePt" dir="t"/>
          </a:scene3d>
          <a:sp3d>
            <a:bevelT w="44450" h="114300"/>
          </a:sp3d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Vận</a:t>
            </a:r>
            <a:r>
              <a:rPr kumimoji="0" lang="en-US" sz="96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9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dụng</a:t>
            </a:r>
            <a:endParaRPr kumimoji="0" lang="en-US" sz="9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4F4A6C30-152D-9344-0687-3DE538AF66F8}"/>
              </a:ext>
            </a:extLst>
          </p:cNvPr>
          <p:cNvSpPr/>
          <p:nvPr/>
        </p:nvSpPr>
        <p:spPr>
          <a:xfrm>
            <a:off x="2228850" y="1672203"/>
            <a:ext cx="7620000" cy="304267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</a:pP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Liệt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kê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danh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sách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những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việc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cần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làm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để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giữ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nhà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cửa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luôn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sạch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5400" b="1" kern="0" dirty="0" err="1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đẹp</a:t>
            </a:r>
            <a:r>
              <a:rPr lang="en-US" sz="5400" b="1" kern="0" dirty="0">
                <a:ln w="22225">
                  <a:solidFill>
                    <a:srgbClr val="BA142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BA1425">
                    <a:lumMod val="60000"/>
                    <a:lumOff val="4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endParaRPr kumimoji="0" lang="en-US" sz="5400" b="0" i="0" u="none" strike="noStrike" kern="0" cap="none" spc="0" normalizeH="0" baseline="0" noProof="0" dirty="0">
              <a:ln>
                <a:solidFill>
                  <a:srgbClr val="BA1425">
                    <a:lumMod val="60000"/>
                    <a:lumOff val="40000"/>
                  </a:srgbClr>
                </a:solidFill>
              </a:ln>
              <a:solidFill>
                <a:srgbClr val="BA1425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32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1FD592-EDFD-5511-9D18-8256C7EE8298}"/>
              </a:ext>
            </a:extLst>
          </p:cNvPr>
          <p:cNvSpPr/>
          <p:nvPr/>
        </p:nvSpPr>
        <p:spPr>
          <a:xfrm>
            <a:off x="123825" y="309716"/>
            <a:ext cx="11753850" cy="6238568"/>
          </a:xfrm>
          <a:prstGeom prst="roundRect">
            <a:avLst>
              <a:gd name="adj" fmla="val 9575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BC9D91C-F77E-25BF-D13F-5463D978B406}"/>
              </a:ext>
            </a:extLst>
          </p:cNvPr>
          <p:cNvSpPr/>
          <p:nvPr/>
        </p:nvSpPr>
        <p:spPr>
          <a:xfrm>
            <a:off x="217987" y="1637323"/>
            <a:ext cx="11488238" cy="1496402"/>
          </a:xfrm>
          <a:custGeom>
            <a:avLst/>
            <a:gdLst>
              <a:gd name="connsiteX0" fmla="*/ 0 w 11488238"/>
              <a:gd name="connsiteY0" fmla="*/ 157047 h 1496402"/>
              <a:gd name="connsiteX1" fmla="*/ 157047 w 11488238"/>
              <a:gd name="connsiteY1" fmla="*/ 0 h 1496402"/>
              <a:gd name="connsiteX2" fmla="*/ 11331191 w 11488238"/>
              <a:gd name="connsiteY2" fmla="*/ 0 h 1496402"/>
              <a:gd name="connsiteX3" fmla="*/ 11488238 w 11488238"/>
              <a:gd name="connsiteY3" fmla="*/ 157047 h 1496402"/>
              <a:gd name="connsiteX4" fmla="*/ 11488238 w 11488238"/>
              <a:gd name="connsiteY4" fmla="*/ 1339355 h 1496402"/>
              <a:gd name="connsiteX5" fmla="*/ 11331191 w 11488238"/>
              <a:gd name="connsiteY5" fmla="*/ 1496402 h 1496402"/>
              <a:gd name="connsiteX6" fmla="*/ 157047 w 11488238"/>
              <a:gd name="connsiteY6" fmla="*/ 1496402 h 1496402"/>
              <a:gd name="connsiteX7" fmla="*/ 0 w 11488238"/>
              <a:gd name="connsiteY7" fmla="*/ 1339355 h 1496402"/>
              <a:gd name="connsiteX8" fmla="*/ 0 w 11488238"/>
              <a:gd name="connsiteY8" fmla="*/ 157047 h 149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88238" h="1496402" fill="none" extrusionOk="0">
                <a:moveTo>
                  <a:pt x="0" y="157047"/>
                </a:moveTo>
                <a:cubicBezTo>
                  <a:pt x="160" y="74641"/>
                  <a:pt x="71906" y="2675"/>
                  <a:pt x="157047" y="0"/>
                </a:cubicBezTo>
                <a:cubicBezTo>
                  <a:pt x="4099099" y="72427"/>
                  <a:pt x="5954431" y="61419"/>
                  <a:pt x="11331191" y="0"/>
                </a:cubicBezTo>
                <a:cubicBezTo>
                  <a:pt x="11417750" y="-1212"/>
                  <a:pt x="11485319" y="69429"/>
                  <a:pt x="11488238" y="157047"/>
                </a:cubicBezTo>
                <a:cubicBezTo>
                  <a:pt x="11529400" y="304051"/>
                  <a:pt x="11571039" y="1142288"/>
                  <a:pt x="11488238" y="1339355"/>
                </a:cubicBezTo>
                <a:cubicBezTo>
                  <a:pt x="11490039" y="1416948"/>
                  <a:pt x="11409867" y="1487368"/>
                  <a:pt x="11331191" y="1496402"/>
                </a:cubicBezTo>
                <a:cubicBezTo>
                  <a:pt x="8031652" y="1526229"/>
                  <a:pt x="2052175" y="1417096"/>
                  <a:pt x="157047" y="1496402"/>
                </a:cubicBezTo>
                <a:cubicBezTo>
                  <a:pt x="84242" y="1494827"/>
                  <a:pt x="-15978" y="1429249"/>
                  <a:pt x="0" y="1339355"/>
                </a:cubicBezTo>
                <a:cubicBezTo>
                  <a:pt x="-35596" y="1037136"/>
                  <a:pt x="-103367" y="689265"/>
                  <a:pt x="0" y="157047"/>
                </a:cubicBezTo>
                <a:close/>
              </a:path>
              <a:path w="11488238" h="1496402" stroke="0" extrusionOk="0">
                <a:moveTo>
                  <a:pt x="0" y="157047"/>
                </a:moveTo>
                <a:cubicBezTo>
                  <a:pt x="9662" y="72946"/>
                  <a:pt x="70843" y="1107"/>
                  <a:pt x="157047" y="0"/>
                </a:cubicBezTo>
                <a:cubicBezTo>
                  <a:pt x="5718566" y="123000"/>
                  <a:pt x="10111688" y="-96860"/>
                  <a:pt x="11331191" y="0"/>
                </a:cubicBezTo>
                <a:cubicBezTo>
                  <a:pt x="11415489" y="-1858"/>
                  <a:pt x="11490338" y="66079"/>
                  <a:pt x="11488238" y="157047"/>
                </a:cubicBezTo>
                <a:cubicBezTo>
                  <a:pt x="11518180" y="670229"/>
                  <a:pt x="11566362" y="784589"/>
                  <a:pt x="11488238" y="1339355"/>
                </a:cubicBezTo>
                <a:cubicBezTo>
                  <a:pt x="11486047" y="1426884"/>
                  <a:pt x="11409628" y="1495044"/>
                  <a:pt x="11331191" y="1496402"/>
                </a:cubicBezTo>
                <a:cubicBezTo>
                  <a:pt x="8180411" y="1335695"/>
                  <a:pt x="3472479" y="1536069"/>
                  <a:pt x="157047" y="1496402"/>
                </a:cubicBezTo>
                <a:cubicBezTo>
                  <a:pt x="55379" y="1493386"/>
                  <a:pt x="-2690" y="1424871"/>
                  <a:pt x="0" y="1339355"/>
                </a:cubicBezTo>
                <a:cubicBezTo>
                  <a:pt x="86858" y="1170750"/>
                  <a:pt x="-12805" y="663463"/>
                  <a:pt x="0" y="157047"/>
                </a:cubicBezTo>
                <a:close/>
              </a:path>
            </a:pathLst>
          </a:custGeom>
          <a:solidFill>
            <a:schemeClr val="bg1">
              <a:alpha val="76000"/>
            </a:schemeClr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049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algn="just">
              <a:spcBef>
                <a:spcPts val="1200"/>
              </a:spcBef>
            </a:pPr>
            <a:r>
              <a:rPr lang="vi-V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 biệt được dấu câu: dấu hai chấm, dấu gạch ngang, dấu ngoặc kép. </a:t>
            </a:r>
          </a:p>
          <a:p>
            <a:pPr marL="457200" algn="just">
              <a:spcBef>
                <a:spcPts val="1200"/>
              </a:spcBef>
            </a:pPr>
            <a:r>
              <a:rPr lang="vi-V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Hiểu được công dụng của từng dấu câu.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78DBD1-CE1E-F891-DA93-314B65F1B1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187" y="1750346"/>
            <a:ext cx="467048" cy="4670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9A6517-888B-EAD8-87BC-BBA5329D17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7527" y="0"/>
            <a:ext cx="7120745" cy="11827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9A847B-C72F-378E-EB5D-8ED417D0F2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137" y="2331371"/>
            <a:ext cx="467048" cy="46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05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2" name="任意多边形: 形状 40">
            <a:extLst>
              <a:ext uri="{FF2B5EF4-FFF2-40B4-BE49-F238E27FC236}">
                <a16:creationId xmlns:a16="http://schemas.microsoft.com/office/drawing/2014/main" id="{1703DE5A-3214-7AF4-FDEF-62F64AD90B8D}"/>
              </a:ext>
            </a:extLst>
          </p:cNvPr>
          <p:cNvSpPr/>
          <p:nvPr/>
        </p:nvSpPr>
        <p:spPr>
          <a:xfrm>
            <a:off x="393406" y="1486781"/>
            <a:ext cx="11419366" cy="4946516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F27F36-A653-BA39-8D53-004260FD561F}"/>
              </a:ext>
            </a:extLst>
          </p:cNvPr>
          <p:cNvSpPr txBox="1"/>
          <p:nvPr/>
        </p:nvSpPr>
        <p:spPr>
          <a:xfrm>
            <a:off x="2156874" y="2057457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E5A286-1FA5-705D-7626-6B8DC631EECC}"/>
              </a:ext>
            </a:extLst>
          </p:cNvPr>
          <p:cNvSpPr txBox="1"/>
          <p:nvPr/>
        </p:nvSpPr>
        <p:spPr>
          <a:xfrm>
            <a:off x="3025564" y="225383"/>
            <a:ext cx="60866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964B00"/>
                  </a:solidFill>
                  <a:prstDash val="solid"/>
                </a:ln>
                <a:solidFill>
                  <a:srgbClr val="FFFF99"/>
                </a:solidFill>
                <a:effectLst>
                  <a:outerShdw dist="38100" dir="2700000" algn="tl" rotWithShape="0">
                    <a:srgbClr val="964B00"/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DẶN DÒ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C75FD2-DB5D-B46E-AC05-3DE87F1BFE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7208" flipH="1">
            <a:off x="964760" y="1974806"/>
            <a:ext cx="919996" cy="91999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A4B3317-3CB7-E37B-C142-0E7102DBA1D4}"/>
              </a:ext>
            </a:extLst>
          </p:cNvPr>
          <p:cNvSpPr txBox="1"/>
          <p:nvPr/>
        </p:nvSpPr>
        <p:spPr>
          <a:xfrm>
            <a:off x="2156874" y="3038469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EDF4C83-C1E5-2D50-E99B-DF6E188542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7208" flipH="1">
            <a:off x="964760" y="2955818"/>
            <a:ext cx="919996" cy="91999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88619C9-B0DF-D585-0DCA-A86DA4A2423B}"/>
              </a:ext>
            </a:extLst>
          </p:cNvPr>
          <p:cNvSpPr txBox="1"/>
          <p:nvPr/>
        </p:nvSpPr>
        <p:spPr>
          <a:xfrm>
            <a:off x="2156874" y="4019481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6122BA4-8390-C61F-DF48-C767E6A000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7208" flipH="1">
            <a:off x="964760" y="3936830"/>
            <a:ext cx="919996" cy="91999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4047A18-8DAB-B3CC-033C-551E777B3248}"/>
              </a:ext>
            </a:extLst>
          </p:cNvPr>
          <p:cNvSpPr txBox="1"/>
          <p:nvPr/>
        </p:nvSpPr>
        <p:spPr>
          <a:xfrm>
            <a:off x="2156874" y="5000493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90EC41F-9B54-F5B6-6F4E-48597D3D40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37208" flipH="1">
            <a:off x="964760" y="4917842"/>
            <a:ext cx="919996" cy="91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1" grpId="0" uiExpand="1" build="p"/>
      <p:bldP spid="26" grpId="0" uiExpand="1" build="p"/>
      <p:bldP spid="28" grpId="0" uiExpand="1" build="p"/>
      <p:bldP spid="34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" name="图片 2">
            <a:extLst>
              <a:ext uri="{FF2B5EF4-FFF2-40B4-BE49-F238E27FC236}">
                <a16:creationId xmlns:a16="http://schemas.microsoft.com/office/drawing/2014/main" id="{9BDB2558-146E-F4F2-0347-850C531AB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743" name="图片 39">
            <a:extLst>
              <a:ext uri="{FF2B5EF4-FFF2-40B4-BE49-F238E27FC236}">
                <a16:creationId xmlns:a16="http://schemas.microsoft.com/office/drawing/2014/main" id="{C8BC8085-626A-C05A-67A0-BF7AE3C955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5" r="87139" b="10584"/>
          <a:stretch>
            <a:fillRect/>
          </a:stretch>
        </p:blipFill>
        <p:spPr>
          <a:xfrm>
            <a:off x="24048" y="5086350"/>
            <a:ext cx="578086" cy="685800"/>
          </a:xfrm>
          <a:custGeom>
            <a:avLst/>
            <a:gdLst>
              <a:gd name="connsiteX0" fmla="*/ 0 w 578086"/>
              <a:gd name="connsiteY0" fmla="*/ 0 h 685800"/>
              <a:gd name="connsiteX1" fmla="*/ 578086 w 578086"/>
              <a:gd name="connsiteY1" fmla="*/ 0 h 685800"/>
              <a:gd name="connsiteX2" fmla="*/ 578086 w 578086"/>
              <a:gd name="connsiteY2" fmla="*/ 685800 h 685800"/>
              <a:gd name="connsiteX3" fmla="*/ 0 w 578086"/>
              <a:gd name="connsiteY3" fmla="*/ 685800 h 685800"/>
              <a:gd name="connsiteX4" fmla="*/ 0 w 578086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8086" h="685800">
                <a:moveTo>
                  <a:pt x="0" y="0"/>
                </a:moveTo>
                <a:lnTo>
                  <a:pt x="578086" y="0"/>
                </a:lnTo>
                <a:lnTo>
                  <a:pt x="57808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44" name="图片 38">
            <a:extLst>
              <a:ext uri="{FF2B5EF4-FFF2-40B4-BE49-F238E27FC236}">
                <a16:creationId xmlns:a16="http://schemas.microsoft.com/office/drawing/2014/main" id="{610E773D-0253-9C84-ACBE-AF8BB8794A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2" t="86481" r="3705"/>
          <a:stretch>
            <a:fillRect/>
          </a:stretch>
        </p:blipFill>
        <p:spPr>
          <a:xfrm>
            <a:off x="10374354" y="2928943"/>
            <a:ext cx="1374691" cy="827757"/>
          </a:xfrm>
          <a:custGeom>
            <a:avLst/>
            <a:gdLst>
              <a:gd name="connsiteX0" fmla="*/ 0 w 1374691"/>
              <a:gd name="connsiteY0" fmla="*/ 0 h 827757"/>
              <a:gd name="connsiteX1" fmla="*/ 1374691 w 1374691"/>
              <a:gd name="connsiteY1" fmla="*/ 0 h 827757"/>
              <a:gd name="connsiteX2" fmla="*/ 1374691 w 1374691"/>
              <a:gd name="connsiteY2" fmla="*/ 827757 h 827757"/>
              <a:gd name="connsiteX3" fmla="*/ 0 w 1374691"/>
              <a:gd name="connsiteY3" fmla="*/ 827757 h 827757"/>
              <a:gd name="connsiteX4" fmla="*/ 0 w 1374691"/>
              <a:gd name="connsiteY4" fmla="*/ 0 h 827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4691" h="827757">
                <a:moveTo>
                  <a:pt x="0" y="0"/>
                </a:moveTo>
                <a:lnTo>
                  <a:pt x="1374691" y="0"/>
                </a:lnTo>
                <a:lnTo>
                  <a:pt x="1374691" y="827757"/>
                </a:lnTo>
                <a:lnTo>
                  <a:pt x="0" y="82775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45" name="图片 37">
            <a:extLst>
              <a:ext uri="{FF2B5EF4-FFF2-40B4-BE49-F238E27FC236}">
                <a16:creationId xmlns:a16="http://schemas.microsoft.com/office/drawing/2014/main" id="{F0ADCB7B-7EAA-D1BE-ECC1-72A26236F2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48" y="297180"/>
            <a:ext cx="4494993" cy="6123047"/>
          </a:xfrm>
          <a:custGeom>
            <a:avLst/>
            <a:gdLst>
              <a:gd name="connsiteX0" fmla="*/ 0 w 4494993"/>
              <a:gd name="connsiteY0" fmla="*/ 0 h 6123047"/>
              <a:gd name="connsiteX1" fmla="*/ 4494993 w 4494993"/>
              <a:gd name="connsiteY1" fmla="*/ 0 h 6123047"/>
              <a:gd name="connsiteX2" fmla="*/ 4494993 w 4494993"/>
              <a:gd name="connsiteY2" fmla="*/ 6123047 h 6123047"/>
              <a:gd name="connsiteX3" fmla="*/ 4328456 w 4494993"/>
              <a:gd name="connsiteY3" fmla="*/ 6123047 h 6123047"/>
              <a:gd name="connsiteX4" fmla="*/ 4328456 w 4494993"/>
              <a:gd name="connsiteY4" fmla="*/ 5295290 h 6123047"/>
              <a:gd name="connsiteX5" fmla="*/ 2953765 w 4494993"/>
              <a:gd name="connsiteY5" fmla="*/ 5295290 h 6123047"/>
              <a:gd name="connsiteX6" fmla="*/ 2953765 w 4494993"/>
              <a:gd name="connsiteY6" fmla="*/ 6123047 h 6123047"/>
              <a:gd name="connsiteX7" fmla="*/ 0 w 4494993"/>
              <a:gd name="connsiteY7" fmla="*/ 6123047 h 6123047"/>
              <a:gd name="connsiteX8" fmla="*/ 0 w 4494993"/>
              <a:gd name="connsiteY8" fmla="*/ 5474970 h 6123047"/>
              <a:gd name="connsiteX9" fmla="*/ 578086 w 4494993"/>
              <a:gd name="connsiteY9" fmla="*/ 5474970 h 6123047"/>
              <a:gd name="connsiteX10" fmla="*/ 578086 w 4494993"/>
              <a:gd name="connsiteY10" fmla="*/ 4789170 h 6123047"/>
              <a:gd name="connsiteX11" fmla="*/ 0 w 4494993"/>
              <a:gd name="connsiteY11" fmla="*/ 4789170 h 6123047"/>
              <a:gd name="connsiteX12" fmla="*/ 0 w 4494993"/>
              <a:gd name="connsiteY12" fmla="*/ 0 h 6123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94993" h="6123047">
                <a:moveTo>
                  <a:pt x="0" y="0"/>
                </a:moveTo>
                <a:lnTo>
                  <a:pt x="4494993" y="0"/>
                </a:lnTo>
                <a:lnTo>
                  <a:pt x="4494993" y="6123047"/>
                </a:lnTo>
                <a:lnTo>
                  <a:pt x="4328456" y="6123047"/>
                </a:lnTo>
                <a:lnTo>
                  <a:pt x="4328456" y="5295290"/>
                </a:lnTo>
                <a:lnTo>
                  <a:pt x="2953765" y="5295290"/>
                </a:lnTo>
                <a:lnTo>
                  <a:pt x="2953765" y="6123047"/>
                </a:lnTo>
                <a:lnTo>
                  <a:pt x="0" y="6123047"/>
                </a:lnTo>
                <a:lnTo>
                  <a:pt x="0" y="5474970"/>
                </a:lnTo>
                <a:lnTo>
                  <a:pt x="578086" y="5474970"/>
                </a:lnTo>
                <a:lnTo>
                  <a:pt x="578086" y="4789170"/>
                </a:lnTo>
                <a:lnTo>
                  <a:pt x="0" y="478917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46" name="图片 43">
            <a:extLst>
              <a:ext uri="{FF2B5EF4-FFF2-40B4-BE49-F238E27FC236}">
                <a16:creationId xmlns:a16="http://schemas.microsoft.com/office/drawing/2014/main" id="{8A17ABA0-3889-6702-6E8B-0D4BAE06C4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55" y="509509"/>
            <a:ext cx="4910533" cy="6858000"/>
          </a:xfrm>
          <a:prstGeom prst="rect">
            <a:avLst/>
          </a:prstGeom>
        </p:spPr>
      </p:pic>
      <p:pic>
        <p:nvPicPr>
          <p:cNvPr id="747" name="图片 44">
            <a:extLst>
              <a:ext uri="{FF2B5EF4-FFF2-40B4-BE49-F238E27FC236}">
                <a16:creationId xmlns:a16="http://schemas.microsoft.com/office/drawing/2014/main" id="{713E04B5-4BFD-B5B7-6703-C22201B6C8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505" y="80340"/>
            <a:ext cx="4910533" cy="6858000"/>
          </a:xfrm>
          <a:prstGeom prst="rect">
            <a:avLst/>
          </a:prstGeom>
        </p:spPr>
      </p:pic>
      <p:pic>
        <p:nvPicPr>
          <p:cNvPr id="748" name="图片 45">
            <a:extLst>
              <a:ext uri="{FF2B5EF4-FFF2-40B4-BE49-F238E27FC236}">
                <a16:creationId xmlns:a16="http://schemas.microsoft.com/office/drawing/2014/main" id="{38B3CEA9-552D-EB60-C19C-0DB67DBEB0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693" y="8953"/>
            <a:ext cx="4910533" cy="6858000"/>
          </a:xfrm>
          <a:prstGeom prst="rect">
            <a:avLst/>
          </a:prstGeom>
        </p:spPr>
      </p:pic>
      <p:grpSp>
        <p:nvGrpSpPr>
          <p:cNvPr id="749" name="组合 1">
            <a:extLst>
              <a:ext uri="{FF2B5EF4-FFF2-40B4-BE49-F238E27FC236}">
                <a16:creationId xmlns:a16="http://schemas.microsoft.com/office/drawing/2014/main" id="{2B9532B0-D67D-AEBA-316E-D260D9057D62}"/>
              </a:ext>
            </a:extLst>
          </p:cNvPr>
          <p:cNvGrpSpPr/>
          <p:nvPr/>
        </p:nvGrpSpPr>
        <p:grpSpPr>
          <a:xfrm>
            <a:off x="0" y="5207000"/>
            <a:ext cx="12192000" cy="1650999"/>
            <a:chOff x="0" y="5207000"/>
            <a:chExt cx="12192000" cy="1650999"/>
          </a:xfrm>
        </p:grpSpPr>
        <p:pic>
          <p:nvPicPr>
            <p:cNvPr id="750" name="图片 5">
              <a:extLst>
                <a:ext uri="{FF2B5EF4-FFF2-40B4-BE49-F238E27FC236}">
                  <a16:creationId xmlns:a16="http://schemas.microsoft.com/office/drawing/2014/main" id="{EC45ED9F-1673-28FC-0856-5DFEA8ECE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1400" y="5310502"/>
              <a:ext cx="2260600" cy="1547497"/>
            </a:xfrm>
            <a:prstGeom prst="rect">
              <a:avLst/>
            </a:prstGeom>
          </p:spPr>
        </p:pic>
        <p:pic>
          <p:nvPicPr>
            <p:cNvPr id="751" name="图片 7">
              <a:extLst>
                <a:ext uri="{FF2B5EF4-FFF2-40B4-BE49-F238E27FC236}">
                  <a16:creationId xmlns:a16="http://schemas.microsoft.com/office/drawing/2014/main" id="{24BC7ECC-C419-A010-AB6A-02EB4E847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000"/>
              <a:ext cx="2679319" cy="1650999"/>
            </a:xfrm>
            <a:prstGeom prst="rect">
              <a:avLst/>
            </a:prstGeom>
          </p:spPr>
        </p:pic>
        <p:pic>
          <p:nvPicPr>
            <p:cNvPr id="752" name="图片 24">
              <a:extLst>
                <a:ext uri="{FF2B5EF4-FFF2-40B4-BE49-F238E27FC236}">
                  <a16:creationId xmlns:a16="http://schemas.microsoft.com/office/drawing/2014/main" id="{81DE3EF4-7EF6-103C-B46D-907CE3F0C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176806" y="5490093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753" name="图片 23">
              <a:extLst>
                <a:ext uri="{FF2B5EF4-FFF2-40B4-BE49-F238E27FC236}">
                  <a16:creationId xmlns:a16="http://schemas.microsoft.com/office/drawing/2014/main" id="{8368BE30-3EF6-2E7F-9D4C-913F77455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>
              <a:off x="3665159" y="5663129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754" name="图片 9">
              <a:extLst>
                <a:ext uri="{FF2B5EF4-FFF2-40B4-BE49-F238E27FC236}">
                  <a16:creationId xmlns:a16="http://schemas.microsoft.com/office/drawing/2014/main" id="{70DA4067-AB1E-BB6A-8D46-1F508B87F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600" y="5901249"/>
              <a:ext cx="3451875" cy="956750"/>
            </a:xfrm>
            <a:prstGeom prst="rect">
              <a:avLst/>
            </a:prstGeom>
          </p:spPr>
        </p:pic>
        <p:pic>
          <p:nvPicPr>
            <p:cNvPr id="755" name="图片 12">
              <a:extLst>
                <a:ext uri="{FF2B5EF4-FFF2-40B4-BE49-F238E27FC236}">
                  <a16:creationId xmlns:a16="http://schemas.microsoft.com/office/drawing/2014/main" id="{4CB146F7-1132-1531-2CCF-C40C80F9F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689" y="5952293"/>
              <a:ext cx="3267329" cy="905706"/>
            </a:xfrm>
            <a:prstGeom prst="rect">
              <a:avLst/>
            </a:prstGeom>
          </p:spPr>
        </p:pic>
        <p:pic>
          <p:nvPicPr>
            <p:cNvPr id="756" name="图片 22">
              <a:extLst>
                <a:ext uri="{FF2B5EF4-FFF2-40B4-BE49-F238E27FC236}">
                  <a16:creationId xmlns:a16="http://schemas.microsoft.com/office/drawing/2014/main" id="{A10E2525-8B01-AC52-3111-AECE746AC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739" name="Picture 738">
            <a:extLst>
              <a:ext uri="{FF2B5EF4-FFF2-40B4-BE49-F238E27FC236}">
                <a16:creationId xmlns:a16="http://schemas.microsoft.com/office/drawing/2014/main" id="{4BF97804-7806-4D8A-A2BB-30C6504D1C7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75642" y="3004145"/>
            <a:ext cx="2234055" cy="2921023"/>
          </a:xfrm>
          <a:prstGeom prst="rect">
            <a:avLst/>
          </a:prstGeom>
        </p:spPr>
      </p:pic>
      <p:pic>
        <p:nvPicPr>
          <p:cNvPr id="740" name="Picture 739">
            <a:extLst>
              <a:ext uri="{FF2B5EF4-FFF2-40B4-BE49-F238E27FC236}">
                <a16:creationId xmlns:a16="http://schemas.microsoft.com/office/drawing/2014/main" id="{DE9E9D6F-E11C-4B10-1377-F0D1089E23F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43591" y="3081162"/>
            <a:ext cx="1975893" cy="29210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5CA3F5-3CF1-9F58-92ED-66F16489CC3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82787" y="737475"/>
            <a:ext cx="6102625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1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Nhóm 12">
            <a:extLst>
              <a:ext uri="{FF2B5EF4-FFF2-40B4-BE49-F238E27FC236}">
                <a16:creationId xmlns:a16="http://schemas.microsoft.com/office/drawing/2014/main" id="{69E9D4D0-3EDD-93FB-16B3-DE05726B09BE}"/>
              </a:ext>
            </a:extLst>
          </p:cNvPr>
          <p:cNvGrpSpPr/>
          <p:nvPr/>
        </p:nvGrpSpPr>
        <p:grpSpPr>
          <a:xfrm>
            <a:off x="-988922" y="2239057"/>
            <a:ext cx="5187339" cy="5222347"/>
            <a:chOff x="3392643" y="1704813"/>
            <a:chExt cx="3890504" cy="3916760"/>
          </a:xfrm>
        </p:grpSpPr>
        <p:pic>
          <p:nvPicPr>
            <p:cNvPr id="7" name="Hình ảnh 6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E979E6B8-C8A4-B731-2EE1-CEBBC76CE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799" b="92825" l="9983" r="89979">
                          <a14:foregroundMark x1="29946" y1="21776" x2="25474" y2="28093"/>
                          <a14:foregroundMark x1="40123" y1="7847" x2="46266" y2="8303"/>
                          <a14:foregroundMark x1="49510" y1="73842" x2="50605" y2="88313"/>
                          <a14:foregroundMark x1="50605" y1="88313" x2="50605" y2="88313"/>
                          <a14:foregroundMark x1="43847" y1="91913" x2="53408" y2="91961"/>
                          <a14:foregroundMark x1="53408" y1="91961" x2="53983" y2="91913"/>
                          <a14:foregroundMark x1="41447" y1="90713" x2="42523" y2="92825"/>
                          <a14:backgroundMark x1="21444" y1="38589" x2="23959" y2="54860"/>
                          <a14:backgroundMark x1="70609" y1="31198" x2="73143" y2="49580"/>
                          <a14:backgroundMark x1="27107" y1="28486" x2="32156" y2="21862"/>
                          <a14:backgroundMark x1="23728" y1="30598" x2="29391" y2="23974"/>
                          <a14:backgroundMark x1="23728" y1="30142" x2="29814" y2="22246"/>
                          <a14:backgroundMark x1="29814" y1="22246" x2="29871" y2="22006"/>
                          <a14:backgroundMark x1="23363" y1="30910" x2="30121" y2="22774"/>
                          <a14:backgroundMark x1="30121" y1="22774" x2="30351" y2="21574"/>
                          <a14:backgroundMark x1="29871" y1="21262" x2="26973" y2="26830"/>
                          <a14:backgroundMark x1="25648" y1="28942" x2="30601" y2="21262"/>
                          <a14:backgroundMark x1="59167" y1="64195" x2="61567" y2="67219"/>
                          <a14:backgroundMark x1="51929" y1="64507" x2="53983" y2="64051"/>
                          <a14:backgroundMark x1="86043" y1="84833" x2="86043" y2="84833"/>
                          <a14:backgroundMark x1="44097" y1="64195" x2="45172" y2="6433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92643" y="1704813"/>
              <a:ext cx="3890504" cy="3112254"/>
            </a:xfrm>
            <a:prstGeom prst="rect">
              <a:avLst/>
            </a:prstGeom>
          </p:spPr>
        </p:pic>
        <p:pic>
          <p:nvPicPr>
            <p:cNvPr id="12" name="Hình ảnh 11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8BF2319E-18BA-3638-2587-A17F5A30CD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279" b="91001" l="9983" r="89979">
                          <a14:foregroundMark x1="51085" y1="91001" x2="52294" y2="91001"/>
                          <a14:foregroundMark x1="44941" y1="9335" x2="46861" y2="8279"/>
                        </a14:backgroundRemoval>
                      </a14:imgEffect>
                    </a14:imgLayer>
                  </a14:imgProps>
                </a:ext>
              </a:extLst>
            </a:blip>
            <a:srcRect l="47383" t="84588" r="40713"/>
            <a:stretch/>
          </p:blipFill>
          <p:spPr>
            <a:xfrm>
              <a:off x="4968160" y="4634187"/>
              <a:ext cx="685218" cy="987386"/>
            </a:xfrm>
            <a:prstGeom prst="rect">
              <a:avLst/>
            </a:prstGeom>
          </p:spPr>
        </p:pic>
      </p:grp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3BFE0463-051F-341C-7138-74C6B8118FC2}"/>
              </a:ext>
            </a:extLst>
          </p:cNvPr>
          <p:cNvGrpSpPr/>
          <p:nvPr/>
        </p:nvGrpSpPr>
        <p:grpSpPr>
          <a:xfrm>
            <a:off x="3144433" y="1143222"/>
            <a:ext cx="5958177" cy="5703737"/>
            <a:chOff x="4221069" y="838567"/>
            <a:chExt cx="4468633" cy="4277802"/>
          </a:xfrm>
        </p:grpSpPr>
        <p:sp>
          <p:nvSpPr>
            <p:cNvPr id="8" name="Hình Bầu dục 7">
              <a:extLst>
                <a:ext uri="{FF2B5EF4-FFF2-40B4-BE49-F238E27FC236}">
                  <a16:creationId xmlns:a16="http://schemas.microsoft.com/office/drawing/2014/main" id="{A468424F-5321-566F-2935-0507158BC51C}"/>
                </a:ext>
              </a:extLst>
            </p:cNvPr>
            <p:cNvSpPr/>
            <p:nvPr/>
          </p:nvSpPr>
          <p:spPr>
            <a:xfrm>
              <a:off x="4221069" y="838567"/>
              <a:ext cx="4468633" cy="4277802"/>
            </a:xfrm>
            <a:prstGeom prst="ellipse">
              <a:avLst/>
            </a:prstGeom>
            <a:solidFill>
              <a:srgbClr val="E2FCFE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Hộp Văn bản 9">
              <a:extLst>
                <a:ext uri="{FF2B5EF4-FFF2-40B4-BE49-F238E27FC236}">
                  <a16:creationId xmlns:a16="http://schemas.microsoft.com/office/drawing/2014/main" id="{CE68567B-5D2E-8327-5A33-4AAA490A5733}"/>
                </a:ext>
              </a:extLst>
            </p:cNvPr>
            <p:cNvSpPr txBox="1"/>
            <p:nvPr/>
          </p:nvSpPr>
          <p:spPr>
            <a:xfrm>
              <a:off x="4520219" y="1496618"/>
              <a:ext cx="4057650" cy="28392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0" cap="none" spc="0" normalizeH="0" baseline="0" noProof="0" dirty="0" err="1">
                  <a:ln w="28575">
                    <a:solidFill>
                      <a:srgbClr val="00B050"/>
                    </a:solidFill>
                  </a:ln>
                  <a:solidFill>
                    <a:srgbClr val="FDD895">
                      <a:lumMod val="20000"/>
                      <a:lumOff val="80000"/>
                    </a:srgbClr>
                  </a:solidFill>
                  <a:effectLst>
                    <a:outerShdw blurRad="101600" dist="38100" dir="14160000" algn="tr" rotWithShape="0">
                      <a:srgbClr val="BA1425">
                        <a:lumMod val="60000"/>
                        <a:lumOff val="40000"/>
                        <a:alpha val="78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Nghệ</a:t>
              </a:r>
              <a:r>
                <a:rPr kumimoji="0" lang="en-US" sz="8000" b="0" i="0" u="none" strike="noStrike" kern="0" cap="none" spc="0" normalizeH="0" baseline="0" noProof="0" dirty="0">
                  <a:ln w="28575">
                    <a:solidFill>
                      <a:srgbClr val="00B050"/>
                    </a:solidFill>
                  </a:ln>
                  <a:solidFill>
                    <a:srgbClr val="FDD895">
                      <a:lumMod val="20000"/>
                      <a:lumOff val="80000"/>
                    </a:srgbClr>
                  </a:solidFill>
                  <a:effectLst>
                    <a:outerShdw blurRad="101600" dist="38100" dir="14160000" algn="tr" rotWithShape="0">
                      <a:srgbClr val="BA1425">
                        <a:lumMod val="60000"/>
                        <a:lumOff val="40000"/>
                        <a:alpha val="78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8000" b="0" i="0" u="none" strike="noStrike" kern="0" cap="none" spc="0" normalizeH="0" baseline="0" noProof="0" dirty="0" err="1">
                  <a:ln w="28575">
                    <a:solidFill>
                      <a:srgbClr val="00B050"/>
                    </a:solidFill>
                  </a:ln>
                  <a:solidFill>
                    <a:srgbClr val="FDD895">
                      <a:lumMod val="20000"/>
                      <a:lumOff val="80000"/>
                    </a:srgbClr>
                  </a:solidFill>
                  <a:effectLst>
                    <a:outerShdw blurRad="101600" dist="38100" dir="14160000" algn="tr" rotWithShape="0">
                      <a:srgbClr val="BA1425">
                        <a:lumMod val="60000"/>
                        <a:lumOff val="40000"/>
                        <a:alpha val="78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nhân</a:t>
              </a:r>
              <a:r>
                <a:rPr kumimoji="0" lang="en-US" sz="8000" b="0" i="0" u="none" strike="noStrike" kern="0" cap="none" spc="0" normalizeH="0" baseline="0" noProof="0" dirty="0">
                  <a:ln w="28575">
                    <a:solidFill>
                      <a:srgbClr val="00B050"/>
                    </a:solidFill>
                  </a:ln>
                  <a:solidFill>
                    <a:srgbClr val="FDD895">
                      <a:lumMod val="20000"/>
                      <a:lumOff val="80000"/>
                    </a:srgbClr>
                  </a:solidFill>
                  <a:effectLst>
                    <a:outerShdw blurRad="101600" dist="38100" dir="14160000" algn="tr" rotWithShape="0">
                      <a:srgbClr val="BA1425">
                        <a:lumMod val="60000"/>
                        <a:lumOff val="40000"/>
                        <a:alpha val="78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8000" b="0" i="0" u="none" strike="noStrike" kern="0" cap="none" spc="0" normalizeH="0" baseline="0" noProof="0" dirty="0" err="1">
                  <a:ln w="28575">
                    <a:solidFill>
                      <a:srgbClr val="BA1425">
                        <a:lumMod val="60000"/>
                        <a:lumOff val="40000"/>
                      </a:srgbClr>
                    </a:solidFill>
                  </a:ln>
                  <a:solidFill>
                    <a:srgbClr val="FDD895">
                      <a:lumMod val="20000"/>
                      <a:lumOff val="80000"/>
                    </a:srgbClr>
                  </a:solidFill>
                  <a:effectLst>
                    <a:outerShdw blurRad="101600" dist="38100" dir="14160000" algn="tr" rotWithShape="0">
                      <a:srgbClr val="BA1425">
                        <a:lumMod val="60000"/>
                        <a:lumOff val="40000"/>
                        <a:alpha val="78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làm</a:t>
              </a:r>
              <a:r>
                <a:rPr kumimoji="0" lang="en-US" sz="8000" b="0" i="0" u="none" strike="noStrike" kern="0" cap="none" spc="0" normalizeH="0" baseline="0" noProof="0" dirty="0">
                  <a:ln w="28575">
                    <a:solidFill>
                      <a:srgbClr val="BA1425">
                        <a:lumMod val="60000"/>
                        <a:lumOff val="40000"/>
                      </a:srgbClr>
                    </a:solidFill>
                  </a:ln>
                  <a:solidFill>
                    <a:srgbClr val="FDD895">
                      <a:lumMod val="20000"/>
                      <a:lumOff val="80000"/>
                    </a:srgbClr>
                  </a:solidFill>
                  <a:effectLst>
                    <a:outerShdw blurRad="101600" dist="38100" dir="14160000" algn="tr" rotWithShape="0">
                      <a:srgbClr val="BA1425">
                        <a:lumMod val="60000"/>
                        <a:lumOff val="40000"/>
                        <a:alpha val="78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bánh </a:t>
              </a:r>
              <a:r>
                <a:rPr kumimoji="0" lang="en-US" sz="8000" b="0" i="0" u="none" strike="noStrike" kern="0" cap="none" spc="0" normalizeH="0" baseline="0" noProof="0" dirty="0" err="1">
                  <a:ln w="28575">
                    <a:solidFill>
                      <a:srgbClr val="7030A0"/>
                    </a:solidFill>
                  </a:ln>
                  <a:solidFill>
                    <a:srgbClr val="FDD895">
                      <a:lumMod val="20000"/>
                      <a:lumOff val="80000"/>
                    </a:srgbClr>
                  </a:solidFill>
                  <a:effectLst>
                    <a:outerShdw blurRad="101600" dist="38100" dir="14160000" algn="tr" rotWithShape="0">
                      <a:srgbClr val="BA1425">
                        <a:lumMod val="60000"/>
                        <a:lumOff val="40000"/>
                        <a:alpha val="78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tài</a:t>
              </a:r>
              <a:r>
                <a:rPr kumimoji="0" lang="en-US" sz="8000" b="0" i="0" u="none" strike="noStrike" kern="0" cap="none" spc="0" normalizeH="0" baseline="0" noProof="0" dirty="0">
                  <a:ln w="28575">
                    <a:solidFill>
                      <a:srgbClr val="7030A0"/>
                    </a:solidFill>
                  </a:ln>
                  <a:solidFill>
                    <a:srgbClr val="FDD895">
                      <a:lumMod val="20000"/>
                      <a:lumOff val="80000"/>
                    </a:srgbClr>
                  </a:solidFill>
                  <a:effectLst>
                    <a:outerShdw blurRad="101600" dist="38100" dir="14160000" algn="tr" rotWithShape="0">
                      <a:srgbClr val="BA1425">
                        <a:lumMod val="60000"/>
                        <a:lumOff val="40000"/>
                        <a:alpha val="78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8000" b="0" i="0" u="none" strike="noStrike" kern="0" cap="none" spc="0" normalizeH="0" baseline="0" noProof="0" dirty="0" err="1">
                  <a:ln w="28575">
                    <a:solidFill>
                      <a:srgbClr val="7030A0"/>
                    </a:solidFill>
                  </a:ln>
                  <a:solidFill>
                    <a:srgbClr val="FDD895">
                      <a:lumMod val="20000"/>
                      <a:lumOff val="80000"/>
                    </a:srgbClr>
                  </a:solidFill>
                  <a:effectLst>
                    <a:outerShdw blurRad="101600" dist="38100" dir="14160000" algn="tr" rotWithShape="0">
                      <a:srgbClr val="BA1425">
                        <a:lumMod val="60000"/>
                        <a:lumOff val="40000"/>
                        <a:alpha val="78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ba</a:t>
              </a:r>
              <a:endParaRPr kumimoji="0" lang="en-US" sz="8000" b="0" i="0" u="none" strike="noStrike" kern="0" cap="none" spc="0" normalizeH="0" baseline="0" noProof="0" dirty="0">
                <a:ln w="28575">
                  <a:solidFill>
                    <a:srgbClr val="7030A0"/>
                  </a:solidFill>
                </a:ln>
                <a:solidFill>
                  <a:srgbClr val="FDD895">
                    <a:lumMod val="20000"/>
                    <a:lumOff val="80000"/>
                  </a:srgbClr>
                </a:solidFill>
                <a:effectLst>
                  <a:outerShdw blurRad="101600" dist="38100" dir="14160000" algn="tr" rotWithShape="0">
                    <a:srgbClr val="BA1425">
                      <a:lumMod val="60000"/>
                      <a:lumOff val="40000"/>
                      <a:alpha val="78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4" name="Hình ảnh 3">
            <a:extLst>
              <a:ext uri="{FF2B5EF4-FFF2-40B4-BE49-F238E27FC236}">
                <a16:creationId xmlns:a16="http://schemas.microsoft.com/office/drawing/2014/main" id="{5E3E89BE-1687-E5EB-930A-A6EDEFADF3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59" b="95296" l="9983" r="89979">
                        <a14:foregroundMark x1="45575" y1="34821" x2="54655" y2="44732"/>
                        <a14:foregroundMark x1="33672" y1="45620" x2="41716" y2="50564"/>
                        <a14:foregroundMark x1="44980" y1="85817" x2="48845" y2="92340"/>
                        <a14:foregroundMark x1="50213" y1="93401" x2="51507" y2="93401"/>
                        <a14:foregroundMark x1="44174" y1="93401" x2="49166" y2="93401"/>
                        <a14:foregroundMark x1="51398" y1="95283" x2="52217" y2="95296"/>
                        <a14:foregroundMark x1="43118" y1="95152" x2="50349" y2="95266"/>
                        <a14:foregroundMark x1="39969" y1="10199" x2="47322" y2="10199"/>
                        <a14:backgroundMark x1="22365" y1="49388" x2="30524" y2="63091"/>
                        <a14:backgroundMark x1="67134" y1="22294" x2="72029" y2="30574"/>
                        <a14:backgroundMark x1="72029" y1="30574" x2="76176" y2="45572"/>
                        <a14:backgroundMark x1="76176" y1="45572" x2="73853" y2="72210"/>
                        <a14:backgroundMark x1="73853" y1="72210" x2="68247" y2="80802"/>
                        <a14:backgroundMark x1="68247" y1="80802" x2="68074" y2="81305"/>
                        <a14:backgroundMark x1="40449" y1="59011" x2="45575" y2="59011"/>
                        <a14:backgroundMark x1="58860" y1="54644" x2="65963" y2="53180"/>
                        <a14:backgroundMark x1="50816" y1="89753" x2="53964" y2="93545"/>
                        <a14:backgroundMark x1="49414" y1="93545" x2="53504" y2="95440"/>
                        <a14:backgroundMark x1="48954" y1="92249" x2="51161" y2="957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106504" y="2908480"/>
            <a:ext cx="5087531" cy="4069829"/>
          </a:xfrm>
          <a:prstGeom prst="rect">
            <a:avLst/>
          </a:prstGeom>
        </p:spPr>
      </p:pic>
      <p:grpSp>
        <p:nvGrpSpPr>
          <p:cNvPr id="15" name="Nhóm 14">
            <a:extLst>
              <a:ext uri="{FF2B5EF4-FFF2-40B4-BE49-F238E27FC236}">
                <a16:creationId xmlns:a16="http://schemas.microsoft.com/office/drawing/2014/main" id="{1CA06E7E-D051-BB55-44FA-D500A77AF18B}"/>
              </a:ext>
            </a:extLst>
          </p:cNvPr>
          <p:cNvGrpSpPr/>
          <p:nvPr/>
        </p:nvGrpSpPr>
        <p:grpSpPr>
          <a:xfrm>
            <a:off x="909062" y="4638399"/>
            <a:ext cx="10482460" cy="3228535"/>
            <a:chOff x="681796" y="3478799"/>
            <a:chExt cx="7861845" cy="2421401"/>
          </a:xfrm>
        </p:grpSpPr>
        <p:pic>
          <p:nvPicPr>
            <p:cNvPr id="5" name="Hình ảnh 4" descr="Ảnh có chứa cây, hoa&#10;&#10;Mô tả được tạo tự động">
              <a:extLst>
                <a:ext uri="{FF2B5EF4-FFF2-40B4-BE49-F238E27FC236}">
                  <a16:creationId xmlns:a16="http://schemas.microsoft.com/office/drawing/2014/main" id="{C6E90F41-235E-59A8-83C5-1587960811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47431"/>
            <a:stretch/>
          </p:blipFill>
          <p:spPr>
            <a:xfrm>
              <a:off x="681796" y="3478799"/>
              <a:ext cx="3142959" cy="1981312"/>
            </a:xfrm>
            <a:prstGeom prst="rect">
              <a:avLst/>
            </a:prstGeom>
          </p:spPr>
        </p:pic>
        <p:pic>
          <p:nvPicPr>
            <p:cNvPr id="9" name="Hình ảnh 8" descr="Ảnh có chứa cây, hoa&#10;&#10;Mô tả được tạo tự động">
              <a:extLst>
                <a:ext uri="{FF2B5EF4-FFF2-40B4-BE49-F238E27FC236}">
                  <a16:creationId xmlns:a16="http://schemas.microsoft.com/office/drawing/2014/main" id="{14E89A2B-050F-487E-66C8-B19419008B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47431"/>
            <a:stretch/>
          </p:blipFill>
          <p:spPr>
            <a:xfrm flipH="1">
              <a:off x="5400682" y="3488837"/>
              <a:ext cx="3142959" cy="1981312"/>
            </a:xfrm>
            <a:prstGeom prst="rect">
              <a:avLst/>
            </a:prstGeom>
          </p:spPr>
        </p:pic>
        <p:pic>
          <p:nvPicPr>
            <p:cNvPr id="11" name="Hình ảnh 10" descr="Ảnh có chứa cây, hoa&#10;&#10;Mô tả được tạo tự động">
              <a:extLst>
                <a:ext uri="{FF2B5EF4-FFF2-40B4-BE49-F238E27FC236}">
                  <a16:creationId xmlns:a16="http://schemas.microsoft.com/office/drawing/2014/main" id="{36D4010B-8AE2-A892-7791-DBA4D73816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62021"/>
            <a:stretch/>
          </p:blipFill>
          <p:spPr>
            <a:xfrm rot="972093" flipH="1">
              <a:off x="3644522" y="4468752"/>
              <a:ext cx="3142959" cy="1431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34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Nhóm 12">
            <a:extLst>
              <a:ext uri="{FF2B5EF4-FFF2-40B4-BE49-F238E27FC236}">
                <a16:creationId xmlns:a16="http://schemas.microsoft.com/office/drawing/2014/main" id="{69E9D4D0-3EDD-93FB-16B3-DE05726B09BE}"/>
              </a:ext>
            </a:extLst>
          </p:cNvPr>
          <p:cNvGrpSpPr/>
          <p:nvPr/>
        </p:nvGrpSpPr>
        <p:grpSpPr>
          <a:xfrm>
            <a:off x="-988922" y="2239057"/>
            <a:ext cx="5187339" cy="5222347"/>
            <a:chOff x="3392643" y="1704813"/>
            <a:chExt cx="3890504" cy="3916760"/>
          </a:xfrm>
        </p:grpSpPr>
        <p:pic>
          <p:nvPicPr>
            <p:cNvPr id="7" name="Hình ảnh 6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E979E6B8-C8A4-B731-2EE1-CEBBC76CE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799" b="92825" l="9983" r="89979">
                          <a14:foregroundMark x1="29946" y1="21776" x2="25474" y2="28093"/>
                          <a14:foregroundMark x1="40123" y1="7847" x2="46266" y2="8303"/>
                          <a14:foregroundMark x1="49510" y1="73842" x2="50605" y2="88313"/>
                          <a14:foregroundMark x1="50605" y1="88313" x2="50605" y2="88313"/>
                          <a14:foregroundMark x1="43847" y1="91913" x2="53408" y2="91961"/>
                          <a14:foregroundMark x1="53408" y1="91961" x2="53983" y2="91913"/>
                          <a14:foregroundMark x1="41447" y1="90713" x2="42523" y2="92825"/>
                          <a14:backgroundMark x1="21444" y1="38589" x2="23959" y2="54860"/>
                          <a14:backgroundMark x1="70609" y1="31198" x2="73143" y2="49580"/>
                          <a14:backgroundMark x1="27107" y1="28486" x2="32156" y2="21862"/>
                          <a14:backgroundMark x1="23728" y1="30598" x2="29391" y2="23974"/>
                          <a14:backgroundMark x1="23728" y1="30142" x2="29814" y2="22246"/>
                          <a14:backgroundMark x1="29814" y1="22246" x2="29871" y2="22006"/>
                          <a14:backgroundMark x1="23363" y1="30910" x2="30121" y2="22774"/>
                          <a14:backgroundMark x1="30121" y1="22774" x2="30351" y2="21574"/>
                          <a14:backgroundMark x1="29871" y1="21262" x2="26973" y2="26830"/>
                          <a14:backgroundMark x1="25648" y1="28942" x2="30601" y2="21262"/>
                          <a14:backgroundMark x1="59167" y1="64195" x2="61567" y2="67219"/>
                          <a14:backgroundMark x1="51929" y1="64507" x2="53983" y2="64051"/>
                          <a14:backgroundMark x1="86043" y1="84833" x2="86043" y2="84833"/>
                          <a14:backgroundMark x1="44097" y1="64195" x2="45172" y2="6433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92643" y="1704813"/>
              <a:ext cx="3890504" cy="3112254"/>
            </a:xfrm>
            <a:prstGeom prst="rect">
              <a:avLst/>
            </a:prstGeom>
          </p:spPr>
        </p:pic>
        <p:pic>
          <p:nvPicPr>
            <p:cNvPr id="12" name="Hình ảnh 11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8BF2319E-18BA-3638-2587-A17F5A30CD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279" b="91001" l="9983" r="89979">
                          <a14:foregroundMark x1="51085" y1="91001" x2="52294" y2="91001"/>
                          <a14:foregroundMark x1="44941" y1="9335" x2="46861" y2="8279"/>
                        </a14:backgroundRemoval>
                      </a14:imgEffect>
                    </a14:imgLayer>
                  </a14:imgProps>
                </a:ext>
              </a:extLst>
            </a:blip>
            <a:srcRect l="47383" t="84588" r="40713"/>
            <a:stretch/>
          </p:blipFill>
          <p:spPr>
            <a:xfrm>
              <a:off x="4968160" y="4634187"/>
              <a:ext cx="685218" cy="987386"/>
            </a:xfrm>
            <a:prstGeom prst="rect">
              <a:avLst/>
            </a:prstGeom>
          </p:spPr>
        </p:pic>
      </p:grpSp>
      <p:pic>
        <p:nvPicPr>
          <p:cNvPr id="4" name="Hình ảnh 3">
            <a:extLst>
              <a:ext uri="{FF2B5EF4-FFF2-40B4-BE49-F238E27FC236}">
                <a16:creationId xmlns:a16="http://schemas.microsoft.com/office/drawing/2014/main" id="{5E3E89BE-1687-E5EB-930A-A6EDEFADF3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9" b="95296" l="9983" r="89979">
                        <a14:foregroundMark x1="45575" y1="34821" x2="54655" y2="44732"/>
                        <a14:foregroundMark x1="33672" y1="45620" x2="41716" y2="50564"/>
                        <a14:foregroundMark x1="44980" y1="85817" x2="48845" y2="92340"/>
                        <a14:foregroundMark x1="50213" y1="93401" x2="51507" y2="93401"/>
                        <a14:foregroundMark x1="44174" y1="93401" x2="49166" y2="93401"/>
                        <a14:foregroundMark x1="51398" y1="95283" x2="52217" y2="95296"/>
                        <a14:foregroundMark x1="43118" y1="95152" x2="50349" y2="95266"/>
                        <a14:foregroundMark x1="39969" y1="10199" x2="47322" y2="10199"/>
                        <a14:backgroundMark x1="22365" y1="49388" x2="30524" y2="63091"/>
                        <a14:backgroundMark x1="67134" y1="22294" x2="72029" y2="30574"/>
                        <a14:backgroundMark x1="72029" y1="30574" x2="76176" y2="45572"/>
                        <a14:backgroundMark x1="76176" y1="45572" x2="73853" y2="72210"/>
                        <a14:backgroundMark x1="73853" y1="72210" x2="68247" y2="80802"/>
                        <a14:backgroundMark x1="68247" y1="80802" x2="68074" y2="81305"/>
                        <a14:backgroundMark x1="40449" y1="59011" x2="45575" y2="59011"/>
                        <a14:backgroundMark x1="58860" y1="54644" x2="65963" y2="53180"/>
                        <a14:backgroundMark x1="50816" y1="89753" x2="53964" y2="93545"/>
                        <a14:backgroundMark x1="49414" y1="93545" x2="53504" y2="95440"/>
                        <a14:backgroundMark x1="48954" y1="92249" x2="51161" y2="957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106504" y="2908480"/>
            <a:ext cx="5087531" cy="4069829"/>
          </a:xfrm>
          <a:prstGeom prst="rect">
            <a:avLst/>
          </a:prstGeom>
        </p:spPr>
      </p:pic>
      <p:grpSp>
        <p:nvGrpSpPr>
          <p:cNvPr id="15" name="Nhóm 14">
            <a:extLst>
              <a:ext uri="{FF2B5EF4-FFF2-40B4-BE49-F238E27FC236}">
                <a16:creationId xmlns:a16="http://schemas.microsoft.com/office/drawing/2014/main" id="{1CA06E7E-D051-BB55-44FA-D500A77AF18B}"/>
              </a:ext>
            </a:extLst>
          </p:cNvPr>
          <p:cNvGrpSpPr/>
          <p:nvPr/>
        </p:nvGrpSpPr>
        <p:grpSpPr>
          <a:xfrm>
            <a:off x="909062" y="4638399"/>
            <a:ext cx="10482460" cy="3228535"/>
            <a:chOff x="681796" y="3478799"/>
            <a:chExt cx="7861845" cy="2421401"/>
          </a:xfrm>
        </p:grpSpPr>
        <p:pic>
          <p:nvPicPr>
            <p:cNvPr id="5" name="Hình ảnh 4" descr="Ảnh có chứa cây, hoa&#10;&#10;Mô tả được tạo tự động">
              <a:extLst>
                <a:ext uri="{FF2B5EF4-FFF2-40B4-BE49-F238E27FC236}">
                  <a16:creationId xmlns:a16="http://schemas.microsoft.com/office/drawing/2014/main" id="{C6E90F41-235E-59A8-83C5-1587960811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47431"/>
            <a:stretch/>
          </p:blipFill>
          <p:spPr>
            <a:xfrm>
              <a:off x="681796" y="3478799"/>
              <a:ext cx="3142959" cy="1981312"/>
            </a:xfrm>
            <a:prstGeom prst="rect">
              <a:avLst/>
            </a:prstGeom>
          </p:spPr>
        </p:pic>
        <p:pic>
          <p:nvPicPr>
            <p:cNvPr id="9" name="Hình ảnh 8" descr="Ảnh có chứa cây, hoa&#10;&#10;Mô tả được tạo tự động">
              <a:extLst>
                <a:ext uri="{FF2B5EF4-FFF2-40B4-BE49-F238E27FC236}">
                  <a16:creationId xmlns:a16="http://schemas.microsoft.com/office/drawing/2014/main" id="{14E89A2B-050F-487E-66C8-B19419008B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47431"/>
            <a:stretch/>
          </p:blipFill>
          <p:spPr>
            <a:xfrm flipH="1">
              <a:off x="5400682" y="3488837"/>
              <a:ext cx="3142959" cy="1981312"/>
            </a:xfrm>
            <a:prstGeom prst="rect">
              <a:avLst/>
            </a:prstGeom>
          </p:spPr>
        </p:pic>
        <p:pic>
          <p:nvPicPr>
            <p:cNvPr id="11" name="Hình ảnh 10" descr="Ảnh có chứa cây, hoa&#10;&#10;Mô tả được tạo tự động">
              <a:extLst>
                <a:ext uri="{FF2B5EF4-FFF2-40B4-BE49-F238E27FC236}">
                  <a16:creationId xmlns:a16="http://schemas.microsoft.com/office/drawing/2014/main" id="{36D4010B-8AE2-A892-7791-DBA4D73816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62021"/>
            <a:stretch/>
          </p:blipFill>
          <p:spPr>
            <a:xfrm rot="972093" flipH="1">
              <a:off x="3644522" y="4468752"/>
              <a:ext cx="3142959" cy="143144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0898B87-4EF7-9971-577B-30890C8EF287}"/>
              </a:ext>
            </a:extLst>
          </p:cNvPr>
          <p:cNvSpPr/>
          <p:nvPr/>
        </p:nvSpPr>
        <p:spPr>
          <a:xfrm>
            <a:off x="756611" y="1071483"/>
            <a:ext cx="10719855" cy="1245550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Chặng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1: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Chuẩn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bị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nguyên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liệu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8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1FD592-EDFD-5511-9D18-8256C7EE8298}"/>
              </a:ext>
            </a:extLst>
          </p:cNvPr>
          <p:cNvSpPr/>
          <p:nvPr/>
        </p:nvSpPr>
        <p:spPr>
          <a:xfrm>
            <a:off x="390785" y="309716"/>
            <a:ext cx="11356258" cy="6238568"/>
          </a:xfrm>
          <a:prstGeom prst="roundRect">
            <a:avLst>
              <a:gd name="adj" fmla="val 9575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F4248E-C1C2-A01A-154A-3B2A41A93F8D}"/>
              </a:ext>
            </a:extLst>
          </p:cNvPr>
          <p:cNvSpPr/>
          <p:nvPr/>
        </p:nvSpPr>
        <p:spPr>
          <a:xfrm>
            <a:off x="708986" y="509508"/>
            <a:ext cx="11035339" cy="738267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gạch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ngang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ngoặc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kép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vuông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FD239A-8CBC-1F94-837B-C51D388DC164}"/>
              </a:ext>
            </a:extLst>
          </p:cNvPr>
          <p:cNvSpPr txBox="1"/>
          <p:nvPr/>
        </p:nvSpPr>
        <p:spPr>
          <a:xfrm>
            <a:off x="857251" y="1438275"/>
            <a:ext cx="10820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Hồng và mẹ đi dạo trong công viên. Cô bé cầm chiếc kẹo bông trắng xốp, vừa đi vừa nhấm nháp, miệng xuýt xoa: </a:t>
            </a:r>
            <a:r>
              <a:rPr lang="vi-VN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Kẹo bông ngon tuyệt!”. Ăn hết chiếc kẹo, cô bé tiện tay ném que kẹo xuống mặt đường. Mẹ Hồng thấy vậy, liền nhặt lên và hỏi: </a:t>
            </a:r>
          </a:p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- Con có thấy đường rất sạch không?</a:t>
            </a:r>
          </a:p>
          <a:p>
            <a:pPr algn="just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- Đường rất sạch, mẹ ạ. Cô giáo con bảo: “Các cô chú lao công làm việc rất vất vả để mang lại môi trường trong lành cho tất cả chúng ta.”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- Chính vì thế chúng ta nên trân trọng công sức lao động của họ, không được vứt rác bừa bãi.</a:t>
            </a:r>
          </a:p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Hồng hiểu ra, cầm lấy chiếc quê trong tay mẹ, bỏ vào thùng rác gần đó.</a:t>
            </a:r>
          </a:p>
          <a:p>
            <a:pPr algn="r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 (Theo Ngọc Khánh)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C8E445-0AD2-F19F-A99C-0413005EF5ED}"/>
              </a:ext>
            </a:extLst>
          </p:cNvPr>
          <p:cNvSpPr/>
          <p:nvPr/>
        </p:nvSpPr>
        <p:spPr>
          <a:xfrm>
            <a:off x="6667500" y="1933576"/>
            <a:ext cx="200025" cy="3429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4F38EC-7565-ACF3-6636-EDF62CE5B161}"/>
              </a:ext>
            </a:extLst>
          </p:cNvPr>
          <p:cNvSpPr/>
          <p:nvPr/>
        </p:nvSpPr>
        <p:spPr>
          <a:xfrm>
            <a:off x="10106026" y="1962151"/>
            <a:ext cx="171450" cy="3143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53AC0A-A7C3-1F21-971B-280B77499A74}"/>
              </a:ext>
            </a:extLst>
          </p:cNvPr>
          <p:cNvSpPr/>
          <p:nvPr/>
        </p:nvSpPr>
        <p:spPr>
          <a:xfrm>
            <a:off x="942976" y="3238501"/>
            <a:ext cx="171450" cy="3143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C7D80A-46C0-B2AA-724C-625EEC374CAA}"/>
              </a:ext>
            </a:extLst>
          </p:cNvPr>
          <p:cNvSpPr/>
          <p:nvPr/>
        </p:nvSpPr>
        <p:spPr>
          <a:xfrm>
            <a:off x="952501" y="3657601"/>
            <a:ext cx="171450" cy="3143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F3A5D6-F36E-F48A-3EB1-367FF4606F10}"/>
              </a:ext>
            </a:extLst>
          </p:cNvPr>
          <p:cNvSpPr/>
          <p:nvPr/>
        </p:nvSpPr>
        <p:spPr>
          <a:xfrm>
            <a:off x="7134226" y="3638551"/>
            <a:ext cx="171450" cy="3143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A0D114-FF5E-F120-F490-E5E502A019EB}"/>
              </a:ext>
            </a:extLst>
          </p:cNvPr>
          <p:cNvSpPr/>
          <p:nvPr/>
        </p:nvSpPr>
        <p:spPr>
          <a:xfrm>
            <a:off x="10210801" y="4086226"/>
            <a:ext cx="171450" cy="3143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5C2F47-C568-7791-D1A9-0C6850AD8280}"/>
              </a:ext>
            </a:extLst>
          </p:cNvPr>
          <p:cNvSpPr/>
          <p:nvPr/>
        </p:nvSpPr>
        <p:spPr>
          <a:xfrm>
            <a:off x="914401" y="4524376"/>
            <a:ext cx="171450" cy="3143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ong bóng Lời nói: Hình chữ nhật với Góc Tròn 29">
            <a:extLst>
              <a:ext uri="{FF2B5EF4-FFF2-40B4-BE49-F238E27FC236}">
                <a16:creationId xmlns:a16="http://schemas.microsoft.com/office/drawing/2014/main" id="{F8A73C4B-361D-A8A2-EBB0-858AFF8F2DA3}"/>
              </a:ext>
            </a:extLst>
          </p:cNvPr>
          <p:cNvSpPr/>
          <p:nvPr/>
        </p:nvSpPr>
        <p:spPr>
          <a:xfrm>
            <a:off x="95417" y="158606"/>
            <a:ext cx="4295672" cy="236969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Yeah!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Vậy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là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mình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đã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thu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thập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đủ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nguyên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liệu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.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3FA8286E-A512-F8EF-6446-3A595D2D9B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59" b="95296" l="9983" r="89979">
                        <a14:foregroundMark x1="45575" y1="34821" x2="54655" y2="44732"/>
                        <a14:foregroundMark x1="33672" y1="45620" x2="41716" y2="50564"/>
                        <a14:foregroundMark x1="44980" y1="85817" x2="48486" y2="91735"/>
                        <a14:foregroundMark x1="44174" y1="93401" x2="48381" y2="93401"/>
                        <a14:foregroundMark x1="43118" y1="95152" x2="50554" y2="95269"/>
                        <a14:foregroundMark x1="39969" y1="10199" x2="47322" y2="10199"/>
                        <a14:backgroundMark x1="22365" y1="49388" x2="30524" y2="63091"/>
                        <a14:backgroundMark x1="67134" y1="22294" x2="72029" y2="30574"/>
                        <a14:backgroundMark x1="72029" y1="30574" x2="76176" y2="45572"/>
                        <a14:backgroundMark x1="76176" y1="45572" x2="73853" y2="72210"/>
                        <a14:backgroundMark x1="73853" y1="72210" x2="68247" y2="80802"/>
                        <a14:backgroundMark x1="68247" y1="80802" x2="68074" y2="81305"/>
                        <a14:backgroundMark x1="40449" y1="59011" x2="45575" y2="59011"/>
                        <a14:backgroundMark x1="58860" y1="54644" x2="65963" y2="53180"/>
                        <a14:backgroundMark x1="50816" y1="89753" x2="53964" y2="93545"/>
                        <a14:backgroundMark x1="49414" y1="93545" x2="53504" y2="95440"/>
                        <a14:backgroundMark x1="48954" y1="92249" x2="51161" y2="95728"/>
                        <a14:backgroundMark x1="48685" y1="94312" x2="50029" y2="95008"/>
                        <a14:backgroundMark x1="49222" y1="96352" x2="52486" y2="95680"/>
                        <a14:backgroundMark x1="50432" y1="92441" x2="50854" y2="94816"/>
                        <a14:backgroundMark x1="51257" y1="93137" x2="51526" y2="94648"/>
                        <a14:backgroundMark x1="49626" y1="94480" x2="49894" y2="97024"/>
                        <a14:backgroundMark x1="48954" y1="92273" x2="49088" y2="94144"/>
                        <a14:backgroundMark x1="48397" y1="91769" x2="48954" y2="93976"/>
                        <a14:backgroundMark x1="48263" y1="95680" x2="50586" y2="95680"/>
                        <a14:backgroundMark x1="49088" y1="95848" x2="50298" y2="95512"/>
                        <a14:backgroundMark x1="48685" y1="96184" x2="49626" y2="94816"/>
                        <a14:backgroundMark x1="49491" y1="94648" x2="49760" y2="96520"/>
                        <a14:backgroundMark x1="50298" y1="95512" x2="50586" y2="951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36668" y="2106209"/>
            <a:ext cx="6152163" cy="4921495"/>
          </a:xfrm>
          <a:prstGeom prst="rect">
            <a:avLst/>
          </a:prstGeom>
        </p:spPr>
      </p:pic>
      <p:sp>
        <p:nvSpPr>
          <p:cNvPr id="3" name="Hình chữ nhật: Góc Chéo Tròn 2">
            <a:extLst>
              <a:ext uri="{FF2B5EF4-FFF2-40B4-BE49-F238E27FC236}">
                <a16:creationId xmlns:a16="http://schemas.microsoft.com/office/drawing/2014/main" id="{A7A75401-90A7-BB34-1D12-6FD2AD63334D}"/>
              </a:ext>
            </a:extLst>
          </p:cNvPr>
          <p:cNvSpPr/>
          <p:nvPr/>
        </p:nvSpPr>
        <p:spPr>
          <a:xfrm>
            <a:off x="4317167" y="799475"/>
            <a:ext cx="7415135" cy="5958591"/>
          </a:xfrm>
          <a:custGeom>
            <a:avLst/>
            <a:gdLst>
              <a:gd name="connsiteX0" fmla="*/ 993118 w 7415135"/>
              <a:gd name="connsiteY0" fmla="*/ 0 h 5958591"/>
              <a:gd name="connsiteX1" fmla="*/ 1512718 w 7415135"/>
              <a:gd name="connsiteY1" fmla="*/ 0 h 5958591"/>
              <a:gd name="connsiteX2" fmla="*/ 2160757 w 7415135"/>
              <a:gd name="connsiteY2" fmla="*/ 0 h 5958591"/>
              <a:gd name="connsiteX3" fmla="*/ 2808797 w 7415135"/>
              <a:gd name="connsiteY3" fmla="*/ 0 h 5958591"/>
              <a:gd name="connsiteX4" fmla="*/ 3328397 w 7415135"/>
              <a:gd name="connsiteY4" fmla="*/ 0 h 5958591"/>
              <a:gd name="connsiteX5" fmla="*/ 3719556 w 7415135"/>
              <a:gd name="connsiteY5" fmla="*/ 0 h 5958591"/>
              <a:gd name="connsiteX6" fmla="*/ 4303376 w 7415135"/>
              <a:gd name="connsiteY6" fmla="*/ 0 h 5958591"/>
              <a:gd name="connsiteX7" fmla="*/ 4758755 w 7415135"/>
              <a:gd name="connsiteY7" fmla="*/ 0 h 5958591"/>
              <a:gd name="connsiteX8" fmla="*/ 5342575 w 7415135"/>
              <a:gd name="connsiteY8" fmla="*/ 0 h 5958591"/>
              <a:gd name="connsiteX9" fmla="*/ 5797954 w 7415135"/>
              <a:gd name="connsiteY9" fmla="*/ 0 h 5958591"/>
              <a:gd name="connsiteX10" fmla="*/ 6381774 w 7415135"/>
              <a:gd name="connsiteY10" fmla="*/ 0 h 5958591"/>
              <a:gd name="connsiteX11" fmla="*/ 7415135 w 7415135"/>
              <a:gd name="connsiteY11" fmla="*/ 0 h 5958591"/>
              <a:gd name="connsiteX12" fmla="*/ 7415135 w 7415135"/>
              <a:gd name="connsiteY12" fmla="*/ 0 h 5958591"/>
              <a:gd name="connsiteX13" fmla="*/ 7415135 w 7415135"/>
              <a:gd name="connsiteY13" fmla="*/ 651029 h 5958591"/>
              <a:gd name="connsiteX14" fmla="*/ 7415135 w 7415135"/>
              <a:gd name="connsiteY14" fmla="*/ 1103438 h 5958591"/>
              <a:gd name="connsiteX15" fmla="*/ 7415135 w 7415135"/>
              <a:gd name="connsiteY15" fmla="*/ 1506193 h 5958591"/>
              <a:gd name="connsiteX16" fmla="*/ 7415135 w 7415135"/>
              <a:gd name="connsiteY16" fmla="*/ 1958603 h 5958591"/>
              <a:gd name="connsiteX17" fmla="*/ 7415135 w 7415135"/>
              <a:gd name="connsiteY17" fmla="*/ 2460668 h 5958591"/>
              <a:gd name="connsiteX18" fmla="*/ 7415135 w 7415135"/>
              <a:gd name="connsiteY18" fmla="*/ 3012387 h 5958591"/>
              <a:gd name="connsiteX19" fmla="*/ 7415135 w 7415135"/>
              <a:gd name="connsiteY19" fmla="*/ 3514451 h 5958591"/>
              <a:gd name="connsiteX20" fmla="*/ 7415135 w 7415135"/>
              <a:gd name="connsiteY20" fmla="*/ 3917206 h 5958591"/>
              <a:gd name="connsiteX21" fmla="*/ 7415135 w 7415135"/>
              <a:gd name="connsiteY21" fmla="*/ 4965473 h 5958591"/>
              <a:gd name="connsiteX22" fmla="*/ 6422017 w 7415135"/>
              <a:gd name="connsiteY22" fmla="*/ 5958591 h 5958591"/>
              <a:gd name="connsiteX23" fmla="*/ 6030858 w 7415135"/>
              <a:gd name="connsiteY23" fmla="*/ 5958591 h 5958591"/>
              <a:gd name="connsiteX24" fmla="*/ 5575478 w 7415135"/>
              <a:gd name="connsiteY24" fmla="*/ 5958591 h 5958591"/>
              <a:gd name="connsiteX25" fmla="*/ 5184319 w 7415135"/>
              <a:gd name="connsiteY25" fmla="*/ 5958591 h 5958591"/>
              <a:gd name="connsiteX26" fmla="*/ 4728940 w 7415135"/>
              <a:gd name="connsiteY26" fmla="*/ 5958591 h 5958591"/>
              <a:gd name="connsiteX27" fmla="*/ 4209340 w 7415135"/>
              <a:gd name="connsiteY27" fmla="*/ 5958591 h 5958591"/>
              <a:gd name="connsiteX28" fmla="*/ 3818181 w 7415135"/>
              <a:gd name="connsiteY28" fmla="*/ 5958591 h 5958591"/>
              <a:gd name="connsiteX29" fmla="*/ 3170141 w 7415135"/>
              <a:gd name="connsiteY29" fmla="*/ 5958591 h 5958591"/>
              <a:gd name="connsiteX30" fmla="*/ 2586321 w 7415135"/>
              <a:gd name="connsiteY30" fmla="*/ 5958591 h 5958591"/>
              <a:gd name="connsiteX31" fmla="*/ 2066722 w 7415135"/>
              <a:gd name="connsiteY31" fmla="*/ 5958591 h 5958591"/>
              <a:gd name="connsiteX32" fmla="*/ 1482902 w 7415135"/>
              <a:gd name="connsiteY32" fmla="*/ 5958591 h 5958591"/>
              <a:gd name="connsiteX33" fmla="*/ 770642 w 7415135"/>
              <a:gd name="connsiteY33" fmla="*/ 5958591 h 5958591"/>
              <a:gd name="connsiteX34" fmla="*/ 0 w 7415135"/>
              <a:gd name="connsiteY34" fmla="*/ 5958591 h 5958591"/>
              <a:gd name="connsiteX35" fmla="*/ 0 w 7415135"/>
              <a:gd name="connsiteY35" fmla="*/ 5958591 h 5958591"/>
              <a:gd name="connsiteX36" fmla="*/ 0 w 7415135"/>
              <a:gd name="connsiteY36" fmla="*/ 5357217 h 5958591"/>
              <a:gd name="connsiteX37" fmla="*/ 0 w 7415135"/>
              <a:gd name="connsiteY37" fmla="*/ 4805498 h 5958591"/>
              <a:gd name="connsiteX38" fmla="*/ 0 w 7415135"/>
              <a:gd name="connsiteY38" fmla="*/ 4253779 h 5958591"/>
              <a:gd name="connsiteX39" fmla="*/ 0 w 7415135"/>
              <a:gd name="connsiteY39" fmla="*/ 3751714 h 5958591"/>
              <a:gd name="connsiteX40" fmla="*/ 0 w 7415135"/>
              <a:gd name="connsiteY40" fmla="*/ 3348959 h 5958591"/>
              <a:gd name="connsiteX41" fmla="*/ 0 w 7415135"/>
              <a:gd name="connsiteY41" fmla="*/ 2846895 h 5958591"/>
              <a:gd name="connsiteX42" fmla="*/ 0 w 7415135"/>
              <a:gd name="connsiteY42" fmla="*/ 2394485 h 5958591"/>
              <a:gd name="connsiteX43" fmla="*/ 0 w 7415135"/>
              <a:gd name="connsiteY43" fmla="*/ 1991730 h 5958591"/>
              <a:gd name="connsiteX44" fmla="*/ 0 w 7415135"/>
              <a:gd name="connsiteY44" fmla="*/ 993118 h 5958591"/>
              <a:gd name="connsiteX45" fmla="*/ 993118 w 7415135"/>
              <a:gd name="connsiteY45" fmla="*/ 0 h 5958591"/>
              <a:gd name="connsiteX0" fmla="*/ 993118 w 7415135"/>
              <a:gd name="connsiteY0" fmla="*/ 0 h 5958591"/>
              <a:gd name="connsiteX1" fmla="*/ 1576938 w 7415135"/>
              <a:gd name="connsiteY1" fmla="*/ 0 h 5958591"/>
              <a:gd name="connsiteX2" fmla="*/ 2032317 w 7415135"/>
              <a:gd name="connsiteY2" fmla="*/ 0 h 5958591"/>
              <a:gd name="connsiteX3" fmla="*/ 2744577 w 7415135"/>
              <a:gd name="connsiteY3" fmla="*/ 0 h 5958591"/>
              <a:gd name="connsiteX4" fmla="*/ 3456837 w 7415135"/>
              <a:gd name="connsiteY4" fmla="*/ 0 h 5958591"/>
              <a:gd name="connsiteX5" fmla="*/ 3847996 w 7415135"/>
              <a:gd name="connsiteY5" fmla="*/ 0 h 5958591"/>
              <a:gd name="connsiteX6" fmla="*/ 4496036 w 7415135"/>
              <a:gd name="connsiteY6" fmla="*/ 0 h 5958591"/>
              <a:gd name="connsiteX7" fmla="*/ 5208296 w 7415135"/>
              <a:gd name="connsiteY7" fmla="*/ 0 h 5958591"/>
              <a:gd name="connsiteX8" fmla="*/ 5599456 w 7415135"/>
              <a:gd name="connsiteY8" fmla="*/ 0 h 5958591"/>
              <a:gd name="connsiteX9" fmla="*/ 5990615 w 7415135"/>
              <a:gd name="connsiteY9" fmla="*/ 0 h 5958591"/>
              <a:gd name="connsiteX10" fmla="*/ 6510214 w 7415135"/>
              <a:gd name="connsiteY10" fmla="*/ 0 h 5958591"/>
              <a:gd name="connsiteX11" fmla="*/ 7415135 w 7415135"/>
              <a:gd name="connsiteY11" fmla="*/ 0 h 5958591"/>
              <a:gd name="connsiteX12" fmla="*/ 7415135 w 7415135"/>
              <a:gd name="connsiteY12" fmla="*/ 0 h 5958591"/>
              <a:gd name="connsiteX13" fmla="*/ 7415135 w 7415135"/>
              <a:gd name="connsiteY13" fmla="*/ 551719 h 5958591"/>
              <a:gd name="connsiteX14" fmla="*/ 7415135 w 7415135"/>
              <a:gd name="connsiteY14" fmla="*/ 954474 h 5958591"/>
              <a:gd name="connsiteX15" fmla="*/ 7415135 w 7415135"/>
              <a:gd name="connsiteY15" fmla="*/ 1456539 h 5958591"/>
              <a:gd name="connsiteX16" fmla="*/ 7415135 w 7415135"/>
              <a:gd name="connsiteY16" fmla="*/ 2008258 h 5958591"/>
              <a:gd name="connsiteX17" fmla="*/ 7415135 w 7415135"/>
              <a:gd name="connsiteY17" fmla="*/ 2659287 h 5958591"/>
              <a:gd name="connsiteX18" fmla="*/ 7415135 w 7415135"/>
              <a:gd name="connsiteY18" fmla="*/ 3310315 h 5958591"/>
              <a:gd name="connsiteX19" fmla="*/ 7415135 w 7415135"/>
              <a:gd name="connsiteY19" fmla="*/ 3961344 h 5958591"/>
              <a:gd name="connsiteX20" fmla="*/ 7415135 w 7415135"/>
              <a:gd name="connsiteY20" fmla="*/ 4364099 h 5958591"/>
              <a:gd name="connsiteX21" fmla="*/ 7415135 w 7415135"/>
              <a:gd name="connsiteY21" fmla="*/ 4965473 h 5958591"/>
              <a:gd name="connsiteX22" fmla="*/ 6422017 w 7415135"/>
              <a:gd name="connsiteY22" fmla="*/ 5958591 h 5958591"/>
              <a:gd name="connsiteX23" fmla="*/ 5709757 w 7415135"/>
              <a:gd name="connsiteY23" fmla="*/ 5958591 h 5958591"/>
              <a:gd name="connsiteX24" fmla="*/ 5061717 w 7415135"/>
              <a:gd name="connsiteY24" fmla="*/ 5958591 h 5958591"/>
              <a:gd name="connsiteX25" fmla="*/ 4542117 w 7415135"/>
              <a:gd name="connsiteY25" fmla="*/ 5958591 h 5958591"/>
              <a:gd name="connsiteX26" fmla="*/ 3894078 w 7415135"/>
              <a:gd name="connsiteY26" fmla="*/ 5958591 h 5958591"/>
              <a:gd name="connsiteX27" fmla="*/ 3310258 w 7415135"/>
              <a:gd name="connsiteY27" fmla="*/ 5958591 h 5958591"/>
              <a:gd name="connsiteX28" fmla="*/ 2854878 w 7415135"/>
              <a:gd name="connsiteY28" fmla="*/ 5958591 h 5958591"/>
              <a:gd name="connsiteX29" fmla="*/ 2463719 w 7415135"/>
              <a:gd name="connsiteY29" fmla="*/ 5958591 h 5958591"/>
              <a:gd name="connsiteX30" fmla="*/ 2008340 w 7415135"/>
              <a:gd name="connsiteY30" fmla="*/ 5958591 h 5958591"/>
              <a:gd name="connsiteX31" fmla="*/ 1617181 w 7415135"/>
              <a:gd name="connsiteY31" fmla="*/ 5958591 h 5958591"/>
              <a:gd name="connsiteX32" fmla="*/ 904921 w 7415135"/>
              <a:gd name="connsiteY32" fmla="*/ 5958591 h 5958591"/>
              <a:gd name="connsiteX33" fmla="*/ 0 w 7415135"/>
              <a:gd name="connsiteY33" fmla="*/ 5958591 h 5958591"/>
              <a:gd name="connsiteX34" fmla="*/ 0 w 7415135"/>
              <a:gd name="connsiteY34" fmla="*/ 5958591 h 5958591"/>
              <a:gd name="connsiteX35" fmla="*/ 0 w 7415135"/>
              <a:gd name="connsiteY35" fmla="*/ 5307562 h 5958591"/>
              <a:gd name="connsiteX36" fmla="*/ 0 w 7415135"/>
              <a:gd name="connsiteY36" fmla="*/ 4805498 h 5958591"/>
              <a:gd name="connsiteX37" fmla="*/ 0 w 7415135"/>
              <a:gd name="connsiteY37" fmla="*/ 4353088 h 5958591"/>
              <a:gd name="connsiteX38" fmla="*/ 0 w 7415135"/>
              <a:gd name="connsiteY38" fmla="*/ 3950333 h 5958591"/>
              <a:gd name="connsiteX39" fmla="*/ 0 w 7415135"/>
              <a:gd name="connsiteY39" fmla="*/ 3497923 h 5958591"/>
              <a:gd name="connsiteX40" fmla="*/ 0 w 7415135"/>
              <a:gd name="connsiteY40" fmla="*/ 3095168 h 5958591"/>
              <a:gd name="connsiteX41" fmla="*/ 0 w 7415135"/>
              <a:gd name="connsiteY41" fmla="*/ 2692413 h 5958591"/>
              <a:gd name="connsiteX42" fmla="*/ 0 w 7415135"/>
              <a:gd name="connsiteY42" fmla="*/ 2041385 h 5958591"/>
              <a:gd name="connsiteX43" fmla="*/ 0 w 7415135"/>
              <a:gd name="connsiteY43" fmla="*/ 1489665 h 5958591"/>
              <a:gd name="connsiteX44" fmla="*/ 0 w 7415135"/>
              <a:gd name="connsiteY44" fmla="*/ 993118 h 5958591"/>
              <a:gd name="connsiteX45" fmla="*/ 993118 w 7415135"/>
              <a:gd name="connsiteY45" fmla="*/ 0 h 595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7415135" h="5958591" fill="none" extrusionOk="0">
                <a:moveTo>
                  <a:pt x="993118" y="0"/>
                </a:moveTo>
                <a:cubicBezTo>
                  <a:pt x="1150358" y="-60471"/>
                  <a:pt x="1365693" y="39734"/>
                  <a:pt x="1512718" y="0"/>
                </a:cubicBezTo>
                <a:cubicBezTo>
                  <a:pt x="1681424" y="22549"/>
                  <a:pt x="1862586" y="94168"/>
                  <a:pt x="2160757" y="0"/>
                </a:cubicBezTo>
                <a:cubicBezTo>
                  <a:pt x="2455411" y="-38611"/>
                  <a:pt x="2612553" y="22096"/>
                  <a:pt x="2808797" y="0"/>
                </a:cubicBezTo>
                <a:cubicBezTo>
                  <a:pt x="3021907" y="7848"/>
                  <a:pt x="3090225" y="32857"/>
                  <a:pt x="3328397" y="0"/>
                </a:cubicBezTo>
                <a:cubicBezTo>
                  <a:pt x="3559186" y="-10793"/>
                  <a:pt x="3560560" y="35567"/>
                  <a:pt x="3719556" y="0"/>
                </a:cubicBezTo>
                <a:cubicBezTo>
                  <a:pt x="3880214" y="-1050"/>
                  <a:pt x="4158944" y="16566"/>
                  <a:pt x="4303376" y="0"/>
                </a:cubicBezTo>
                <a:cubicBezTo>
                  <a:pt x="4420577" y="-7073"/>
                  <a:pt x="4606483" y="10527"/>
                  <a:pt x="4758755" y="0"/>
                </a:cubicBezTo>
                <a:cubicBezTo>
                  <a:pt x="4877310" y="-49063"/>
                  <a:pt x="5162714" y="77763"/>
                  <a:pt x="5342575" y="0"/>
                </a:cubicBezTo>
                <a:cubicBezTo>
                  <a:pt x="5521431" y="-57864"/>
                  <a:pt x="5708955" y="-12499"/>
                  <a:pt x="5797954" y="0"/>
                </a:cubicBezTo>
                <a:cubicBezTo>
                  <a:pt x="5914761" y="28561"/>
                  <a:pt x="6173698" y="4124"/>
                  <a:pt x="6381774" y="0"/>
                </a:cubicBezTo>
                <a:cubicBezTo>
                  <a:pt x="6554670" y="22895"/>
                  <a:pt x="6901194" y="19398"/>
                  <a:pt x="7415135" y="0"/>
                </a:cubicBezTo>
                <a:lnTo>
                  <a:pt x="7415135" y="0"/>
                </a:lnTo>
                <a:cubicBezTo>
                  <a:pt x="7453659" y="189583"/>
                  <a:pt x="7345215" y="389140"/>
                  <a:pt x="7415135" y="651029"/>
                </a:cubicBezTo>
                <a:cubicBezTo>
                  <a:pt x="7438483" y="929591"/>
                  <a:pt x="7400314" y="1008382"/>
                  <a:pt x="7415135" y="1103438"/>
                </a:cubicBezTo>
                <a:cubicBezTo>
                  <a:pt x="7434960" y="1212541"/>
                  <a:pt x="7384416" y="1306237"/>
                  <a:pt x="7415135" y="1506193"/>
                </a:cubicBezTo>
                <a:cubicBezTo>
                  <a:pt x="7482464" y="1702198"/>
                  <a:pt x="7369835" y="1808281"/>
                  <a:pt x="7415135" y="1958603"/>
                </a:cubicBezTo>
                <a:cubicBezTo>
                  <a:pt x="7440308" y="2086000"/>
                  <a:pt x="7357706" y="2295576"/>
                  <a:pt x="7415135" y="2460668"/>
                </a:cubicBezTo>
                <a:cubicBezTo>
                  <a:pt x="7457616" y="2590754"/>
                  <a:pt x="7339966" y="2838936"/>
                  <a:pt x="7415135" y="3012387"/>
                </a:cubicBezTo>
                <a:cubicBezTo>
                  <a:pt x="7445692" y="3172010"/>
                  <a:pt x="7378537" y="3368626"/>
                  <a:pt x="7415135" y="3514451"/>
                </a:cubicBezTo>
                <a:cubicBezTo>
                  <a:pt x="7473970" y="3704953"/>
                  <a:pt x="7363785" y="3785956"/>
                  <a:pt x="7415135" y="3917206"/>
                </a:cubicBezTo>
                <a:cubicBezTo>
                  <a:pt x="7514115" y="4052874"/>
                  <a:pt x="7302628" y="4722416"/>
                  <a:pt x="7415135" y="4965473"/>
                </a:cubicBezTo>
                <a:cubicBezTo>
                  <a:pt x="7517844" y="5375403"/>
                  <a:pt x="6858215" y="5917284"/>
                  <a:pt x="6422017" y="5958591"/>
                </a:cubicBezTo>
                <a:cubicBezTo>
                  <a:pt x="6250207" y="5952253"/>
                  <a:pt x="6106237" y="5940806"/>
                  <a:pt x="6030858" y="5958591"/>
                </a:cubicBezTo>
                <a:cubicBezTo>
                  <a:pt x="5989178" y="5984735"/>
                  <a:pt x="5756029" y="5909921"/>
                  <a:pt x="5575478" y="5958591"/>
                </a:cubicBezTo>
                <a:cubicBezTo>
                  <a:pt x="5371986" y="5982081"/>
                  <a:pt x="5246207" y="5940955"/>
                  <a:pt x="5184319" y="5958591"/>
                </a:cubicBezTo>
                <a:cubicBezTo>
                  <a:pt x="5117544" y="5970675"/>
                  <a:pt x="4938964" y="5949232"/>
                  <a:pt x="4728940" y="5958591"/>
                </a:cubicBezTo>
                <a:cubicBezTo>
                  <a:pt x="4543679" y="5957132"/>
                  <a:pt x="4338065" y="5936804"/>
                  <a:pt x="4209340" y="5958591"/>
                </a:cubicBezTo>
                <a:cubicBezTo>
                  <a:pt x="4103037" y="5966669"/>
                  <a:pt x="3993489" y="5921044"/>
                  <a:pt x="3818181" y="5958591"/>
                </a:cubicBezTo>
                <a:cubicBezTo>
                  <a:pt x="3647751" y="5970468"/>
                  <a:pt x="3390495" y="5892161"/>
                  <a:pt x="3170141" y="5958591"/>
                </a:cubicBezTo>
                <a:cubicBezTo>
                  <a:pt x="2977020" y="5991781"/>
                  <a:pt x="2765218" y="5952296"/>
                  <a:pt x="2586321" y="5958591"/>
                </a:cubicBezTo>
                <a:cubicBezTo>
                  <a:pt x="2448011" y="5975656"/>
                  <a:pt x="2283087" y="5903610"/>
                  <a:pt x="2066722" y="5958591"/>
                </a:cubicBezTo>
                <a:cubicBezTo>
                  <a:pt x="1888824" y="5997720"/>
                  <a:pt x="1770817" y="5912595"/>
                  <a:pt x="1482902" y="5958591"/>
                </a:cubicBezTo>
                <a:cubicBezTo>
                  <a:pt x="1211918" y="5978657"/>
                  <a:pt x="945529" y="5935659"/>
                  <a:pt x="770642" y="5958591"/>
                </a:cubicBezTo>
                <a:cubicBezTo>
                  <a:pt x="583216" y="6000566"/>
                  <a:pt x="225116" y="5934457"/>
                  <a:pt x="0" y="5958591"/>
                </a:cubicBezTo>
                <a:lnTo>
                  <a:pt x="0" y="5958591"/>
                </a:lnTo>
                <a:cubicBezTo>
                  <a:pt x="-13759" y="5789690"/>
                  <a:pt x="61041" y="5537854"/>
                  <a:pt x="0" y="5357217"/>
                </a:cubicBezTo>
                <a:cubicBezTo>
                  <a:pt x="-48699" y="5154060"/>
                  <a:pt x="19551" y="5003367"/>
                  <a:pt x="0" y="4805498"/>
                </a:cubicBezTo>
                <a:cubicBezTo>
                  <a:pt x="-47681" y="4596184"/>
                  <a:pt x="27698" y="4481084"/>
                  <a:pt x="0" y="4253779"/>
                </a:cubicBezTo>
                <a:cubicBezTo>
                  <a:pt x="-69756" y="4041973"/>
                  <a:pt x="48125" y="3939463"/>
                  <a:pt x="0" y="3751714"/>
                </a:cubicBezTo>
                <a:cubicBezTo>
                  <a:pt x="-53707" y="3573392"/>
                  <a:pt x="-10929" y="3462626"/>
                  <a:pt x="0" y="3348959"/>
                </a:cubicBezTo>
                <a:cubicBezTo>
                  <a:pt x="-22363" y="3205081"/>
                  <a:pt x="42258" y="3030897"/>
                  <a:pt x="0" y="2846895"/>
                </a:cubicBezTo>
                <a:cubicBezTo>
                  <a:pt x="-47694" y="2672383"/>
                  <a:pt x="65294" y="2523410"/>
                  <a:pt x="0" y="2394485"/>
                </a:cubicBezTo>
                <a:cubicBezTo>
                  <a:pt x="-48749" y="2239454"/>
                  <a:pt x="37625" y="2147434"/>
                  <a:pt x="0" y="1991730"/>
                </a:cubicBezTo>
                <a:cubicBezTo>
                  <a:pt x="-1602" y="1810337"/>
                  <a:pt x="49586" y="1234394"/>
                  <a:pt x="0" y="993118"/>
                </a:cubicBezTo>
                <a:cubicBezTo>
                  <a:pt x="129551" y="403300"/>
                  <a:pt x="500990" y="-149366"/>
                  <a:pt x="993118" y="0"/>
                </a:cubicBezTo>
                <a:close/>
              </a:path>
              <a:path w="7415135" h="5958591" stroke="0" extrusionOk="0">
                <a:moveTo>
                  <a:pt x="993118" y="0"/>
                </a:moveTo>
                <a:cubicBezTo>
                  <a:pt x="1256118" y="-4120"/>
                  <a:pt x="1356923" y="14595"/>
                  <a:pt x="1576938" y="0"/>
                </a:cubicBezTo>
                <a:cubicBezTo>
                  <a:pt x="1794409" y="-10418"/>
                  <a:pt x="1952343" y="9529"/>
                  <a:pt x="2032317" y="0"/>
                </a:cubicBezTo>
                <a:cubicBezTo>
                  <a:pt x="2166548" y="-81134"/>
                  <a:pt x="2426377" y="60798"/>
                  <a:pt x="2744577" y="0"/>
                </a:cubicBezTo>
                <a:cubicBezTo>
                  <a:pt x="3038017" y="-44125"/>
                  <a:pt x="3098951" y="74920"/>
                  <a:pt x="3456837" y="0"/>
                </a:cubicBezTo>
                <a:cubicBezTo>
                  <a:pt x="3747163" y="-65672"/>
                  <a:pt x="3681379" y="64102"/>
                  <a:pt x="3847996" y="0"/>
                </a:cubicBezTo>
                <a:cubicBezTo>
                  <a:pt x="3986650" y="-5188"/>
                  <a:pt x="4289697" y="98959"/>
                  <a:pt x="4496036" y="0"/>
                </a:cubicBezTo>
                <a:cubicBezTo>
                  <a:pt x="4748576" y="-34809"/>
                  <a:pt x="5053096" y="10566"/>
                  <a:pt x="5208296" y="0"/>
                </a:cubicBezTo>
                <a:cubicBezTo>
                  <a:pt x="5373882" y="-37910"/>
                  <a:pt x="5493814" y="17059"/>
                  <a:pt x="5599456" y="0"/>
                </a:cubicBezTo>
                <a:cubicBezTo>
                  <a:pt x="5709488" y="-30351"/>
                  <a:pt x="5812692" y="8388"/>
                  <a:pt x="5990615" y="0"/>
                </a:cubicBezTo>
                <a:cubicBezTo>
                  <a:pt x="6174544" y="-1845"/>
                  <a:pt x="6393452" y="56747"/>
                  <a:pt x="6510214" y="0"/>
                </a:cubicBezTo>
                <a:cubicBezTo>
                  <a:pt x="6591995" y="-61425"/>
                  <a:pt x="7042628" y="108216"/>
                  <a:pt x="7415135" y="0"/>
                </a:cubicBezTo>
                <a:lnTo>
                  <a:pt x="7415135" y="0"/>
                </a:lnTo>
                <a:cubicBezTo>
                  <a:pt x="7426146" y="253982"/>
                  <a:pt x="7355493" y="400068"/>
                  <a:pt x="7415135" y="551719"/>
                </a:cubicBezTo>
                <a:cubicBezTo>
                  <a:pt x="7439279" y="691696"/>
                  <a:pt x="7382118" y="820391"/>
                  <a:pt x="7415135" y="954474"/>
                </a:cubicBezTo>
                <a:cubicBezTo>
                  <a:pt x="7458240" y="1093316"/>
                  <a:pt x="7411017" y="1281080"/>
                  <a:pt x="7415135" y="1456539"/>
                </a:cubicBezTo>
                <a:cubicBezTo>
                  <a:pt x="7389131" y="1605782"/>
                  <a:pt x="7338526" y="1859474"/>
                  <a:pt x="7415135" y="2008258"/>
                </a:cubicBezTo>
                <a:cubicBezTo>
                  <a:pt x="7485513" y="2196827"/>
                  <a:pt x="7366008" y="2532053"/>
                  <a:pt x="7415135" y="2659287"/>
                </a:cubicBezTo>
                <a:cubicBezTo>
                  <a:pt x="7456464" y="2765956"/>
                  <a:pt x="7410071" y="3052658"/>
                  <a:pt x="7415135" y="3310315"/>
                </a:cubicBezTo>
                <a:cubicBezTo>
                  <a:pt x="7481312" y="3603438"/>
                  <a:pt x="7401750" y="3756935"/>
                  <a:pt x="7415135" y="3961344"/>
                </a:cubicBezTo>
                <a:cubicBezTo>
                  <a:pt x="7406533" y="4176885"/>
                  <a:pt x="7404172" y="4294271"/>
                  <a:pt x="7415135" y="4364099"/>
                </a:cubicBezTo>
                <a:cubicBezTo>
                  <a:pt x="7451291" y="4438970"/>
                  <a:pt x="7375019" y="4706914"/>
                  <a:pt x="7415135" y="4965473"/>
                </a:cubicBezTo>
                <a:cubicBezTo>
                  <a:pt x="7350143" y="5636619"/>
                  <a:pt x="7076620" y="6021801"/>
                  <a:pt x="6422017" y="5958591"/>
                </a:cubicBezTo>
                <a:cubicBezTo>
                  <a:pt x="6195212" y="5956196"/>
                  <a:pt x="6018987" y="5940595"/>
                  <a:pt x="5709757" y="5958591"/>
                </a:cubicBezTo>
                <a:cubicBezTo>
                  <a:pt x="5407119" y="6007587"/>
                  <a:pt x="5250468" y="5861278"/>
                  <a:pt x="5061717" y="5958591"/>
                </a:cubicBezTo>
                <a:cubicBezTo>
                  <a:pt x="4882236" y="5999580"/>
                  <a:pt x="4735410" y="5922302"/>
                  <a:pt x="4542117" y="5958591"/>
                </a:cubicBezTo>
                <a:cubicBezTo>
                  <a:pt x="4365348" y="6037395"/>
                  <a:pt x="4136157" y="5925447"/>
                  <a:pt x="3894078" y="5958591"/>
                </a:cubicBezTo>
                <a:cubicBezTo>
                  <a:pt x="3642264" y="5963159"/>
                  <a:pt x="3533828" y="5977327"/>
                  <a:pt x="3310258" y="5958591"/>
                </a:cubicBezTo>
                <a:cubicBezTo>
                  <a:pt x="3106846" y="5966929"/>
                  <a:pt x="3085586" y="5944494"/>
                  <a:pt x="2854878" y="5958591"/>
                </a:cubicBezTo>
                <a:cubicBezTo>
                  <a:pt x="2631649" y="5971877"/>
                  <a:pt x="2590019" y="5947217"/>
                  <a:pt x="2463719" y="5958591"/>
                </a:cubicBezTo>
                <a:cubicBezTo>
                  <a:pt x="2318652" y="5988387"/>
                  <a:pt x="2130643" y="5922420"/>
                  <a:pt x="2008340" y="5958591"/>
                </a:cubicBezTo>
                <a:cubicBezTo>
                  <a:pt x="1900557" y="5972182"/>
                  <a:pt x="1803428" y="5952184"/>
                  <a:pt x="1617181" y="5958591"/>
                </a:cubicBezTo>
                <a:cubicBezTo>
                  <a:pt x="1417729" y="5997191"/>
                  <a:pt x="1013479" y="5945853"/>
                  <a:pt x="904921" y="5958591"/>
                </a:cubicBezTo>
                <a:cubicBezTo>
                  <a:pt x="704446" y="6060342"/>
                  <a:pt x="303311" y="5872871"/>
                  <a:pt x="0" y="5958591"/>
                </a:cubicBezTo>
                <a:lnTo>
                  <a:pt x="0" y="5958591"/>
                </a:lnTo>
                <a:cubicBezTo>
                  <a:pt x="-51305" y="5709562"/>
                  <a:pt x="35949" y="5516915"/>
                  <a:pt x="0" y="5307562"/>
                </a:cubicBezTo>
                <a:cubicBezTo>
                  <a:pt x="-66402" y="5093860"/>
                  <a:pt x="15802" y="4890801"/>
                  <a:pt x="0" y="4805498"/>
                </a:cubicBezTo>
                <a:cubicBezTo>
                  <a:pt x="-20894" y="4677553"/>
                  <a:pt x="19634" y="4478015"/>
                  <a:pt x="0" y="4353088"/>
                </a:cubicBezTo>
                <a:cubicBezTo>
                  <a:pt x="-35313" y="4226161"/>
                  <a:pt x="24904" y="4086246"/>
                  <a:pt x="0" y="3950333"/>
                </a:cubicBezTo>
                <a:cubicBezTo>
                  <a:pt x="-53479" y="3786175"/>
                  <a:pt x="-4851" y="3733854"/>
                  <a:pt x="0" y="3497923"/>
                </a:cubicBezTo>
                <a:cubicBezTo>
                  <a:pt x="-9148" y="3266319"/>
                  <a:pt x="47098" y="3254359"/>
                  <a:pt x="0" y="3095168"/>
                </a:cubicBezTo>
                <a:cubicBezTo>
                  <a:pt x="-31625" y="2933183"/>
                  <a:pt x="46153" y="2878270"/>
                  <a:pt x="0" y="2692413"/>
                </a:cubicBezTo>
                <a:cubicBezTo>
                  <a:pt x="-19999" y="2483201"/>
                  <a:pt x="63596" y="2365376"/>
                  <a:pt x="0" y="2041385"/>
                </a:cubicBezTo>
                <a:cubicBezTo>
                  <a:pt x="-50959" y="1703442"/>
                  <a:pt x="40144" y="1714920"/>
                  <a:pt x="0" y="1489665"/>
                </a:cubicBezTo>
                <a:cubicBezTo>
                  <a:pt x="-55192" y="1290506"/>
                  <a:pt x="-563" y="1099667"/>
                  <a:pt x="0" y="993118"/>
                </a:cubicBezTo>
                <a:cubicBezTo>
                  <a:pt x="-61585" y="427738"/>
                  <a:pt x="473684" y="-58205"/>
                  <a:pt x="993118" y="0"/>
                </a:cubicBezTo>
                <a:close/>
              </a:path>
              <a:path w="7415135" h="5958591" fill="none" stroke="0" extrusionOk="0">
                <a:moveTo>
                  <a:pt x="993118" y="0"/>
                </a:moveTo>
                <a:cubicBezTo>
                  <a:pt x="1135185" y="-15690"/>
                  <a:pt x="1377565" y="-5582"/>
                  <a:pt x="1512718" y="0"/>
                </a:cubicBezTo>
                <a:cubicBezTo>
                  <a:pt x="1597229" y="-10793"/>
                  <a:pt x="1866960" y="89295"/>
                  <a:pt x="2160757" y="0"/>
                </a:cubicBezTo>
                <a:cubicBezTo>
                  <a:pt x="2501593" y="-40978"/>
                  <a:pt x="2610752" y="-731"/>
                  <a:pt x="2808797" y="0"/>
                </a:cubicBezTo>
                <a:cubicBezTo>
                  <a:pt x="3028827" y="-30759"/>
                  <a:pt x="3078421" y="7637"/>
                  <a:pt x="3328397" y="0"/>
                </a:cubicBezTo>
                <a:cubicBezTo>
                  <a:pt x="3543986" y="-5365"/>
                  <a:pt x="3569369" y="38940"/>
                  <a:pt x="3719556" y="0"/>
                </a:cubicBezTo>
                <a:cubicBezTo>
                  <a:pt x="3878259" y="-39080"/>
                  <a:pt x="4201206" y="-10290"/>
                  <a:pt x="4303376" y="0"/>
                </a:cubicBezTo>
                <a:cubicBezTo>
                  <a:pt x="4419757" y="-10506"/>
                  <a:pt x="4619723" y="19082"/>
                  <a:pt x="4758755" y="0"/>
                </a:cubicBezTo>
                <a:cubicBezTo>
                  <a:pt x="4887891" y="-18084"/>
                  <a:pt x="5158329" y="80277"/>
                  <a:pt x="5342575" y="0"/>
                </a:cubicBezTo>
                <a:cubicBezTo>
                  <a:pt x="5526686" y="-44433"/>
                  <a:pt x="5694460" y="95"/>
                  <a:pt x="5797954" y="0"/>
                </a:cubicBezTo>
                <a:cubicBezTo>
                  <a:pt x="5896789" y="-1368"/>
                  <a:pt x="6195055" y="739"/>
                  <a:pt x="6381774" y="0"/>
                </a:cubicBezTo>
                <a:cubicBezTo>
                  <a:pt x="6677379" y="20316"/>
                  <a:pt x="6950709" y="15575"/>
                  <a:pt x="7415135" y="0"/>
                </a:cubicBezTo>
                <a:lnTo>
                  <a:pt x="7415135" y="0"/>
                </a:lnTo>
                <a:cubicBezTo>
                  <a:pt x="7470015" y="212491"/>
                  <a:pt x="7345524" y="327139"/>
                  <a:pt x="7415135" y="651029"/>
                </a:cubicBezTo>
                <a:cubicBezTo>
                  <a:pt x="7456165" y="939623"/>
                  <a:pt x="7412183" y="997346"/>
                  <a:pt x="7415135" y="1103438"/>
                </a:cubicBezTo>
                <a:cubicBezTo>
                  <a:pt x="7435610" y="1198442"/>
                  <a:pt x="7401914" y="1328229"/>
                  <a:pt x="7415135" y="1506193"/>
                </a:cubicBezTo>
                <a:cubicBezTo>
                  <a:pt x="7432746" y="1695381"/>
                  <a:pt x="7384103" y="1762561"/>
                  <a:pt x="7415135" y="1958603"/>
                </a:cubicBezTo>
                <a:cubicBezTo>
                  <a:pt x="7427311" y="2134298"/>
                  <a:pt x="7357672" y="2330699"/>
                  <a:pt x="7415135" y="2460668"/>
                </a:cubicBezTo>
                <a:cubicBezTo>
                  <a:pt x="7462647" y="2601762"/>
                  <a:pt x="7395513" y="2869337"/>
                  <a:pt x="7415135" y="3012387"/>
                </a:cubicBezTo>
                <a:cubicBezTo>
                  <a:pt x="7438245" y="3184728"/>
                  <a:pt x="7373881" y="3385504"/>
                  <a:pt x="7415135" y="3514451"/>
                </a:cubicBezTo>
                <a:cubicBezTo>
                  <a:pt x="7432013" y="3704655"/>
                  <a:pt x="7406759" y="3804657"/>
                  <a:pt x="7415135" y="3917206"/>
                </a:cubicBezTo>
                <a:cubicBezTo>
                  <a:pt x="7453983" y="4023782"/>
                  <a:pt x="7301716" y="4711919"/>
                  <a:pt x="7415135" y="4965473"/>
                </a:cubicBezTo>
                <a:cubicBezTo>
                  <a:pt x="7423660" y="5477423"/>
                  <a:pt x="6830757" y="6014229"/>
                  <a:pt x="6422017" y="5958591"/>
                </a:cubicBezTo>
                <a:cubicBezTo>
                  <a:pt x="6258474" y="5981068"/>
                  <a:pt x="6119071" y="5941728"/>
                  <a:pt x="6030858" y="5958591"/>
                </a:cubicBezTo>
                <a:cubicBezTo>
                  <a:pt x="5971677" y="5950131"/>
                  <a:pt x="5812065" y="5914719"/>
                  <a:pt x="5575478" y="5958591"/>
                </a:cubicBezTo>
                <a:cubicBezTo>
                  <a:pt x="5383102" y="5974879"/>
                  <a:pt x="5261435" y="5938398"/>
                  <a:pt x="5184319" y="5958591"/>
                </a:cubicBezTo>
                <a:cubicBezTo>
                  <a:pt x="5098712" y="5948928"/>
                  <a:pt x="4967450" y="5915787"/>
                  <a:pt x="4728940" y="5958591"/>
                </a:cubicBezTo>
                <a:cubicBezTo>
                  <a:pt x="4542674" y="5961180"/>
                  <a:pt x="4356319" y="5945690"/>
                  <a:pt x="4209340" y="5958591"/>
                </a:cubicBezTo>
                <a:cubicBezTo>
                  <a:pt x="4085520" y="5951009"/>
                  <a:pt x="3974197" y="5927545"/>
                  <a:pt x="3818181" y="5958591"/>
                </a:cubicBezTo>
                <a:cubicBezTo>
                  <a:pt x="3613871" y="5942069"/>
                  <a:pt x="3403011" y="5913798"/>
                  <a:pt x="3170141" y="5958591"/>
                </a:cubicBezTo>
                <a:cubicBezTo>
                  <a:pt x="2986906" y="5997327"/>
                  <a:pt x="2732233" y="5934626"/>
                  <a:pt x="2586321" y="5958591"/>
                </a:cubicBezTo>
                <a:cubicBezTo>
                  <a:pt x="2434601" y="5975370"/>
                  <a:pt x="2239471" y="5892088"/>
                  <a:pt x="2066722" y="5958591"/>
                </a:cubicBezTo>
                <a:cubicBezTo>
                  <a:pt x="1869989" y="6015491"/>
                  <a:pt x="1748019" y="5926171"/>
                  <a:pt x="1482902" y="5958591"/>
                </a:cubicBezTo>
                <a:cubicBezTo>
                  <a:pt x="1192659" y="6017032"/>
                  <a:pt x="949738" y="5939887"/>
                  <a:pt x="770642" y="5958591"/>
                </a:cubicBezTo>
                <a:cubicBezTo>
                  <a:pt x="637921" y="6010542"/>
                  <a:pt x="224273" y="5908228"/>
                  <a:pt x="0" y="5958591"/>
                </a:cubicBezTo>
                <a:lnTo>
                  <a:pt x="0" y="5958591"/>
                </a:lnTo>
                <a:cubicBezTo>
                  <a:pt x="9384" y="5736011"/>
                  <a:pt x="64771" y="5571880"/>
                  <a:pt x="0" y="5357217"/>
                </a:cubicBezTo>
                <a:cubicBezTo>
                  <a:pt x="-45434" y="5154369"/>
                  <a:pt x="23992" y="5004890"/>
                  <a:pt x="0" y="4805498"/>
                </a:cubicBezTo>
                <a:cubicBezTo>
                  <a:pt x="-11172" y="4602265"/>
                  <a:pt x="23868" y="4415390"/>
                  <a:pt x="0" y="4253779"/>
                </a:cubicBezTo>
                <a:cubicBezTo>
                  <a:pt x="-8174" y="4105239"/>
                  <a:pt x="62066" y="3908247"/>
                  <a:pt x="0" y="3751714"/>
                </a:cubicBezTo>
                <a:cubicBezTo>
                  <a:pt x="-60858" y="3593722"/>
                  <a:pt x="17091" y="3515604"/>
                  <a:pt x="0" y="3348959"/>
                </a:cubicBezTo>
                <a:cubicBezTo>
                  <a:pt x="-13943" y="3222087"/>
                  <a:pt x="87606" y="3048010"/>
                  <a:pt x="0" y="2846895"/>
                </a:cubicBezTo>
                <a:cubicBezTo>
                  <a:pt x="-78063" y="2651548"/>
                  <a:pt x="82440" y="2552465"/>
                  <a:pt x="0" y="2394485"/>
                </a:cubicBezTo>
                <a:cubicBezTo>
                  <a:pt x="-50137" y="2245278"/>
                  <a:pt x="30680" y="2130756"/>
                  <a:pt x="0" y="1991730"/>
                </a:cubicBezTo>
                <a:cubicBezTo>
                  <a:pt x="9920" y="1820653"/>
                  <a:pt x="125949" y="1268532"/>
                  <a:pt x="0" y="993118"/>
                </a:cubicBezTo>
                <a:cubicBezTo>
                  <a:pt x="67178" y="398821"/>
                  <a:pt x="505057" y="-145367"/>
                  <a:pt x="993118" y="0"/>
                </a:cubicBezTo>
                <a:close/>
              </a:path>
            </a:pathLst>
          </a:custGeom>
          <a:ln>
            <a:solidFill>
              <a:schemeClr val="accent3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1346502237">
                  <a:custGeom>
                    <a:avLst/>
                    <a:gdLst>
                      <a:gd name="connsiteX0" fmla="*/ 993118 w 7415135"/>
                      <a:gd name="connsiteY0" fmla="*/ 0 h 5958591"/>
                      <a:gd name="connsiteX1" fmla="*/ 1512718 w 7415135"/>
                      <a:gd name="connsiteY1" fmla="*/ 0 h 5958591"/>
                      <a:gd name="connsiteX2" fmla="*/ 2160757 w 7415135"/>
                      <a:gd name="connsiteY2" fmla="*/ 0 h 5958591"/>
                      <a:gd name="connsiteX3" fmla="*/ 2808797 w 7415135"/>
                      <a:gd name="connsiteY3" fmla="*/ 0 h 5958591"/>
                      <a:gd name="connsiteX4" fmla="*/ 3328397 w 7415135"/>
                      <a:gd name="connsiteY4" fmla="*/ 0 h 5958591"/>
                      <a:gd name="connsiteX5" fmla="*/ 3719556 w 7415135"/>
                      <a:gd name="connsiteY5" fmla="*/ 0 h 5958591"/>
                      <a:gd name="connsiteX6" fmla="*/ 4303376 w 7415135"/>
                      <a:gd name="connsiteY6" fmla="*/ 0 h 5958591"/>
                      <a:gd name="connsiteX7" fmla="*/ 4758755 w 7415135"/>
                      <a:gd name="connsiteY7" fmla="*/ 0 h 5958591"/>
                      <a:gd name="connsiteX8" fmla="*/ 5342575 w 7415135"/>
                      <a:gd name="connsiteY8" fmla="*/ 0 h 5958591"/>
                      <a:gd name="connsiteX9" fmla="*/ 5797954 w 7415135"/>
                      <a:gd name="connsiteY9" fmla="*/ 0 h 5958591"/>
                      <a:gd name="connsiteX10" fmla="*/ 6381774 w 7415135"/>
                      <a:gd name="connsiteY10" fmla="*/ 0 h 5958591"/>
                      <a:gd name="connsiteX11" fmla="*/ 7415135 w 7415135"/>
                      <a:gd name="connsiteY11" fmla="*/ 0 h 5958591"/>
                      <a:gd name="connsiteX12" fmla="*/ 7415135 w 7415135"/>
                      <a:gd name="connsiteY12" fmla="*/ 0 h 5958591"/>
                      <a:gd name="connsiteX13" fmla="*/ 7415135 w 7415135"/>
                      <a:gd name="connsiteY13" fmla="*/ 651029 h 5958591"/>
                      <a:gd name="connsiteX14" fmla="*/ 7415135 w 7415135"/>
                      <a:gd name="connsiteY14" fmla="*/ 1103438 h 5958591"/>
                      <a:gd name="connsiteX15" fmla="*/ 7415135 w 7415135"/>
                      <a:gd name="connsiteY15" fmla="*/ 1506193 h 5958591"/>
                      <a:gd name="connsiteX16" fmla="*/ 7415135 w 7415135"/>
                      <a:gd name="connsiteY16" fmla="*/ 1958603 h 5958591"/>
                      <a:gd name="connsiteX17" fmla="*/ 7415135 w 7415135"/>
                      <a:gd name="connsiteY17" fmla="*/ 2460668 h 5958591"/>
                      <a:gd name="connsiteX18" fmla="*/ 7415135 w 7415135"/>
                      <a:gd name="connsiteY18" fmla="*/ 3012387 h 5958591"/>
                      <a:gd name="connsiteX19" fmla="*/ 7415135 w 7415135"/>
                      <a:gd name="connsiteY19" fmla="*/ 3514451 h 5958591"/>
                      <a:gd name="connsiteX20" fmla="*/ 7415135 w 7415135"/>
                      <a:gd name="connsiteY20" fmla="*/ 3917206 h 5958591"/>
                      <a:gd name="connsiteX21" fmla="*/ 7415135 w 7415135"/>
                      <a:gd name="connsiteY21" fmla="*/ 4965473 h 5958591"/>
                      <a:gd name="connsiteX22" fmla="*/ 6422017 w 7415135"/>
                      <a:gd name="connsiteY22" fmla="*/ 5958591 h 5958591"/>
                      <a:gd name="connsiteX23" fmla="*/ 6030858 w 7415135"/>
                      <a:gd name="connsiteY23" fmla="*/ 5958591 h 5958591"/>
                      <a:gd name="connsiteX24" fmla="*/ 5575478 w 7415135"/>
                      <a:gd name="connsiteY24" fmla="*/ 5958591 h 5958591"/>
                      <a:gd name="connsiteX25" fmla="*/ 5184319 w 7415135"/>
                      <a:gd name="connsiteY25" fmla="*/ 5958591 h 5958591"/>
                      <a:gd name="connsiteX26" fmla="*/ 4728940 w 7415135"/>
                      <a:gd name="connsiteY26" fmla="*/ 5958591 h 5958591"/>
                      <a:gd name="connsiteX27" fmla="*/ 4209340 w 7415135"/>
                      <a:gd name="connsiteY27" fmla="*/ 5958591 h 5958591"/>
                      <a:gd name="connsiteX28" fmla="*/ 3818181 w 7415135"/>
                      <a:gd name="connsiteY28" fmla="*/ 5958591 h 5958591"/>
                      <a:gd name="connsiteX29" fmla="*/ 3170141 w 7415135"/>
                      <a:gd name="connsiteY29" fmla="*/ 5958591 h 5958591"/>
                      <a:gd name="connsiteX30" fmla="*/ 2586321 w 7415135"/>
                      <a:gd name="connsiteY30" fmla="*/ 5958591 h 5958591"/>
                      <a:gd name="connsiteX31" fmla="*/ 2066722 w 7415135"/>
                      <a:gd name="connsiteY31" fmla="*/ 5958591 h 5958591"/>
                      <a:gd name="connsiteX32" fmla="*/ 1482902 w 7415135"/>
                      <a:gd name="connsiteY32" fmla="*/ 5958591 h 5958591"/>
                      <a:gd name="connsiteX33" fmla="*/ 770642 w 7415135"/>
                      <a:gd name="connsiteY33" fmla="*/ 5958591 h 5958591"/>
                      <a:gd name="connsiteX34" fmla="*/ 0 w 7415135"/>
                      <a:gd name="connsiteY34" fmla="*/ 5958591 h 5958591"/>
                      <a:gd name="connsiteX35" fmla="*/ 0 w 7415135"/>
                      <a:gd name="connsiteY35" fmla="*/ 5958591 h 5958591"/>
                      <a:gd name="connsiteX36" fmla="*/ 0 w 7415135"/>
                      <a:gd name="connsiteY36" fmla="*/ 5357217 h 5958591"/>
                      <a:gd name="connsiteX37" fmla="*/ 0 w 7415135"/>
                      <a:gd name="connsiteY37" fmla="*/ 4805498 h 5958591"/>
                      <a:gd name="connsiteX38" fmla="*/ 0 w 7415135"/>
                      <a:gd name="connsiteY38" fmla="*/ 4253779 h 5958591"/>
                      <a:gd name="connsiteX39" fmla="*/ 0 w 7415135"/>
                      <a:gd name="connsiteY39" fmla="*/ 3751714 h 5958591"/>
                      <a:gd name="connsiteX40" fmla="*/ 0 w 7415135"/>
                      <a:gd name="connsiteY40" fmla="*/ 3348959 h 5958591"/>
                      <a:gd name="connsiteX41" fmla="*/ 0 w 7415135"/>
                      <a:gd name="connsiteY41" fmla="*/ 2846895 h 5958591"/>
                      <a:gd name="connsiteX42" fmla="*/ 0 w 7415135"/>
                      <a:gd name="connsiteY42" fmla="*/ 2394485 h 5958591"/>
                      <a:gd name="connsiteX43" fmla="*/ 0 w 7415135"/>
                      <a:gd name="connsiteY43" fmla="*/ 1991730 h 5958591"/>
                      <a:gd name="connsiteX44" fmla="*/ 0 w 7415135"/>
                      <a:gd name="connsiteY44" fmla="*/ 993118 h 5958591"/>
                      <a:gd name="connsiteX45" fmla="*/ 993118 w 7415135"/>
                      <a:gd name="connsiteY45" fmla="*/ 0 h 5958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7415135" h="5958591" fill="none" extrusionOk="0">
                        <a:moveTo>
                          <a:pt x="993118" y="0"/>
                        </a:moveTo>
                        <a:cubicBezTo>
                          <a:pt x="1164218" y="-32186"/>
                          <a:pt x="1368265" y="20377"/>
                          <a:pt x="1512718" y="0"/>
                        </a:cubicBezTo>
                        <a:cubicBezTo>
                          <a:pt x="1657171" y="-20377"/>
                          <a:pt x="1858986" y="37945"/>
                          <a:pt x="2160757" y="0"/>
                        </a:cubicBezTo>
                        <a:cubicBezTo>
                          <a:pt x="2462528" y="-37945"/>
                          <a:pt x="2598856" y="8998"/>
                          <a:pt x="2808797" y="0"/>
                        </a:cubicBezTo>
                        <a:cubicBezTo>
                          <a:pt x="3018738" y="-8998"/>
                          <a:pt x="3100218" y="11278"/>
                          <a:pt x="3328397" y="0"/>
                        </a:cubicBezTo>
                        <a:cubicBezTo>
                          <a:pt x="3556576" y="-11278"/>
                          <a:pt x="3562448" y="36068"/>
                          <a:pt x="3719556" y="0"/>
                        </a:cubicBezTo>
                        <a:cubicBezTo>
                          <a:pt x="3876664" y="-36068"/>
                          <a:pt x="4183896" y="10689"/>
                          <a:pt x="4303376" y="0"/>
                        </a:cubicBezTo>
                        <a:cubicBezTo>
                          <a:pt x="4422856" y="-10689"/>
                          <a:pt x="4613248" y="17911"/>
                          <a:pt x="4758755" y="0"/>
                        </a:cubicBezTo>
                        <a:cubicBezTo>
                          <a:pt x="4904262" y="-17911"/>
                          <a:pt x="5154224" y="57151"/>
                          <a:pt x="5342575" y="0"/>
                        </a:cubicBezTo>
                        <a:cubicBezTo>
                          <a:pt x="5530926" y="-57151"/>
                          <a:pt x="5691873" y="3761"/>
                          <a:pt x="5797954" y="0"/>
                        </a:cubicBezTo>
                        <a:cubicBezTo>
                          <a:pt x="5904035" y="-3761"/>
                          <a:pt x="6199725" y="18727"/>
                          <a:pt x="6381774" y="0"/>
                        </a:cubicBezTo>
                        <a:cubicBezTo>
                          <a:pt x="6563823" y="-18727"/>
                          <a:pt x="6973736" y="94856"/>
                          <a:pt x="7415135" y="0"/>
                        </a:cubicBezTo>
                        <a:lnTo>
                          <a:pt x="7415135" y="0"/>
                        </a:lnTo>
                        <a:cubicBezTo>
                          <a:pt x="7428282" y="193880"/>
                          <a:pt x="7373640" y="374294"/>
                          <a:pt x="7415135" y="651029"/>
                        </a:cubicBezTo>
                        <a:cubicBezTo>
                          <a:pt x="7456630" y="927764"/>
                          <a:pt x="7414289" y="997326"/>
                          <a:pt x="7415135" y="1103438"/>
                        </a:cubicBezTo>
                        <a:cubicBezTo>
                          <a:pt x="7415981" y="1209550"/>
                          <a:pt x="7372161" y="1326560"/>
                          <a:pt x="7415135" y="1506193"/>
                        </a:cubicBezTo>
                        <a:cubicBezTo>
                          <a:pt x="7458109" y="1685827"/>
                          <a:pt x="7379286" y="1801736"/>
                          <a:pt x="7415135" y="1958603"/>
                        </a:cubicBezTo>
                        <a:cubicBezTo>
                          <a:pt x="7450984" y="2115470"/>
                          <a:pt x="7361315" y="2329887"/>
                          <a:pt x="7415135" y="2460668"/>
                        </a:cubicBezTo>
                        <a:cubicBezTo>
                          <a:pt x="7468955" y="2591450"/>
                          <a:pt x="7385350" y="2838035"/>
                          <a:pt x="7415135" y="3012387"/>
                        </a:cubicBezTo>
                        <a:cubicBezTo>
                          <a:pt x="7444920" y="3186739"/>
                          <a:pt x="7377560" y="3351936"/>
                          <a:pt x="7415135" y="3514451"/>
                        </a:cubicBezTo>
                        <a:cubicBezTo>
                          <a:pt x="7452710" y="3676966"/>
                          <a:pt x="7385956" y="3800993"/>
                          <a:pt x="7415135" y="3917206"/>
                        </a:cubicBezTo>
                        <a:cubicBezTo>
                          <a:pt x="7444314" y="4033420"/>
                          <a:pt x="7297978" y="4730176"/>
                          <a:pt x="7415135" y="4965473"/>
                        </a:cubicBezTo>
                        <a:cubicBezTo>
                          <a:pt x="7445687" y="5450471"/>
                          <a:pt x="6893452" y="5924524"/>
                          <a:pt x="6422017" y="5958591"/>
                        </a:cubicBezTo>
                        <a:cubicBezTo>
                          <a:pt x="6252165" y="5962752"/>
                          <a:pt x="6116877" y="5935963"/>
                          <a:pt x="6030858" y="5958591"/>
                        </a:cubicBezTo>
                        <a:cubicBezTo>
                          <a:pt x="5944839" y="5981219"/>
                          <a:pt x="5779304" y="5933131"/>
                          <a:pt x="5575478" y="5958591"/>
                        </a:cubicBezTo>
                        <a:cubicBezTo>
                          <a:pt x="5371652" y="5984051"/>
                          <a:pt x="5263270" y="5938513"/>
                          <a:pt x="5184319" y="5958591"/>
                        </a:cubicBezTo>
                        <a:cubicBezTo>
                          <a:pt x="5105368" y="5978669"/>
                          <a:pt x="4932480" y="5945941"/>
                          <a:pt x="4728940" y="5958591"/>
                        </a:cubicBezTo>
                        <a:cubicBezTo>
                          <a:pt x="4525400" y="5971241"/>
                          <a:pt x="4322714" y="5946652"/>
                          <a:pt x="4209340" y="5958591"/>
                        </a:cubicBezTo>
                        <a:cubicBezTo>
                          <a:pt x="4095966" y="5970530"/>
                          <a:pt x="3984740" y="5945470"/>
                          <a:pt x="3818181" y="5958591"/>
                        </a:cubicBezTo>
                        <a:cubicBezTo>
                          <a:pt x="3651622" y="5971712"/>
                          <a:pt x="3358934" y="5922805"/>
                          <a:pt x="3170141" y="5958591"/>
                        </a:cubicBezTo>
                        <a:cubicBezTo>
                          <a:pt x="2981348" y="5994377"/>
                          <a:pt x="2732695" y="5947300"/>
                          <a:pt x="2586321" y="5958591"/>
                        </a:cubicBezTo>
                        <a:cubicBezTo>
                          <a:pt x="2439947" y="5969882"/>
                          <a:pt x="2271272" y="5902727"/>
                          <a:pt x="2066722" y="5958591"/>
                        </a:cubicBezTo>
                        <a:cubicBezTo>
                          <a:pt x="1862172" y="6014455"/>
                          <a:pt x="1773771" y="5930259"/>
                          <a:pt x="1482902" y="5958591"/>
                        </a:cubicBezTo>
                        <a:cubicBezTo>
                          <a:pt x="1192033" y="5986923"/>
                          <a:pt x="948437" y="5932811"/>
                          <a:pt x="770642" y="5958591"/>
                        </a:cubicBezTo>
                        <a:cubicBezTo>
                          <a:pt x="592847" y="5984371"/>
                          <a:pt x="209804" y="5899353"/>
                          <a:pt x="0" y="5958591"/>
                        </a:cubicBezTo>
                        <a:lnTo>
                          <a:pt x="0" y="5958591"/>
                        </a:lnTo>
                        <a:cubicBezTo>
                          <a:pt x="-5791" y="5785379"/>
                          <a:pt x="60543" y="5574651"/>
                          <a:pt x="0" y="5357217"/>
                        </a:cubicBezTo>
                        <a:cubicBezTo>
                          <a:pt x="-60543" y="5139783"/>
                          <a:pt x="10960" y="5002742"/>
                          <a:pt x="0" y="4805498"/>
                        </a:cubicBezTo>
                        <a:cubicBezTo>
                          <a:pt x="-10960" y="4608254"/>
                          <a:pt x="40572" y="4431518"/>
                          <a:pt x="0" y="4253779"/>
                        </a:cubicBezTo>
                        <a:cubicBezTo>
                          <a:pt x="-40572" y="4076040"/>
                          <a:pt x="51417" y="3929655"/>
                          <a:pt x="0" y="3751714"/>
                        </a:cubicBezTo>
                        <a:cubicBezTo>
                          <a:pt x="-51417" y="3573773"/>
                          <a:pt x="11933" y="3484282"/>
                          <a:pt x="0" y="3348959"/>
                        </a:cubicBezTo>
                        <a:cubicBezTo>
                          <a:pt x="-11933" y="3213637"/>
                          <a:pt x="37484" y="3029480"/>
                          <a:pt x="0" y="2846895"/>
                        </a:cubicBezTo>
                        <a:cubicBezTo>
                          <a:pt x="-37484" y="2664310"/>
                          <a:pt x="49699" y="2546648"/>
                          <a:pt x="0" y="2394485"/>
                        </a:cubicBezTo>
                        <a:cubicBezTo>
                          <a:pt x="-49699" y="2242322"/>
                          <a:pt x="23066" y="2151724"/>
                          <a:pt x="0" y="1991730"/>
                        </a:cubicBezTo>
                        <a:cubicBezTo>
                          <a:pt x="-23066" y="1831736"/>
                          <a:pt x="81618" y="1244871"/>
                          <a:pt x="0" y="993118"/>
                        </a:cubicBezTo>
                        <a:cubicBezTo>
                          <a:pt x="58617" y="407029"/>
                          <a:pt x="545499" y="-55082"/>
                          <a:pt x="993118" y="0"/>
                        </a:cubicBezTo>
                        <a:close/>
                      </a:path>
                      <a:path w="7415135" h="5958591" stroke="0" extrusionOk="0">
                        <a:moveTo>
                          <a:pt x="993118" y="0"/>
                        </a:moveTo>
                        <a:cubicBezTo>
                          <a:pt x="1236564" y="-701"/>
                          <a:pt x="1381124" y="15310"/>
                          <a:pt x="1576938" y="0"/>
                        </a:cubicBezTo>
                        <a:cubicBezTo>
                          <a:pt x="1772752" y="-15310"/>
                          <a:pt x="1930076" y="2713"/>
                          <a:pt x="2032317" y="0"/>
                        </a:cubicBezTo>
                        <a:cubicBezTo>
                          <a:pt x="2134558" y="-2713"/>
                          <a:pt x="2438452" y="68840"/>
                          <a:pt x="2744577" y="0"/>
                        </a:cubicBezTo>
                        <a:cubicBezTo>
                          <a:pt x="3050702" y="-68840"/>
                          <a:pt x="3128849" y="70496"/>
                          <a:pt x="3456837" y="0"/>
                        </a:cubicBezTo>
                        <a:cubicBezTo>
                          <a:pt x="3784825" y="-70496"/>
                          <a:pt x="3672229" y="22026"/>
                          <a:pt x="3847996" y="0"/>
                        </a:cubicBezTo>
                        <a:cubicBezTo>
                          <a:pt x="4023763" y="-22026"/>
                          <a:pt x="4262834" y="35602"/>
                          <a:pt x="4496036" y="0"/>
                        </a:cubicBezTo>
                        <a:cubicBezTo>
                          <a:pt x="4729238" y="-35602"/>
                          <a:pt x="5053794" y="16805"/>
                          <a:pt x="5208296" y="0"/>
                        </a:cubicBezTo>
                        <a:cubicBezTo>
                          <a:pt x="5362798" y="-16805"/>
                          <a:pt x="5492343" y="19960"/>
                          <a:pt x="5599456" y="0"/>
                        </a:cubicBezTo>
                        <a:cubicBezTo>
                          <a:pt x="5706569" y="-19960"/>
                          <a:pt x="5804868" y="8486"/>
                          <a:pt x="5990615" y="0"/>
                        </a:cubicBezTo>
                        <a:cubicBezTo>
                          <a:pt x="6176362" y="-8486"/>
                          <a:pt x="6389858" y="57223"/>
                          <a:pt x="6510214" y="0"/>
                        </a:cubicBezTo>
                        <a:cubicBezTo>
                          <a:pt x="6630570" y="-57223"/>
                          <a:pt x="7008556" y="88607"/>
                          <a:pt x="7415135" y="0"/>
                        </a:cubicBezTo>
                        <a:lnTo>
                          <a:pt x="7415135" y="0"/>
                        </a:lnTo>
                        <a:cubicBezTo>
                          <a:pt x="7467331" y="246651"/>
                          <a:pt x="7377582" y="385543"/>
                          <a:pt x="7415135" y="551719"/>
                        </a:cubicBezTo>
                        <a:cubicBezTo>
                          <a:pt x="7452688" y="717895"/>
                          <a:pt x="7370179" y="818360"/>
                          <a:pt x="7415135" y="954474"/>
                        </a:cubicBezTo>
                        <a:cubicBezTo>
                          <a:pt x="7460091" y="1090589"/>
                          <a:pt x="7398886" y="1305826"/>
                          <a:pt x="7415135" y="1456539"/>
                        </a:cubicBezTo>
                        <a:cubicBezTo>
                          <a:pt x="7431384" y="1607252"/>
                          <a:pt x="7351325" y="1862634"/>
                          <a:pt x="7415135" y="2008258"/>
                        </a:cubicBezTo>
                        <a:cubicBezTo>
                          <a:pt x="7478945" y="2153882"/>
                          <a:pt x="7374164" y="2519169"/>
                          <a:pt x="7415135" y="2659287"/>
                        </a:cubicBezTo>
                        <a:cubicBezTo>
                          <a:pt x="7456106" y="2799405"/>
                          <a:pt x="7349429" y="3040558"/>
                          <a:pt x="7415135" y="3310315"/>
                        </a:cubicBezTo>
                        <a:cubicBezTo>
                          <a:pt x="7480841" y="3580072"/>
                          <a:pt x="7413278" y="3730756"/>
                          <a:pt x="7415135" y="3961344"/>
                        </a:cubicBezTo>
                        <a:cubicBezTo>
                          <a:pt x="7416992" y="4191932"/>
                          <a:pt x="7401656" y="4277388"/>
                          <a:pt x="7415135" y="4364099"/>
                        </a:cubicBezTo>
                        <a:cubicBezTo>
                          <a:pt x="7428614" y="4450810"/>
                          <a:pt x="7369368" y="4677406"/>
                          <a:pt x="7415135" y="4965473"/>
                        </a:cubicBezTo>
                        <a:cubicBezTo>
                          <a:pt x="7330414" y="5652460"/>
                          <a:pt x="6978561" y="5983416"/>
                          <a:pt x="6422017" y="5958591"/>
                        </a:cubicBezTo>
                        <a:cubicBezTo>
                          <a:pt x="6206037" y="5989577"/>
                          <a:pt x="6019405" y="5908973"/>
                          <a:pt x="5709757" y="5958591"/>
                        </a:cubicBezTo>
                        <a:cubicBezTo>
                          <a:pt x="5400109" y="6008209"/>
                          <a:pt x="5254071" y="5900943"/>
                          <a:pt x="5061717" y="5958591"/>
                        </a:cubicBezTo>
                        <a:cubicBezTo>
                          <a:pt x="4869363" y="6016239"/>
                          <a:pt x="4739812" y="5925259"/>
                          <a:pt x="4542117" y="5958591"/>
                        </a:cubicBezTo>
                        <a:cubicBezTo>
                          <a:pt x="4344422" y="5991923"/>
                          <a:pt x="4126896" y="5950907"/>
                          <a:pt x="3894078" y="5958591"/>
                        </a:cubicBezTo>
                        <a:cubicBezTo>
                          <a:pt x="3661260" y="5966275"/>
                          <a:pt x="3516917" y="5943640"/>
                          <a:pt x="3310258" y="5958591"/>
                        </a:cubicBezTo>
                        <a:cubicBezTo>
                          <a:pt x="3103599" y="5973542"/>
                          <a:pt x="3079363" y="5948017"/>
                          <a:pt x="2854878" y="5958591"/>
                        </a:cubicBezTo>
                        <a:cubicBezTo>
                          <a:pt x="2630393" y="5969165"/>
                          <a:pt x="2597957" y="5947523"/>
                          <a:pt x="2463719" y="5958591"/>
                        </a:cubicBezTo>
                        <a:cubicBezTo>
                          <a:pt x="2329481" y="5969659"/>
                          <a:pt x="2123805" y="5922116"/>
                          <a:pt x="2008340" y="5958591"/>
                        </a:cubicBezTo>
                        <a:cubicBezTo>
                          <a:pt x="1892875" y="5995066"/>
                          <a:pt x="1796949" y="5945780"/>
                          <a:pt x="1617181" y="5958591"/>
                        </a:cubicBezTo>
                        <a:cubicBezTo>
                          <a:pt x="1437413" y="5971402"/>
                          <a:pt x="1048686" y="5942772"/>
                          <a:pt x="904921" y="5958591"/>
                        </a:cubicBezTo>
                        <a:cubicBezTo>
                          <a:pt x="761156" y="5974410"/>
                          <a:pt x="395489" y="5883051"/>
                          <a:pt x="0" y="5958591"/>
                        </a:cubicBezTo>
                        <a:lnTo>
                          <a:pt x="0" y="5958591"/>
                        </a:lnTo>
                        <a:cubicBezTo>
                          <a:pt x="-10933" y="5705175"/>
                          <a:pt x="37378" y="5512678"/>
                          <a:pt x="0" y="5307562"/>
                        </a:cubicBezTo>
                        <a:cubicBezTo>
                          <a:pt x="-37378" y="5102446"/>
                          <a:pt x="25628" y="4907930"/>
                          <a:pt x="0" y="4805498"/>
                        </a:cubicBezTo>
                        <a:cubicBezTo>
                          <a:pt x="-25628" y="4703066"/>
                          <a:pt x="16085" y="4490859"/>
                          <a:pt x="0" y="4353088"/>
                        </a:cubicBezTo>
                        <a:cubicBezTo>
                          <a:pt x="-16085" y="4215317"/>
                          <a:pt x="42474" y="4104917"/>
                          <a:pt x="0" y="3950333"/>
                        </a:cubicBezTo>
                        <a:cubicBezTo>
                          <a:pt x="-42474" y="3795749"/>
                          <a:pt x="10280" y="3721746"/>
                          <a:pt x="0" y="3497923"/>
                        </a:cubicBezTo>
                        <a:cubicBezTo>
                          <a:pt x="-10280" y="3274100"/>
                          <a:pt x="38083" y="3245033"/>
                          <a:pt x="0" y="3095168"/>
                        </a:cubicBezTo>
                        <a:cubicBezTo>
                          <a:pt x="-38083" y="2945303"/>
                          <a:pt x="31744" y="2870632"/>
                          <a:pt x="0" y="2692413"/>
                        </a:cubicBezTo>
                        <a:cubicBezTo>
                          <a:pt x="-31744" y="2514195"/>
                          <a:pt x="45659" y="2361796"/>
                          <a:pt x="0" y="2041385"/>
                        </a:cubicBezTo>
                        <a:cubicBezTo>
                          <a:pt x="-45659" y="1720974"/>
                          <a:pt x="61322" y="1704016"/>
                          <a:pt x="0" y="1489665"/>
                        </a:cubicBezTo>
                        <a:cubicBezTo>
                          <a:pt x="-61322" y="1275314"/>
                          <a:pt x="1609" y="1134484"/>
                          <a:pt x="0" y="993118"/>
                        </a:cubicBezTo>
                        <a:cubicBezTo>
                          <a:pt x="-49133" y="335925"/>
                          <a:pt x="475485" y="-23865"/>
                          <a:pt x="993118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026" name="Picture 2" descr="Khách cần lá dong Gói bánh hay bó giò... - Việt Shop ベトショップ | Facebook">
            <a:extLst>
              <a:ext uri="{FF2B5EF4-FFF2-40B4-BE49-F238E27FC236}">
                <a16:creationId xmlns:a16="http://schemas.microsoft.com/office/drawing/2014/main" id="{5A26D712-AF99-1662-A6DE-B3296D861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578" y="1343453"/>
            <a:ext cx="3352564" cy="256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8" name="Nhóm 127">
            <a:extLst>
              <a:ext uri="{FF2B5EF4-FFF2-40B4-BE49-F238E27FC236}">
                <a16:creationId xmlns:a16="http://schemas.microsoft.com/office/drawing/2014/main" id="{8942835C-E5E1-1686-BE5E-C108BAB28E14}"/>
              </a:ext>
            </a:extLst>
          </p:cNvPr>
          <p:cNvGrpSpPr/>
          <p:nvPr/>
        </p:nvGrpSpPr>
        <p:grpSpPr>
          <a:xfrm>
            <a:off x="5153985" y="-147271"/>
            <a:ext cx="6942598" cy="2554545"/>
            <a:chOff x="4729395" y="-110454"/>
            <a:chExt cx="3770028" cy="1915909"/>
          </a:xfrm>
        </p:grpSpPr>
        <p:sp>
          <p:nvSpPr>
            <p:cNvPr id="5" name="Hình chữ nhật: Góc Tròn 4">
              <a:extLst>
                <a:ext uri="{FF2B5EF4-FFF2-40B4-BE49-F238E27FC236}">
                  <a16:creationId xmlns:a16="http://schemas.microsoft.com/office/drawing/2014/main" id="{7F4EFD2A-7C33-BE69-5836-7FFB7B7758DA}"/>
                </a:ext>
              </a:extLst>
            </p:cNvPr>
            <p:cNvSpPr/>
            <p:nvPr/>
          </p:nvSpPr>
          <p:spPr>
            <a:xfrm>
              <a:off x="4729395" y="74951"/>
              <a:ext cx="3297838" cy="719528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Hộp Văn bản 3">
              <a:extLst>
                <a:ext uri="{FF2B5EF4-FFF2-40B4-BE49-F238E27FC236}">
                  <a16:creationId xmlns:a16="http://schemas.microsoft.com/office/drawing/2014/main" id="{154537E1-9E45-4056-1D0C-E0EF80F9CCA0}"/>
                </a:ext>
              </a:extLst>
            </p:cNvPr>
            <p:cNvSpPr txBox="1"/>
            <p:nvPr/>
          </p:nvSpPr>
          <p:spPr>
            <a:xfrm>
              <a:off x="4894288" y="-110454"/>
              <a:ext cx="3605135" cy="1915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0" cap="none" spc="0" normalizeH="0" baseline="0" noProof="0" dirty="0" err="1">
                  <a:ln w="12700" cmpd="sng">
                    <a:solidFill>
                      <a:srgbClr val="BA1425"/>
                    </a:solidFill>
                    <a:prstDash val="solid"/>
                  </a:ln>
                  <a:solidFill>
                    <a:srgbClr val="F7B746"/>
                  </a:solidFill>
                  <a:effectLst/>
                  <a:uLnTx/>
                  <a:uFillTx/>
                  <a:latin typeface="#9Slide05 IcielSanelma" pitchFamily="2" charset="0"/>
                  <a:ea typeface="+mn-ea"/>
                  <a:cs typeface="Calibri" panose="020F0502020204030204" pitchFamily="34" charset="0"/>
                  <a:sym typeface="Arial"/>
                </a:rPr>
                <a:t>Nguyên</a:t>
              </a:r>
              <a:r>
                <a:rPr kumimoji="0" lang="en-US" sz="8000" b="1" i="0" u="none" strike="noStrike" kern="0" cap="none" spc="0" normalizeH="0" baseline="0" noProof="0" dirty="0">
                  <a:ln w="12700" cmpd="sng">
                    <a:solidFill>
                      <a:srgbClr val="BA1425"/>
                    </a:solidFill>
                    <a:prstDash val="solid"/>
                  </a:ln>
                  <a:solidFill>
                    <a:srgbClr val="F7B746"/>
                  </a:solidFill>
                  <a:effectLst/>
                  <a:uLnTx/>
                  <a:uFillTx/>
                  <a:latin typeface="#9Slide05 IcielSanelma" pitchFamily="2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8000" b="1" i="0" u="none" strike="noStrike" kern="0" cap="none" spc="0" normalizeH="0" baseline="0" noProof="0" dirty="0" err="1">
                  <a:ln w="12700" cmpd="sng">
                    <a:solidFill>
                      <a:srgbClr val="BA1425"/>
                    </a:solidFill>
                    <a:prstDash val="solid"/>
                  </a:ln>
                  <a:solidFill>
                    <a:srgbClr val="F7B746"/>
                  </a:solidFill>
                  <a:effectLst/>
                  <a:uLnTx/>
                  <a:uFillTx/>
                  <a:latin typeface="#9Slide05 IcielSanelma" pitchFamily="2" charset="0"/>
                  <a:ea typeface="+mn-ea"/>
                  <a:cs typeface="Calibri" panose="020F0502020204030204" pitchFamily="34" charset="0"/>
                  <a:sym typeface="Arial"/>
                </a:rPr>
                <a:t>liệu</a:t>
              </a:r>
              <a:endParaRPr kumimoji="0" lang="en-US" sz="8000" b="1" i="0" u="none" strike="noStrike" kern="0" cap="none" spc="0" normalizeH="0" baseline="0" noProof="0" dirty="0">
                <a:ln w="12700" cmpd="sng">
                  <a:solidFill>
                    <a:srgbClr val="BA1425"/>
                  </a:solidFill>
                  <a:prstDash val="solid"/>
                </a:ln>
                <a:solidFill>
                  <a:srgbClr val="F7B746"/>
                </a:solidFill>
                <a:effectLst/>
                <a:uLnTx/>
                <a:uFillTx/>
                <a:latin typeface="#9Slide05 IcielSanelma" pitchFamily="2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23" name="Hình ảnh 22">
            <a:extLst>
              <a:ext uri="{FF2B5EF4-FFF2-40B4-BE49-F238E27FC236}">
                <a16:creationId xmlns:a16="http://schemas.microsoft.com/office/drawing/2014/main" id="{ACC6AEFC-645A-E867-5578-3E9D390783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23" b="92397" l="9940" r="89960">
                        <a14:foregroundMark x1="26406" y1="89562" x2="50100" y2="93814"/>
                        <a14:foregroundMark x1="50100" y1="93814" x2="66867" y2="92397"/>
                        <a14:foregroundMark x1="66867" y1="92397" x2="66867" y2="923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46710" y="829455"/>
            <a:ext cx="3785461" cy="2949315"/>
          </a:xfrm>
          <a:prstGeom prst="rect">
            <a:avLst/>
          </a:prstGeom>
        </p:spPr>
      </p:pic>
      <p:pic>
        <p:nvPicPr>
          <p:cNvPr id="25" name="Hình ảnh 24">
            <a:extLst>
              <a:ext uri="{FF2B5EF4-FFF2-40B4-BE49-F238E27FC236}">
                <a16:creationId xmlns:a16="http://schemas.microsoft.com/office/drawing/2014/main" id="{3FDD6780-3C8C-7DD6-86E3-D2E42CD18F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29578" y="4045193"/>
            <a:ext cx="3352564" cy="2630752"/>
          </a:xfrm>
          <a:prstGeom prst="rect">
            <a:avLst/>
          </a:prstGeom>
        </p:spPr>
      </p:pic>
      <p:pic>
        <p:nvPicPr>
          <p:cNvPr id="29" name="Hình ảnh 28">
            <a:extLst>
              <a:ext uri="{FF2B5EF4-FFF2-40B4-BE49-F238E27FC236}">
                <a16:creationId xmlns:a16="http://schemas.microsoft.com/office/drawing/2014/main" id="{4DB7AD41-F8F3-9C0D-2797-54FB2DC45E3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5667" l="5516" r="99760">
                        <a14:foregroundMark x1="7914" y1="59000" x2="20384" y2="87667"/>
                        <a14:foregroundMark x1="20384" y1="87667" x2="41247" y2="96667"/>
                        <a14:foregroundMark x1="41247" y1="96667" x2="62350" y2="97333"/>
                        <a14:foregroundMark x1="62350" y1="97333" x2="77218" y2="94000"/>
                        <a14:foregroundMark x1="77218" y1="94000" x2="92086" y2="70000"/>
                        <a14:foregroundMark x1="92086" y1="70000" x2="71703" y2="27667"/>
                        <a14:foregroundMark x1="71703" y1="27667" x2="48441" y2="18667"/>
                        <a14:foregroundMark x1="48441" y1="18667" x2="13429" y2="37667"/>
                        <a14:foregroundMark x1="13429" y1="37667" x2="8633" y2="58000"/>
                        <a14:foregroundMark x1="5995" y1="48667" x2="15108" y2="51667"/>
                        <a14:foregroundMark x1="38849" y1="64667" x2="79376" y2="87667"/>
                        <a14:foregroundMark x1="17506" y1="94667" x2="67386" y2="91667"/>
                        <a14:foregroundMark x1="67386" y1="91667" x2="67626" y2="91667"/>
                        <a14:foregroundMark x1="24221" y1="98667" x2="76739" y2="95333"/>
                        <a14:foregroundMark x1="76739" y1="95333" x2="80815" y2="95667"/>
                        <a14:foregroundMark x1="90887" y1="46667" x2="99760" y2="70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64425" y="3627681"/>
            <a:ext cx="3585592" cy="3048264"/>
          </a:xfrm>
          <a:prstGeom prst="rect">
            <a:avLst/>
          </a:prstGeom>
        </p:spPr>
      </p:pic>
      <p:pic>
        <p:nvPicPr>
          <p:cNvPr id="31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9133F662-2CD5-3089-45B7-75FBC8958C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183658" y="1127934"/>
            <a:ext cx="649817" cy="64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3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1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914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414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414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914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414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914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30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Nhóm 12">
            <a:extLst>
              <a:ext uri="{FF2B5EF4-FFF2-40B4-BE49-F238E27FC236}">
                <a16:creationId xmlns:a16="http://schemas.microsoft.com/office/drawing/2014/main" id="{69E9D4D0-3EDD-93FB-16B3-DE05726B09BE}"/>
              </a:ext>
            </a:extLst>
          </p:cNvPr>
          <p:cNvGrpSpPr/>
          <p:nvPr/>
        </p:nvGrpSpPr>
        <p:grpSpPr>
          <a:xfrm>
            <a:off x="-988922" y="2239057"/>
            <a:ext cx="5187339" cy="5222347"/>
            <a:chOff x="3392643" y="1704813"/>
            <a:chExt cx="3890504" cy="3916760"/>
          </a:xfrm>
        </p:grpSpPr>
        <p:pic>
          <p:nvPicPr>
            <p:cNvPr id="7" name="Hình ảnh 6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E979E6B8-C8A4-B731-2EE1-CEBBC76CE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799" b="92825" l="9983" r="89979">
                          <a14:foregroundMark x1="29946" y1="21776" x2="25474" y2="28093"/>
                          <a14:foregroundMark x1="40123" y1="7847" x2="46266" y2="8303"/>
                          <a14:foregroundMark x1="49510" y1="73842" x2="50605" y2="88313"/>
                          <a14:foregroundMark x1="50605" y1="88313" x2="50605" y2="88313"/>
                          <a14:foregroundMark x1="43847" y1="91913" x2="53408" y2="91961"/>
                          <a14:foregroundMark x1="53408" y1="91961" x2="53983" y2="91913"/>
                          <a14:foregroundMark x1="41447" y1="90713" x2="42523" y2="92825"/>
                          <a14:backgroundMark x1="21444" y1="38589" x2="23959" y2="54860"/>
                          <a14:backgroundMark x1="70609" y1="31198" x2="73143" y2="49580"/>
                          <a14:backgroundMark x1="27107" y1="28486" x2="32156" y2="21862"/>
                          <a14:backgroundMark x1="23728" y1="30598" x2="29391" y2="23974"/>
                          <a14:backgroundMark x1="23728" y1="30142" x2="29814" y2="22246"/>
                          <a14:backgroundMark x1="29814" y1="22246" x2="29871" y2="22006"/>
                          <a14:backgroundMark x1="23363" y1="30910" x2="30121" y2="22774"/>
                          <a14:backgroundMark x1="30121" y1="22774" x2="30351" y2="21574"/>
                          <a14:backgroundMark x1="29871" y1="21262" x2="26973" y2="26830"/>
                          <a14:backgroundMark x1="25648" y1="28942" x2="30601" y2="21262"/>
                          <a14:backgroundMark x1="59167" y1="64195" x2="61567" y2="67219"/>
                          <a14:backgroundMark x1="51929" y1="64507" x2="53983" y2="64051"/>
                          <a14:backgroundMark x1="86043" y1="84833" x2="86043" y2="84833"/>
                          <a14:backgroundMark x1="44097" y1="64195" x2="45172" y2="6433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92643" y="1704813"/>
              <a:ext cx="3890504" cy="3112254"/>
            </a:xfrm>
            <a:prstGeom prst="rect">
              <a:avLst/>
            </a:prstGeom>
          </p:spPr>
        </p:pic>
        <p:pic>
          <p:nvPicPr>
            <p:cNvPr id="12" name="Hình ảnh 11" descr="Ảnh có chứa mẫu họa&#10;&#10;Mô tả được tạo tự động">
              <a:extLst>
                <a:ext uri="{FF2B5EF4-FFF2-40B4-BE49-F238E27FC236}">
                  <a16:creationId xmlns:a16="http://schemas.microsoft.com/office/drawing/2014/main" id="{8BF2319E-18BA-3638-2587-A17F5A30CD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279" b="91001" l="9983" r="89979">
                          <a14:foregroundMark x1="51085" y1="91001" x2="52294" y2="91001"/>
                          <a14:foregroundMark x1="44941" y1="9335" x2="46861" y2="8279"/>
                        </a14:backgroundRemoval>
                      </a14:imgEffect>
                    </a14:imgLayer>
                  </a14:imgProps>
                </a:ext>
              </a:extLst>
            </a:blip>
            <a:srcRect l="47383" t="84588" r="40713"/>
            <a:stretch/>
          </p:blipFill>
          <p:spPr>
            <a:xfrm>
              <a:off x="4968160" y="4634187"/>
              <a:ext cx="685218" cy="987386"/>
            </a:xfrm>
            <a:prstGeom prst="rect">
              <a:avLst/>
            </a:prstGeom>
          </p:spPr>
        </p:pic>
      </p:grpSp>
      <p:pic>
        <p:nvPicPr>
          <p:cNvPr id="4" name="Hình ảnh 3">
            <a:extLst>
              <a:ext uri="{FF2B5EF4-FFF2-40B4-BE49-F238E27FC236}">
                <a16:creationId xmlns:a16="http://schemas.microsoft.com/office/drawing/2014/main" id="{5E3E89BE-1687-E5EB-930A-A6EDEFADF3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9" b="95296" l="9983" r="89979">
                        <a14:foregroundMark x1="45575" y1="34821" x2="54655" y2="44732"/>
                        <a14:foregroundMark x1="33672" y1="45620" x2="41716" y2="50564"/>
                        <a14:foregroundMark x1="44980" y1="85817" x2="48845" y2="92340"/>
                        <a14:foregroundMark x1="50213" y1="93401" x2="51507" y2="93401"/>
                        <a14:foregroundMark x1="44174" y1="93401" x2="49166" y2="93401"/>
                        <a14:foregroundMark x1="51398" y1="95283" x2="52217" y2="95296"/>
                        <a14:foregroundMark x1="43118" y1="95152" x2="50349" y2="95266"/>
                        <a14:foregroundMark x1="39969" y1="10199" x2="47322" y2="10199"/>
                        <a14:backgroundMark x1="22365" y1="49388" x2="30524" y2="63091"/>
                        <a14:backgroundMark x1="67134" y1="22294" x2="72029" y2="30574"/>
                        <a14:backgroundMark x1="72029" y1="30574" x2="76176" y2="45572"/>
                        <a14:backgroundMark x1="76176" y1="45572" x2="73853" y2="72210"/>
                        <a14:backgroundMark x1="73853" y1="72210" x2="68247" y2="80802"/>
                        <a14:backgroundMark x1="68247" y1="80802" x2="68074" y2="81305"/>
                        <a14:backgroundMark x1="40449" y1="59011" x2="45575" y2="59011"/>
                        <a14:backgroundMark x1="58860" y1="54644" x2="65963" y2="53180"/>
                        <a14:backgroundMark x1="50816" y1="89753" x2="53964" y2="93545"/>
                        <a14:backgroundMark x1="49414" y1="93545" x2="53504" y2="95440"/>
                        <a14:backgroundMark x1="48954" y1="92249" x2="51161" y2="957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106504" y="2908480"/>
            <a:ext cx="5087531" cy="4069829"/>
          </a:xfrm>
          <a:prstGeom prst="rect">
            <a:avLst/>
          </a:prstGeom>
        </p:spPr>
      </p:pic>
      <p:grpSp>
        <p:nvGrpSpPr>
          <p:cNvPr id="15" name="Nhóm 14">
            <a:extLst>
              <a:ext uri="{FF2B5EF4-FFF2-40B4-BE49-F238E27FC236}">
                <a16:creationId xmlns:a16="http://schemas.microsoft.com/office/drawing/2014/main" id="{1CA06E7E-D051-BB55-44FA-D500A77AF18B}"/>
              </a:ext>
            </a:extLst>
          </p:cNvPr>
          <p:cNvGrpSpPr/>
          <p:nvPr/>
        </p:nvGrpSpPr>
        <p:grpSpPr>
          <a:xfrm>
            <a:off x="909062" y="4638399"/>
            <a:ext cx="10482460" cy="3228535"/>
            <a:chOff x="681796" y="3478799"/>
            <a:chExt cx="7861845" cy="2421401"/>
          </a:xfrm>
        </p:grpSpPr>
        <p:pic>
          <p:nvPicPr>
            <p:cNvPr id="5" name="Hình ảnh 4" descr="Ảnh có chứa cây, hoa&#10;&#10;Mô tả được tạo tự động">
              <a:extLst>
                <a:ext uri="{FF2B5EF4-FFF2-40B4-BE49-F238E27FC236}">
                  <a16:creationId xmlns:a16="http://schemas.microsoft.com/office/drawing/2014/main" id="{C6E90F41-235E-59A8-83C5-1587960811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47431"/>
            <a:stretch/>
          </p:blipFill>
          <p:spPr>
            <a:xfrm>
              <a:off x="681796" y="3478799"/>
              <a:ext cx="3142959" cy="1981312"/>
            </a:xfrm>
            <a:prstGeom prst="rect">
              <a:avLst/>
            </a:prstGeom>
          </p:spPr>
        </p:pic>
        <p:pic>
          <p:nvPicPr>
            <p:cNvPr id="9" name="Hình ảnh 8" descr="Ảnh có chứa cây, hoa&#10;&#10;Mô tả được tạo tự động">
              <a:extLst>
                <a:ext uri="{FF2B5EF4-FFF2-40B4-BE49-F238E27FC236}">
                  <a16:creationId xmlns:a16="http://schemas.microsoft.com/office/drawing/2014/main" id="{14E89A2B-050F-487E-66C8-B19419008B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47431"/>
            <a:stretch/>
          </p:blipFill>
          <p:spPr>
            <a:xfrm flipH="1">
              <a:off x="5400682" y="3488837"/>
              <a:ext cx="3142959" cy="1981312"/>
            </a:xfrm>
            <a:prstGeom prst="rect">
              <a:avLst/>
            </a:prstGeom>
          </p:spPr>
        </p:pic>
        <p:pic>
          <p:nvPicPr>
            <p:cNvPr id="11" name="Hình ảnh 10" descr="Ảnh có chứa cây, hoa&#10;&#10;Mô tả được tạo tự động">
              <a:extLst>
                <a:ext uri="{FF2B5EF4-FFF2-40B4-BE49-F238E27FC236}">
                  <a16:creationId xmlns:a16="http://schemas.microsoft.com/office/drawing/2014/main" id="{36D4010B-8AE2-A892-7791-DBA4D73816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62021"/>
            <a:stretch/>
          </p:blipFill>
          <p:spPr>
            <a:xfrm rot="972093" flipH="1">
              <a:off x="3644522" y="4468752"/>
              <a:ext cx="3142959" cy="143144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0898B87-4EF7-9971-577B-30890C8EF287}"/>
              </a:ext>
            </a:extLst>
          </p:cNvPr>
          <p:cNvSpPr/>
          <p:nvPr/>
        </p:nvSpPr>
        <p:spPr>
          <a:xfrm>
            <a:off x="756611" y="1071483"/>
            <a:ext cx="10719855" cy="1245550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Chặng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2: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Gói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chưng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705F9D-E835-D5FE-713B-187D23A2A9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09850" y="3822348"/>
            <a:ext cx="7215187" cy="12830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9657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1FD592-EDFD-5511-9D18-8256C7EE8298}"/>
              </a:ext>
            </a:extLst>
          </p:cNvPr>
          <p:cNvSpPr/>
          <p:nvPr/>
        </p:nvSpPr>
        <p:spPr>
          <a:xfrm>
            <a:off x="390785" y="309716"/>
            <a:ext cx="11356258" cy="6238568"/>
          </a:xfrm>
          <a:prstGeom prst="roundRect">
            <a:avLst>
              <a:gd name="adj" fmla="val 9575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F4248E-C1C2-A01A-154A-3B2A41A93F8D}"/>
              </a:ext>
            </a:extLst>
          </p:cNvPr>
          <p:cNvSpPr/>
          <p:nvPr/>
        </p:nvSpPr>
        <p:spPr>
          <a:xfrm>
            <a:off x="661361" y="195183"/>
            <a:ext cx="10719855" cy="1071642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Dựa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nhỏ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dấu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chấm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liệt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846788-EF87-06A8-F233-19D75B16A5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9964" y="1562100"/>
            <a:ext cx="7255987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0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1FD592-EDFD-5511-9D18-8256C7EE8298}"/>
              </a:ext>
            </a:extLst>
          </p:cNvPr>
          <p:cNvSpPr/>
          <p:nvPr/>
        </p:nvSpPr>
        <p:spPr>
          <a:xfrm>
            <a:off x="390785" y="309716"/>
            <a:ext cx="11356258" cy="6238568"/>
          </a:xfrm>
          <a:prstGeom prst="roundRect">
            <a:avLst>
              <a:gd name="adj" fmla="val 9575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图片 6">
            <a:extLst>
              <a:ext uri="{FF2B5EF4-FFF2-40B4-BE49-F238E27FC236}">
                <a16:creationId xmlns:a16="http://schemas.microsoft.com/office/drawing/2014/main" id="{9E9FCC87-7086-DA8B-9A67-16314E01311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89" b="55653"/>
          <a:stretch/>
        </p:blipFill>
        <p:spPr>
          <a:xfrm>
            <a:off x="5062000" y="342695"/>
            <a:ext cx="1333548" cy="1208096"/>
          </a:xfrm>
          <a:prstGeom prst="rect">
            <a:avLst/>
          </a:prstGeom>
        </p:spPr>
      </p:pic>
      <p:pic>
        <p:nvPicPr>
          <p:cNvPr id="4" name="图片 1">
            <a:extLst>
              <a:ext uri="{FF2B5EF4-FFF2-40B4-BE49-F238E27FC236}">
                <a16:creationId xmlns:a16="http://schemas.microsoft.com/office/drawing/2014/main" id="{41677080-5E03-04A3-FA7A-7142901104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041" y="1761310"/>
            <a:ext cx="660994" cy="673642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CE63DE18-0D29-2902-69D8-10EB685217B1}"/>
              </a:ext>
            </a:extLst>
          </p:cNvPr>
          <p:cNvSpPr txBox="1"/>
          <p:nvPr/>
        </p:nvSpPr>
        <p:spPr>
          <a:xfrm>
            <a:off x="6693339" y="1723355"/>
            <a:ext cx="44906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029" sz="320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Mỗi bạn đặt một câu có sử dụng dấu hai chấm</a:t>
            </a:r>
            <a:endParaRPr lang="en-029" sz="3200" dirty="0" err="1">
              <a:solidFill>
                <a:prstClr val="black"/>
              </a:solidFill>
              <a:latin typeface="Calibri" panose="020F0502020204030204"/>
              <a:cs typeface="Calibri" panose="020F0502020204030204" pitchFamily="34" charset="0"/>
            </a:endParaRPr>
          </a:p>
        </p:txBody>
      </p:sp>
      <p:pic>
        <p:nvPicPr>
          <p:cNvPr id="7" name="图片 1">
            <a:extLst>
              <a:ext uri="{FF2B5EF4-FFF2-40B4-BE49-F238E27FC236}">
                <a16:creationId xmlns:a16="http://schemas.microsoft.com/office/drawing/2014/main" id="{E559D1D8-8F72-5149-20AC-D108C2404D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346" y="2995334"/>
            <a:ext cx="660994" cy="673642"/>
          </a:xfrm>
          <a:prstGeom prst="rect">
            <a:avLst/>
          </a:prstGeom>
        </p:spPr>
      </p:pic>
      <p:sp>
        <p:nvSpPr>
          <p:cNvPr id="8" name="文本框 13">
            <a:extLst>
              <a:ext uri="{FF2B5EF4-FFF2-40B4-BE49-F238E27FC236}">
                <a16:creationId xmlns:a16="http://schemas.microsoft.com/office/drawing/2014/main" id="{C83F504B-0A02-FE41-0F95-FCA9544DA538}"/>
              </a:ext>
            </a:extLst>
          </p:cNvPr>
          <p:cNvSpPr txBox="1"/>
          <p:nvPr/>
        </p:nvSpPr>
        <p:spPr>
          <a:xfrm>
            <a:off x="6755463" y="3044102"/>
            <a:ext cx="4508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Thống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nhất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ý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kiến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nhóm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105号-简雅黑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7AC8EE-8CD4-8023-BECB-A8FFAFF5A6E2}"/>
              </a:ext>
            </a:extLst>
          </p:cNvPr>
          <p:cNvSpPr txBox="1"/>
          <p:nvPr/>
        </p:nvSpPr>
        <p:spPr>
          <a:xfrm>
            <a:off x="6681629" y="4417867"/>
            <a:ext cx="44874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Chia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sẻ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kết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quả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trước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lớp</a:t>
            </a:r>
            <a:r>
              <a:rPr kumimoji="0" lang="en-029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4" name="图片 1">
            <a:extLst>
              <a:ext uri="{FF2B5EF4-FFF2-40B4-BE49-F238E27FC236}">
                <a16:creationId xmlns:a16="http://schemas.microsoft.com/office/drawing/2014/main" id="{4E709914-1E17-9634-78FC-1FB51BF3C8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549" y="4342953"/>
            <a:ext cx="660994" cy="673642"/>
          </a:xfrm>
          <a:prstGeom prst="rect">
            <a:avLst/>
          </a:prstGeom>
        </p:spPr>
      </p:pic>
      <p:sp>
        <p:nvSpPr>
          <p:cNvPr id="25" name="文本框 12">
            <a:extLst>
              <a:ext uri="{FF2B5EF4-FFF2-40B4-BE49-F238E27FC236}">
                <a16:creationId xmlns:a16="http://schemas.microsoft.com/office/drawing/2014/main" id="{3BBBE5C5-2A52-FD04-9EDF-4F45D786D946}"/>
              </a:ext>
            </a:extLst>
          </p:cNvPr>
          <p:cNvSpPr txBox="1"/>
          <p:nvPr/>
        </p:nvSpPr>
        <p:spPr>
          <a:xfrm>
            <a:off x="1683451" y="3619127"/>
            <a:ext cx="3456212" cy="166321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  <a:cs typeface="+mn-cs"/>
              </a:rPr>
              <a:t>THẢO </a:t>
            </a:r>
            <a:r>
              <a:rPr kumimoji="0" lang="en-US" altLang="zh-CN" sz="4400" b="0" i="0" u="none" strike="noStrike" kern="1200" cap="none" spc="0" normalizeH="0" baseline="0" noProof="0">
                <a:ln w="19050">
                  <a:solidFill>
                    <a:srgbClr val="FF2F64"/>
                  </a:solidFill>
                </a:ln>
                <a:blipFill dpi="0" rotWithShape="1"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  <a:cs typeface="+mn-cs"/>
              </a:rPr>
              <a:t>LUẬN NHÓM 4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SVN-SAF" panose="02040603050506020204" pitchFamily="18" charset="0"/>
              <a:ea typeface="字魂105号-简雅黑" panose="00000500000000000000" pitchFamily="2" charset="-122"/>
              <a:cs typeface="+mn-cs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60C6B89E-B348-EA59-8819-9F08C0779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38" b="95342" l="4263" r="93961">
                        <a14:foregroundMark x1="12433" y1="52484" x2="14920" y2="85714"/>
                        <a14:foregroundMark x1="14920" y1="85714" x2="29840" y2="93478"/>
                        <a14:foregroundMark x1="29840" y1="93478" x2="61101" y2="98137"/>
                        <a14:foregroundMark x1="61101" y1="98137" x2="74956" y2="94410"/>
                        <a14:foregroundMark x1="84186" y1="83752" x2="84369" y2="83540"/>
                        <a14:foregroundMark x1="74956" y1="94410" x2="81700" y2="86623"/>
                        <a14:foregroundMark x1="84369" y1="83540" x2="86323" y2="60870"/>
                        <a14:foregroundMark x1="9059" y1="56832" x2="10124" y2="95342"/>
                        <a14:foregroundMark x1="4263" y1="74224" x2="4263" y2="74224"/>
                        <a14:foregroundMark x1="13677" y1="33230" x2="13677" y2="33230"/>
                        <a14:foregroundMark x1="51687" y1="28261" x2="51687" y2="28261"/>
                        <a14:foregroundMark x1="49378" y1="32609" x2="49378" y2="32609"/>
                        <a14:foregroundMark x1="64831" y1="21739" x2="64831" y2="21739"/>
                        <a14:foregroundMark x1="66252" y1="26708" x2="66252" y2="26708"/>
                        <a14:foregroundMark x1="88903" y1="80745" x2="90409" y2="90683"/>
                        <a14:foregroundMark x1="88856" y1="80435" x2="88903" y2="80745"/>
                        <a14:foregroundMark x1="84902" y1="54348" x2="88856" y2="80435"/>
                        <a14:foregroundMark x1="90409" y1="90683" x2="92007" y2="95342"/>
                        <a14:foregroundMark x1="93961" y1="63043" x2="93961" y2="63043"/>
                        <a14:foregroundMark x1="78686" y1="31056" x2="78686" y2="31056"/>
                        <a14:foregroundMark x1="76909" y1="33230" x2="76909" y2="33230"/>
                        <a14:backgroundMark x1="13321" y1="35093" x2="13321" y2="35093"/>
                        <a14:backgroundMark x1="82948" y1="83851" x2="82948" y2="83851"/>
                        <a14:backgroundMark x1="82593" y1="82919" x2="81528" y2="82919"/>
                        <a14:backgroundMark x1="89165" y1="80745" x2="89165" y2="80745"/>
                        <a14:backgroundMark x1="84014" y1="83230" x2="79041" y2="81677"/>
                        <a14:backgroundMark x1="89698" y1="80435" x2="89698" y2="804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894" y="1018171"/>
            <a:ext cx="4508169" cy="257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57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inese New Year Art Activities and Decorations by Slidesgos">
  <a:themeElements>
    <a:clrScheme name="Simple Light">
      <a:dk1>
        <a:srgbClr val="000000"/>
      </a:dk1>
      <a:lt1>
        <a:srgbClr val="FFFFFF"/>
      </a:lt1>
      <a:dk2>
        <a:srgbClr val="FFF2DC"/>
      </a:dk2>
      <a:lt2>
        <a:srgbClr val="FFF2DC"/>
      </a:lt2>
      <a:accent1>
        <a:srgbClr val="F7B746"/>
      </a:accent1>
      <a:accent2>
        <a:srgbClr val="F7B746"/>
      </a:accent2>
      <a:accent3>
        <a:srgbClr val="BA1425"/>
      </a:accent3>
      <a:accent4>
        <a:srgbClr val="BA1425"/>
      </a:accent4>
      <a:accent5>
        <a:srgbClr val="FDD895"/>
      </a:accent5>
      <a:accent6>
        <a:srgbClr val="FDD895"/>
      </a:accent6>
      <a:hlink>
        <a:srgbClr val="F7B74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hinese New Year Art Activities and Decorations by Slidesgos">
  <a:themeElements>
    <a:clrScheme name="Simple Light">
      <a:dk1>
        <a:srgbClr val="000000"/>
      </a:dk1>
      <a:lt1>
        <a:srgbClr val="FFFFFF"/>
      </a:lt1>
      <a:dk2>
        <a:srgbClr val="FFF2DC"/>
      </a:dk2>
      <a:lt2>
        <a:srgbClr val="FFF2DC"/>
      </a:lt2>
      <a:accent1>
        <a:srgbClr val="F7B746"/>
      </a:accent1>
      <a:accent2>
        <a:srgbClr val="F7B746"/>
      </a:accent2>
      <a:accent3>
        <a:srgbClr val="BA1425"/>
      </a:accent3>
      <a:accent4>
        <a:srgbClr val="BA1425"/>
      </a:accent4>
      <a:accent5>
        <a:srgbClr val="FDD895"/>
      </a:accent5>
      <a:accent6>
        <a:srgbClr val="FDD895"/>
      </a:accent6>
      <a:hlink>
        <a:srgbClr val="F7B74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912</Words>
  <Application>Microsoft Office PowerPoint</Application>
  <PresentationFormat>Widescreen</PresentationFormat>
  <Paragraphs>72</Paragraphs>
  <Slides>22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#9Slide05 IcielSanelma</vt:lpstr>
      <vt:lpstr>等线</vt:lpstr>
      <vt:lpstr>UTM French Vanilla</vt:lpstr>
      <vt:lpstr>思源黑体 CN Bold</vt:lpstr>
      <vt:lpstr>Arial</vt:lpstr>
      <vt:lpstr>Calibri</vt:lpstr>
      <vt:lpstr>Cambria</vt:lpstr>
      <vt:lpstr>Caveat Brush</vt:lpstr>
      <vt:lpstr>Montserrat</vt:lpstr>
      <vt:lpstr>SVN-Poky's</vt:lpstr>
      <vt:lpstr>SVN-SAF</vt:lpstr>
      <vt:lpstr>Times New Roman</vt:lpstr>
      <vt:lpstr>UTM Edwardian</vt:lpstr>
      <vt:lpstr>Wingdings</vt:lpstr>
      <vt:lpstr>Office 主题​​</vt:lpstr>
      <vt:lpstr>Chinese New Year Art Activities and Decorations by Slidesgos</vt:lpstr>
      <vt:lpstr>1_Chinese New Year Art Activities and Decorations by Slidesgos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25</cp:revision>
  <dcterms:created xsi:type="dcterms:W3CDTF">2023-02-03T10:52:04Z</dcterms:created>
  <dcterms:modified xsi:type="dcterms:W3CDTF">2023-02-04T14:11:33Z</dcterms:modified>
</cp:coreProperties>
</file>