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4" r:id="rId3"/>
    <p:sldMasterId id="2147483706" r:id="rId4"/>
    <p:sldMasterId id="2147483718" r:id="rId5"/>
  </p:sldMasterIdLst>
  <p:notesMasterIdLst>
    <p:notesMasterId r:id="rId25"/>
  </p:notesMasterIdLst>
  <p:sldIdLst>
    <p:sldId id="265" r:id="rId6"/>
    <p:sldId id="3232" r:id="rId7"/>
    <p:sldId id="296" r:id="rId8"/>
    <p:sldId id="283" r:id="rId9"/>
    <p:sldId id="379" r:id="rId10"/>
    <p:sldId id="380" r:id="rId11"/>
    <p:sldId id="381" r:id="rId12"/>
    <p:sldId id="382" r:id="rId13"/>
    <p:sldId id="2007577235" r:id="rId14"/>
    <p:sldId id="2007577236" r:id="rId15"/>
    <p:sldId id="2007577237" r:id="rId16"/>
    <p:sldId id="386" r:id="rId17"/>
    <p:sldId id="304" r:id="rId18"/>
    <p:sldId id="288" r:id="rId19"/>
    <p:sldId id="291" r:id="rId20"/>
    <p:sldId id="292" r:id="rId21"/>
    <p:sldId id="293" r:id="rId22"/>
    <p:sldId id="3237" r:id="rId23"/>
    <p:sldId id="7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4FAE3-1D47-4AFE-A661-9D1F289BEA59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B8EA6-FBBE-4BDD-8D2B-E79339701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192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9425-A665-4653-BFC6-8C19A349B1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47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9425-A665-4653-BFC6-8C19A349B1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444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9425-A665-4653-BFC6-8C19A349B1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619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7FAB48-5899-4091-B672-35A4342902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365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9425-A665-4653-BFC6-8C19A349B1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94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39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57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136BBA-8B50-475E-B923-FB33F689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E1847FD-5872-4021-B6A9-497D7047F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4C410C-3F09-4EBE-9DB3-4901C05A46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FBE106-FAA2-44EF-AA3E-A8011148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535C8F-1BA7-46EC-B469-381EA106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30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F66F8A-80B8-478E-817F-E53B1F30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5940D1-C4C2-4283-8150-7A5FF220C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581E08-CBE1-4C6B-9EA0-C775D084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ABA6CA-334A-4CAF-8CF0-061150E4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205FE9-4AAD-4F9D-9A9B-4EC3C92D9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76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886588E-A76E-44C7-86AD-8FF3A450E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82F777-4C4D-4BB0-9CB3-369E7F5CB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A5E9F7-D21A-4104-AEAD-1BFD01F5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9CF38B-D0DE-402C-82D6-279857524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C951F3-4FF2-43B6-ADEE-79869834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97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75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65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9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136BBA-8B50-475E-B923-FB33F689A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E1847FD-5872-4021-B6A9-497D7047F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A4C410C-3F09-4EBE-9DB3-4901C05A4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FBE106-FAA2-44EF-AA3E-A8011148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535C8F-1BA7-46EC-B469-381EA106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25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6897FB-B9FE-41A7-AD44-9BE0F686D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6337E8-106A-4201-9807-2ED7853FB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FA9E2C-848D-4AD8-9CF1-187A5D625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C60E59-E753-4D16-A367-90C9E1BA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CF54D3-8E63-4D6E-B292-3CAFD908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77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DD4B79-5E70-4B80-A63F-48BB2976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5C1059-1BFE-4453-B934-E78436AE3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289C2F-7FF3-474A-8CDC-EBDF32EF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AF13F2-B832-48EA-AAB1-A059F14C0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30B13E-58AF-4503-AA5F-7AA1E0FF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80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D0DCAC-4A80-4425-A871-7FD2DF97E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E4AB5F-422F-4515-9CD8-3BC47F3DD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849976C-B353-4075-87C3-E9A7ABDAC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613C476-9B5F-46A1-9D03-4BE3F67F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4CAD42-F80F-4B23-B32A-74F9947A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C365DC-B657-4888-8666-144F07E1E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55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6D72C1-7D07-4270-8A39-6AD4BE91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17DBD2-0B52-4407-89E8-A791ED2F7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BBAEB9C-5CCA-41B1-B349-480B6EE7F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D401ABD-2A04-4940-BCB4-D5D9ABE931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B27F49-D613-4B8A-802C-4590590EB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14151EC-7AEC-47A5-B36A-20637883A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CE83E0-BCC9-48F9-AD29-A185C0A5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E086B2A-D358-4CDE-B44B-38F58D17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69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6897FB-B9FE-41A7-AD44-9BE0F686D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A6337E8-106A-4201-9807-2ED7853FB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FA9E2C-848D-4AD8-9CF1-187A5D625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C60E59-E753-4D16-A367-90C9E1BA0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CF54D3-8E63-4D6E-B292-3CAFD908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78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0D156B-E799-46B4-BA14-8BDBE31E1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37F87E-DAA5-49EE-BCE3-CBB132A27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9E6575E-B368-4ABA-AFCE-537AB2235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0F4E237-FB6F-4B90-827A-333610E9F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14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AFCA80C-4432-40DB-8BBD-4FE2BD360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156DEA9-16BF-4B1D-88B5-1090A258A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36824A-6CAD-457C-8ADE-31EAB59D5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90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4CFA43-53EA-4768-9FC8-4E5A9CFB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3ECDE2-8286-4E79-B434-44A8A1F61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F09626-3BA2-40F5-BB8F-958AA6A5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43803D-922E-4E4F-9149-9ED765BFE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D28121-689C-49A7-99F5-2D1A6239E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1994125-3318-4B9A-8C45-1FDB0002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47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1E7829-FA86-4271-8D6D-AD5A8B55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B3852E5-50F3-4AF7-918F-FF97EDF86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2651E9-7F3E-4BDD-8727-82DC1FD6D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1A3D16-C6F5-4983-9E48-A0DC283C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BD2355-AD2E-4D7F-B51F-718B59BF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FE5B6F-D91B-4420-B4D9-4FBEB56C6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01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F66F8A-80B8-478E-817F-E53B1F308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95940D1-C4C2-4283-8150-7A5FF220C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581E08-CBE1-4C6B-9EA0-C775D084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ABA6CA-334A-4CAF-8CF0-061150E4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205FE9-4AAD-4F9D-9A9B-4EC3C92D9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97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886588E-A76E-44C7-86AD-8FF3A450E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82F777-4C4D-4BB0-9CB3-369E7F5CB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A5E9F7-D21A-4104-AEAD-1BFD01F5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9CF38B-D0DE-402C-82D6-279857524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C951F3-4FF2-43B6-ADEE-79869834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65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290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08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572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1B0CD-52FE-482C-A2E0-27A91267E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6C229-1E3C-4F39-8CB9-BBAA089AC0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28789-42DB-4D89-9DC9-BABC10892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66628-9047-4B59-B554-E15ECE294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C83D5-9627-424D-AF1C-053C1CE4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2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DD4B79-5E70-4B80-A63F-48BB2976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5C1059-1BFE-4453-B934-E78436AE3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F289C2F-7FF3-474A-8CDC-EBDF32EF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AF13F2-B832-48EA-AAB1-A059F14C0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30B13E-58AF-4503-AA5F-7AA1E0FF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59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D25D-49EF-43A0-A0BE-9B2059784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BE6CB-DA62-4F5B-B37C-A5EC55253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FAEF2-71AB-4FBD-8152-767235FD8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D97880-59D4-41EE-82E8-00CEC013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49250-4E50-46B7-8B31-C541E64D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90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83842-EA91-4A09-9CE4-4FC03A042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F8406-F7E9-460B-853F-03EF27F6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E625B-F297-4529-8447-F8CE6B35A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C86D9-1474-4511-A15C-C27831FDA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C28F3-EA2C-4937-A8D0-C1B3BC58D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346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27DD9-A1EA-47D8-A132-DF0C026D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4BC96-1C6B-4BF7-BF1F-F2B0433F7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232B35-6D29-4951-A22A-C2739CB19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3B3508-9317-4BB7-AE70-950EED759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99BF6-B380-40EC-B1B8-96417DC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2A9FBC-AF7F-4677-BDAB-98524C2EF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771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AD7E6-5F51-4EB0-9F2E-6F4B6DF41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A5B8F-0090-4CA3-865E-2D686A8BE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13C5A-7A9A-419E-A961-304974DAC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E7DED1-3326-4DA6-A234-F79C1D4B7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16868-4278-449E-818B-C11F5690A8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23A45C-C708-45E3-BF2F-1D9F4C1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FA8ECC-798B-42CE-901E-7AED5F173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EC0287-EC40-47FA-886E-509068A4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541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2930-CADD-4E51-B5AA-306BBDF47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4CB6AD-6A92-4A15-A4C8-4C63D0E11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EE343C-5E3C-4E98-B452-D42FEBA1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B48690-4D37-4E68-9939-C3E08E55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717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80CDD0-0F2A-4E11-AA76-FF51085B0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6164AD-4569-4A96-B079-34C2E9820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F07D6-2DBA-4B88-9DA9-2872D454A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01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B5E79-2B90-4F0B-828F-C44A0075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EC698-59C8-496F-BF28-3BC17BC97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3CB59E-D887-41BB-9A7D-BC6078E9A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9A5F5-FA19-41D3-A70D-542F3CCBE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C57C8-0277-47B1-8FEE-E8A6FEB4F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CB0BB-903F-4DA5-9A85-D26BE9FAE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522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66633-F2B1-42DD-AF73-DBC8E4832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270BDC-0DE7-495C-AF43-5C456A8117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145D6A-7F04-4CEC-97A6-EF16577AC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D16C2-3E6B-4853-89A3-2AB523571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05DEE6-C437-4B30-B18E-44676C80E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869567-0354-4542-8AE2-737A5EF72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669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09E09-2EA3-4688-AECE-F09F9E928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505D2-55D6-46AC-988D-A104D996D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40384-3EC7-4191-8DD0-878EA5AB8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5B4D1-6E8E-4980-9776-557488848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4E50C-F44E-45C4-A850-A8118FFA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15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212353-1371-486E-B8A1-713F902035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F0392-B2D9-4804-89A2-106A64F50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86FDA-89D9-4C13-8D3D-5DCB33D33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67ACD-91D9-4236-929B-FB897FF23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1C98A-2F5A-450C-9425-1CBDD36F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27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D0DCAC-4A80-4425-A871-7FD2DF97E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E4AB5F-422F-4515-9CD8-3BC47F3DD4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849976C-B353-4075-87C3-E9A7ABDAC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613C476-9B5F-46A1-9D03-4BE3F67F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4CAD42-F80F-4B23-B32A-74F9947A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1C365DC-B657-4888-8666-144F07E1E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1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F6BD86-3DAF-4579-0772-71FCAFE30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9E8C0C6-FB8E-41C7-1691-4D83A0B4C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07B9683-7E61-A426-B8FB-CA851C78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44264B6-E5BC-6031-BA78-6FFB1C8A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8802762-A447-2113-423C-5F756D4F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283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5AE1D11-1EB6-FA01-3E17-5EE37B95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1D4057D-A692-18D8-3A24-757D1800F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CA461A-AEE1-08D2-9FFE-96ACC030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0F4AF9C-79D4-0C1A-E161-8305C6BE3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2896C02-7736-E57D-F19C-F35C27D3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33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F01CB40-1FFF-8226-A510-25285499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5535DC2-0FED-EB93-8920-D875763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7C007D9-4C6A-82E4-DA56-FEF09F6A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7B4807B-AA54-DB07-53B9-2372DA45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931FBDF-8218-FDD7-8FF2-7891A162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758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431F610-06D5-3CBF-6BCF-6B7222955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2BC191F-7EBC-43F3-0C7A-8273DC919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F7E88E54-50FD-58B9-F25E-74597E113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D5C9293-9B4C-D5F4-C61F-F7F00F58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3C82000-8B6A-4CE8-C0E3-4094BD50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8D7B018-7F33-03FE-94F8-32CFAEBA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623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B600C9-D85F-EA71-AAF8-DB0192C1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528CCAB-52D1-5F6D-F4C9-9AB8F0458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792178C7-F93B-7033-4329-DD5152BFA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822E01E-00FB-9223-9DF9-BD766991E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401BF73-7F7D-199E-915D-643E967899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D06D7EE-44CF-0A1D-A1FF-567C25BE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470E3881-2127-AB14-68ED-B81E8A3A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FD4B439E-84B5-670C-A93F-0DC5FA91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565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04C46D9-7C49-FE43-F6F6-34105157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1D4A95F-8B2F-3A2D-B404-ED30E4C0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FE436337-91FF-D8C4-9172-EACA87D1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B766F72F-A913-D904-E282-4790B86C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9871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3E412A45-B1BC-40CD-8A23-44F9DD52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415ABE2B-ADBF-2572-96EB-E69A55CD4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F55BAB9-2E52-81BA-9D71-CEC261E7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256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97AB195-D34C-6AB2-E497-37FC9F770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9692B10-BF45-F0AD-71F8-3A3EE86FE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F233E43E-4174-226F-ABC8-DD4A821AE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6F0B746-3563-FD52-3691-FCA4AD57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A283447-F553-E27F-FCE5-42770CC8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BC99D6C-8FC9-E18A-EE68-F21EFE29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518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374F560-3406-23A7-F3CE-0254D259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6F57E902-24F4-634F-0822-BA71BFD6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CD621064-44AC-2848-2142-83FA55BAB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01D9322-C15B-C1CE-7A07-B305C6F05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FDC6121-68CD-5102-41EC-09BBD719D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544E2DF-D156-24B4-7EBE-D9704349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437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D38B87D-DD1D-5E09-CC73-15823DD6A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59489D7-78CC-8C3D-5F64-B972CB6A7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985BCD2-EC71-2264-E601-2B77BB03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5FFCDF6-CBC9-24EC-5BF0-7A899511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7C5CB8D-795F-0C2A-9DE4-50DEFAE5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22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6D72C1-7D07-4270-8A39-6AD4BE91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17DBD2-0B52-4407-89E8-A791ED2F7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BBAEB9C-5CCA-41B1-B349-480B6EE7F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D401ABD-2A04-4940-BCB4-D5D9ABE931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B27F49-D613-4B8A-802C-4590590EB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14151EC-7AEC-47A5-B36A-20637883A1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CE83E0-BCC9-48F9-AD29-A185C0A5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E086B2A-D358-4CDE-B44B-38F58D17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39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6F710CDC-CB5A-EBBF-A352-7E202F1B8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257D04E-7757-0A88-0380-E308D0294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1AEA468-54B3-69DF-DB05-1770D57B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0D21E35-76B6-5C19-014E-91F0517F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151F26-2936-A05F-8A9A-2CAF0C7D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737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5418027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170552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87416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8134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203206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058864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13278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85343814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648241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0D156B-E799-46B4-BA14-8BDBE31E1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737F87E-DAA5-49EE-BCE3-CBB132A279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9E6575E-B368-4ABA-AFCE-537AB2235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0F4E237-FB6F-4B90-827A-333610E9F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84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618595699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55994940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AFCA80C-4432-40DB-8BBD-4FE2BD360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156DEA9-16BF-4B1D-88B5-1090A258A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36824A-6CAD-457C-8ADE-31EAB59D5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11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4CFA43-53EA-4768-9FC8-4E5A9CFB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3ECDE2-8286-4E79-B434-44A8A1F61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F09626-3BA2-40F5-BB8F-958AA6A5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43803D-922E-4E4F-9149-9ED765BFE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D28121-689C-49A7-99F5-2D1A6239E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1994125-3318-4B9A-8C45-1FDB00023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44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1E7829-FA86-4271-8D6D-AD5A8B55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B3852E5-50F3-4AF7-918F-FF97EDF86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62651E9-7F3E-4BDD-8727-82DC1FD6D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1A3D16-C6F5-4983-9E48-A0DC283C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BD2355-AD2E-4D7F-B51F-718B59BF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FE5B6F-D91B-4420-B4D9-4FBEB56C6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86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5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4899397-2FF0-A7EA-7B48-76B9EF9B394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142875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5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9Slide.vn - 2019">
            <a:extLst>
              <a:ext uri="{FF2B5EF4-FFF2-40B4-BE49-F238E27FC236}">
                <a16:creationId xmlns:a16="http://schemas.microsoft.com/office/drawing/2014/main" id="{77A64EE0-1E36-4215-B000-E85906842BE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80AC74-AC4C-4980-95FE-D1ADA1C00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D65DBEF-C0AD-4302-899F-83E99795F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F0F36B-98CD-41B2-8DB1-B665391A9A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5F1C9-586C-4FE5-A354-7876DB39265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F310C7-BC53-400C-BE4E-2FCA0F660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F124FF-E839-4BC0-B2E7-9E0A51AB0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2DBAFA-6C3E-4DA1-A4E6-39C00C391D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zihun59hao-chuangcuhe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zihun59hao-chuangcuhe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65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BD83D-0D8C-4280-9E96-B107FBBC9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EA6F5-FF72-40FF-90A9-A63DB0879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EE59-5F36-43FD-86C5-A88926764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8E1AA-F41F-4B6C-81A5-661717D110C0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3EAD-FF98-46D3-A3CE-75F677888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95DD9-BD6E-439A-B664-84B7489C08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E6B3E-E339-43D6-BDD1-2545C4A23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0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3DB6CBC2-8938-1CCB-E3D1-4B0C74FF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53B92E0-8D20-BAD4-A782-EB598233D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4EFFD5B-238B-77F0-6DA7-B7FFEE83E4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CF212-1485-4A33-8000-4F40C2DF6E0F}" type="datetimeFigureOut">
              <a:rPr lang="en-US" smtClean="0"/>
              <a:t>1/28/2023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6804CA4-BB14-D509-0790-408EACACE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1700F8D-B187-58B0-EB75-DE0370194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7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8014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2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video" Target="../media/media4.mp4"/><Relationship Id="rId11" Type="http://schemas.openxmlformats.org/officeDocument/2006/relationships/image" Target="../media/image19.png"/><Relationship Id="rId5" Type="http://schemas.microsoft.com/office/2007/relationships/media" Target="../media/media4.mp4"/><Relationship Id="rId10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openxmlformats.org/officeDocument/2006/relationships/image" Target="../media/image20.png"/><Relationship Id="rId1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2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video" Target="../media/media4.mp4"/><Relationship Id="rId11" Type="http://schemas.openxmlformats.org/officeDocument/2006/relationships/image" Target="../media/image19.png"/><Relationship Id="rId5" Type="http://schemas.microsoft.com/office/2007/relationships/media" Target="../media/media4.mp4"/><Relationship Id="rId10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openxmlformats.org/officeDocument/2006/relationships/image" Target="../media/image20.png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gif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5.png"/><Relationship Id="rId7" Type="http://schemas.openxmlformats.org/officeDocument/2006/relationships/image" Target="../media/image33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1.xml"/><Relationship Id="rId6" Type="http://schemas.microsoft.com/office/2007/relationships/hdphoto" Target="../media/hdphoto4.wdp"/><Relationship Id="rId5" Type="http://schemas.openxmlformats.org/officeDocument/2006/relationships/image" Target="../media/image36.png"/><Relationship Id="rId10" Type="http://schemas.openxmlformats.org/officeDocument/2006/relationships/image" Target="../media/image37.png"/><Relationship Id="rId4" Type="http://schemas.microsoft.com/office/2007/relationships/hdphoto" Target="../media/hdphoto7.wdp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1.xml"/><Relationship Id="rId6" Type="http://schemas.microsoft.com/office/2007/relationships/hdphoto" Target="../media/hdphoto8.wdp"/><Relationship Id="rId11" Type="http://schemas.openxmlformats.org/officeDocument/2006/relationships/image" Target="../media/image40.png"/><Relationship Id="rId5" Type="http://schemas.openxmlformats.org/officeDocument/2006/relationships/image" Target="../media/image38.png"/><Relationship Id="rId10" Type="http://schemas.openxmlformats.org/officeDocument/2006/relationships/image" Target="../media/image31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31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1.xml"/><Relationship Id="rId6" Type="http://schemas.microsoft.com/office/2007/relationships/hdphoto" Target="../media/hdphoto6.wdp"/><Relationship Id="rId11" Type="http://schemas.openxmlformats.org/officeDocument/2006/relationships/image" Target="../media/image43.png"/><Relationship Id="rId5" Type="http://schemas.openxmlformats.org/officeDocument/2006/relationships/image" Target="../media/image33.png"/><Relationship Id="rId10" Type="http://schemas.openxmlformats.org/officeDocument/2006/relationships/image" Target="../media/image42.png"/><Relationship Id="rId4" Type="http://schemas.microsoft.com/office/2007/relationships/hdphoto" Target="../media/hdphoto4.wdp"/><Relationship Id="rId9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.png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11" Type="http://schemas.openxmlformats.org/officeDocument/2006/relationships/image" Target="../media/image17.gif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23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video" Target="../media/media4.mp4"/><Relationship Id="rId11" Type="http://schemas.openxmlformats.org/officeDocument/2006/relationships/image" Target="../media/image22.png"/><Relationship Id="rId5" Type="http://schemas.microsoft.com/office/2007/relationships/media" Target="../media/media4.mp4"/><Relationship Id="rId15" Type="http://schemas.openxmlformats.org/officeDocument/2006/relationships/image" Target="../media/image14.png"/><Relationship Id="rId10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image" Target="../media/image11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2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video" Target="../media/media4.mp4"/><Relationship Id="rId11" Type="http://schemas.openxmlformats.org/officeDocument/2006/relationships/image" Target="../media/image19.png"/><Relationship Id="rId5" Type="http://schemas.microsoft.com/office/2007/relationships/media" Target="../media/media4.mp4"/><Relationship Id="rId1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openxmlformats.org/officeDocument/2006/relationships/image" Target="../media/image20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2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video" Target="../media/media4.mp4"/><Relationship Id="rId11" Type="http://schemas.openxmlformats.org/officeDocument/2006/relationships/image" Target="../media/image19.png"/><Relationship Id="rId5" Type="http://schemas.microsoft.com/office/2007/relationships/media" Target="../media/media4.mp4"/><Relationship Id="rId15" Type="http://schemas.openxmlformats.org/officeDocument/2006/relationships/image" Target="../media/image14.png"/><Relationship Id="rId10" Type="http://schemas.openxmlformats.org/officeDocument/2006/relationships/image" Target="../media/image23.png"/><Relationship Id="rId4" Type="http://schemas.openxmlformats.org/officeDocument/2006/relationships/audio" Target="../media/media2.mp3"/><Relationship Id="rId9" Type="http://schemas.openxmlformats.org/officeDocument/2006/relationships/image" Target="../media/image20.png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microsoft.com/office/2007/relationships/media" Target="../media/media2.mp3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9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video" Target="../media/media4.mp4"/><Relationship Id="rId11" Type="http://schemas.openxmlformats.org/officeDocument/2006/relationships/image" Target="../media/image23.png"/><Relationship Id="rId5" Type="http://schemas.microsoft.com/office/2007/relationships/media" Target="../media/media4.mp4"/><Relationship Id="rId10" Type="http://schemas.openxmlformats.org/officeDocument/2006/relationships/image" Target="../media/image20.png"/><Relationship Id="rId4" Type="http://schemas.openxmlformats.org/officeDocument/2006/relationships/audio" Target="../media/media2.mp3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7FA835C-D96C-4400-B1C2-323EF5F14D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8" t="3079" r="13875" b="51334"/>
          <a:stretch/>
        </p:blipFill>
        <p:spPr>
          <a:xfrm>
            <a:off x="10958981" y="93579"/>
            <a:ext cx="1003902" cy="27628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C6D73B-16F2-A253-EB40-2F0ABE47778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6510" y1="51016" x2="58542" y2="51172"/>
                        <a14:foregroundMark x1="52031" y1="77578" x2="51458" y2="83125"/>
                        <a14:foregroundMark x1="58438" y1="52969" x2="61667" y2="50469"/>
                        <a14:foregroundMark x1="62396" y1="49141" x2="63594" y2="47188"/>
                        <a14:backgroundMark x1="37344" y1="22031" x2="37448" y2="51016"/>
                        <a14:backgroundMark x1="64323" y1="22422" x2="63958" y2="40469"/>
                        <a14:backgroundMark x1="49167" y1="78125" x2="49167" y2="78125"/>
                        <a14:backgroundMark x1="49375" y1="77891" x2="49375" y2="77891"/>
                        <a14:backgroundMark x1="43490" y1="41250" x2="43490" y2="41250"/>
                        <a14:backgroundMark x1="62031" y1="48125" x2="62552" y2="45938"/>
                        <a14:backgroundMark x1="62760" y1="49141" x2="64479" y2="46797"/>
                      </a14:backgroundRemoval>
                    </a14:imgEffect>
                  </a14:imgLayer>
                </a14:imgProps>
              </a:ext>
            </a:extLst>
          </a:blip>
          <a:srcRect l="33735" r="34096"/>
          <a:stretch/>
        </p:blipFill>
        <p:spPr>
          <a:xfrm>
            <a:off x="442232" y="1598126"/>
            <a:ext cx="2708366" cy="56128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41353B-EF7F-ED6C-9E20-DE6931BACC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8951" y="1131807"/>
            <a:ext cx="4450466" cy="646232"/>
          </a:xfrm>
          <a:prstGeom prst="rect">
            <a:avLst/>
          </a:prstGeom>
        </p:spPr>
      </p:pic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D76B2E21-3C99-2A97-104E-CD307CEDF35A}"/>
              </a:ext>
            </a:extLst>
          </p:cNvPr>
          <p:cNvSpPr/>
          <p:nvPr/>
        </p:nvSpPr>
        <p:spPr>
          <a:xfrm>
            <a:off x="3170239" y="389217"/>
            <a:ext cx="5579718" cy="596339"/>
          </a:xfrm>
          <a:prstGeom prst="round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2023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57E43D-3851-34A3-16E3-4555ED4A23AC}"/>
              </a:ext>
            </a:extLst>
          </p:cNvPr>
          <p:cNvSpPr txBox="1"/>
          <p:nvPr/>
        </p:nvSpPr>
        <p:spPr>
          <a:xfrm>
            <a:off x="2819400" y="2209800"/>
            <a:ext cx="8515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tập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cuối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kì</a:t>
            </a:r>
            <a:r>
              <a:rPr lang="en-US" sz="7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II</a:t>
            </a:r>
          </a:p>
        </p:txBody>
      </p:sp>
    </p:spTree>
    <p:extLst>
      <p:ext uri="{BB962C8B-B14F-4D97-AF65-F5344CB8AC3E}">
        <p14:creationId xmlns:p14="http://schemas.microsoft.com/office/powerpoint/2010/main" val="21534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4AA30FB6-EADF-4076-95B1-0A0830E33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02" y="541000"/>
            <a:ext cx="10713998" cy="63424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7B59B7A-EA1B-4A79-AEF0-839D9806C3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81" y="1872362"/>
            <a:ext cx="6642100" cy="1368842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A96BFF86-D8CF-4525-A32D-5BBC2A79ED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9347A080-AF64-4470-BE07-939F118D05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18CA3D-8E3E-434F-B925-8369736AE888}"/>
              </a:ext>
            </a:extLst>
          </p:cNvPr>
          <p:cNvSpPr txBox="1">
            <a:spLocks/>
          </p:cNvSpPr>
          <p:nvPr/>
        </p:nvSpPr>
        <p:spPr>
          <a:xfrm>
            <a:off x="3568581" y="2152907"/>
            <a:ext cx="6967353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 Cơ quan tuần hoàn gồm tim và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…..?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25663E-CAB2-44D0-81AB-FB7CBCAEA6E0}"/>
              </a:ext>
            </a:extLst>
          </p:cNvPr>
          <p:cNvSpPr txBox="1"/>
          <p:nvPr/>
        </p:nvSpPr>
        <p:spPr>
          <a:xfrm>
            <a:off x="3630039" y="3491700"/>
            <a:ext cx="4290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mạch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máu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F3E563AE-0D90-4F1D-94E8-1F124D4681F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F63BD2-5424-4271-BBB0-D39CF4B90548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18DD33-259F-4D10-8D04-BD2ABB7EB08E}"/>
              </a:ext>
            </a:extLst>
          </p:cNvPr>
          <p:cNvSpPr txBox="1"/>
          <p:nvPr/>
        </p:nvSpPr>
        <p:spPr>
          <a:xfrm>
            <a:off x="3584459" y="4263886"/>
            <a:ext cx="4048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4400" dirty="0">
                <a:solidFill>
                  <a:srgbClr val="00B05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hổi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14806C-F97A-450F-BC99-00E25344BFCA}"/>
              </a:ext>
            </a:extLst>
          </p:cNvPr>
          <p:cNvSpPr txBox="1"/>
          <p:nvPr/>
        </p:nvSpPr>
        <p:spPr>
          <a:xfrm>
            <a:off x="3551680" y="5226961"/>
            <a:ext cx="340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C. Gan</a:t>
            </a: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D55BBE90-796B-4B7E-A633-97D994809C2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3794" y="4447070"/>
            <a:ext cx="1790020" cy="2199717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541795C-4B85-4FE1-B828-0206B63A0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95683" y="3718087"/>
            <a:ext cx="1495349" cy="1457965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D8AD059B-E74C-4808-9242-3FD376C786D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67454" y="4432707"/>
            <a:ext cx="1790020" cy="219971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566338B-7623-4578-BACA-71181A821DE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5751" y="4475192"/>
            <a:ext cx="1790020" cy="2199717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2A3C6D04-7E74-4F6D-9184-526F909E059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773CCEF2-CF60-45D4-BB4F-A886D2ECF27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9221" y="3907374"/>
            <a:ext cx="2243389" cy="2908517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9F903EC8-660B-4CE1-BA4F-FFEE064449B9}"/>
              </a:ext>
            </a:extLst>
          </p:cNvPr>
          <p:cNvSpPr/>
          <p:nvPr/>
        </p:nvSpPr>
        <p:spPr>
          <a:xfrm>
            <a:off x="342900" y="171450"/>
            <a:ext cx="1781175" cy="923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82662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4AA30FB6-EADF-4076-95B1-0A0830E33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02" y="541000"/>
            <a:ext cx="10713998" cy="63424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7B59B7A-EA1B-4A79-AEF0-839D9806C3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81" y="1872362"/>
            <a:ext cx="6642100" cy="1368842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A96BFF86-D8CF-4525-A32D-5BBC2A79ED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9347A080-AF64-4470-BE07-939F118D05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18CA3D-8E3E-434F-B925-8369736AE888}"/>
              </a:ext>
            </a:extLst>
          </p:cNvPr>
          <p:cNvSpPr txBox="1">
            <a:spLocks/>
          </p:cNvSpPr>
          <p:nvPr/>
        </p:nvSpPr>
        <p:spPr>
          <a:xfrm>
            <a:off x="3568581" y="2152907"/>
            <a:ext cx="6967353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Não nằm trong hộp sọ, tủy sống nằm trong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j-ea"/>
                <a:cs typeface="Times New Roman" panose="02020603050405020304" pitchFamily="18" charset="0"/>
              </a:rPr>
              <a:t>….?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25663E-CAB2-44D0-81AB-FB7CBCAEA6E0}"/>
              </a:ext>
            </a:extLst>
          </p:cNvPr>
          <p:cNvSpPr txBox="1"/>
          <p:nvPr/>
        </p:nvSpPr>
        <p:spPr>
          <a:xfrm>
            <a:off x="3620514" y="4320375"/>
            <a:ext cx="4290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sống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F3E563AE-0D90-4F1D-94E8-1F124D4681F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F63BD2-5424-4271-BBB0-D39CF4B90548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18DD33-259F-4D10-8D04-BD2ABB7EB08E}"/>
              </a:ext>
            </a:extLst>
          </p:cNvPr>
          <p:cNvSpPr txBox="1"/>
          <p:nvPr/>
        </p:nvSpPr>
        <p:spPr>
          <a:xfrm>
            <a:off x="3593984" y="3482836"/>
            <a:ext cx="40489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14806C-F97A-450F-BC99-00E25344BFCA}"/>
              </a:ext>
            </a:extLst>
          </p:cNvPr>
          <p:cNvSpPr txBox="1"/>
          <p:nvPr/>
        </p:nvSpPr>
        <p:spPr>
          <a:xfrm>
            <a:off x="3551680" y="5226961"/>
            <a:ext cx="340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Xương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D55BBE90-796B-4B7E-A633-97D994809C25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3794" y="4447070"/>
            <a:ext cx="1790020" cy="2199717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541795C-4B85-4FE1-B828-0206B63A0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95683" y="3718087"/>
            <a:ext cx="1495349" cy="1457965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D8AD059B-E74C-4808-9242-3FD376C786D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67454" y="4432707"/>
            <a:ext cx="1790020" cy="219971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566338B-7623-4578-BACA-71181A821DE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5751" y="4475192"/>
            <a:ext cx="1790020" cy="2199717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2A3C6D04-7E74-4F6D-9184-526F909E059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773CCEF2-CF60-45D4-BB4F-A886D2ECF27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9221" y="3907374"/>
            <a:ext cx="2243389" cy="2908517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9F903EC8-660B-4CE1-BA4F-FFEE064449B9}"/>
              </a:ext>
            </a:extLst>
          </p:cNvPr>
          <p:cNvSpPr/>
          <p:nvPr/>
        </p:nvSpPr>
        <p:spPr>
          <a:xfrm>
            <a:off x="342900" y="171450"/>
            <a:ext cx="1781175" cy="923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85624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E7623-EEBF-43F0-BD9B-690A0021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85C018BF-CA3E-40A9-980A-E3B10654A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2" y="1825626"/>
            <a:ext cx="4351338" cy="4351338"/>
          </a:xfr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75CE5AC-7AEC-40FB-98E1-68C1BA0097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65"/>
          <a:stretch/>
        </p:blipFill>
        <p:spPr>
          <a:xfrm>
            <a:off x="1" y="0"/>
            <a:ext cx="12570067" cy="6857990"/>
          </a:xfrm>
          <a:prstGeom prst="rect">
            <a:avLst/>
          </a:prstGeom>
        </p:spPr>
      </p:pic>
      <p:pic>
        <p:nvPicPr>
          <p:cNvPr id="9" name="Picture 8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9519932B-F277-466A-B991-23ECC459E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034" y="1905000"/>
            <a:ext cx="1930400" cy="1107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FB43F23E">
            <a:hlinkClick r:id="" action="ppaction://media"/>
            <a:extLst>
              <a:ext uri="{FF2B5EF4-FFF2-40B4-BE49-F238E27FC236}">
                <a16:creationId xmlns:a16="http://schemas.microsoft.com/office/drawing/2014/main" id="{89DA5F20-83AE-42F2-92F1-39D7259EFD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4476" y="230189"/>
            <a:ext cx="784225" cy="784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A6FD98-4783-49AC-8FC9-E2F79C149E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97200" y="4056944"/>
            <a:ext cx="1313180" cy="14590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24FCC0-12B3-44F1-87E1-2F4723B00F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1255" y="4056944"/>
            <a:ext cx="1313180" cy="14590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FB4407-DE08-4301-9135-ED2E45F58A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28444" y="4070607"/>
            <a:ext cx="1313180" cy="14590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0F0ED0-3AE2-44DA-BC1D-0804C42A0C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58400" y="4112105"/>
            <a:ext cx="1313180" cy="14590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1C25C9-6675-4B5B-AFA0-3B0949CD11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100" b="90000" l="7667" r="90000">
                        <a14:foregroundMark x1="7667" y1="33400" x2="13333" y2="38100"/>
                        <a14:foregroundMark x1="53111" y1="9100" x2="65333" y2="29500"/>
                        <a14:foregroundMark x1="48333" y1="37000" x2="49111" y2="44000"/>
                        <a14:foregroundMark x1="60889" y1="26400" x2="46667" y2="41300"/>
                        <a14:foregroundMark x1="46667" y1="41300" x2="44333" y2="41300"/>
                        <a14:foregroundMark x1="55667" y1="40100" x2="65333" y2="38100"/>
                        <a14:foregroundMark x1="61333" y1="35800" x2="61778" y2="499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5200" y="4070607"/>
            <a:ext cx="1313180" cy="1459089"/>
          </a:xfrm>
          <a:prstGeom prst="rect">
            <a:avLst/>
          </a:prstGeom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B5571D6C-D479-4FE7-94D2-029659B7212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83678" y="1752601"/>
            <a:ext cx="2843713" cy="51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3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 descr="Ảnh có chứa văn bản, phòng ngủ, đồ họa véc-tơ&#10;&#10;Mô tả được tạo tự động">
            <a:extLst>
              <a:ext uri="{FF2B5EF4-FFF2-40B4-BE49-F238E27FC236}">
                <a16:creationId xmlns:a16="http://schemas.microsoft.com/office/drawing/2014/main" id="{50214DCE-DDD0-9E48-AB34-E40745605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8" r="885" b="1101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12" name="Nhóm 11">
            <a:extLst>
              <a:ext uri="{FF2B5EF4-FFF2-40B4-BE49-F238E27FC236}">
                <a16:creationId xmlns:a16="http://schemas.microsoft.com/office/drawing/2014/main" id="{7932D150-91AD-2030-B65C-70459015691B}"/>
              </a:ext>
            </a:extLst>
          </p:cNvPr>
          <p:cNvGrpSpPr/>
          <p:nvPr/>
        </p:nvGrpSpPr>
        <p:grpSpPr>
          <a:xfrm>
            <a:off x="5157788" y="-471487"/>
            <a:ext cx="8104565" cy="8239196"/>
            <a:chOff x="5554639" y="0"/>
            <a:chExt cx="6764739" cy="7567683"/>
          </a:xfrm>
        </p:grpSpPr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11A9E68A-8A85-D838-AF32-4176F2D1D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389" b="92315" l="5365" r="50833">
                          <a14:foregroundMark x1="26771" y1="10370" x2="27969" y2="9352"/>
                          <a14:foregroundMark x1="28542" y1="6389" x2="28542" y2="6389"/>
                          <a14:foregroundMark x1="49583" y1="29630" x2="49583" y2="34074"/>
                          <a14:foregroundMark x1="50833" y1="37407" x2="50573" y2="41944"/>
                          <a14:foregroundMark x1="31354" y1="92315" x2="31354" y2="92315"/>
                          <a14:foregroundMark x1="50833" y1="46204" x2="50833" y2="462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3" r="46269"/>
            <a:stretch/>
          </p:blipFill>
          <p:spPr>
            <a:xfrm>
              <a:off x="5554639" y="0"/>
              <a:ext cx="6764739" cy="7164079"/>
            </a:xfrm>
            <a:prstGeom prst="rect">
              <a:avLst/>
            </a:prstGeom>
          </p:spPr>
        </p:pic>
        <p:pic>
          <p:nvPicPr>
            <p:cNvPr id="11" name="Hình ảnh 10" descr="Ảnh có chứa văn bản, đồ họa véc-tơ&#10;&#10;Mô tả được tạo tự động">
              <a:extLst>
                <a:ext uri="{FF2B5EF4-FFF2-40B4-BE49-F238E27FC236}">
                  <a16:creationId xmlns:a16="http://schemas.microsoft.com/office/drawing/2014/main" id="{8D37D527-5D82-470A-276B-6B4053E343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8328" b="94258" l="34948" r="74529">
                          <a14:backgroundMark x1="52604" y1="57500" x2="58542" y2="59907"/>
                          <a14:backgroundMark x1="55990" y1="61667" x2="55521" y2="63889"/>
                          <a14:backgroundMark x1="52135" y1="68426" x2="53594" y2="74259"/>
                          <a14:backgroundMark x1="57552" y1="70000" x2="57031" y2="72593"/>
                          <a14:backgroundMark x1="57552" y1="68148" x2="56719" y2="70000"/>
                          <a14:backgroundMark x1="57552" y1="73519" x2="58073" y2="681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00" t="42587" r="20523"/>
            <a:stretch/>
          </p:blipFill>
          <p:spPr>
            <a:xfrm>
              <a:off x="6928514" y="4589409"/>
              <a:ext cx="4562901" cy="2978274"/>
            </a:xfrm>
            <a:prstGeom prst="rect">
              <a:avLst/>
            </a:prstGeom>
          </p:spPr>
        </p:pic>
      </p:grp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733C70B7-4C72-0928-250B-EC671A293E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444" b="94352" l="55521" r="84375">
                        <a14:foregroundMark x1="55781" y1="70370" x2="55781" y2="70370"/>
                        <a14:foregroundMark x1="55521" y1="79815" x2="55521" y2="7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65" t="43958" r="15977"/>
          <a:stretch/>
        </p:blipFill>
        <p:spPr>
          <a:xfrm>
            <a:off x="5406167" y="3182357"/>
            <a:ext cx="3871914" cy="38433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68642F-82B6-5BF5-4594-A8534B3E12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575" y="1473994"/>
            <a:ext cx="7962575" cy="453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20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 descr="Ảnh có chứa văn bản, phòng ngủ, đồ họa véc-tơ&#10;&#10;Mô tả được tạo tự động">
            <a:extLst>
              <a:ext uri="{FF2B5EF4-FFF2-40B4-BE49-F238E27FC236}">
                <a16:creationId xmlns:a16="http://schemas.microsoft.com/office/drawing/2014/main" id="{50214DCE-DDD0-9E48-AB34-E40745605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8" r="885" b="1101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grpSp>
        <p:nvGrpSpPr>
          <p:cNvPr id="12" name="Nhóm 11">
            <a:extLst>
              <a:ext uri="{FF2B5EF4-FFF2-40B4-BE49-F238E27FC236}">
                <a16:creationId xmlns:a16="http://schemas.microsoft.com/office/drawing/2014/main" id="{7932D150-91AD-2030-B65C-70459015691B}"/>
              </a:ext>
            </a:extLst>
          </p:cNvPr>
          <p:cNvGrpSpPr/>
          <p:nvPr/>
        </p:nvGrpSpPr>
        <p:grpSpPr>
          <a:xfrm>
            <a:off x="5157788" y="-471487"/>
            <a:ext cx="8104565" cy="8239196"/>
            <a:chOff x="5554639" y="0"/>
            <a:chExt cx="6764739" cy="7567683"/>
          </a:xfrm>
        </p:grpSpPr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11A9E68A-8A85-D838-AF32-4176F2D1D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389" b="92315" l="5365" r="50833">
                          <a14:foregroundMark x1="26771" y1="10370" x2="27969" y2="9352"/>
                          <a14:foregroundMark x1="28542" y1="6389" x2="28542" y2="6389"/>
                          <a14:foregroundMark x1="49583" y1="29630" x2="49583" y2="34074"/>
                          <a14:foregroundMark x1="50833" y1="37407" x2="50573" y2="41944"/>
                          <a14:foregroundMark x1="31354" y1="92315" x2="31354" y2="92315"/>
                          <a14:foregroundMark x1="50833" y1="46204" x2="50833" y2="462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93" r="46269"/>
            <a:stretch/>
          </p:blipFill>
          <p:spPr>
            <a:xfrm>
              <a:off x="5554639" y="0"/>
              <a:ext cx="6764739" cy="7164079"/>
            </a:xfrm>
            <a:prstGeom prst="rect">
              <a:avLst/>
            </a:prstGeom>
          </p:spPr>
        </p:pic>
        <p:pic>
          <p:nvPicPr>
            <p:cNvPr id="11" name="Hình ảnh 10" descr="Ảnh có chứa văn bản, đồ họa véc-tơ&#10;&#10;Mô tả được tạo tự động">
              <a:extLst>
                <a:ext uri="{FF2B5EF4-FFF2-40B4-BE49-F238E27FC236}">
                  <a16:creationId xmlns:a16="http://schemas.microsoft.com/office/drawing/2014/main" id="{8D37D527-5D82-470A-276B-6B4053E343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8328" b="94258" l="34948" r="74529">
                          <a14:backgroundMark x1="52604" y1="57500" x2="58542" y2="59907"/>
                          <a14:backgroundMark x1="55990" y1="61667" x2="55521" y2="63889"/>
                          <a14:backgroundMark x1="52135" y1="68426" x2="53594" y2="74259"/>
                          <a14:backgroundMark x1="57552" y1="70000" x2="57031" y2="72593"/>
                          <a14:backgroundMark x1="57552" y1="68148" x2="56719" y2="70000"/>
                          <a14:backgroundMark x1="57552" y1="73519" x2="58073" y2="681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00" t="42587" r="20523"/>
            <a:stretch/>
          </p:blipFill>
          <p:spPr>
            <a:xfrm>
              <a:off x="6928514" y="4589409"/>
              <a:ext cx="4562901" cy="2978274"/>
            </a:xfrm>
            <a:prstGeom prst="rect">
              <a:avLst/>
            </a:prstGeom>
          </p:spPr>
        </p:pic>
      </p:grpSp>
      <p:pic>
        <p:nvPicPr>
          <p:cNvPr id="25" name="Hình ảnh 24">
            <a:extLst>
              <a:ext uri="{FF2B5EF4-FFF2-40B4-BE49-F238E27FC236}">
                <a16:creationId xmlns:a16="http://schemas.microsoft.com/office/drawing/2014/main" id="{733C70B7-4C72-0928-250B-EC671A293E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444" b="94352" l="55521" r="84375">
                        <a14:foregroundMark x1="55781" y1="70370" x2="55781" y2="70370"/>
                        <a14:foregroundMark x1="55521" y1="79815" x2="55521" y2="7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265" t="43958" r="15977"/>
          <a:stretch/>
        </p:blipFill>
        <p:spPr>
          <a:xfrm>
            <a:off x="5406167" y="3182357"/>
            <a:ext cx="3871914" cy="3843337"/>
          </a:xfrm>
          <a:prstGeom prst="rect">
            <a:avLst/>
          </a:prstGeom>
        </p:spPr>
      </p:pic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7540127B-A685-C3E5-C672-F23E17A2C73E}"/>
              </a:ext>
            </a:extLst>
          </p:cNvPr>
          <p:cNvSpPr/>
          <p:nvPr/>
        </p:nvSpPr>
        <p:spPr>
          <a:xfrm>
            <a:off x="237014" y="158929"/>
            <a:ext cx="7519620" cy="3815167"/>
          </a:xfrm>
          <a:custGeom>
            <a:avLst/>
            <a:gdLst>
              <a:gd name="connsiteX0" fmla="*/ 0 w 7519620"/>
              <a:gd name="connsiteY0" fmla="*/ 635874 h 3815167"/>
              <a:gd name="connsiteX1" fmla="*/ 635874 w 7519620"/>
              <a:gd name="connsiteY1" fmla="*/ 0 h 3815167"/>
              <a:gd name="connsiteX2" fmla="*/ 1267603 w 7519620"/>
              <a:gd name="connsiteY2" fmla="*/ 0 h 3815167"/>
              <a:gd name="connsiteX3" fmla="*/ 2086769 w 7519620"/>
              <a:gd name="connsiteY3" fmla="*/ 0 h 3815167"/>
              <a:gd name="connsiteX4" fmla="*/ 2593541 w 7519620"/>
              <a:gd name="connsiteY4" fmla="*/ 0 h 3815167"/>
              <a:gd name="connsiteX5" fmla="*/ 3162791 w 7519620"/>
              <a:gd name="connsiteY5" fmla="*/ 0 h 3815167"/>
              <a:gd name="connsiteX6" fmla="*/ 3669563 w 7519620"/>
              <a:gd name="connsiteY6" fmla="*/ 0 h 3815167"/>
              <a:gd name="connsiteX7" fmla="*/ 4426250 w 7519620"/>
              <a:gd name="connsiteY7" fmla="*/ 0 h 3815167"/>
              <a:gd name="connsiteX8" fmla="*/ 5245415 w 7519620"/>
              <a:gd name="connsiteY8" fmla="*/ 0 h 3815167"/>
              <a:gd name="connsiteX9" fmla="*/ 5752187 w 7519620"/>
              <a:gd name="connsiteY9" fmla="*/ 0 h 3815167"/>
              <a:gd name="connsiteX10" fmla="*/ 6883746 w 7519620"/>
              <a:gd name="connsiteY10" fmla="*/ 0 h 3815167"/>
              <a:gd name="connsiteX11" fmla="*/ 7519620 w 7519620"/>
              <a:gd name="connsiteY11" fmla="*/ 635874 h 3815167"/>
              <a:gd name="connsiteX12" fmla="*/ 7519620 w 7519620"/>
              <a:gd name="connsiteY12" fmla="*/ 1220860 h 3815167"/>
              <a:gd name="connsiteX13" fmla="*/ 7519620 w 7519620"/>
              <a:gd name="connsiteY13" fmla="*/ 1882149 h 3815167"/>
              <a:gd name="connsiteX14" fmla="*/ 7519620 w 7519620"/>
              <a:gd name="connsiteY14" fmla="*/ 2467136 h 3815167"/>
              <a:gd name="connsiteX15" fmla="*/ 7519620 w 7519620"/>
              <a:gd name="connsiteY15" fmla="*/ 3179293 h 3815167"/>
              <a:gd name="connsiteX16" fmla="*/ 6883746 w 7519620"/>
              <a:gd name="connsiteY16" fmla="*/ 3815167 h 3815167"/>
              <a:gd name="connsiteX17" fmla="*/ 6252017 w 7519620"/>
              <a:gd name="connsiteY17" fmla="*/ 3815167 h 3815167"/>
              <a:gd name="connsiteX18" fmla="*/ 5557809 w 7519620"/>
              <a:gd name="connsiteY18" fmla="*/ 3815167 h 3815167"/>
              <a:gd name="connsiteX19" fmla="*/ 5051037 w 7519620"/>
              <a:gd name="connsiteY19" fmla="*/ 3815167 h 3815167"/>
              <a:gd name="connsiteX20" fmla="*/ 4356829 w 7519620"/>
              <a:gd name="connsiteY20" fmla="*/ 3815167 h 3815167"/>
              <a:gd name="connsiteX21" fmla="*/ 3537663 w 7519620"/>
              <a:gd name="connsiteY21" fmla="*/ 3815167 h 3815167"/>
              <a:gd name="connsiteX22" fmla="*/ 2843455 w 7519620"/>
              <a:gd name="connsiteY22" fmla="*/ 3815167 h 3815167"/>
              <a:gd name="connsiteX23" fmla="*/ 2086769 w 7519620"/>
              <a:gd name="connsiteY23" fmla="*/ 3815167 h 3815167"/>
              <a:gd name="connsiteX24" fmla="*/ 1455039 w 7519620"/>
              <a:gd name="connsiteY24" fmla="*/ 3815167 h 3815167"/>
              <a:gd name="connsiteX25" fmla="*/ 635874 w 7519620"/>
              <a:gd name="connsiteY25" fmla="*/ 3815167 h 3815167"/>
              <a:gd name="connsiteX26" fmla="*/ 0 w 7519620"/>
              <a:gd name="connsiteY26" fmla="*/ 3179293 h 3815167"/>
              <a:gd name="connsiteX27" fmla="*/ 0 w 7519620"/>
              <a:gd name="connsiteY27" fmla="*/ 2619741 h 3815167"/>
              <a:gd name="connsiteX28" fmla="*/ 0 w 7519620"/>
              <a:gd name="connsiteY28" fmla="*/ 1983886 h 3815167"/>
              <a:gd name="connsiteX29" fmla="*/ 0 w 7519620"/>
              <a:gd name="connsiteY29" fmla="*/ 1424334 h 3815167"/>
              <a:gd name="connsiteX30" fmla="*/ 0 w 7519620"/>
              <a:gd name="connsiteY30" fmla="*/ 635874 h 381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519620" h="3815167" fill="none" extrusionOk="0">
                <a:moveTo>
                  <a:pt x="0" y="635874"/>
                </a:moveTo>
                <a:cubicBezTo>
                  <a:pt x="55962" y="273175"/>
                  <a:pt x="251783" y="-4081"/>
                  <a:pt x="635874" y="0"/>
                </a:cubicBezTo>
                <a:cubicBezTo>
                  <a:pt x="763806" y="-31039"/>
                  <a:pt x="1062632" y="2197"/>
                  <a:pt x="1267603" y="0"/>
                </a:cubicBezTo>
                <a:cubicBezTo>
                  <a:pt x="1472574" y="-2197"/>
                  <a:pt x="1754195" y="-8496"/>
                  <a:pt x="2086769" y="0"/>
                </a:cubicBezTo>
                <a:cubicBezTo>
                  <a:pt x="2419343" y="8496"/>
                  <a:pt x="2398907" y="16470"/>
                  <a:pt x="2593541" y="0"/>
                </a:cubicBezTo>
                <a:cubicBezTo>
                  <a:pt x="2788175" y="-16470"/>
                  <a:pt x="2994594" y="-10478"/>
                  <a:pt x="3162791" y="0"/>
                </a:cubicBezTo>
                <a:cubicBezTo>
                  <a:pt x="3330988" y="10478"/>
                  <a:pt x="3533628" y="22343"/>
                  <a:pt x="3669563" y="0"/>
                </a:cubicBezTo>
                <a:cubicBezTo>
                  <a:pt x="3805498" y="-22343"/>
                  <a:pt x="4082764" y="-22798"/>
                  <a:pt x="4426250" y="0"/>
                </a:cubicBezTo>
                <a:cubicBezTo>
                  <a:pt x="4769736" y="22798"/>
                  <a:pt x="4890698" y="-15916"/>
                  <a:pt x="5245415" y="0"/>
                </a:cubicBezTo>
                <a:cubicBezTo>
                  <a:pt x="5600133" y="15916"/>
                  <a:pt x="5539085" y="19722"/>
                  <a:pt x="5752187" y="0"/>
                </a:cubicBezTo>
                <a:cubicBezTo>
                  <a:pt x="5965289" y="-19722"/>
                  <a:pt x="6363992" y="26366"/>
                  <a:pt x="6883746" y="0"/>
                </a:cubicBezTo>
                <a:cubicBezTo>
                  <a:pt x="7249669" y="-34055"/>
                  <a:pt x="7476203" y="350112"/>
                  <a:pt x="7519620" y="635874"/>
                </a:cubicBezTo>
                <a:cubicBezTo>
                  <a:pt x="7520969" y="786688"/>
                  <a:pt x="7498076" y="950670"/>
                  <a:pt x="7519620" y="1220860"/>
                </a:cubicBezTo>
                <a:cubicBezTo>
                  <a:pt x="7541164" y="1491050"/>
                  <a:pt x="7495276" y="1732106"/>
                  <a:pt x="7519620" y="1882149"/>
                </a:cubicBezTo>
                <a:cubicBezTo>
                  <a:pt x="7543964" y="2032192"/>
                  <a:pt x="7513859" y="2247665"/>
                  <a:pt x="7519620" y="2467136"/>
                </a:cubicBezTo>
                <a:cubicBezTo>
                  <a:pt x="7525381" y="2686607"/>
                  <a:pt x="7529962" y="2876282"/>
                  <a:pt x="7519620" y="3179293"/>
                </a:cubicBezTo>
                <a:cubicBezTo>
                  <a:pt x="7527960" y="3551947"/>
                  <a:pt x="7237647" y="3757172"/>
                  <a:pt x="6883746" y="3815167"/>
                </a:cubicBezTo>
                <a:cubicBezTo>
                  <a:pt x="6663449" y="3810962"/>
                  <a:pt x="6454183" y="3797576"/>
                  <a:pt x="6252017" y="3815167"/>
                </a:cubicBezTo>
                <a:cubicBezTo>
                  <a:pt x="6049851" y="3832758"/>
                  <a:pt x="5891746" y="3832184"/>
                  <a:pt x="5557809" y="3815167"/>
                </a:cubicBezTo>
                <a:cubicBezTo>
                  <a:pt x="5223872" y="3798150"/>
                  <a:pt x="5261597" y="3812280"/>
                  <a:pt x="5051037" y="3815167"/>
                </a:cubicBezTo>
                <a:cubicBezTo>
                  <a:pt x="4840477" y="3818054"/>
                  <a:pt x="4547976" y="3819965"/>
                  <a:pt x="4356829" y="3815167"/>
                </a:cubicBezTo>
                <a:cubicBezTo>
                  <a:pt x="4165682" y="3810369"/>
                  <a:pt x="3836686" y="3836694"/>
                  <a:pt x="3537663" y="3815167"/>
                </a:cubicBezTo>
                <a:cubicBezTo>
                  <a:pt x="3238640" y="3793640"/>
                  <a:pt x="3099638" y="3794871"/>
                  <a:pt x="2843455" y="3815167"/>
                </a:cubicBezTo>
                <a:cubicBezTo>
                  <a:pt x="2587272" y="3835463"/>
                  <a:pt x="2311719" y="3816137"/>
                  <a:pt x="2086769" y="3815167"/>
                </a:cubicBezTo>
                <a:cubicBezTo>
                  <a:pt x="1861819" y="3814197"/>
                  <a:pt x="1712193" y="3784249"/>
                  <a:pt x="1455039" y="3815167"/>
                </a:cubicBezTo>
                <a:cubicBezTo>
                  <a:pt x="1197885" y="3846086"/>
                  <a:pt x="928540" y="3799859"/>
                  <a:pt x="635874" y="3815167"/>
                </a:cubicBezTo>
                <a:cubicBezTo>
                  <a:pt x="249109" y="3886937"/>
                  <a:pt x="-9086" y="3493497"/>
                  <a:pt x="0" y="3179293"/>
                </a:cubicBezTo>
                <a:cubicBezTo>
                  <a:pt x="-14645" y="2962239"/>
                  <a:pt x="18229" y="2794711"/>
                  <a:pt x="0" y="2619741"/>
                </a:cubicBezTo>
                <a:cubicBezTo>
                  <a:pt x="-18229" y="2444771"/>
                  <a:pt x="-25085" y="2114426"/>
                  <a:pt x="0" y="1983886"/>
                </a:cubicBezTo>
                <a:cubicBezTo>
                  <a:pt x="25085" y="1853346"/>
                  <a:pt x="4514" y="1682375"/>
                  <a:pt x="0" y="1424334"/>
                </a:cubicBezTo>
                <a:cubicBezTo>
                  <a:pt x="-4514" y="1166293"/>
                  <a:pt x="-18110" y="849166"/>
                  <a:pt x="0" y="635874"/>
                </a:cubicBezTo>
                <a:close/>
              </a:path>
              <a:path w="7519620" h="3815167" stroke="0" extrusionOk="0">
                <a:moveTo>
                  <a:pt x="0" y="635874"/>
                </a:moveTo>
                <a:cubicBezTo>
                  <a:pt x="75793" y="311982"/>
                  <a:pt x="277985" y="-38620"/>
                  <a:pt x="635874" y="0"/>
                </a:cubicBezTo>
                <a:cubicBezTo>
                  <a:pt x="750466" y="6478"/>
                  <a:pt x="1044133" y="-7239"/>
                  <a:pt x="1205125" y="0"/>
                </a:cubicBezTo>
                <a:cubicBezTo>
                  <a:pt x="1366117" y="7239"/>
                  <a:pt x="1517833" y="-10091"/>
                  <a:pt x="1774375" y="0"/>
                </a:cubicBezTo>
                <a:cubicBezTo>
                  <a:pt x="2030917" y="10091"/>
                  <a:pt x="2284370" y="6588"/>
                  <a:pt x="2531062" y="0"/>
                </a:cubicBezTo>
                <a:cubicBezTo>
                  <a:pt x="2777754" y="-6588"/>
                  <a:pt x="3137827" y="-12998"/>
                  <a:pt x="3350227" y="0"/>
                </a:cubicBezTo>
                <a:cubicBezTo>
                  <a:pt x="3562628" y="12998"/>
                  <a:pt x="3816546" y="14590"/>
                  <a:pt x="4044435" y="0"/>
                </a:cubicBezTo>
                <a:cubicBezTo>
                  <a:pt x="4272324" y="-14590"/>
                  <a:pt x="4531767" y="-2176"/>
                  <a:pt x="4676165" y="0"/>
                </a:cubicBezTo>
                <a:cubicBezTo>
                  <a:pt x="4820563" y="2176"/>
                  <a:pt x="5003574" y="-15076"/>
                  <a:pt x="5182936" y="0"/>
                </a:cubicBezTo>
                <a:cubicBezTo>
                  <a:pt x="5362298" y="15076"/>
                  <a:pt x="5728969" y="-12563"/>
                  <a:pt x="5877144" y="0"/>
                </a:cubicBezTo>
                <a:cubicBezTo>
                  <a:pt x="6025319" y="12563"/>
                  <a:pt x="6443772" y="17552"/>
                  <a:pt x="6883746" y="0"/>
                </a:cubicBezTo>
                <a:cubicBezTo>
                  <a:pt x="7236579" y="17062"/>
                  <a:pt x="7597640" y="265541"/>
                  <a:pt x="7519620" y="635874"/>
                </a:cubicBezTo>
                <a:cubicBezTo>
                  <a:pt x="7493699" y="903874"/>
                  <a:pt x="7548975" y="1104091"/>
                  <a:pt x="7519620" y="1322597"/>
                </a:cubicBezTo>
                <a:cubicBezTo>
                  <a:pt x="7490265" y="1541103"/>
                  <a:pt x="7509065" y="1810201"/>
                  <a:pt x="7519620" y="2009320"/>
                </a:cubicBezTo>
                <a:cubicBezTo>
                  <a:pt x="7530175" y="2208439"/>
                  <a:pt x="7533658" y="2321139"/>
                  <a:pt x="7519620" y="2619741"/>
                </a:cubicBezTo>
                <a:cubicBezTo>
                  <a:pt x="7505582" y="2918343"/>
                  <a:pt x="7511624" y="2992946"/>
                  <a:pt x="7519620" y="3179293"/>
                </a:cubicBezTo>
                <a:cubicBezTo>
                  <a:pt x="7560598" y="3548797"/>
                  <a:pt x="7268924" y="3801408"/>
                  <a:pt x="6883746" y="3815167"/>
                </a:cubicBezTo>
                <a:cubicBezTo>
                  <a:pt x="6578498" y="3787285"/>
                  <a:pt x="6533912" y="3808023"/>
                  <a:pt x="6252017" y="3815167"/>
                </a:cubicBezTo>
                <a:cubicBezTo>
                  <a:pt x="5970122" y="3822311"/>
                  <a:pt x="5860638" y="3824480"/>
                  <a:pt x="5495330" y="3815167"/>
                </a:cubicBezTo>
                <a:cubicBezTo>
                  <a:pt x="5130022" y="3805854"/>
                  <a:pt x="4852077" y="3814331"/>
                  <a:pt x="4676165" y="3815167"/>
                </a:cubicBezTo>
                <a:cubicBezTo>
                  <a:pt x="4500253" y="3816003"/>
                  <a:pt x="4283685" y="3812855"/>
                  <a:pt x="4106914" y="3815167"/>
                </a:cubicBezTo>
                <a:cubicBezTo>
                  <a:pt x="3930143" y="3817479"/>
                  <a:pt x="3546701" y="3826096"/>
                  <a:pt x="3350227" y="3815167"/>
                </a:cubicBezTo>
                <a:cubicBezTo>
                  <a:pt x="3153753" y="3804238"/>
                  <a:pt x="2993349" y="3812181"/>
                  <a:pt x="2843455" y="3815167"/>
                </a:cubicBezTo>
                <a:cubicBezTo>
                  <a:pt x="2693561" y="3818153"/>
                  <a:pt x="2312976" y="3812354"/>
                  <a:pt x="2024290" y="3815167"/>
                </a:cubicBezTo>
                <a:cubicBezTo>
                  <a:pt x="1735605" y="3817980"/>
                  <a:pt x="1578330" y="3819440"/>
                  <a:pt x="1330082" y="3815167"/>
                </a:cubicBezTo>
                <a:cubicBezTo>
                  <a:pt x="1081834" y="3810894"/>
                  <a:pt x="928993" y="3799146"/>
                  <a:pt x="635874" y="3815167"/>
                </a:cubicBezTo>
                <a:cubicBezTo>
                  <a:pt x="275324" y="3765625"/>
                  <a:pt x="-70824" y="3550487"/>
                  <a:pt x="0" y="3179293"/>
                </a:cubicBezTo>
                <a:cubicBezTo>
                  <a:pt x="-24432" y="2915389"/>
                  <a:pt x="-20106" y="2747630"/>
                  <a:pt x="0" y="2594307"/>
                </a:cubicBezTo>
                <a:cubicBezTo>
                  <a:pt x="20106" y="2440984"/>
                  <a:pt x="31313" y="2176198"/>
                  <a:pt x="0" y="1907584"/>
                </a:cubicBezTo>
                <a:cubicBezTo>
                  <a:pt x="-31313" y="1638970"/>
                  <a:pt x="6039" y="1580210"/>
                  <a:pt x="0" y="1348031"/>
                </a:cubicBezTo>
                <a:cubicBezTo>
                  <a:pt x="-6039" y="1115852"/>
                  <a:pt x="23072" y="835072"/>
                  <a:pt x="0" y="635874"/>
                </a:cubicBezTo>
                <a:close/>
              </a:path>
            </a:pathLst>
          </a:custGeom>
          <a:ln w="38100">
            <a:solidFill>
              <a:srgbClr val="925743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2430955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Để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tặng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hàng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xóm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láng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giềng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những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quả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táo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yêu thương,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các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bạn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hãy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giúp</a:t>
            </a:r>
            <a:r>
              <a:rPr lang="en-US" sz="3600" b="1" dirty="0">
                <a:solidFill>
                  <a:srgbClr val="C71A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71A29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đưa 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lời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khuyên cho các bạn trong các tình huống mà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các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bạn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gặp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phải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 nhé! </a:t>
            </a:r>
          </a:p>
        </p:txBody>
      </p:sp>
      <p:pic>
        <p:nvPicPr>
          <p:cNvPr id="7" name="Hình ảnh 6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C2998D30-3523-DB1E-8C87-8007DA4AC19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34661" r="71031">
                        <a14:backgroundMark x1="57448" y1="63056" x2="57448" y2="63056"/>
                        <a14:backgroundMark x1="57760" y1="63056" x2="57760" y2="6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41" t="5174" r="29366" b="7263"/>
          <a:stretch/>
        </p:blipFill>
        <p:spPr>
          <a:xfrm>
            <a:off x="12129749" y="2263874"/>
            <a:ext cx="3416470" cy="461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12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C -0.00339 -0.01898 -0.00769 -0.03703 -0.01602 -0.03703 C -0.02565 -0.03703 -0.02865 -0.01898 -0.03204 -3.7037E-6 C -0.0362 0.02107 -0.03946 0.0419 -0.05 0.0419 C -0.05938 0.0419 -0.06237 0.02107 -0.0668 -3.7037E-6 C -0.06875 -0.01898 -0.07305 -0.03703 -0.08243 -0.03703 C -0.09089 -0.03703 -0.09532 -0.01898 -0.09844 -3.7037E-6 C -0.10157 0.02107 -0.10586 0.0419 -0.11537 0.0419 C -0.125 0.0419 -0.1323 -3.7037E-6 -0.1323 0.00024 C -0.13555 -0.01898 -0.13868 -0.03703 -0.14818 -0.03703 C -0.15782 -0.03703 -0.16094 -0.01898 -0.16407 -3.7037E-6 C -0.16836 0.02107 -0.17162 0.0419 -0.1823 0.0419 C -0.19167 0.0419 -0.19493 0.02107 -0.19805 -3.7037E-6 C -0.20235 -0.01898 -0.20547 -0.03703 -0.21498 -0.03703 C -0.22344 -0.03703 -0.22774 -0.01898 -0.23086 -3.7037E-6 C -0.23412 0.02107 -0.23842 0.0419 -0.24792 0.0419 C -0.25743 0.0419 -0.26055 0.02107 -0.26485 -3.7037E-6 " pathEditMode="relative" rAng="0" ptsTypes="AAAAAAAAAAAAAAA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2" y="23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E1256CA2-3552-3032-A0CF-4C9CA979A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6" r="25304" b="10848"/>
          <a:stretch/>
        </p:blipFill>
        <p:spPr>
          <a:xfrm>
            <a:off x="-1504" y="0"/>
            <a:ext cx="12261117" cy="6858000"/>
          </a:xfrm>
          <a:prstGeom prst="rect">
            <a:avLst/>
          </a:prstGeom>
        </p:spPr>
      </p:pic>
      <p:pic>
        <p:nvPicPr>
          <p:cNvPr id="12" name="Hình ảnh 11" descr="Ảnh có chứa văn bản, búp bê, đồ chơi&#10;&#10;Mô tả được tạo tự động">
            <a:extLst>
              <a:ext uri="{FF2B5EF4-FFF2-40B4-BE49-F238E27FC236}">
                <a16:creationId xmlns:a16="http://schemas.microsoft.com/office/drawing/2014/main" id="{0896275C-0331-42D8-3500-4E234761C0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635" r="41927">
                        <a14:foregroundMark x1="41927" y1="54630" x2="41250" y2="54352"/>
                        <a14:foregroundMark x1="16979" y1="82500" x2="14635" y2="79167"/>
                        <a14:foregroundMark x1="13333" y1="79815" x2="14740" y2="81296"/>
                        <a14:foregroundMark x1="12865" y1="80000" x2="11615" y2="8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875" r="56524" b="12508"/>
          <a:stretch/>
        </p:blipFill>
        <p:spPr>
          <a:xfrm flipH="1">
            <a:off x="9235310" y="2954271"/>
            <a:ext cx="3578954" cy="3732932"/>
          </a:xfrm>
          <a:prstGeom prst="rect">
            <a:avLst/>
          </a:prstGeom>
        </p:spPr>
      </p:pic>
      <p:grpSp>
        <p:nvGrpSpPr>
          <p:cNvPr id="20" name="Nhóm 19">
            <a:extLst>
              <a:ext uri="{FF2B5EF4-FFF2-40B4-BE49-F238E27FC236}">
                <a16:creationId xmlns:a16="http://schemas.microsoft.com/office/drawing/2014/main" id="{F83C8034-8BA0-6027-9192-376B492D4208}"/>
              </a:ext>
            </a:extLst>
          </p:cNvPr>
          <p:cNvGrpSpPr/>
          <p:nvPr/>
        </p:nvGrpSpPr>
        <p:grpSpPr>
          <a:xfrm>
            <a:off x="-70640" y="-340250"/>
            <a:ext cx="7972250" cy="1923994"/>
            <a:chOff x="-70641" y="-340250"/>
            <a:chExt cx="12129291" cy="1923994"/>
          </a:xfrm>
        </p:grpSpPr>
        <p:sp>
          <p:nvSpPr>
            <p:cNvPr id="15" name="Hình chữ nhật: Góc Tròn 14">
              <a:extLst>
                <a:ext uri="{FF2B5EF4-FFF2-40B4-BE49-F238E27FC236}">
                  <a16:creationId xmlns:a16="http://schemas.microsoft.com/office/drawing/2014/main" id="{11943AE1-753E-8E22-96BD-2970075468A6}"/>
                </a:ext>
              </a:extLst>
            </p:cNvPr>
            <p:cNvSpPr/>
            <p:nvPr/>
          </p:nvSpPr>
          <p:spPr>
            <a:xfrm>
              <a:off x="237014" y="158930"/>
              <a:ext cx="11821636" cy="1322000"/>
            </a:xfrm>
            <a:custGeom>
              <a:avLst/>
              <a:gdLst>
                <a:gd name="connsiteX0" fmla="*/ 0 w 7770037"/>
                <a:gd name="connsiteY0" fmla="*/ 220338 h 1322000"/>
                <a:gd name="connsiteX1" fmla="*/ 220338 w 7770037"/>
                <a:gd name="connsiteY1" fmla="*/ 0 h 1322000"/>
                <a:gd name="connsiteX2" fmla="*/ 813350 w 7770037"/>
                <a:gd name="connsiteY2" fmla="*/ 0 h 1322000"/>
                <a:gd name="connsiteX3" fmla="*/ 1626243 w 7770037"/>
                <a:gd name="connsiteY3" fmla="*/ 0 h 1322000"/>
                <a:gd name="connsiteX4" fmla="*/ 2072667 w 7770037"/>
                <a:gd name="connsiteY4" fmla="*/ 0 h 1322000"/>
                <a:gd name="connsiteX5" fmla="*/ 2592386 w 7770037"/>
                <a:gd name="connsiteY5" fmla="*/ 0 h 1322000"/>
                <a:gd name="connsiteX6" fmla="*/ 3038810 w 7770037"/>
                <a:gd name="connsiteY6" fmla="*/ 0 h 1322000"/>
                <a:gd name="connsiteX7" fmla="*/ 3778410 w 7770037"/>
                <a:gd name="connsiteY7" fmla="*/ 0 h 1322000"/>
                <a:gd name="connsiteX8" fmla="*/ 4591302 w 7770037"/>
                <a:gd name="connsiteY8" fmla="*/ 0 h 1322000"/>
                <a:gd name="connsiteX9" fmla="*/ 5037727 w 7770037"/>
                <a:gd name="connsiteY9" fmla="*/ 0 h 1322000"/>
                <a:gd name="connsiteX10" fmla="*/ 5557445 w 7770037"/>
                <a:gd name="connsiteY10" fmla="*/ 0 h 1322000"/>
                <a:gd name="connsiteX11" fmla="*/ 6297045 w 7770037"/>
                <a:gd name="connsiteY11" fmla="*/ 0 h 1322000"/>
                <a:gd name="connsiteX12" fmla="*/ 6890057 w 7770037"/>
                <a:gd name="connsiteY12" fmla="*/ 0 h 1322000"/>
                <a:gd name="connsiteX13" fmla="*/ 7549699 w 7770037"/>
                <a:gd name="connsiteY13" fmla="*/ 0 h 1322000"/>
                <a:gd name="connsiteX14" fmla="*/ 7770037 w 7770037"/>
                <a:gd name="connsiteY14" fmla="*/ 220338 h 1322000"/>
                <a:gd name="connsiteX15" fmla="*/ 7770037 w 7770037"/>
                <a:gd name="connsiteY15" fmla="*/ 678626 h 1322000"/>
                <a:gd name="connsiteX16" fmla="*/ 7770037 w 7770037"/>
                <a:gd name="connsiteY16" fmla="*/ 1101662 h 1322000"/>
                <a:gd name="connsiteX17" fmla="*/ 7549699 w 7770037"/>
                <a:gd name="connsiteY17" fmla="*/ 1322000 h 1322000"/>
                <a:gd name="connsiteX18" fmla="*/ 6736806 w 7770037"/>
                <a:gd name="connsiteY18" fmla="*/ 1322000 h 1322000"/>
                <a:gd name="connsiteX19" fmla="*/ 6290382 w 7770037"/>
                <a:gd name="connsiteY19" fmla="*/ 1322000 h 1322000"/>
                <a:gd name="connsiteX20" fmla="*/ 5624076 w 7770037"/>
                <a:gd name="connsiteY20" fmla="*/ 1322000 h 1322000"/>
                <a:gd name="connsiteX21" fmla="*/ 4811183 w 7770037"/>
                <a:gd name="connsiteY21" fmla="*/ 1322000 h 1322000"/>
                <a:gd name="connsiteX22" fmla="*/ 4144878 w 7770037"/>
                <a:gd name="connsiteY22" fmla="*/ 1322000 h 1322000"/>
                <a:gd name="connsiteX23" fmla="*/ 3405279 w 7770037"/>
                <a:gd name="connsiteY23" fmla="*/ 1322000 h 1322000"/>
                <a:gd name="connsiteX24" fmla="*/ 2812267 w 7770037"/>
                <a:gd name="connsiteY24" fmla="*/ 1322000 h 1322000"/>
                <a:gd name="connsiteX25" fmla="*/ 2072667 w 7770037"/>
                <a:gd name="connsiteY25" fmla="*/ 1322000 h 1322000"/>
                <a:gd name="connsiteX26" fmla="*/ 1626243 w 7770037"/>
                <a:gd name="connsiteY26" fmla="*/ 1322000 h 1322000"/>
                <a:gd name="connsiteX27" fmla="*/ 1179818 w 7770037"/>
                <a:gd name="connsiteY27" fmla="*/ 1322000 h 1322000"/>
                <a:gd name="connsiteX28" fmla="*/ 220338 w 7770037"/>
                <a:gd name="connsiteY28" fmla="*/ 1322000 h 1322000"/>
                <a:gd name="connsiteX29" fmla="*/ 0 w 7770037"/>
                <a:gd name="connsiteY29" fmla="*/ 1101662 h 1322000"/>
                <a:gd name="connsiteX30" fmla="*/ 0 w 7770037"/>
                <a:gd name="connsiteY30" fmla="*/ 661000 h 1322000"/>
                <a:gd name="connsiteX31" fmla="*/ 0 w 7770037"/>
                <a:gd name="connsiteY31" fmla="*/ 220338 h 132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770037" h="1322000" fill="none" extrusionOk="0">
                  <a:moveTo>
                    <a:pt x="0" y="220338"/>
                  </a:moveTo>
                  <a:cubicBezTo>
                    <a:pt x="25589" y="93384"/>
                    <a:pt x="85530" y="-1627"/>
                    <a:pt x="220338" y="0"/>
                  </a:cubicBezTo>
                  <a:cubicBezTo>
                    <a:pt x="351372" y="2852"/>
                    <a:pt x="676929" y="-14570"/>
                    <a:pt x="813350" y="0"/>
                  </a:cubicBezTo>
                  <a:cubicBezTo>
                    <a:pt x="949771" y="14570"/>
                    <a:pt x="1325958" y="37917"/>
                    <a:pt x="1626243" y="0"/>
                  </a:cubicBezTo>
                  <a:cubicBezTo>
                    <a:pt x="1926528" y="-37917"/>
                    <a:pt x="1861180" y="-14795"/>
                    <a:pt x="2072667" y="0"/>
                  </a:cubicBezTo>
                  <a:cubicBezTo>
                    <a:pt x="2284154" y="14795"/>
                    <a:pt x="2405980" y="-9858"/>
                    <a:pt x="2592386" y="0"/>
                  </a:cubicBezTo>
                  <a:cubicBezTo>
                    <a:pt x="2778792" y="9858"/>
                    <a:pt x="2906478" y="-10709"/>
                    <a:pt x="3038810" y="0"/>
                  </a:cubicBezTo>
                  <a:cubicBezTo>
                    <a:pt x="3171142" y="10709"/>
                    <a:pt x="3548509" y="-19237"/>
                    <a:pt x="3778410" y="0"/>
                  </a:cubicBezTo>
                  <a:cubicBezTo>
                    <a:pt x="4008311" y="19237"/>
                    <a:pt x="4355474" y="-19199"/>
                    <a:pt x="4591302" y="0"/>
                  </a:cubicBezTo>
                  <a:cubicBezTo>
                    <a:pt x="4827130" y="19199"/>
                    <a:pt x="4861784" y="-22156"/>
                    <a:pt x="5037727" y="0"/>
                  </a:cubicBezTo>
                  <a:cubicBezTo>
                    <a:pt x="5213670" y="22156"/>
                    <a:pt x="5420841" y="-5114"/>
                    <a:pt x="5557445" y="0"/>
                  </a:cubicBezTo>
                  <a:cubicBezTo>
                    <a:pt x="5694049" y="5114"/>
                    <a:pt x="6126882" y="-14227"/>
                    <a:pt x="6297045" y="0"/>
                  </a:cubicBezTo>
                  <a:cubicBezTo>
                    <a:pt x="6467208" y="14227"/>
                    <a:pt x="6643496" y="-19410"/>
                    <a:pt x="6890057" y="0"/>
                  </a:cubicBezTo>
                  <a:cubicBezTo>
                    <a:pt x="7136618" y="19410"/>
                    <a:pt x="7333730" y="7557"/>
                    <a:pt x="7549699" y="0"/>
                  </a:cubicBezTo>
                  <a:cubicBezTo>
                    <a:pt x="7663028" y="2718"/>
                    <a:pt x="7770909" y="88847"/>
                    <a:pt x="7770037" y="220338"/>
                  </a:cubicBezTo>
                  <a:cubicBezTo>
                    <a:pt x="7763504" y="371156"/>
                    <a:pt x="7777732" y="582318"/>
                    <a:pt x="7770037" y="678626"/>
                  </a:cubicBezTo>
                  <a:cubicBezTo>
                    <a:pt x="7762342" y="774934"/>
                    <a:pt x="7750263" y="967120"/>
                    <a:pt x="7770037" y="1101662"/>
                  </a:cubicBezTo>
                  <a:cubicBezTo>
                    <a:pt x="7768136" y="1210796"/>
                    <a:pt x="7661445" y="1328275"/>
                    <a:pt x="7549699" y="1322000"/>
                  </a:cubicBezTo>
                  <a:cubicBezTo>
                    <a:pt x="7223117" y="1348673"/>
                    <a:pt x="6995720" y="1317479"/>
                    <a:pt x="6736806" y="1322000"/>
                  </a:cubicBezTo>
                  <a:cubicBezTo>
                    <a:pt x="6477892" y="1326521"/>
                    <a:pt x="6498116" y="1323986"/>
                    <a:pt x="6290382" y="1322000"/>
                  </a:cubicBezTo>
                  <a:cubicBezTo>
                    <a:pt x="6082648" y="1320014"/>
                    <a:pt x="5910449" y="1290059"/>
                    <a:pt x="5624076" y="1322000"/>
                  </a:cubicBezTo>
                  <a:cubicBezTo>
                    <a:pt x="5337703" y="1353941"/>
                    <a:pt x="4993178" y="1294472"/>
                    <a:pt x="4811183" y="1322000"/>
                  </a:cubicBezTo>
                  <a:cubicBezTo>
                    <a:pt x="4629188" y="1349528"/>
                    <a:pt x="4373231" y="1322390"/>
                    <a:pt x="4144878" y="1322000"/>
                  </a:cubicBezTo>
                  <a:cubicBezTo>
                    <a:pt x="3916526" y="1321610"/>
                    <a:pt x="3686992" y="1296182"/>
                    <a:pt x="3405279" y="1322000"/>
                  </a:cubicBezTo>
                  <a:cubicBezTo>
                    <a:pt x="3123566" y="1347818"/>
                    <a:pt x="2948993" y="1350250"/>
                    <a:pt x="2812267" y="1322000"/>
                  </a:cubicBezTo>
                  <a:cubicBezTo>
                    <a:pt x="2675541" y="1293750"/>
                    <a:pt x="2302885" y="1336517"/>
                    <a:pt x="2072667" y="1322000"/>
                  </a:cubicBezTo>
                  <a:cubicBezTo>
                    <a:pt x="1842449" y="1307483"/>
                    <a:pt x="1816690" y="1315552"/>
                    <a:pt x="1626243" y="1322000"/>
                  </a:cubicBezTo>
                  <a:cubicBezTo>
                    <a:pt x="1435796" y="1328448"/>
                    <a:pt x="1369435" y="1302357"/>
                    <a:pt x="1179818" y="1322000"/>
                  </a:cubicBezTo>
                  <a:cubicBezTo>
                    <a:pt x="990201" y="1341643"/>
                    <a:pt x="565595" y="1366363"/>
                    <a:pt x="220338" y="1322000"/>
                  </a:cubicBezTo>
                  <a:cubicBezTo>
                    <a:pt x="117267" y="1334486"/>
                    <a:pt x="13376" y="1232458"/>
                    <a:pt x="0" y="1101662"/>
                  </a:cubicBezTo>
                  <a:cubicBezTo>
                    <a:pt x="17797" y="901749"/>
                    <a:pt x="12612" y="852694"/>
                    <a:pt x="0" y="661000"/>
                  </a:cubicBezTo>
                  <a:cubicBezTo>
                    <a:pt x="-12612" y="469306"/>
                    <a:pt x="-18625" y="407354"/>
                    <a:pt x="0" y="220338"/>
                  </a:cubicBezTo>
                  <a:close/>
                </a:path>
                <a:path w="7770037" h="1322000" stroke="0" extrusionOk="0">
                  <a:moveTo>
                    <a:pt x="0" y="220338"/>
                  </a:moveTo>
                  <a:cubicBezTo>
                    <a:pt x="20024" y="105859"/>
                    <a:pt x="97197" y="-8364"/>
                    <a:pt x="220338" y="0"/>
                  </a:cubicBezTo>
                  <a:cubicBezTo>
                    <a:pt x="451846" y="19606"/>
                    <a:pt x="614129" y="5812"/>
                    <a:pt x="740056" y="0"/>
                  </a:cubicBezTo>
                  <a:cubicBezTo>
                    <a:pt x="865983" y="-5812"/>
                    <a:pt x="1130665" y="-25642"/>
                    <a:pt x="1259775" y="0"/>
                  </a:cubicBezTo>
                  <a:cubicBezTo>
                    <a:pt x="1388885" y="25642"/>
                    <a:pt x="1764600" y="13314"/>
                    <a:pt x="1999374" y="0"/>
                  </a:cubicBezTo>
                  <a:cubicBezTo>
                    <a:pt x="2234148" y="-13314"/>
                    <a:pt x="2417049" y="-5367"/>
                    <a:pt x="2812267" y="0"/>
                  </a:cubicBezTo>
                  <a:cubicBezTo>
                    <a:pt x="3207485" y="5367"/>
                    <a:pt x="3337773" y="-27487"/>
                    <a:pt x="3478572" y="0"/>
                  </a:cubicBezTo>
                  <a:cubicBezTo>
                    <a:pt x="3619371" y="27487"/>
                    <a:pt x="3845031" y="-2574"/>
                    <a:pt x="4071584" y="0"/>
                  </a:cubicBezTo>
                  <a:cubicBezTo>
                    <a:pt x="4298137" y="2574"/>
                    <a:pt x="4337450" y="17661"/>
                    <a:pt x="4518009" y="0"/>
                  </a:cubicBezTo>
                  <a:cubicBezTo>
                    <a:pt x="4698568" y="-17661"/>
                    <a:pt x="4926618" y="-23941"/>
                    <a:pt x="5184314" y="0"/>
                  </a:cubicBezTo>
                  <a:cubicBezTo>
                    <a:pt x="5442011" y="23941"/>
                    <a:pt x="5629894" y="-12706"/>
                    <a:pt x="5850620" y="0"/>
                  </a:cubicBezTo>
                  <a:cubicBezTo>
                    <a:pt x="6071346" y="12706"/>
                    <a:pt x="6264685" y="8075"/>
                    <a:pt x="6370338" y="0"/>
                  </a:cubicBezTo>
                  <a:cubicBezTo>
                    <a:pt x="6475991" y="-8075"/>
                    <a:pt x="6712456" y="-8732"/>
                    <a:pt x="6816763" y="0"/>
                  </a:cubicBezTo>
                  <a:cubicBezTo>
                    <a:pt x="6921070" y="8732"/>
                    <a:pt x="7330846" y="3305"/>
                    <a:pt x="7549699" y="0"/>
                  </a:cubicBezTo>
                  <a:cubicBezTo>
                    <a:pt x="7663593" y="1812"/>
                    <a:pt x="7763842" y="101655"/>
                    <a:pt x="7770037" y="220338"/>
                  </a:cubicBezTo>
                  <a:cubicBezTo>
                    <a:pt x="7755433" y="343277"/>
                    <a:pt x="7755117" y="565917"/>
                    <a:pt x="7770037" y="678626"/>
                  </a:cubicBezTo>
                  <a:cubicBezTo>
                    <a:pt x="7784957" y="791335"/>
                    <a:pt x="7789394" y="907907"/>
                    <a:pt x="7770037" y="1101662"/>
                  </a:cubicBezTo>
                  <a:cubicBezTo>
                    <a:pt x="7794937" y="1231175"/>
                    <a:pt x="7658030" y="1319264"/>
                    <a:pt x="7549699" y="1322000"/>
                  </a:cubicBezTo>
                  <a:cubicBezTo>
                    <a:pt x="7338364" y="1360123"/>
                    <a:pt x="7054887" y="1282754"/>
                    <a:pt x="6736806" y="1322000"/>
                  </a:cubicBezTo>
                  <a:cubicBezTo>
                    <a:pt x="6418725" y="1361246"/>
                    <a:pt x="6212482" y="1337713"/>
                    <a:pt x="5923913" y="1322000"/>
                  </a:cubicBezTo>
                  <a:cubicBezTo>
                    <a:pt x="5635344" y="1306287"/>
                    <a:pt x="5590095" y="1333003"/>
                    <a:pt x="5404195" y="1322000"/>
                  </a:cubicBezTo>
                  <a:cubicBezTo>
                    <a:pt x="5218295" y="1310997"/>
                    <a:pt x="5022193" y="1307639"/>
                    <a:pt x="4664596" y="1322000"/>
                  </a:cubicBezTo>
                  <a:cubicBezTo>
                    <a:pt x="4306999" y="1336361"/>
                    <a:pt x="4367481" y="1318262"/>
                    <a:pt x="4218171" y="1322000"/>
                  </a:cubicBezTo>
                  <a:cubicBezTo>
                    <a:pt x="4068861" y="1325738"/>
                    <a:pt x="3750564" y="1318237"/>
                    <a:pt x="3405279" y="1322000"/>
                  </a:cubicBezTo>
                  <a:cubicBezTo>
                    <a:pt x="3059994" y="1325763"/>
                    <a:pt x="3032084" y="1314168"/>
                    <a:pt x="2738973" y="1322000"/>
                  </a:cubicBezTo>
                  <a:cubicBezTo>
                    <a:pt x="2445862" y="1329832"/>
                    <a:pt x="2320465" y="1287179"/>
                    <a:pt x="1999374" y="1322000"/>
                  </a:cubicBezTo>
                  <a:cubicBezTo>
                    <a:pt x="1678283" y="1356821"/>
                    <a:pt x="1616777" y="1325386"/>
                    <a:pt x="1406362" y="1322000"/>
                  </a:cubicBezTo>
                  <a:cubicBezTo>
                    <a:pt x="1195947" y="1318614"/>
                    <a:pt x="609381" y="1369365"/>
                    <a:pt x="220338" y="1322000"/>
                  </a:cubicBezTo>
                  <a:cubicBezTo>
                    <a:pt x="93445" y="1312478"/>
                    <a:pt x="-13793" y="1229253"/>
                    <a:pt x="0" y="1101662"/>
                  </a:cubicBezTo>
                  <a:cubicBezTo>
                    <a:pt x="-14497" y="931915"/>
                    <a:pt x="273" y="842905"/>
                    <a:pt x="0" y="652187"/>
                  </a:cubicBezTo>
                  <a:cubicBezTo>
                    <a:pt x="-273" y="461470"/>
                    <a:pt x="20409" y="426080"/>
                    <a:pt x="0" y="220338"/>
                  </a:cubicBezTo>
                  <a:close/>
                </a:path>
              </a:pathLst>
            </a:custGeom>
            <a:ln w="38100">
              <a:solidFill>
                <a:srgbClr val="925743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2430955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6" name="Hình ảnh 15">
              <a:extLst>
                <a:ext uri="{FF2B5EF4-FFF2-40B4-BE49-F238E27FC236}">
                  <a16:creationId xmlns:a16="http://schemas.microsoft.com/office/drawing/2014/main" id="{194A0CC3-2A99-15C5-958E-1BAC2D6288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481" b="42963" l="56250" r="76302">
                          <a14:foregroundMark x1="56302" y1="25648" x2="56302" y2="25648"/>
                          <a14:foregroundMark x1="69531" y1="2778" x2="66302" y2="8519"/>
                          <a14:foregroundMark x1="69948" y1="1574" x2="69948" y2="1574"/>
                          <a14:foregroundMark x1="63281" y1="42963" x2="63281" y2="42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71" r="21051" b="52719"/>
            <a:stretch/>
          </p:blipFill>
          <p:spPr>
            <a:xfrm>
              <a:off x="-70641" y="-340250"/>
              <a:ext cx="1390092" cy="1482558"/>
            </a:xfrm>
            <a:prstGeom prst="rect">
              <a:avLst/>
            </a:prstGeom>
          </p:spPr>
        </p:pic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5F686DCE-1628-5A37-28F1-9CA28291A0F6}"/>
                </a:ext>
              </a:extLst>
            </p:cNvPr>
            <p:cNvSpPr txBox="1"/>
            <p:nvPr/>
          </p:nvSpPr>
          <p:spPr>
            <a:xfrm>
              <a:off x="934278" y="383415"/>
              <a:ext cx="110207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Nam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thường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miệng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cạy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nắp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chai.</a:t>
              </a:r>
            </a:p>
          </p:txBody>
        </p:sp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DAE47ABF-F106-7A4A-71E0-3A8B7505182B}"/>
              </a:ext>
            </a:extLst>
          </p:cNvPr>
          <p:cNvGrpSpPr/>
          <p:nvPr/>
        </p:nvGrpSpPr>
        <p:grpSpPr>
          <a:xfrm>
            <a:off x="-67251" y="2060660"/>
            <a:ext cx="5214677" cy="2928783"/>
            <a:chOff x="-67251" y="2060660"/>
            <a:chExt cx="5415529" cy="2928783"/>
          </a:xfrm>
        </p:grpSpPr>
        <p:sp>
          <p:nvSpPr>
            <p:cNvPr id="18" name="Hình chữ nhật: Góc Tròn 17">
              <a:extLst>
                <a:ext uri="{FF2B5EF4-FFF2-40B4-BE49-F238E27FC236}">
                  <a16:creationId xmlns:a16="http://schemas.microsoft.com/office/drawing/2014/main" id="{CEA08884-9EF7-BC4C-5862-552954B2665B}"/>
                </a:ext>
              </a:extLst>
            </p:cNvPr>
            <p:cNvSpPr/>
            <p:nvPr/>
          </p:nvSpPr>
          <p:spPr>
            <a:xfrm>
              <a:off x="137000" y="2060660"/>
              <a:ext cx="5057775" cy="2928783"/>
            </a:xfrm>
            <a:custGeom>
              <a:avLst/>
              <a:gdLst>
                <a:gd name="connsiteX0" fmla="*/ 0 w 4870191"/>
                <a:gd name="connsiteY0" fmla="*/ 488140 h 2928783"/>
                <a:gd name="connsiteX1" fmla="*/ 488140 w 4870191"/>
                <a:gd name="connsiteY1" fmla="*/ 0 h 2928783"/>
                <a:gd name="connsiteX2" fmla="*/ 4382051 w 4870191"/>
                <a:gd name="connsiteY2" fmla="*/ 0 h 2928783"/>
                <a:gd name="connsiteX3" fmla="*/ 4870191 w 4870191"/>
                <a:gd name="connsiteY3" fmla="*/ 488140 h 2928783"/>
                <a:gd name="connsiteX4" fmla="*/ 4870191 w 4870191"/>
                <a:gd name="connsiteY4" fmla="*/ 2440643 h 2928783"/>
                <a:gd name="connsiteX5" fmla="*/ 4382051 w 4870191"/>
                <a:gd name="connsiteY5" fmla="*/ 2928783 h 2928783"/>
                <a:gd name="connsiteX6" fmla="*/ 488140 w 4870191"/>
                <a:gd name="connsiteY6" fmla="*/ 2928783 h 2928783"/>
                <a:gd name="connsiteX7" fmla="*/ 0 w 4870191"/>
                <a:gd name="connsiteY7" fmla="*/ 2440643 h 2928783"/>
                <a:gd name="connsiteX8" fmla="*/ 0 w 4870191"/>
                <a:gd name="connsiteY8" fmla="*/ 488140 h 292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0191" h="2928783" fill="none" extrusionOk="0">
                  <a:moveTo>
                    <a:pt x="0" y="488140"/>
                  </a:moveTo>
                  <a:cubicBezTo>
                    <a:pt x="-23883" y="264507"/>
                    <a:pt x="255632" y="8873"/>
                    <a:pt x="488140" y="0"/>
                  </a:cubicBezTo>
                  <a:cubicBezTo>
                    <a:pt x="2009004" y="-80614"/>
                    <a:pt x="3654225" y="110273"/>
                    <a:pt x="4382051" y="0"/>
                  </a:cubicBezTo>
                  <a:cubicBezTo>
                    <a:pt x="4696754" y="-16393"/>
                    <a:pt x="4882367" y="197399"/>
                    <a:pt x="4870191" y="488140"/>
                  </a:cubicBezTo>
                  <a:cubicBezTo>
                    <a:pt x="4970530" y="1019157"/>
                    <a:pt x="4773138" y="2204660"/>
                    <a:pt x="4870191" y="2440643"/>
                  </a:cubicBezTo>
                  <a:cubicBezTo>
                    <a:pt x="4900149" y="2717896"/>
                    <a:pt x="4663931" y="2932892"/>
                    <a:pt x="4382051" y="2928783"/>
                  </a:cubicBezTo>
                  <a:cubicBezTo>
                    <a:pt x="2770798" y="3032558"/>
                    <a:pt x="1099612" y="2913658"/>
                    <a:pt x="488140" y="2928783"/>
                  </a:cubicBezTo>
                  <a:cubicBezTo>
                    <a:pt x="175357" y="2901112"/>
                    <a:pt x="6988" y="2709510"/>
                    <a:pt x="0" y="2440643"/>
                  </a:cubicBezTo>
                  <a:cubicBezTo>
                    <a:pt x="-55249" y="1505599"/>
                    <a:pt x="88465" y="1147362"/>
                    <a:pt x="0" y="488140"/>
                  </a:cubicBezTo>
                  <a:close/>
                </a:path>
                <a:path w="4870191" h="2928783" stroke="0" extrusionOk="0">
                  <a:moveTo>
                    <a:pt x="0" y="488140"/>
                  </a:moveTo>
                  <a:cubicBezTo>
                    <a:pt x="2115" y="211099"/>
                    <a:pt x="225210" y="46955"/>
                    <a:pt x="488140" y="0"/>
                  </a:cubicBezTo>
                  <a:cubicBezTo>
                    <a:pt x="1844360" y="-62017"/>
                    <a:pt x="3894082" y="121337"/>
                    <a:pt x="4382051" y="0"/>
                  </a:cubicBezTo>
                  <a:cubicBezTo>
                    <a:pt x="4641506" y="-48999"/>
                    <a:pt x="4859097" y="244611"/>
                    <a:pt x="4870191" y="488140"/>
                  </a:cubicBezTo>
                  <a:cubicBezTo>
                    <a:pt x="4806687" y="1148364"/>
                    <a:pt x="5009331" y="1731592"/>
                    <a:pt x="4870191" y="2440643"/>
                  </a:cubicBezTo>
                  <a:cubicBezTo>
                    <a:pt x="4880309" y="2749007"/>
                    <a:pt x="4679321" y="2909357"/>
                    <a:pt x="4382051" y="2928783"/>
                  </a:cubicBezTo>
                  <a:cubicBezTo>
                    <a:pt x="2947059" y="3047864"/>
                    <a:pt x="1538829" y="2830089"/>
                    <a:pt x="488140" y="2928783"/>
                  </a:cubicBezTo>
                  <a:cubicBezTo>
                    <a:pt x="226376" y="2973187"/>
                    <a:pt x="39772" y="2727534"/>
                    <a:pt x="0" y="2440643"/>
                  </a:cubicBezTo>
                  <a:cubicBezTo>
                    <a:pt x="-76736" y="1546676"/>
                    <a:pt x="-9177" y="1037953"/>
                    <a:pt x="0" y="48814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152784654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37F3B3A3-CBF6-92D9-2501-A0B9C8D50CFF}"/>
                </a:ext>
              </a:extLst>
            </p:cNvPr>
            <p:cNvSpPr txBox="1"/>
            <p:nvPr/>
          </p:nvSpPr>
          <p:spPr>
            <a:xfrm>
              <a:off x="-67251" y="2102817"/>
              <a:ext cx="5415529" cy="2553891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Em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khuyên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bạn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không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nên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làm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vậy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vì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nắp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chai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rất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cứng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,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có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thể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ảnh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hưởng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đến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răng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rgbClr val="C71A29"/>
                  </a:solidFill>
                  <a:cs typeface="Calibri" panose="020F0502020204030204" pitchFamily="34" charset="0"/>
                </a:rPr>
                <a:t>miệng</a:t>
              </a:r>
              <a:r>
                <a:rPr lang="en-US" sz="3600" b="1" dirty="0">
                  <a:solidFill>
                    <a:srgbClr val="C71A29"/>
                  </a:solidFill>
                  <a:cs typeface="Calibri" panose="020F0502020204030204" pitchFamily="34" charset="0"/>
                </a:rPr>
                <a:t>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2108D13C-88BE-7292-E1A8-8DCE46F874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655125" y="4312632"/>
            <a:ext cx="1390092" cy="1482558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86C95BB8-CBAA-9152-F4E1-E7ECC98726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298350" y="4491089"/>
            <a:ext cx="1390092" cy="1482558"/>
          </a:xfrm>
          <a:prstGeom prst="rect">
            <a:avLst/>
          </a:prstGeom>
        </p:spPr>
      </p:pic>
      <p:grpSp>
        <p:nvGrpSpPr>
          <p:cNvPr id="14" name="Nhóm 13">
            <a:extLst>
              <a:ext uri="{FF2B5EF4-FFF2-40B4-BE49-F238E27FC236}">
                <a16:creationId xmlns:a16="http://schemas.microsoft.com/office/drawing/2014/main" id="{5D2E76A9-C614-99BC-076C-E7C1FE2E8A8B}"/>
              </a:ext>
            </a:extLst>
          </p:cNvPr>
          <p:cNvGrpSpPr/>
          <p:nvPr/>
        </p:nvGrpSpPr>
        <p:grpSpPr>
          <a:xfrm>
            <a:off x="-4208533" y="2783474"/>
            <a:ext cx="3652378" cy="3903729"/>
            <a:chOff x="-4423903" y="2165146"/>
            <a:chExt cx="4353262" cy="4692854"/>
          </a:xfrm>
        </p:grpSpPr>
        <p:pic>
          <p:nvPicPr>
            <p:cNvPr id="7" name="Hình ảnh 6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B7E7C996-FD0C-CEE2-F7D2-1568F730C7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34661" r="71031">
                          <a14:backgroundMark x1="57448" y1="63056" x2="57448" y2="63056"/>
                          <a14:backgroundMark x1="57760" y1="63056" x2="57760" y2="6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41" t="5174" r="29366" b="7263"/>
            <a:stretch/>
          </p:blipFill>
          <p:spPr>
            <a:xfrm flipH="1">
              <a:off x="-4423903" y="2165146"/>
              <a:ext cx="3476979" cy="4692854"/>
            </a:xfrm>
            <a:prstGeom prst="rect">
              <a:avLst/>
            </a:prstGeom>
          </p:spPr>
        </p:pic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F0D9539D-DEDB-D0E2-2C73-19AA531BD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444" b="94352" l="55521" r="84375">
                          <a14:foregroundMark x1="55781" y1="70370" x2="55781" y2="70370"/>
                          <a14:foregroundMark x1="55521" y1="79815" x2="55521" y2="7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65" t="43958" r="15977"/>
            <a:stretch/>
          </p:blipFill>
          <p:spPr>
            <a:xfrm>
              <a:off x="-2447110" y="3641273"/>
              <a:ext cx="2376469" cy="2358929"/>
            </a:xfrm>
            <a:prstGeom prst="rect">
              <a:avLst/>
            </a:prstGeom>
          </p:spPr>
        </p:pic>
      </p:grpSp>
      <p:grpSp>
        <p:nvGrpSpPr>
          <p:cNvPr id="25" name="Nhóm 24">
            <a:extLst>
              <a:ext uri="{FF2B5EF4-FFF2-40B4-BE49-F238E27FC236}">
                <a16:creationId xmlns:a16="http://schemas.microsoft.com/office/drawing/2014/main" id="{A0AD6321-D269-C517-E5DD-D4E157548A42}"/>
              </a:ext>
            </a:extLst>
          </p:cNvPr>
          <p:cNvGrpSpPr/>
          <p:nvPr/>
        </p:nvGrpSpPr>
        <p:grpSpPr>
          <a:xfrm>
            <a:off x="4472161" y="2844028"/>
            <a:ext cx="3652378" cy="3903729"/>
            <a:chOff x="-4423903" y="2165146"/>
            <a:chExt cx="4353262" cy="4692854"/>
          </a:xfrm>
        </p:grpSpPr>
        <p:pic>
          <p:nvPicPr>
            <p:cNvPr id="26" name="Hình ảnh 25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BF0CF5C3-2B6F-A96B-1569-16D9CD2EFA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34661" r="71031">
                          <a14:backgroundMark x1="57448" y1="63056" x2="57448" y2="63056"/>
                          <a14:backgroundMark x1="57760" y1="63056" x2="57760" y2="6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41" t="5174" r="29366" b="7263"/>
            <a:stretch/>
          </p:blipFill>
          <p:spPr>
            <a:xfrm flipH="1">
              <a:off x="-4423903" y="2165146"/>
              <a:ext cx="3476979" cy="4692854"/>
            </a:xfrm>
            <a:prstGeom prst="rect">
              <a:avLst/>
            </a:prstGeom>
          </p:spPr>
        </p:pic>
        <p:pic>
          <p:nvPicPr>
            <p:cNvPr id="27" name="Hình ảnh 26">
              <a:extLst>
                <a:ext uri="{FF2B5EF4-FFF2-40B4-BE49-F238E27FC236}">
                  <a16:creationId xmlns:a16="http://schemas.microsoft.com/office/drawing/2014/main" id="{D9918338-F3B3-C1D6-F55C-6185C6E269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444" b="94352" l="55521" r="84375">
                          <a14:foregroundMark x1="55781" y1="70370" x2="55781" y2="70370"/>
                          <a14:foregroundMark x1="55521" y1="79815" x2="55521" y2="7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65" t="43958" r="15977"/>
            <a:stretch/>
          </p:blipFill>
          <p:spPr>
            <a:xfrm>
              <a:off x="-2447110" y="3641273"/>
              <a:ext cx="2376469" cy="235892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E2568B9-FE07-66F1-75B1-A042CA9736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2108" y="99391"/>
            <a:ext cx="3301531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42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C 0.00872 -0.01898 0.02031 -0.03704 0.04297 -0.03704 C 0.06862 -0.03704 0.07695 -0.01898 0.08567 2.22222E-6 C 0.09726 0.02106 0.10573 0.0419 0.13424 0.0419 C 0.15989 0.0419 0.16823 0.02106 0.17968 2.22222E-6 C 0.18528 -0.01898 0.19661 -0.03704 0.22226 -0.03704 C 0.24492 -0.03704 0.25638 -0.01898 0.26484 2.22222E-6 C 0.27357 0.02106 0.28502 0.0419 0.31041 0.0419 C 0.33594 0.0419 0.35612 2.22222E-6 0.35612 0.00023 C 0.36458 -0.01898 0.37304 -0.03704 0.39883 -0.03704 C 0.42435 -0.03704 0.43281 -0.01898 0.4414 2.22222E-6 C 0.45299 0.02106 0.46133 0.0419 0.48997 0.0419 C 0.51562 0.0419 0.52396 0.02106 0.53268 2.22222E-6 C 0.54414 -0.01898 0.5526 -0.03704 0.57825 -0.03704 C 0.60091 -0.03704 0.61237 -0.01898 0.62083 2.22222E-6 C 0.62942 0.02106 0.64101 0.0419 0.66653 0.0419 C 0.69205 0.0419 0.70078 0.02106 0.71224 2.22222E-6 " pathEditMode="relative" rAng="0" ptsTypes="AAAAAAAAAAAAAAA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12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0.02266 -0.04723 C 0.02735 -0.05787 0.03451 -0.06343 0.04193 -0.06343 C 0.0504 -0.06343 0.0573 -0.05787 0.06198 -0.04723 L 0.08477 2.96296E-6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-317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7338 L 0.08633 -0.06389 C 0.10429 -0.06157 0.13138 -0.06041 0.16002 -0.06041 C 0.19219 -0.06041 0.2181 -0.06157 0.23607 -0.06389 L 0.32291 -0.07338 " pathEditMode="relative" rAng="0" ptsTypes="AAAAA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902 C 0.00755 -0.02801 0.01731 -0.04606 0.03619 -0.04606 C 0.05768 -0.04606 0.06458 -0.02801 0.07187 -0.00902 C 0.08151 0.01204 0.08867 0.03287 0.11237 0.03287 C 0.13385 0.03287 0.14075 0.01204 0.15039 -0.00902 C 0.15507 -0.02801 0.16458 -0.04606 0.18593 -0.04606 C 0.20481 -0.04606 0.21445 -0.02801 0.22148 -0.00902 C 0.22877 0.01204 0.23841 0.03287 0.2595 0.03287 C 0.28086 0.03287 0.29778 -0.00902 0.29778 -0.00879 C 0.30481 -0.02801 0.31184 -0.04606 0.33333 -0.04606 C 0.35468 -0.04606 0.36171 -0.02801 0.36888 -0.00902 C 0.37864 0.01204 0.38554 0.03287 0.4095 0.03287 C 0.43086 0.03287 0.43789 0.01204 0.44518 -0.00902 C 0.45468 -0.02801 0.46184 -0.04606 0.4832 -0.04606 C 0.50208 -0.04606 0.51171 -0.02801 0.51875 -0.00902 C 0.52591 0.01204 0.53567 0.03287 0.5569 0.03287 C 0.57825 0.03287 0.58554 0.01204 0.59518 -0.00902 " pathEditMode="relative" rAng="0" ptsTypes="AAAAAAAAAAAAAAAAA">
                                      <p:cBhvr>
                                        <p:cTn id="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23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1256CA2-3552-3032-A0CF-4C9CA979A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6" r="25304" b="10848"/>
          <a:stretch/>
        </p:blipFill>
        <p:spPr>
          <a:xfrm>
            <a:off x="-1504" y="0"/>
            <a:ext cx="12261117" cy="6858000"/>
          </a:xfrm>
          <a:prstGeom prst="rect">
            <a:avLst/>
          </a:prstGeom>
        </p:spPr>
      </p:pic>
      <p:grpSp>
        <p:nvGrpSpPr>
          <p:cNvPr id="20" name="Nhóm 19">
            <a:extLst>
              <a:ext uri="{FF2B5EF4-FFF2-40B4-BE49-F238E27FC236}">
                <a16:creationId xmlns:a16="http://schemas.microsoft.com/office/drawing/2014/main" id="{F83C8034-8BA0-6027-9192-376B492D4208}"/>
              </a:ext>
            </a:extLst>
          </p:cNvPr>
          <p:cNvGrpSpPr/>
          <p:nvPr/>
        </p:nvGrpSpPr>
        <p:grpSpPr>
          <a:xfrm>
            <a:off x="-70640" y="-340250"/>
            <a:ext cx="8200850" cy="1644927"/>
            <a:chOff x="-70641" y="-340250"/>
            <a:chExt cx="12164262" cy="1590859"/>
          </a:xfrm>
        </p:grpSpPr>
        <p:sp>
          <p:nvSpPr>
            <p:cNvPr id="15" name="Hình chữ nhật: Góc Tròn 14">
              <a:extLst>
                <a:ext uri="{FF2B5EF4-FFF2-40B4-BE49-F238E27FC236}">
                  <a16:creationId xmlns:a16="http://schemas.microsoft.com/office/drawing/2014/main" id="{11943AE1-753E-8E22-96BD-2970075468A6}"/>
                </a:ext>
              </a:extLst>
            </p:cNvPr>
            <p:cNvSpPr/>
            <p:nvPr/>
          </p:nvSpPr>
          <p:spPr>
            <a:xfrm>
              <a:off x="237014" y="158930"/>
              <a:ext cx="11821636" cy="954253"/>
            </a:xfrm>
            <a:custGeom>
              <a:avLst/>
              <a:gdLst>
                <a:gd name="connsiteX0" fmla="*/ 0 w 7969860"/>
                <a:gd name="connsiteY0" fmla="*/ 164451 h 986685"/>
                <a:gd name="connsiteX1" fmla="*/ 164451 w 7969860"/>
                <a:gd name="connsiteY1" fmla="*/ 0 h 986685"/>
                <a:gd name="connsiteX2" fmla="*/ 706264 w 7969860"/>
                <a:gd name="connsiteY2" fmla="*/ 0 h 986685"/>
                <a:gd name="connsiteX3" fmla="*/ 1248078 w 7969860"/>
                <a:gd name="connsiteY3" fmla="*/ 0 h 986685"/>
                <a:gd name="connsiteX4" fmla="*/ 2095529 w 7969860"/>
                <a:gd name="connsiteY4" fmla="*/ 0 h 986685"/>
                <a:gd name="connsiteX5" fmla="*/ 2560933 w 7969860"/>
                <a:gd name="connsiteY5" fmla="*/ 0 h 986685"/>
                <a:gd name="connsiteX6" fmla="*/ 3102747 w 7969860"/>
                <a:gd name="connsiteY6" fmla="*/ 0 h 986685"/>
                <a:gd name="connsiteX7" fmla="*/ 3568150 w 7969860"/>
                <a:gd name="connsiteY7" fmla="*/ 0 h 986685"/>
                <a:gd name="connsiteX8" fmla="*/ 4339193 w 7969860"/>
                <a:gd name="connsiteY8" fmla="*/ 0 h 986685"/>
                <a:gd name="connsiteX9" fmla="*/ 5186644 w 7969860"/>
                <a:gd name="connsiteY9" fmla="*/ 0 h 986685"/>
                <a:gd name="connsiteX10" fmla="*/ 5652048 w 7969860"/>
                <a:gd name="connsiteY10" fmla="*/ 0 h 986685"/>
                <a:gd name="connsiteX11" fmla="*/ 6193861 w 7969860"/>
                <a:gd name="connsiteY11" fmla="*/ 0 h 986685"/>
                <a:gd name="connsiteX12" fmla="*/ 6964904 w 7969860"/>
                <a:gd name="connsiteY12" fmla="*/ 0 h 986685"/>
                <a:gd name="connsiteX13" fmla="*/ 7805409 w 7969860"/>
                <a:gd name="connsiteY13" fmla="*/ 0 h 986685"/>
                <a:gd name="connsiteX14" fmla="*/ 7969860 w 7969860"/>
                <a:gd name="connsiteY14" fmla="*/ 164451 h 986685"/>
                <a:gd name="connsiteX15" fmla="*/ 7969860 w 7969860"/>
                <a:gd name="connsiteY15" fmla="*/ 822234 h 986685"/>
                <a:gd name="connsiteX16" fmla="*/ 7805409 w 7969860"/>
                <a:gd name="connsiteY16" fmla="*/ 986685 h 986685"/>
                <a:gd name="connsiteX17" fmla="*/ 7110776 w 7969860"/>
                <a:gd name="connsiteY17" fmla="*/ 986685 h 986685"/>
                <a:gd name="connsiteX18" fmla="*/ 6568963 w 7969860"/>
                <a:gd name="connsiteY18" fmla="*/ 986685 h 986685"/>
                <a:gd name="connsiteX19" fmla="*/ 5874331 w 7969860"/>
                <a:gd name="connsiteY19" fmla="*/ 986685 h 986685"/>
                <a:gd name="connsiteX20" fmla="*/ 5408927 w 7969860"/>
                <a:gd name="connsiteY20" fmla="*/ 986685 h 986685"/>
                <a:gd name="connsiteX21" fmla="*/ 4714294 w 7969860"/>
                <a:gd name="connsiteY21" fmla="*/ 986685 h 986685"/>
                <a:gd name="connsiteX22" fmla="*/ 3866842 w 7969860"/>
                <a:gd name="connsiteY22" fmla="*/ 986685 h 986685"/>
                <a:gd name="connsiteX23" fmla="*/ 3172210 w 7969860"/>
                <a:gd name="connsiteY23" fmla="*/ 986685 h 986685"/>
                <a:gd name="connsiteX24" fmla="*/ 2401168 w 7969860"/>
                <a:gd name="connsiteY24" fmla="*/ 986685 h 986685"/>
                <a:gd name="connsiteX25" fmla="*/ 1782945 w 7969860"/>
                <a:gd name="connsiteY25" fmla="*/ 986685 h 986685"/>
                <a:gd name="connsiteX26" fmla="*/ 1011903 w 7969860"/>
                <a:gd name="connsiteY26" fmla="*/ 986685 h 986685"/>
                <a:gd name="connsiteX27" fmla="*/ 164451 w 7969860"/>
                <a:gd name="connsiteY27" fmla="*/ 986685 h 986685"/>
                <a:gd name="connsiteX28" fmla="*/ 0 w 7969860"/>
                <a:gd name="connsiteY28" fmla="*/ 822234 h 986685"/>
                <a:gd name="connsiteX29" fmla="*/ 0 w 7969860"/>
                <a:gd name="connsiteY29" fmla="*/ 164451 h 98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969860" h="986685" fill="none" extrusionOk="0">
                  <a:moveTo>
                    <a:pt x="0" y="164451"/>
                  </a:moveTo>
                  <a:cubicBezTo>
                    <a:pt x="16795" y="78985"/>
                    <a:pt x="63924" y="10194"/>
                    <a:pt x="164451" y="0"/>
                  </a:cubicBezTo>
                  <a:cubicBezTo>
                    <a:pt x="312860" y="-8476"/>
                    <a:pt x="580872" y="-12590"/>
                    <a:pt x="706264" y="0"/>
                  </a:cubicBezTo>
                  <a:cubicBezTo>
                    <a:pt x="831656" y="12590"/>
                    <a:pt x="1059690" y="451"/>
                    <a:pt x="1248078" y="0"/>
                  </a:cubicBezTo>
                  <a:cubicBezTo>
                    <a:pt x="1436466" y="-451"/>
                    <a:pt x="1786178" y="369"/>
                    <a:pt x="2095529" y="0"/>
                  </a:cubicBezTo>
                  <a:cubicBezTo>
                    <a:pt x="2404880" y="-369"/>
                    <a:pt x="2410440" y="3518"/>
                    <a:pt x="2560933" y="0"/>
                  </a:cubicBezTo>
                  <a:cubicBezTo>
                    <a:pt x="2711426" y="-3518"/>
                    <a:pt x="2912484" y="-1494"/>
                    <a:pt x="3102747" y="0"/>
                  </a:cubicBezTo>
                  <a:cubicBezTo>
                    <a:pt x="3293010" y="1494"/>
                    <a:pt x="3353388" y="2260"/>
                    <a:pt x="3568150" y="0"/>
                  </a:cubicBezTo>
                  <a:cubicBezTo>
                    <a:pt x="3782912" y="-2260"/>
                    <a:pt x="4103104" y="-7628"/>
                    <a:pt x="4339193" y="0"/>
                  </a:cubicBezTo>
                  <a:cubicBezTo>
                    <a:pt x="4575282" y="7628"/>
                    <a:pt x="4825984" y="-22148"/>
                    <a:pt x="5186644" y="0"/>
                  </a:cubicBezTo>
                  <a:cubicBezTo>
                    <a:pt x="5547304" y="22148"/>
                    <a:pt x="5469238" y="-2590"/>
                    <a:pt x="5652048" y="0"/>
                  </a:cubicBezTo>
                  <a:cubicBezTo>
                    <a:pt x="5834858" y="2590"/>
                    <a:pt x="6078943" y="-21590"/>
                    <a:pt x="6193861" y="0"/>
                  </a:cubicBezTo>
                  <a:cubicBezTo>
                    <a:pt x="6308779" y="21590"/>
                    <a:pt x="6773458" y="12494"/>
                    <a:pt x="6964904" y="0"/>
                  </a:cubicBezTo>
                  <a:cubicBezTo>
                    <a:pt x="7156350" y="-12494"/>
                    <a:pt x="7615646" y="12862"/>
                    <a:pt x="7805409" y="0"/>
                  </a:cubicBezTo>
                  <a:cubicBezTo>
                    <a:pt x="7900249" y="-4235"/>
                    <a:pt x="7970991" y="69806"/>
                    <a:pt x="7969860" y="164451"/>
                  </a:cubicBezTo>
                  <a:cubicBezTo>
                    <a:pt x="7940205" y="464813"/>
                    <a:pt x="7959774" y="658661"/>
                    <a:pt x="7969860" y="822234"/>
                  </a:cubicBezTo>
                  <a:cubicBezTo>
                    <a:pt x="7981771" y="910586"/>
                    <a:pt x="7886575" y="972928"/>
                    <a:pt x="7805409" y="986685"/>
                  </a:cubicBezTo>
                  <a:cubicBezTo>
                    <a:pt x="7532398" y="962185"/>
                    <a:pt x="7336153" y="963428"/>
                    <a:pt x="7110776" y="986685"/>
                  </a:cubicBezTo>
                  <a:cubicBezTo>
                    <a:pt x="6885399" y="1009942"/>
                    <a:pt x="6764593" y="1008350"/>
                    <a:pt x="6568963" y="986685"/>
                  </a:cubicBezTo>
                  <a:cubicBezTo>
                    <a:pt x="6373333" y="965020"/>
                    <a:pt x="6035159" y="963483"/>
                    <a:pt x="5874331" y="986685"/>
                  </a:cubicBezTo>
                  <a:cubicBezTo>
                    <a:pt x="5713503" y="1009887"/>
                    <a:pt x="5557968" y="993685"/>
                    <a:pt x="5408927" y="986685"/>
                  </a:cubicBezTo>
                  <a:cubicBezTo>
                    <a:pt x="5259886" y="979685"/>
                    <a:pt x="4867801" y="964350"/>
                    <a:pt x="4714294" y="986685"/>
                  </a:cubicBezTo>
                  <a:cubicBezTo>
                    <a:pt x="4560787" y="1009020"/>
                    <a:pt x="4154024" y="961294"/>
                    <a:pt x="3866842" y="986685"/>
                  </a:cubicBezTo>
                  <a:cubicBezTo>
                    <a:pt x="3579660" y="1012076"/>
                    <a:pt x="3464413" y="999816"/>
                    <a:pt x="3172210" y="986685"/>
                  </a:cubicBezTo>
                  <a:cubicBezTo>
                    <a:pt x="2880007" y="973554"/>
                    <a:pt x="2663478" y="975040"/>
                    <a:pt x="2401168" y="986685"/>
                  </a:cubicBezTo>
                  <a:cubicBezTo>
                    <a:pt x="2138858" y="998330"/>
                    <a:pt x="2035075" y="991438"/>
                    <a:pt x="1782945" y="986685"/>
                  </a:cubicBezTo>
                  <a:cubicBezTo>
                    <a:pt x="1530815" y="981932"/>
                    <a:pt x="1269082" y="998498"/>
                    <a:pt x="1011903" y="986685"/>
                  </a:cubicBezTo>
                  <a:cubicBezTo>
                    <a:pt x="754724" y="974872"/>
                    <a:pt x="376303" y="968962"/>
                    <a:pt x="164451" y="986685"/>
                  </a:cubicBezTo>
                  <a:cubicBezTo>
                    <a:pt x="64095" y="981015"/>
                    <a:pt x="-2298" y="902844"/>
                    <a:pt x="0" y="822234"/>
                  </a:cubicBezTo>
                  <a:cubicBezTo>
                    <a:pt x="9248" y="627276"/>
                    <a:pt x="-4247" y="305382"/>
                    <a:pt x="0" y="164451"/>
                  </a:cubicBezTo>
                  <a:close/>
                </a:path>
                <a:path w="7969860" h="986685" stroke="0" extrusionOk="0">
                  <a:moveTo>
                    <a:pt x="0" y="164451"/>
                  </a:moveTo>
                  <a:cubicBezTo>
                    <a:pt x="15038" y="79042"/>
                    <a:pt x="72167" y="-8408"/>
                    <a:pt x="164451" y="0"/>
                  </a:cubicBezTo>
                  <a:cubicBezTo>
                    <a:pt x="298137" y="20586"/>
                    <a:pt x="438071" y="24286"/>
                    <a:pt x="706264" y="0"/>
                  </a:cubicBezTo>
                  <a:cubicBezTo>
                    <a:pt x="974457" y="-24286"/>
                    <a:pt x="1050885" y="-31"/>
                    <a:pt x="1248078" y="0"/>
                  </a:cubicBezTo>
                  <a:cubicBezTo>
                    <a:pt x="1445271" y="31"/>
                    <a:pt x="1660080" y="16156"/>
                    <a:pt x="2019120" y="0"/>
                  </a:cubicBezTo>
                  <a:cubicBezTo>
                    <a:pt x="2378160" y="-16156"/>
                    <a:pt x="2587712" y="25132"/>
                    <a:pt x="2866572" y="0"/>
                  </a:cubicBezTo>
                  <a:cubicBezTo>
                    <a:pt x="3145432" y="-25132"/>
                    <a:pt x="3379499" y="-13882"/>
                    <a:pt x="3561204" y="0"/>
                  </a:cubicBezTo>
                  <a:cubicBezTo>
                    <a:pt x="3742909" y="13882"/>
                    <a:pt x="3997578" y="-26808"/>
                    <a:pt x="4179427" y="0"/>
                  </a:cubicBezTo>
                  <a:cubicBezTo>
                    <a:pt x="4361276" y="26808"/>
                    <a:pt x="4517051" y="-9874"/>
                    <a:pt x="4644831" y="0"/>
                  </a:cubicBezTo>
                  <a:cubicBezTo>
                    <a:pt x="4772611" y="9874"/>
                    <a:pt x="5021215" y="6483"/>
                    <a:pt x="5339463" y="0"/>
                  </a:cubicBezTo>
                  <a:cubicBezTo>
                    <a:pt x="5657711" y="-6483"/>
                    <a:pt x="5710908" y="-1907"/>
                    <a:pt x="6034096" y="0"/>
                  </a:cubicBezTo>
                  <a:cubicBezTo>
                    <a:pt x="6357284" y="1907"/>
                    <a:pt x="6348696" y="-18306"/>
                    <a:pt x="6575909" y="0"/>
                  </a:cubicBezTo>
                  <a:cubicBezTo>
                    <a:pt x="6803122" y="18306"/>
                    <a:pt x="6829413" y="17201"/>
                    <a:pt x="7041313" y="0"/>
                  </a:cubicBezTo>
                  <a:cubicBezTo>
                    <a:pt x="7253213" y="-17201"/>
                    <a:pt x="7495685" y="490"/>
                    <a:pt x="7805409" y="0"/>
                  </a:cubicBezTo>
                  <a:cubicBezTo>
                    <a:pt x="7880065" y="3758"/>
                    <a:pt x="7959163" y="78817"/>
                    <a:pt x="7969860" y="164451"/>
                  </a:cubicBezTo>
                  <a:cubicBezTo>
                    <a:pt x="7961339" y="420947"/>
                    <a:pt x="7944880" y="628416"/>
                    <a:pt x="7969860" y="822234"/>
                  </a:cubicBezTo>
                  <a:cubicBezTo>
                    <a:pt x="7974844" y="915286"/>
                    <a:pt x="7903091" y="983909"/>
                    <a:pt x="7805409" y="986685"/>
                  </a:cubicBezTo>
                  <a:cubicBezTo>
                    <a:pt x="7621544" y="972950"/>
                    <a:pt x="7355291" y="967157"/>
                    <a:pt x="7187186" y="986685"/>
                  </a:cubicBezTo>
                  <a:cubicBezTo>
                    <a:pt x="7019081" y="1006213"/>
                    <a:pt x="6684467" y="994179"/>
                    <a:pt x="6416144" y="986685"/>
                  </a:cubicBezTo>
                  <a:cubicBezTo>
                    <a:pt x="6147821" y="979191"/>
                    <a:pt x="5861802" y="1009384"/>
                    <a:pt x="5568692" y="986685"/>
                  </a:cubicBezTo>
                  <a:cubicBezTo>
                    <a:pt x="5275582" y="963986"/>
                    <a:pt x="5237728" y="992938"/>
                    <a:pt x="5026879" y="986685"/>
                  </a:cubicBezTo>
                  <a:cubicBezTo>
                    <a:pt x="4816030" y="980432"/>
                    <a:pt x="4429707" y="1014205"/>
                    <a:pt x="4255837" y="986685"/>
                  </a:cubicBezTo>
                  <a:cubicBezTo>
                    <a:pt x="4081967" y="959165"/>
                    <a:pt x="3960975" y="977769"/>
                    <a:pt x="3790433" y="986685"/>
                  </a:cubicBezTo>
                  <a:cubicBezTo>
                    <a:pt x="3619891" y="995601"/>
                    <a:pt x="3185208" y="995815"/>
                    <a:pt x="2942981" y="986685"/>
                  </a:cubicBezTo>
                  <a:cubicBezTo>
                    <a:pt x="2700754" y="977555"/>
                    <a:pt x="2539581" y="1014408"/>
                    <a:pt x="2248349" y="986685"/>
                  </a:cubicBezTo>
                  <a:cubicBezTo>
                    <a:pt x="1957117" y="958962"/>
                    <a:pt x="1666043" y="1010278"/>
                    <a:pt x="1477307" y="986685"/>
                  </a:cubicBezTo>
                  <a:cubicBezTo>
                    <a:pt x="1288571" y="963092"/>
                    <a:pt x="1044204" y="991674"/>
                    <a:pt x="859084" y="986685"/>
                  </a:cubicBezTo>
                  <a:cubicBezTo>
                    <a:pt x="673964" y="981696"/>
                    <a:pt x="414773" y="958078"/>
                    <a:pt x="164451" y="986685"/>
                  </a:cubicBezTo>
                  <a:cubicBezTo>
                    <a:pt x="65085" y="971056"/>
                    <a:pt x="-11199" y="917850"/>
                    <a:pt x="0" y="822234"/>
                  </a:cubicBezTo>
                  <a:cubicBezTo>
                    <a:pt x="15903" y="574117"/>
                    <a:pt x="-8674" y="486854"/>
                    <a:pt x="0" y="164451"/>
                  </a:cubicBezTo>
                  <a:close/>
                </a:path>
              </a:pathLst>
            </a:custGeom>
            <a:ln w="38100">
              <a:solidFill>
                <a:srgbClr val="925743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2430955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6" name="Hình ảnh 15">
              <a:extLst>
                <a:ext uri="{FF2B5EF4-FFF2-40B4-BE49-F238E27FC236}">
                  <a16:creationId xmlns:a16="http://schemas.microsoft.com/office/drawing/2014/main" id="{194A0CC3-2A99-15C5-958E-1BAC2D6288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81" b="42963" l="56250" r="76302">
                          <a14:foregroundMark x1="56302" y1="25648" x2="56302" y2="25648"/>
                          <a14:foregroundMark x1="69531" y1="2778" x2="66302" y2="8519"/>
                          <a14:foregroundMark x1="69948" y1="1574" x2="69948" y2="1574"/>
                          <a14:foregroundMark x1="63281" y1="42963" x2="63281" y2="42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71" r="21051" b="52719"/>
            <a:stretch/>
          </p:blipFill>
          <p:spPr>
            <a:xfrm>
              <a:off x="-70641" y="-340250"/>
              <a:ext cx="1390092" cy="1482558"/>
            </a:xfrm>
            <a:prstGeom prst="rect">
              <a:avLst/>
            </a:prstGeom>
          </p:spPr>
        </p:pic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5F686DCE-1628-5A37-28F1-9CA28291A0F6}"/>
                </a:ext>
              </a:extLst>
            </p:cNvPr>
            <p:cNvSpPr txBox="1"/>
            <p:nvPr/>
          </p:nvSpPr>
          <p:spPr>
            <a:xfrm>
              <a:off x="978034" y="89734"/>
              <a:ext cx="11115587" cy="1160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Trong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bữa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cơm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, Na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chỉ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thích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ăn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chiên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rán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.</a:t>
              </a:r>
            </a:p>
          </p:txBody>
        </p:sp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147903A8-A4B4-0DE4-E122-97F299DB35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67" b="96667" l="44740" r="88854">
                        <a14:foregroundMark x1="65521" y1="7963" x2="66198" y2="9352"/>
                        <a14:foregroundMark x1="66094" y1="4167" x2="66458" y2="5833"/>
                        <a14:foregroundMark x1="45990" y1="44352" x2="44740" y2="43796"/>
                        <a14:foregroundMark x1="64115" y1="32685" x2="74167" y2="57130"/>
                        <a14:foregroundMark x1="67240" y1="67130" x2="73542" y2="77130"/>
                        <a14:foregroundMark x1="73542" y1="77130" x2="73542" y2="77315"/>
                        <a14:foregroundMark x1="79740" y1="61667" x2="83125" y2="75463"/>
                        <a14:foregroundMark x1="57917" y1="66667" x2="64219" y2="77963"/>
                        <a14:foregroundMark x1="55208" y1="65000" x2="57240" y2="82130"/>
                        <a14:foregroundMark x1="57240" y1="82130" x2="57240" y2="82130"/>
                        <a14:foregroundMark x1="52083" y1="59167" x2="62240" y2="61759"/>
                        <a14:foregroundMark x1="62240" y1="61759" x2="63073" y2="61667"/>
                        <a14:foregroundMark x1="59792" y1="57130" x2="55937" y2="58333"/>
                        <a14:foregroundMark x1="53854" y1="58333" x2="53854" y2="57963"/>
                        <a14:foregroundMark x1="51719" y1="58333" x2="52760" y2="63333"/>
                        <a14:foregroundMark x1="59427" y1="76852" x2="60365" y2="81296"/>
                        <a14:foregroundMark x1="62344" y1="79630" x2="63646" y2="82685"/>
                        <a14:foregroundMark x1="66563" y1="66296" x2="67708" y2="74352"/>
                        <a14:foregroundMark x1="67708" y1="74352" x2="72344" y2="79630"/>
                        <a14:foregroundMark x1="72344" y1="79630" x2="76146" y2="77500"/>
                        <a14:foregroundMark x1="54635" y1="61019" x2="53125" y2="55833"/>
                        <a14:foregroundMark x1="56615" y1="94167" x2="61250" y2="96667"/>
                        <a14:foregroundMark x1="61250" y1="96667" x2="61667" y2="94630"/>
                        <a14:foregroundMark x1="58594" y1="72963" x2="53021" y2="81852"/>
                        <a14:foregroundMark x1="54167" y1="65185" x2="51823" y2="70833"/>
                        <a14:foregroundMark x1="51823" y1="70833" x2="50573" y2="78148"/>
                        <a14:foregroundMark x1="57240" y1="65463" x2="56615" y2="90648"/>
                        <a14:foregroundMark x1="56615" y1="90648" x2="56875" y2="91019"/>
                        <a14:foregroundMark x1="52656" y1="74167" x2="59323" y2="90000"/>
                        <a14:foregroundMark x1="60365" y1="84630" x2="61302" y2="93796"/>
                        <a14:foregroundMark x1="61302" y1="93796" x2="61406" y2="93981"/>
                        <a14:foregroundMark x1="61302" y1="76667" x2="62708" y2="89167"/>
                        <a14:foregroundMark x1="62708" y1="89167" x2="62708" y2="89167"/>
                        <a14:foregroundMark x1="64115" y1="75833" x2="64948" y2="87315"/>
                        <a14:foregroundMark x1="64219" y1="80000" x2="65052" y2="87315"/>
                        <a14:foregroundMark x1="64583" y1="86019" x2="64115" y2="90463"/>
                        <a14:foregroundMark x1="64010" y1="77685" x2="65260" y2="85463"/>
                        <a14:foregroundMark x1="65260" y1="85463" x2="65365" y2="85648"/>
                        <a14:foregroundMark x1="65260" y1="88796" x2="64115" y2="89630"/>
                        <a14:foregroundMark x1="56510" y1="68333" x2="60885" y2="64722"/>
                        <a14:foregroundMark x1="60885" y1="64722" x2="61094" y2="64167"/>
                        <a14:foregroundMark x1="52552" y1="85648" x2="57083" y2="93796"/>
                        <a14:foregroundMark x1="50677" y1="72500" x2="51302" y2="83611"/>
                        <a14:foregroundMark x1="51302" y1="83611" x2="51042" y2="84352"/>
                        <a14:foregroundMark x1="50208" y1="88148" x2="52083" y2="91019"/>
                        <a14:foregroundMark x1="49844" y1="90185" x2="51615" y2="91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935" r="5535"/>
          <a:stretch/>
        </p:blipFill>
        <p:spPr>
          <a:xfrm flipH="1">
            <a:off x="6173537" y="1457324"/>
            <a:ext cx="4530154" cy="4656259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04F3509C-8732-07B3-62B7-3B690DF0A58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056" b="91019" l="2552" r="38802">
                        <a14:foregroundMark x1="9010" y1="73056" x2="9479" y2="73889"/>
                        <a14:foregroundMark x1="3125" y1="80741" x2="3750" y2="81019"/>
                        <a14:foregroundMark x1="2969" y1="77685" x2="2969" y2="77685"/>
                        <a14:foregroundMark x1="3438" y1="83796" x2="2552" y2="8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56" t="20261" r="56726" b="1055"/>
          <a:stretch/>
        </p:blipFill>
        <p:spPr>
          <a:xfrm>
            <a:off x="6694843" y="2603980"/>
            <a:ext cx="5497157" cy="4445771"/>
          </a:xfrm>
          <a:prstGeom prst="rect">
            <a:avLst/>
          </a:prstGeom>
        </p:spPr>
      </p:pic>
      <p:grpSp>
        <p:nvGrpSpPr>
          <p:cNvPr id="21" name="Nhóm 20">
            <a:extLst>
              <a:ext uri="{FF2B5EF4-FFF2-40B4-BE49-F238E27FC236}">
                <a16:creationId xmlns:a16="http://schemas.microsoft.com/office/drawing/2014/main" id="{DAE47ABF-F106-7A4A-71E0-3A8B7505182B}"/>
              </a:ext>
            </a:extLst>
          </p:cNvPr>
          <p:cNvGrpSpPr/>
          <p:nvPr/>
        </p:nvGrpSpPr>
        <p:grpSpPr>
          <a:xfrm>
            <a:off x="-67251" y="2060660"/>
            <a:ext cx="5415529" cy="3732931"/>
            <a:chOff x="-67251" y="2060660"/>
            <a:chExt cx="5415529" cy="3732931"/>
          </a:xfrm>
        </p:grpSpPr>
        <p:sp>
          <p:nvSpPr>
            <p:cNvPr id="18" name="Hình chữ nhật: Góc Tròn 17">
              <a:extLst>
                <a:ext uri="{FF2B5EF4-FFF2-40B4-BE49-F238E27FC236}">
                  <a16:creationId xmlns:a16="http://schemas.microsoft.com/office/drawing/2014/main" id="{CEA08884-9EF7-BC4C-5862-552954B2665B}"/>
                </a:ext>
              </a:extLst>
            </p:cNvPr>
            <p:cNvSpPr/>
            <p:nvPr/>
          </p:nvSpPr>
          <p:spPr>
            <a:xfrm>
              <a:off x="137000" y="2060660"/>
              <a:ext cx="5057775" cy="3732931"/>
            </a:xfrm>
            <a:custGeom>
              <a:avLst/>
              <a:gdLst>
                <a:gd name="connsiteX0" fmla="*/ 0 w 5057775"/>
                <a:gd name="connsiteY0" fmla="*/ 622168 h 3732931"/>
                <a:gd name="connsiteX1" fmla="*/ 622168 w 5057775"/>
                <a:gd name="connsiteY1" fmla="*/ 0 h 3732931"/>
                <a:gd name="connsiteX2" fmla="*/ 4435607 w 5057775"/>
                <a:gd name="connsiteY2" fmla="*/ 0 h 3732931"/>
                <a:gd name="connsiteX3" fmla="*/ 5057775 w 5057775"/>
                <a:gd name="connsiteY3" fmla="*/ 622168 h 3732931"/>
                <a:gd name="connsiteX4" fmla="*/ 5057775 w 5057775"/>
                <a:gd name="connsiteY4" fmla="*/ 3110763 h 3732931"/>
                <a:gd name="connsiteX5" fmla="*/ 4435607 w 5057775"/>
                <a:gd name="connsiteY5" fmla="*/ 3732931 h 3732931"/>
                <a:gd name="connsiteX6" fmla="*/ 622168 w 5057775"/>
                <a:gd name="connsiteY6" fmla="*/ 3732931 h 3732931"/>
                <a:gd name="connsiteX7" fmla="*/ 0 w 5057775"/>
                <a:gd name="connsiteY7" fmla="*/ 3110763 h 3732931"/>
                <a:gd name="connsiteX8" fmla="*/ 0 w 5057775"/>
                <a:gd name="connsiteY8" fmla="*/ 622168 h 373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775" h="3732931" fill="none" extrusionOk="0">
                  <a:moveTo>
                    <a:pt x="0" y="622168"/>
                  </a:moveTo>
                  <a:cubicBezTo>
                    <a:pt x="-13565" y="304658"/>
                    <a:pt x="342768" y="15365"/>
                    <a:pt x="622168" y="0"/>
                  </a:cubicBezTo>
                  <a:cubicBezTo>
                    <a:pt x="1434549" y="-80614"/>
                    <a:pt x="3492369" y="110273"/>
                    <a:pt x="4435607" y="0"/>
                  </a:cubicBezTo>
                  <a:cubicBezTo>
                    <a:pt x="4829125" y="-18135"/>
                    <a:pt x="5068161" y="260514"/>
                    <a:pt x="5057775" y="622168"/>
                  </a:cubicBezTo>
                  <a:cubicBezTo>
                    <a:pt x="5158114" y="893458"/>
                    <a:pt x="4960722" y="1968602"/>
                    <a:pt x="5057775" y="3110763"/>
                  </a:cubicBezTo>
                  <a:cubicBezTo>
                    <a:pt x="5070033" y="3457512"/>
                    <a:pt x="4798289" y="3739308"/>
                    <a:pt x="4435607" y="3732931"/>
                  </a:cubicBezTo>
                  <a:cubicBezTo>
                    <a:pt x="3416585" y="3836706"/>
                    <a:pt x="1271612" y="3717806"/>
                    <a:pt x="622168" y="3732931"/>
                  </a:cubicBezTo>
                  <a:cubicBezTo>
                    <a:pt x="267411" y="3725792"/>
                    <a:pt x="9849" y="3453356"/>
                    <a:pt x="0" y="3110763"/>
                  </a:cubicBezTo>
                  <a:cubicBezTo>
                    <a:pt x="-55249" y="2347472"/>
                    <a:pt x="88465" y="1616359"/>
                    <a:pt x="0" y="622168"/>
                  </a:cubicBezTo>
                  <a:close/>
                </a:path>
                <a:path w="5057775" h="3732931" stroke="0" extrusionOk="0">
                  <a:moveTo>
                    <a:pt x="0" y="622168"/>
                  </a:moveTo>
                  <a:cubicBezTo>
                    <a:pt x="15505" y="223941"/>
                    <a:pt x="286902" y="58842"/>
                    <a:pt x="622168" y="0"/>
                  </a:cubicBezTo>
                  <a:cubicBezTo>
                    <a:pt x="1680909" y="-62017"/>
                    <a:pt x="3597091" y="121337"/>
                    <a:pt x="4435607" y="0"/>
                  </a:cubicBezTo>
                  <a:cubicBezTo>
                    <a:pt x="4766493" y="-61524"/>
                    <a:pt x="5047614" y="302425"/>
                    <a:pt x="5057775" y="622168"/>
                  </a:cubicBezTo>
                  <a:cubicBezTo>
                    <a:pt x="4994271" y="1562354"/>
                    <a:pt x="5196915" y="2172610"/>
                    <a:pt x="5057775" y="3110763"/>
                  </a:cubicBezTo>
                  <a:cubicBezTo>
                    <a:pt x="5070243" y="3502155"/>
                    <a:pt x="4800475" y="3718014"/>
                    <a:pt x="4435607" y="3732931"/>
                  </a:cubicBezTo>
                  <a:cubicBezTo>
                    <a:pt x="4004385" y="3852012"/>
                    <a:pt x="1031407" y="3634237"/>
                    <a:pt x="622168" y="3732931"/>
                  </a:cubicBezTo>
                  <a:cubicBezTo>
                    <a:pt x="281367" y="3748888"/>
                    <a:pt x="62252" y="3481454"/>
                    <a:pt x="0" y="3110763"/>
                  </a:cubicBezTo>
                  <a:cubicBezTo>
                    <a:pt x="-76736" y="2745094"/>
                    <a:pt x="-9177" y="1421755"/>
                    <a:pt x="0" y="62216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152784654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37F3B3A3-CBF6-92D9-2501-A0B9C8D50CFF}"/>
                </a:ext>
              </a:extLst>
            </p:cNvPr>
            <p:cNvSpPr txBox="1"/>
            <p:nvPr/>
          </p:nvSpPr>
          <p:spPr>
            <a:xfrm>
              <a:off x="-67251" y="2102817"/>
              <a:ext cx="5415529" cy="282630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Khuyên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Na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không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nên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ăn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nhiều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đồ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chiên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rán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vì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có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thể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gây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béo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phì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,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bệnh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về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tim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mạch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Nhóm 24">
            <a:extLst>
              <a:ext uri="{FF2B5EF4-FFF2-40B4-BE49-F238E27FC236}">
                <a16:creationId xmlns:a16="http://schemas.microsoft.com/office/drawing/2014/main" id="{A0AD6321-D269-C517-E5DD-D4E157548A42}"/>
              </a:ext>
            </a:extLst>
          </p:cNvPr>
          <p:cNvGrpSpPr/>
          <p:nvPr/>
        </p:nvGrpSpPr>
        <p:grpSpPr>
          <a:xfrm>
            <a:off x="4472161" y="2844028"/>
            <a:ext cx="3652378" cy="3903729"/>
            <a:chOff x="-4423903" y="2165146"/>
            <a:chExt cx="4353262" cy="4692854"/>
          </a:xfrm>
        </p:grpSpPr>
        <p:pic>
          <p:nvPicPr>
            <p:cNvPr id="26" name="Hình ảnh 25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BF0CF5C3-2B6F-A96B-1569-16D9CD2EFA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34661" r="71031">
                          <a14:backgroundMark x1="57448" y1="63056" x2="57448" y2="63056"/>
                          <a14:backgroundMark x1="57760" y1="63056" x2="57760" y2="6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41" t="5174" r="29366" b="7263"/>
            <a:stretch/>
          </p:blipFill>
          <p:spPr>
            <a:xfrm flipH="1">
              <a:off x="-4423903" y="2165146"/>
              <a:ext cx="3476979" cy="4692854"/>
            </a:xfrm>
            <a:prstGeom prst="rect">
              <a:avLst/>
            </a:prstGeom>
          </p:spPr>
        </p:pic>
        <p:pic>
          <p:nvPicPr>
            <p:cNvPr id="27" name="Hình ảnh 26">
              <a:extLst>
                <a:ext uri="{FF2B5EF4-FFF2-40B4-BE49-F238E27FC236}">
                  <a16:creationId xmlns:a16="http://schemas.microsoft.com/office/drawing/2014/main" id="{D9918338-F3B3-C1D6-F55C-6185C6E269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444" b="94352" l="55521" r="84375">
                          <a14:foregroundMark x1="55781" y1="70370" x2="55781" y2="70370"/>
                          <a14:foregroundMark x1="55521" y1="79815" x2="55521" y2="7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65" t="43958" r="15977"/>
            <a:stretch/>
          </p:blipFill>
          <p:spPr>
            <a:xfrm>
              <a:off x="-2447110" y="3641273"/>
              <a:ext cx="2376469" cy="2358929"/>
            </a:xfrm>
            <a:prstGeom prst="rect">
              <a:avLst/>
            </a:prstGeom>
          </p:spPr>
        </p:pic>
      </p:grp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2108D13C-88BE-7292-E1A8-8DCE46F874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655125" y="4312632"/>
            <a:ext cx="1390092" cy="1482558"/>
          </a:xfrm>
          <a:prstGeom prst="rect">
            <a:avLst/>
          </a:prstGeom>
        </p:spPr>
      </p:pic>
      <p:grpSp>
        <p:nvGrpSpPr>
          <p:cNvPr id="14" name="Nhóm 13">
            <a:extLst>
              <a:ext uri="{FF2B5EF4-FFF2-40B4-BE49-F238E27FC236}">
                <a16:creationId xmlns:a16="http://schemas.microsoft.com/office/drawing/2014/main" id="{5D2E76A9-C614-99BC-076C-E7C1FE2E8A8B}"/>
              </a:ext>
            </a:extLst>
          </p:cNvPr>
          <p:cNvGrpSpPr/>
          <p:nvPr/>
        </p:nvGrpSpPr>
        <p:grpSpPr>
          <a:xfrm>
            <a:off x="-4208533" y="2783474"/>
            <a:ext cx="3652378" cy="3903729"/>
            <a:chOff x="-4423903" y="2165146"/>
            <a:chExt cx="4353262" cy="4692854"/>
          </a:xfrm>
        </p:grpSpPr>
        <p:pic>
          <p:nvPicPr>
            <p:cNvPr id="7" name="Hình ảnh 6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B7E7C996-FD0C-CEE2-F7D2-1568F730C7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34661" r="71031">
                          <a14:backgroundMark x1="57448" y1="63056" x2="57448" y2="63056"/>
                          <a14:backgroundMark x1="57760" y1="63056" x2="57760" y2="6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41" t="5174" r="29366" b="7263"/>
            <a:stretch/>
          </p:blipFill>
          <p:spPr>
            <a:xfrm flipH="1">
              <a:off x="-4423903" y="2165146"/>
              <a:ext cx="3476979" cy="4692854"/>
            </a:xfrm>
            <a:prstGeom prst="rect">
              <a:avLst/>
            </a:prstGeom>
          </p:spPr>
        </p:pic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F0D9539D-DEDB-D0E2-2C73-19AA531BD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444" b="94352" l="55521" r="84375">
                          <a14:foregroundMark x1="55781" y1="70370" x2="55781" y2="70370"/>
                          <a14:foregroundMark x1="55521" y1="79815" x2="55521" y2="7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65" t="43958" r="15977"/>
            <a:stretch/>
          </p:blipFill>
          <p:spPr>
            <a:xfrm>
              <a:off x="-2447110" y="3641273"/>
              <a:ext cx="2376469" cy="2358929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2A405E3-66BC-9874-978E-4F9AF877D6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1657" y="248478"/>
            <a:ext cx="4030343" cy="252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96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C 0.00872 -0.01898 0.02031 -0.03704 0.04297 -0.03704 C 0.06862 -0.03704 0.07695 -0.01898 0.08567 2.22222E-6 C 0.09726 0.02106 0.10573 0.0419 0.13424 0.0419 C 0.15989 0.0419 0.16823 0.02106 0.17968 2.22222E-6 C 0.18528 -0.01898 0.19661 -0.03704 0.22226 -0.03704 C 0.24492 -0.03704 0.25638 -0.01898 0.26484 2.22222E-6 C 0.27357 0.02106 0.28502 0.0419 0.31041 0.0419 C 0.33594 0.0419 0.35612 2.22222E-6 0.35612 0.00023 C 0.36458 -0.01898 0.37304 -0.03704 0.39883 -0.03704 C 0.42435 -0.03704 0.43281 -0.01898 0.4414 2.22222E-6 C 0.45299 0.02106 0.46133 0.0419 0.48997 0.0419 C 0.51562 0.0419 0.52396 0.02106 0.53268 2.22222E-6 C 0.54414 -0.01898 0.5526 -0.03704 0.57825 -0.03704 C 0.60091 -0.03704 0.61237 -0.01898 0.62083 2.22222E-6 C 0.62942 0.02106 0.64101 0.0419 0.66653 0.0419 C 0.69205 0.0419 0.70078 0.02106 0.71224 2.22222E-6 " pathEditMode="relative" rAng="0" ptsTypes="AAAAAAAAAAAAAAA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12" y="23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01829 L 0.08399 -0.05209 C 0.10131 -0.05949 0.128 -0.06343 0.15547 -0.06343 C 0.18685 -0.06343 0.2125 -0.05949 0.22995 -0.05209 L 0.31459 -0.01829 " pathEditMode="relative" rAng="0" ptsTypes="AAAAA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902 C 0.00755 -0.02801 0.01731 -0.04606 0.03619 -0.04606 C 0.05768 -0.04606 0.06458 -0.02801 0.07187 -0.00902 C 0.08151 0.01204 0.08867 0.03287 0.11237 0.03287 C 0.13385 0.03287 0.14075 0.01204 0.15039 -0.00902 C 0.15507 -0.02801 0.16458 -0.04606 0.18593 -0.04606 C 0.20481 -0.04606 0.21445 -0.02801 0.22148 -0.00902 C 0.22877 0.01204 0.23841 0.03287 0.2595 0.03287 C 0.28086 0.03287 0.29778 -0.00902 0.29778 -0.00879 C 0.30481 -0.02801 0.31184 -0.04606 0.33333 -0.04606 C 0.35468 -0.04606 0.36171 -0.02801 0.36888 -0.00902 C 0.37864 0.01204 0.38554 0.03287 0.4095 0.03287 C 0.43086 0.03287 0.43789 0.01204 0.44518 -0.00902 C 0.45468 -0.02801 0.46184 -0.04606 0.4832 -0.04606 C 0.50208 -0.04606 0.51171 -0.02801 0.51875 -0.00902 C 0.52591 0.01204 0.53567 0.03287 0.5569 0.03287 C 0.57825 0.03287 0.58554 0.01204 0.59518 -0.00902 " pathEditMode="relative" rAng="0" ptsTypes="AAAAAAAAAAAAAAAAA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23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1256CA2-3552-3032-A0CF-4C9CA979A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6" r="25304" b="10848"/>
          <a:stretch/>
        </p:blipFill>
        <p:spPr>
          <a:xfrm>
            <a:off x="-1504" y="0"/>
            <a:ext cx="12261117" cy="6858000"/>
          </a:xfrm>
          <a:prstGeom prst="rect">
            <a:avLst/>
          </a:prstGeom>
        </p:spPr>
      </p:pic>
      <p:grpSp>
        <p:nvGrpSpPr>
          <p:cNvPr id="20" name="Nhóm 19">
            <a:extLst>
              <a:ext uri="{FF2B5EF4-FFF2-40B4-BE49-F238E27FC236}">
                <a16:creationId xmlns:a16="http://schemas.microsoft.com/office/drawing/2014/main" id="{F83C8034-8BA0-6027-9192-376B492D4208}"/>
              </a:ext>
            </a:extLst>
          </p:cNvPr>
          <p:cNvGrpSpPr/>
          <p:nvPr/>
        </p:nvGrpSpPr>
        <p:grpSpPr>
          <a:xfrm>
            <a:off x="-70641" y="-340250"/>
            <a:ext cx="8479145" cy="2311926"/>
            <a:chOff x="-70641" y="-340250"/>
            <a:chExt cx="12129291" cy="2311926"/>
          </a:xfrm>
        </p:grpSpPr>
        <p:sp>
          <p:nvSpPr>
            <p:cNvPr id="15" name="Hình chữ nhật: Góc Tròn 14">
              <a:extLst>
                <a:ext uri="{FF2B5EF4-FFF2-40B4-BE49-F238E27FC236}">
                  <a16:creationId xmlns:a16="http://schemas.microsoft.com/office/drawing/2014/main" id="{11943AE1-753E-8E22-96BD-2970075468A6}"/>
                </a:ext>
              </a:extLst>
            </p:cNvPr>
            <p:cNvSpPr/>
            <p:nvPr/>
          </p:nvSpPr>
          <p:spPr>
            <a:xfrm>
              <a:off x="237014" y="158930"/>
              <a:ext cx="11821636" cy="1812746"/>
            </a:xfrm>
            <a:custGeom>
              <a:avLst/>
              <a:gdLst>
                <a:gd name="connsiteX0" fmla="*/ 0 w 8264075"/>
                <a:gd name="connsiteY0" fmla="*/ 302130 h 1812746"/>
                <a:gd name="connsiteX1" fmla="*/ 302130 w 8264075"/>
                <a:gd name="connsiteY1" fmla="*/ 0 h 1812746"/>
                <a:gd name="connsiteX2" fmla="*/ 921879 w 8264075"/>
                <a:gd name="connsiteY2" fmla="*/ 0 h 1812746"/>
                <a:gd name="connsiteX3" fmla="*/ 1771422 w 8264075"/>
                <a:gd name="connsiteY3" fmla="*/ 0 h 1812746"/>
                <a:gd name="connsiteX4" fmla="*/ 2237974 w 8264075"/>
                <a:gd name="connsiteY4" fmla="*/ 0 h 1812746"/>
                <a:gd name="connsiteX5" fmla="*/ 2781125 w 8264075"/>
                <a:gd name="connsiteY5" fmla="*/ 0 h 1812746"/>
                <a:gd name="connsiteX6" fmla="*/ 3247677 w 8264075"/>
                <a:gd name="connsiteY6" fmla="*/ 0 h 1812746"/>
                <a:gd name="connsiteX7" fmla="*/ 4020622 w 8264075"/>
                <a:gd name="connsiteY7" fmla="*/ 0 h 1812746"/>
                <a:gd name="connsiteX8" fmla="*/ 4870165 w 8264075"/>
                <a:gd name="connsiteY8" fmla="*/ 0 h 1812746"/>
                <a:gd name="connsiteX9" fmla="*/ 5336717 w 8264075"/>
                <a:gd name="connsiteY9" fmla="*/ 0 h 1812746"/>
                <a:gd name="connsiteX10" fmla="*/ 5879868 w 8264075"/>
                <a:gd name="connsiteY10" fmla="*/ 0 h 1812746"/>
                <a:gd name="connsiteX11" fmla="*/ 6652813 w 8264075"/>
                <a:gd name="connsiteY11" fmla="*/ 0 h 1812746"/>
                <a:gd name="connsiteX12" fmla="*/ 7272562 w 8264075"/>
                <a:gd name="connsiteY12" fmla="*/ 0 h 1812746"/>
                <a:gd name="connsiteX13" fmla="*/ 7961945 w 8264075"/>
                <a:gd name="connsiteY13" fmla="*/ 0 h 1812746"/>
                <a:gd name="connsiteX14" fmla="*/ 8264075 w 8264075"/>
                <a:gd name="connsiteY14" fmla="*/ 302130 h 1812746"/>
                <a:gd name="connsiteX15" fmla="*/ 8264075 w 8264075"/>
                <a:gd name="connsiteY15" fmla="*/ 930543 h 1812746"/>
                <a:gd name="connsiteX16" fmla="*/ 8264075 w 8264075"/>
                <a:gd name="connsiteY16" fmla="*/ 1510616 h 1812746"/>
                <a:gd name="connsiteX17" fmla="*/ 7961945 w 8264075"/>
                <a:gd name="connsiteY17" fmla="*/ 1812746 h 1812746"/>
                <a:gd name="connsiteX18" fmla="*/ 7112402 w 8264075"/>
                <a:gd name="connsiteY18" fmla="*/ 1812746 h 1812746"/>
                <a:gd name="connsiteX19" fmla="*/ 6645850 w 8264075"/>
                <a:gd name="connsiteY19" fmla="*/ 1812746 h 1812746"/>
                <a:gd name="connsiteX20" fmla="*/ 5949503 w 8264075"/>
                <a:gd name="connsiteY20" fmla="*/ 1812746 h 1812746"/>
                <a:gd name="connsiteX21" fmla="*/ 5099960 w 8264075"/>
                <a:gd name="connsiteY21" fmla="*/ 1812746 h 1812746"/>
                <a:gd name="connsiteX22" fmla="*/ 4403613 w 8264075"/>
                <a:gd name="connsiteY22" fmla="*/ 1812746 h 1812746"/>
                <a:gd name="connsiteX23" fmla="*/ 3630668 w 8264075"/>
                <a:gd name="connsiteY23" fmla="*/ 1812746 h 1812746"/>
                <a:gd name="connsiteX24" fmla="*/ 3010919 w 8264075"/>
                <a:gd name="connsiteY24" fmla="*/ 1812746 h 1812746"/>
                <a:gd name="connsiteX25" fmla="*/ 2237974 w 8264075"/>
                <a:gd name="connsiteY25" fmla="*/ 1812746 h 1812746"/>
                <a:gd name="connsiteX26" fmla="*/ 1771422 w 8264075"/>
                <a:gd name="connsiteY26" fmla="*/ 1812746 h 1812746"/>
                <a:gd name="connsiteX27" fmla="*/ 1304869 w 8264075"/>
                <a:gd name="connsiteY27" fmla="*/ 1812746 h 1812746"/>
                <a:gd name="connsiteX28" fmla="*/ 302130 w 8264075"/>
                <a:gd name="connsiteY28" fmla="*/ 1812746 h 1812746"/>
                <a:gd name="connsiteX29" fmla="*/ 0 w 8264075"/>
                <a:gd name="connsiteY29" fmla="*/ 1510616 h 1812746"/>
                <a:gd name="connsiteX30" fmla="*/ 0 w 8264075"/>
                <a:gd name="connsiteY30" fmla="*/ 906373 h 1812746"/>
                <a:gd name="connsiteX31" fmla="*/ 0 w 8264075"/>
                <a:gd name="connsiteY31" fmla="*/ 302130 h 181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264075" h="1812746" fill="none" extrusionOk="0">
                  <a:moveTo>
                    <a:pt x="0" y="302130"/>
                  </a:moveTo>
                  <a:cubicBezTo>
                    <a:pt x="6077" y="134018"/>
                    <a:pt x="97278" y="-4711"/>
                    <a:pt x="302130" y="0"/>
                  </a:cubicBezTo>
                  <a:cubicBezTo>
                    <a:pt x="535130" y="-28780"/>
                    <a:pt x="673258" y="-25639"/>
                    <a:pt x="921879" y="0"/>
                  </a:cubicBezTo>
                  <a:cubicBezTo>
                    <a:pt x="1170500" y="25639"/>
                    <a:pt x="1455579" y="-33545"/>
                    <a:pt x="1771422" y="0"/>
                  </a:cubicBezTo>
                  <a:cubicBezTo>
                    <a:pt x="2087265" y="33545"/>
                    <a:pt x="2101229" y="-17717"/>
                    <a:pt x="2237974" y="0"/>
                  </a:cubicBezTo>
                  <a:cubicBezTo>
                    <a:pt x="2374719" y="17717"/>
                    <a:pt x="2598700" y="-6553"/>
                    <a:pt x="2781125" y="0"/>
                  </a:cubicBezTo>
                  <a:cubicBezTo>
                    <a:pt x="2963550" y="6553"/>
                    <a:pt x="3054926" y="21137"/>
                    <a:pt x="3247677" y="0"/>
                  </a:cubicBezTo>
                  <a:cubicBezTo>
                    <a:pt x="3440428" y="-21137"/>
                    <a:pt x="3857430" y="-36188"/>
                    <a:pt x="4020622" y="0"/>
                  </a:cubicBezTo>
                  <a:cubicBezTo>
                    <a:pt x="4183814" y="36188"/>
                    <a:pt x="4461066" y="-11729"/>
                    <a:pt x="4870165" y="0"/>
                  </a:cubicBezTo>
                  <a:cubicBezTo>
                    <a:pt x="5279264" y="11729"/>
                    <a:pt x="5124574" y="4840"/>
                    <a:pt x="5336717" y="0"/>
                  </a:cubicBezTo>
                  <a:cubicBezTo>
                    <a:pt x="5548860" y="-4840"/>
                    <a:pt x="5668467" y="-4214"/>
                    <a:pt x="5879868" y="0"/>
                  </a:cubicBezTo>
                  <a:cubicBezTo>
                    <a:pt x="6091269" y="4214"/>
                    <a:pt x="6279389" y="121"/>
                    <a:pt x="6652813" y="0"/>
                  </a:cubicBezTo>
                  <a:cubicBezTo>
                    <a:pt x="7026237" y="-121"/>
                    <a:pt x="7048724" y="18109"/>
                    <a:pt x="7272562" y="0"/>
                  </a:cubicBezTo>
                  <a:cubicBezTo>
                    <a:pt x="7496400" y="-18109"/>
                    <a:pt x="7724517" y="10400"/>
                    <a:pt x="7961945" y="0"/>
                  </a:cubicBezTo>
                  <a:cubicBezTo>
                    <a:pt x="8122468" y="2060"/>
                    <a:pt x="8265984" y="113826"/>
                    <a:pt x="8264075" y="302130"/>
                  </a:cubicBezTo>
                  <a:cubicBezTo>
                    <a:pt x="8235213" y="611839"/>
                    <a:pt x="8294644" y="735536"/>
                    <a:pt x="8264075" y="930543"/>
                  </a:cubicBezTo>
                  <a:cubicBezTo>
                    <a:pt x="8233506" y="1125550"/>
                    <a:pt x="8278532" y="1300902"/>
                    <a:pt x="8264075" y="1510616"/>
                  </a:cubicBezTo>
                  <a:cubicBezTo>
                    <a:pt x="8262890" y="1669651"/>
                    <a:pt x="8106726" y="1826680"/>
                    <a:pt x="7961945" y="1812746"/>
                  </a:cubicBezTo>
                  <a:cubicBezTo>
                    <a:pt x="7585021" y="1845385"/>
                    <a:pt x="7514998" y="1850104"/>
                    <a:pt x="7112402" y="1812746"/>
                  </a:cubicBezTo>
                  <a:cubicBezTo>
                    <a:pt x="6709806" y="1775388"/>
                    <a:pt x="6805992" y="1800609"/>
                    <a:pt x="6645850" y="1812746"/>
                  </a:cubicBezTo>
                  <a:cubicBezTo>
                    <a:pt x="6485708" y="1824883"/>
                    <a:pt x="6168706" y="1793557"/>
                    <a:pt x="5949503" y="1812746"/>
                  </a:cubicBezTo>
                  <a:cubicBezTo>
                    <a:pt x="5730300" y="1831935"/>
                    <a:pt x="5479389" y="1817037"/>
                    <a:pt x="5099960" y="1812746"/>
                  </a:cubicBezTo>
                  <a:cubicBezTo>
                    <a:pt x="4720531" y="1808455"/>
                    <a:pt x="4713795" y="1846624"/>
                    <a:pt x="4403613" y="1812746"/>
                  </a:cubicBezTo>
                  <a:cubicBezTo>
                    <a:pt x="4093431" y="1778868"/>
                    <a:pt x="3846502" y="1817708"/>
                    <a:pt x="3630668" y="1812746"/>
                  </a:cubicBezTo>
                  <a:cubicBezTo>
                    <a:pt x="3414835" y="1807784"/>
                    <a:pt x="3180058" y="1807254"/>
                    <a:pt x="3010919" y="1812746"/>
                  </a:cubicBezTo>
                  <a:cubicBezTo>
                    <a:pt x="2841780" y="1818238"/>
                    <a:pt x="2611280" y="1846700"/>
                    <a:pt x="2237974" y="1812746"/>
                  </a:cubicBezTo>
                  <a:cubicBezTo>
                    <a:pt x="1864668" y="1778792"/>
                    <a:pt x="1872506" y="1790890"/>
                    <a:pt x="1771422" y="1812746"/>
                  </a:cubicBezTo>
                  <a:cubicBezTo>
                    <a:pt x="1670338" y="1834602"/>
                    <a:pt x="1429597" y="1829133"/>
                    <a:pt x="1304869" y="1812746"/>
                  </a:cubicBezTo>
                  <a:cubicBezTo>
                    <a:pt x="1180141" y="1796359"/>
                    <a:pt x="786047" y="1798259"/>
                    <a:pt x="302130" y="1812746"/>
                  </a:cubicBezTo>
                  <a:cubicBezTo>
                    <a:pt x="153382" y="1824894"/>
                    <a:pt x="29921" y="1697849"/>
                    <a:pt x="0" y="1510616"/>
                  </a:cubicBezTo>
                  <a:cubicBezTo>
                    <a:pt x="14823" y="1236387"/>
                    <a:pt x="-18199" y="1068333"/>
                    <a:pt x="0" y="906373"/>
                  </a:cubicBezTo>
                  <a:cubicBezTo>
                    <a:pt x="18199" y="744413"/>
                    <a:pt x="-24577" y="592629"/>
                    <a:pt x="0" y="302130"/>
                  </a:cubicBezTo>
                  <a:close/>
                </a:path>
                <a:path w="8264075" h="1812746" stroke="0" extrusionOk="0">
                  <a:moveTo>
                    <a:pt x="0" y="302130"/>
                  </a:moveTo>
                  <a:cubicBezTo>
                    <a:pt x="31620" y="146654"/>
                    <a:pt x="130976" y="-24719"/>
                    <a:pt x="302130" y="0"/>
                  </a:cubicBezTo>
                  <a:cubicBezTo>
                    <a:pt x="448136" y="3789"/>
                    <a:pt x="667728" y="24375"/>
                    <a:pt x="845281" y="0"/>
                  </a:cubicBezTo>
                  <a:cubicBezTo>
                    <a:pt x="1022834" y="-24375"/>
                    <a:pt x="1271203" y="3725"/>
                    <a:pt x="1388431" y="0"/>
                  </a:cubicBezTo>
                  <a:cubicBezTo>
                    <a:pt x="1505659" y="-3725"/>
                    <a:pt x="1944677" y="-23011"/>
                    <a:pt x="2161376" y="0"/>
                  </a:cubicBezTo>
                  <a:cubicBezTo>
                    <a:pt x="2378076" y="23011"/>
                    <a:pt x="2673332" y="29175"/>
                    <a:pt x="3010919" y="0"/>
                  </a:cubicBezTo>
                  <a:cubicBezTo>
                    <a:pt x="3348506" y="-29175"/>
                    <a:pt x="3462865" y="-5565"/>
                    <a:pt x="3707266" y="0"/>
                  </a:cubicBezTo>
                  <a:cubicBezTo>
                    <a:pt x="3951667" y="5565"/>
                    <a:pt x="4105897" y="-7679"/>
                    <a:pt x="4327015" y="0"/>
                  </a:cubicBezTo>
                  <a:cubicBezTo>
                    <a:pt x="4548133" y="7679"/>
                    <a:pt x="4654507" y="-15824"/>
                    <a:pt x="4793567" y="0"/>
                  </a:cubicBezTo>
                  <a:cubicBezTo>
                    <a:pt x="4932627" y="15824"/>
                    <a:pt x="5258483" y="354"/>
                    <a:pt x="5489914" y="0"/>
                  </a:cubicBezTo>
                  <a:cubicBezTo>
                    <a:pt x="5721345" y="-354"/>
                    <a:pt x="5927973" y="-30522"/>
                    <a:pt x="6186261" y="0"/>
                  </a:cubicBezTo>
                  <a:cubicBezTo>
                    <a:pt x="6444549" y="30522"/>
                    <a:pt x="6613192" y="7311"/>
                    <a:pt x="6729411" y="0"/>
                  </a:cubicBezTo>
                  <a:cubicBezTo>
                    <a:pt x="6845630" y="-7311"/>
                    <a:pt x="6976058" y="-5613"/>
                    <a:pt x="7195964" y="0"/>
                  </a:cubicBezTo>
                  <a:cubicBezTo>
                    <a:pt x="7415870" y="5613"/>
                    <a:pt x="7787050" y="-24945"/>
                    <a:pt x="7961945" y="0"/>
                  </a:cubicBezTo>
                  <a:cubicBezTo>
                    <a:pt x="8124159" y="1080"/>
                    <a:pt x="8237201" y="148306"/>
                    <a:pt x="8264075" y="302130"/>
                  </a:cubicBezTo>
                  <a:cubicBezTo>
                    <a:pt x="8293441" y="602775"/>
                    <a:pt x="8272302" y="773661"/>
                    <a:pt x="8264075" y="930543"/>
                  </a:cubicBezTo>
                  <a:cubicBezTo>
                    <a:pt x="8255848" y="1087425"/>
                    <a:pt x="8275135" y="1298801"/>
                    <a:pt x="8264075" y="1510616"/>
                  </a:cubicBezTo>
                  <a:cubicBezTo>
                    <a:pt x="8302265" y="1689477"/>
                    <a:pt x="8113270" y="1809564"/>
                    <a:pt x="7961945" y="1812746"/>
                  </a:cubicBezTo>
                  <a:cubicBezTo>
                    <a:pt x="7560787" y="1804559"/>
                    <a:pt x="7297361" y="1798790"/>
                    <a:pt x="7112402" y="1812746"/>
                  </a:cubicBezTo>
                  <a:cubicBezTo>
                    <a:pt x="6927443" y="1826702"/>
                    <a:pt x="6552245" y="1852429"/>
                    <a:pt x="6262859" y="1812746"/>
                  </a:cubicBezTo>
                  <a:cubicBezTo>
                    <a:pt x="5973473" y="1773063"/>
                    <a:pt x="5855627" y="1837727"/>
                    <a:pt x="5719708" y="1812746"/>
                  </a:cubicBezTo>
                  <a:cubicBezTo>
                    <a:pt x="5583789" y="1787765"/>
                    <a:pt x="5150063" y="1781033"/>
                    <a:pt x="4946763" y="1812746"/>
                  </a:cubicBezTo>
                  <a:cubicBezTo>
                    <a:pt x="4743464" y="1844459"/>
                    <a:pt x="4614330" y="1825446"/>
                    <a:pt x="4480211" y="1812746"/>
                  </a:cubicBezTo>
                  <a:cubicBezTo>
                    <a:pt x="4346092" y="1800046"/>
                    <a:pt x="3851688" y="1780404"/>
                    <a:pt x="3630668" y="1812746"/>
                  </a:cubicBezTo>
                  <a:cubicBezTo>
                    <a:pt x="3409648" y="1845088"/>
                    <a:pt x="3231103" y="1807330"/>
                    <a:pt x="2934321" y="1812746"/>
                  </a:cubicBezTo>
                  <a:cubicBezTo>
                    <a:pt x="2637539" y="1818162"/>
                    <a:pt x="2500870" y="1780737"/>
                    <a:pt x="2161376" y="1812746"/>
                  </a:cubicBezTo>
                  <a:cubicBezTo>
                    <a:pt x="1821882" y="1844755"/>
                    <a:pt x="1734885" y="1829826"/>
                    <a:pt x="1541627" y="1812746"/>
                  </a:cubicBezTo>
                  <a:cubicBezTo>
                    <a:pt x="1348369" y="1795666"/>
                    <a:pt x="636547" y="1842972"/>
                    <a:pt x="302130" y="1812746"/>
                  </a:cubicBezTo>
                  <a:cubicBezTo>
                    <a:pt x="132208" y="1807148"/>
                    <a:pt x="-22016" y="1686899"/>
                    <a:pt x="0" y="1510616"/>
                  </a:cubicBezTo>
                  <a:cubicBezTo>
                    <a:pt x="3541" y="1254194"/>
                    <a:pt x="-13436" y="1051073"/>
                    <a:pt x="0" y="894288"/>
                  </a:cubicBezTo>
                  <a:cubicBezTo>
                    <a:pt x="13436" y="737503"/>
                    <a:pt x="-16495" y="498202"/>
                    <a:pt x="0" y="302130"/>
                  </a:cubicBezTo>
                  <a:close/>
                </a:path>
              </a:pathLst>
            </a:custGeom>
            <a:ln w="38100">
              <a:solidFill>
                <a:srgbClr val="925743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22430955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6" name="Hình ảnh 15">
              <a:extLst>
                <a:ext uri="{FF2B5EF4-FFF2-40B4-BE49-F238E27FC236}">
                  <a16:creationId xmlns:a16="http://schemas.microsoft.com/office/drawing/2014/main" id="{194A0CC3-2A99-15C5-958E-1BAC2D6288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481" b="42963" l="56250" r="76302">
                          <a14:foregroundMark x1="56302" y1="25648" x2="56302" y2="25648"/>
                          <a14:foregroundMark x1="69531" y1="2778" x2="66302" y2="8519"/>
                          <a14:foregroundMark x1="69948" y1="1574" x2="69948" y2="1574"/>
                          <a14:foregroundMark x1="63281" y1="42963" x2="63281" y2="429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71" r="21051" b="52719"/>
            <a:stretch/>
          </p:blipFill>
          <p:spPr>
            <a:xfrm>
              <a:off x="-70641" y="-340250"/>
              <a:ext cx="1390092" cy="1482558"/>
            </a:xfrm>
            <a:prstGeom prst="rect">
              <a:avLst/>
            </a:prstGeom>
          </p:spPr>
        </p:pic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5F686DCE-1628-5A37-28F1-9CA28291A0F6}"/>
                </a:ext>
              </a:extLst>
            </p:cNvPr>
            <p:cNvSpPr txBox="1"/>
            <p:nvPr/>
          </p:nvSpPr>
          <p:spPr>
            <a:xfrm>
              <a:off x="1303108" y="105033"/>
              <a:ext cx="101314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Lan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thích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xem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phim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dị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71A29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phòng</a:t>
              </a:r>
              <a:r>
                <a:rPr lang="en-US" sz="4000" b="1" dirty="0">
                  <a:solidFill>
                    <a:srgbClr val="C71A2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71A2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DAE47ABF-F106-7A4A-71E0-3A8B7505182B}"/>
              </a:ext>
            </a:extLst>
          </p:cNvPr>
          <p:cNvGrpSpPr/>
          <p:nvPr/>
        </p:nvGrpSpPr>
        <p:grpSpPr>
          <a:xfrm>
            <a:off x="-67251" y="2060660"/>
            <a:ext cx="5415529" cy="3958123"/>
            <a:chOff x="-67251" y="2060660"/>
            <a:chExt cx="5415529" cy="3958123"/>
          </a:xfrm>
        </p:grpSpPr>
        <p:sp>
          <p:nvSpPr>
            <p:cNvPr id="18" name="Hình chữ nhật: Góc Tròn 17">
              <a:extLst>
                <a:ext uri="{FF2B5EF4-FFF2-40B4-BE49-F238E27FC236}">
                  <a16:creationId xmlns:a16="http://schemas.microsoft.com/office/drawing/2014/main" id="{CEA08884-9EF7-BC4C-5862-552954B2665B}"/>
                </a:ext>
              </a:extLst>
            </p:cNvPr>
            <p:cNvSpPr/>
            <p:nvPr/>
          </p:nvSpPr>
          <p:spPr>
            <a:xfrm>
              <a:off x="137000" y="2060660"/>
              <a:ext cx="5057775" cy="3732931"/>
            </a:xfrm>
            <a:custGeom>
              <a:avLst/>
              <a:gdLst>
                <a:gd name="connsiteX0" fmla="*/ 0 w 5057775"/>
                <a:gd name="connsiteY0" fmla="*/ 622168 h 3732931"/>
                <a:gd name="connsiteX1" fmla="*/ 622168 w 5057775"/>
                <a:gd name="connsiteY1" fmla="*/ 0 h 3732931"/>
                <a:gd name="connsiteX2" fmla="*/ 4435607 w 5057775"/>
                <a:gd name="connsiteY2" fmla="*/ 0 h 3732931"/>
                <a:gd name="connsiteX3" fmla="*/ 5057775 w 5057775"/>
                <a:gd name="connsiteY3" fmla="*/ 622168 h 3732931"/>
                <a:gd name="connsiteX4" fmla="*/ 5057775 w 5057775"/>
                <a:gd name="connsiteY4" fmla="*/ 3110763 h 3732931"/>
                <a:gd name="connsiteX5" fmla="*/ 4435607 w 5057775"/>
                <a:gd name="connsiteY5" fmla="*/ 3732931 h 3732931"/>
                <a:gd name="connsiteX6" fmla="*/ 622168 w 5057775"/>
                <a:gd name="connsiteY6" fmla="*/ 3732931 h 3732931"/>
                <a:gd name="connsiteX7" fmla="*/ 0 w 5057775"/>
                <a:gd name="connsiteY7" fmla="*/ 3110763 h 3732931"/>
                <a:gd name="connsiteX8" fmla="*/ 0 w 5057775"/>
                <a:gd name="connsiteY8" fmla="*/ 622168 h 373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57775" h="3732931" fill="none" extrusionOk="0">
                  <a:moveTo>
                    <a:pt x="0" y="622168"/>
                  </a:moveTo>
                  <a:cubicBezTo>
                    <a:pt x="-13565" y="304658"/>
                    <a:pt x="342768" y="15365"/>
                    <a:pt x="622168" y="0"/>
                  </a:cubicBezTo>
                  <a:cubicBezTo>
                    <a:pt x="1434549" y="-80614"/>
                    <a:pt x="3492369" y="110273"/>
                    <a:pt x="4435607" y="0"/>
                  </a:cubicBezTo>
                  <a:cubicBezTo>
                    <a:pt x="4829125" y="-18135"/>
                    <a:pt x="5068161" y="260514"/>
                    <a:pt x="5057775" y="622168"/>
                  </a:cubicBezTo>
                  <a:cubicBezTo>
                    <a:pt x="5158114" y="893458"/>
                    <a:pt x="4960722" y="1968602"/>
                    <a:pt x="5057775" y="3110763"/>
                  </a:cubicBezTo>
                  <a:cubicBezTo>
                    <a:pt x="5070033" y="3457512"/>
                    <a:pt x="4798289" y="3739308"/>
                    <a:pt x="4435607" y="3732931"/>
                  </a:cubicBezTo>
                  <a:cubicBezTo>
                    <a:pt x="3416585" y="3836706"/>
                    <a:pt x="1271612" y="3717806"/>
                    <a:pt x="622168" y="3732931"/>
                  </a:cubicBezTo>
                  <a:cubicBezTo>
                    <a:pt x="267411" y="3725792"/>
                    <a:pt x="9849" y="3453356"/>
                    <a:pt x="0" y="3110763"/>
                  </a:cubicBezTo>
                  <a:cubicBezTo>
                    <a:pt x="-55249" y="2347472"/>
                    <a:pt x="88465" y="1616359"/>
                    <a:pt x="0" y="622168"/>
                  </a:cubicBezTo>
                  <a:close/>
                </a:path>
                <a:path w="5057775" h="3732931" stroke="0" extrusionOk="0">
                  <a:moveTo>
                    <a:pt x="0" y="622168"/>
                  </a:moveTo>
                  <a:cubicBezTo>
                    <a:pt x="15505" y="223941"/>
                    <a:pt x="286902" y="58842"/>
                    <a:pt x="622168" y="0"/>
                  </a:cubicBezTo>
                  <a:cubicBezTo>
                    <a:pt x="1680909" y="-62017"/>
                    <a:pt x="3597091" y="121337"/>
                    <a:pt x="4435607" y="0"/>
                  </a:cubicBezTo>
                  <a:cubicBezTo>
                    <a:pt x="4766493" y="-61524"/>
                    <a:pt x="5047614" y="302425"/>
                    <a:pt x="5057775" y="622168"/>
                  </a:cubicBezTo>
                  <a:cubicBezTo>
                    <a:pt x="4994271" y="1562354"/>
                    <a:pt x="5196915" y="2172610"/>
                    <a:pt x="5057775" y="3110763"/>
                  </a:cubicBezTo>
                  <a:cubicBezTo>
                    <a:pt x="5070243" y="3502155"/>
                    <a:pt x="4800475" y="3718014"/>
                    <a:pt x="4435607" y="3732931"/>
                  </a:cubicBezTo>
                  <a:cubicBezTo>
                    <a:pt x="4004385" y="3852012"/>
                    <a:pt x="1031407" y="3634237"/>
                    <a:pt x="622168" y="3732931"/>
                  </a:cubicBezTo>
                  <a:cubicBezTo>
                    <a:pt x="281367" y="3748888"/>
                    <a:pt x="62252" y="3481454"/>
                    <a:pt x="0" y="3110763"/>
                  </a:cubicBezTo>
                  <a:cubicBezTo>
                    <a:pt x="-76736" y="2745094"/>
                    <a:pt x="-9177" y="1421755"/>
                    <a:pt x="0" y="622168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rgbClr val="C00000"/>
              </a:solidFill>
              <a:extLst>
                <a:ext uri="{C807C97D-BFC1-408E-A445-0C87EB9F89A2}">
                  <ask:lineSketchStyleProps xmlns:ask="http://schemas.microsoft.com/office/drawing/2018/sketchyshapes" sd="152784654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9" name="Hộp Văn bản 18">
              <a:extLst>
                <a:ext uri="{FF2B5EF4-FFF2-40B4-BE49-F238E27FC236}">
                  <a16:creationId xmlns:a16="http://schemas.microsoft.com/office/drawing/2014/main" id="{37F3B3A3-CBF6-92D9-2501-A0B9C8D50CFF}"/>
                </a:ext>
              </a:extLst>
            </p:cNvPr>
            <p:cNvSpPr txBox="1"/>
            <p:nvPr/>
          </p:nvSpPr>
          <p:spPr>
            <a:xfrm>
              <a:off x="-67251" y="2102817"/>
              <a:ext cx="5415529" cy="3915966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Khuyên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Lan</a:t>
              </a: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xem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nhiều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phim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dị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như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vậy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</a:t>
              </a:r>
              <a:r>
                <a:rPr lang="en-US" sz="32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ì </a:t>
              </a:r>
              <a:r>
                <a:rPr lang="vi-VN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xem phim đáng sợ khiến bạn cảm thấy sợ hãi và nhạy cảm hơn. Thần kinh sẽ luôn trong trạng thái cảnh giác, lo sợ.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Nhóm 24">
            <a:extLst>
              <a:ext uri="{FF2B5EF4-FFF2-40B4-BE49-F238E27FC236}">
                <a16:creationId xmlns:a16="http://schemas.microsoft.com/office/drawing/2014/main" id="{A0AD6321-D269-C517-E5DD-D4E157548A42}"/>
              </a:ext>
            </a:extLst>
          </p:cNvPr>
          <p:cNvGrpSpPr/>
          <p:nvPr/>
        </p:nvGrpSpPr>
        <p:grpSpPr>
          <a:xfrm>
            <a:off x="4472161" y="2844028"/>
            <a:ext cx="3652378" cy="3903729"/>
            <a:chOff x="-4423903" y="2165146"/>
            <a:chExt cx="4353262" cy="4692854"/>
          </a:xfrm>
        </p:grpSpPr>
        <p:pic>
          <p:nvPicPr>
            <p:cNvPr id="26" name="Hình ảnh 25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BF0CF5C3-2B6F-A96B-1569-16D9CD2EFA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34661" r="71031">
                          <a14:backgroundMark x1="57448" y1="63056" x2="57448" y2="63056"/>
                          <a14:backgroundMark x1="57760" y1="63056" x2="57760" y2="6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41" t="5174" r="29366" b="7263"/>
            <a:stretch/>
          </p:blipFill>
          <p:spPr>
            <a:xfrm flipH="1">
              <a:off x="-4423903" y="2165146"/>
              <a:ext cx="3476979" cy="4692854"/>
            </a:xfrm>
            <a:prstGeom prst="rect">
              <a:avLst/>
            </a:prstGeom>
          </p:spPr>
        </p:pic>
        <p:pic>
          <p:nvPicPr>
            <p:cNvPr id="27" name="Hình ảnh 26">
              <a:extLst>
                <a:ext uri="{FF2B5EF4-FFF2-40B4-BE49-F238E27FC236}">
                  <a16:creationId xmlns:a16="http://schemas.microsoft.com/office/drawing/2014/main" id="{D9918338-F3B3-C1D6-F55C-6185C6E269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444" b="94352" l="55521" r="84375">
                          <a14:foregroundMark x1="55781" y1="70370" x2="55781" y2="70370"/>
                          <a14:foregroundMark x1="55521" y1="79815" x2="55521" y2="7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65" t="43958" r="15977"/>
            <a:stretch/>
          </p:blipFill>
          <p:spPr>
            <a:xfrm>
              <a:off x="-2447110" y="3641273"/>
              <a:ext cx="2376469" cy="2358929"/>
            </a:xfrm>
            <a:prstGeom prst="rect">
              <a:avLst/>
            </a:prstGeom>
          </p:spPr>
        </p:pic>
      </p:grp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2108D13C-88BE-7292-E1A8-8DCE46F874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440980" y="5082982"/>
            <a:ext cx="799961" cy="853173"/>
          </a:xfrm>
          <a:prstGeom prst="rect">
            <a:avLst/>
          </a:prstGeom>
        </p:spPr>
      </p:pic>
      <p:grpSp>
        <p:nvGrpSpPr>
          <p:cNvPr id="14" name="Nhóm 13">
            <a:extLst>
              <a:ext uri="{FF2B5EF4-FFF2-40B4-BE49-F238E27FC236}">
                <a16:creationId xmlns:a16="http://schemas.microsoft.com/office/drawing/2014/main" id="{5D2E76A9-C614-99BC-076C-E7C1FE2E8A8B}"/>
              </a:ext>
            </a:extLst>
          </p:cNvPr>
          <p:cNvGrpSpPr/>
          <p:nvPr/>
        </p:nvGrpSpPr>
        <p:grpSpPr>
          <a:xfrm>
            <a:off x="-4208533" y="2783474"/>
            <a:ext cx="3652378" cy="3903729"/>
            <a:chOff x="-4423903" y="2165146"/>
            <a:chExt cx="4353262" cy="4692854"/>
          </a:xfrm>
        </p:grpSpPr>
        <p:pic>
          <p:nvPicPr>
            <p:cNvPr id="7" name="Hình ảnh 6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B7E7C996-FD0C-CEE2-F7D2-1568F730C7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34661" r="71031">
                          <a14:backgroundMark x1="57448" y1="63056" x2="57448" y2="63056"/>
                          <a14:backgroundMark x1="57760" y1="63056" x2="57760" y2="63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41" t="5174" r="29366" b="7263"/>
            <a:stretch/>
          </p:blipFill>
          <p:spPr>
            <a:xfrm flipH="1">
              <a:off x="-4423903" y="2165146"/>
              <a:ext cx="3476979" cy="4692854"/>
            </a:xfrm>
            <a:prstGeom prst="rect">
              <a:avLst/>
            </a:prstGeom>
          </p:spPr>
        </p:pic>
        <p:pic>
          <p:nvPicPr>
            <p:cNvPr id="6" name="Hình ảnh 5">
              <a:extLst>
                <a:ext uri="{FF2B5EF4-FFF2-40B4-BE49-F238E27FC236}">
                  <a16:creationId xmlns:a16="http://schemas.microsoft.com/office/drawing/2014/main" id="{F0D9539D-DEDB-D0E2-2C73-19AA531BD2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9444" b="94352" l="55521" r="84375">
                          <a14:foregroundMark x1="55781" y1="70370" x2="55781" y2="70370"/>
                          <a14:foregroundMark x1="55521" y1="79815" x2="55521" y2="7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65" t="43958" r="15977"/>
            <a:stretch/>
          </p:blipFill>
          <p:spPr>
            <a:xfrm>
              <a:off x="-2447110" y="3641273"/>
              <a:ext cx="2376469" cy="2358929"/>
            </a:xfrm>
            <a:prstGeom prst="rect">
              <a:avLst/>
            </a:prstGeom>
          </p:spPr>
        </p:pic>
      </p:grpSp>
      <p:pic>
        <p:nvPicPr>
          <p:cNvPr id="8" name="Hình ảnh 7" descr="Ảnh có chứa búp bê, đồ chơi, đồ họa véc-tơ&#10;&#10;Mô tả được tạo tự động">
            <a:extLst>
              <a:ext uri="{FF2B5EF4-FFF2-40B4-BE49-F238E27FC236}">
                <a16:creationId xmlns:a16="http://schemas.microsoft.com/office/drawing/2014/main" id="{7EC62A66-2C20-4E01-EE20-90AAAB8305B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3026" r="272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9736"/>
          <a:stretch/>
        </p:blipFill>
        <p:spPr>
          <a:xfrm>
            <a:off x="8480178" y="1488976"/>
            <a:ext cx="1953395" cy="3630699"/>
          </a:xfrm>
          <a:prstGeom prst="rect">
            <a:avLst/>
          </a:prstGeom>
        </p:spPr>
      </p:pic>
      <p:pic>
        <p:nvPicPr>
          <p:cNvPr id="9" name="Hình ảnh 8" descr="Ảnh có chứa búp bê, đồ chơi, đồ họa véc-tơ&#10;&#10;Mô tả được tạo tự động">
            <a:extLst>
              <a:ext uri="{FF2B5EF4-FFF2-40B4-BE49-F238E27FC236}">
                <a16:creationId xmlns:a16="http://schemas.microsoft.com/office/drawing/2014/main" id="{5D0B42D4-7390-8FF8-3120-D718FF0876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9815" l="37604" r="98906">
                        <a14:foregroundMark x1="94635" y1="32963" x2="93333" y2="31944"/>
                        <a14:foregroundMark x1="94635" y1="50556" x2="92969" y2="50278"/>
                        <a14:foregroundMark x1="84896" y1="62037" x2="82135" y2="68889"/>
                        <a14:foregroundMark x1="89115" y1="67593" x2="92031" y2="83241"/>
                        <a14:foregroundMark x1="95885" y1="87870" x2="94063" y2="74722"/>
                        <a14:foregroundMark x1="89635" y1="69537" x2="93542" y2="78981"/>
                        <a14:foregroundMark x1="88906" y1="94352" x2="90417" y2="98981"/>
                        <a14:foregroundMark x1="93125" y1="69537" x2="95729" y2="91759"/>
                        <a14:foregroundMark x1="87083" y1="98981" x2="87656" y2="99907"/>
                        <a14:foregroundMark x1="99010" y1="78333" x2="98490" y2="80926"/>
                        <a14:foregroundMark x1="70365" y1="98611" x2="64635" y2="94074"/>
                        <a14:foregroundMark x1="43333" y1="35185" x2="45000" y2="54537"/>
                        <a14:foregroundMark x1="44219" y1="62315" x2="46875" y2="87593"/>
                        <a14:foregroundMark x1="46875" y1="87593" x2="49948" y2="96019"/>
                        <a14:foregroundMark x1="40000" y1="79352" x2="38177" y2="78704"/>
                        <a14:foregroundMark x1="38750" y1="46944" x2="37604" y2="45648"/>
                        <a14:foregroundMark x1="47396" y1="31574" x2="44219" y2="32315"/>
                        <a14:foregroundMark x1="50677" y1="66944" x2="48281" y2="6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17" r="-701"/>
          <a:stretch/>
        </p:blipFill>
        <p:spPr>
          <a:xfrm>
            <a:off x="7945297" y="2889211"/>
            <a:ext cx="4592032" cy="3968789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A506A1AA-F3BE-1DE9-B7A9-4C89B19AFB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277227" y="4488009"/>
            <a:ext cx="957846" cy="1021560"/>
          </a:xfrm>
          <a:prstGeom prst="rect">
            <a:avLst/>
          </a:prstGeom>
        </p:spPr>
      </p:pic>
      <p:pic>
        <p:nvPicPr>
          <p:cNvPr id="23" name="Hình ảnh 22">
            <a:extLst>
              <a:ext uri="{FF2B5EF4-FFF2-40B4-BE49-F238E27FC236}">
                <a16:creationId xmlns:a16="http://schemas.microsoft.com/office/drawing/2014/main" id="{37F8325C-F178-2E46-3465-B93468943F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817100" y="4435182"/>
            <a:ext cx="957846" cy="1021560"/>
          </a:xfrm>
          <a:prstGeom prst="rect">
            <a:avLst/>
          </a:prstGeom>
        </p:spPr>
      </p:pic>
      <p:pic>
        <p:nvPicPr>
          <p:cNvPr id="24" name="Hình ảnh 23">
            <a:extLst>
              <a:ext uri="{FF2B5EF4-FFF2-40B4-BE49-F238E27FC236}">
                <a16:creationId xmlns:a16="http://schemas.microsoft.com/office/drawing/2014/main" id="{1E6A00A4-5D4B-2927-FC28-8156A1F2C6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817100" y="4982977"/>
            <a:ext cx="957846" cy="1021560"/>
          </a:xfrm>
          <a:prstGeom prst="rect">
            <a:avLst/>
          </a:prstGeom>
        </p:spPr>
      </p:pic>
      <p:pic>
        <p:nvPicPr>
          <p:cNvPr id="28" name="Hình ảnh 27">
            <a:extLst>
              <a:ext uri="{FF2B5EF4-FFF2-40B4-BE49-F238E27FC236}">
                <a16:creationId xmlns:a16="http://schemas.microsoft.com/office/drawing/2014/main" id="{9243C921-6FC2-D0BB-0DC2-BF6A0EFFC0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7313234" y="4516693"/>
            <a:ext cx="957846" cy="1021560"/>
          </a:xfrm>
          <a:prstGeom prst="rect">
            <a:avLst/>
          </a:prstGeom>
        </p:spPr>
      </p:pic>
      <p:pic>
        <p:nvPicPr>
          <p:cNvPr id="29" name="Hình ảnh 28">
            <a:extLst>
              <a:ext uri="{FF2B5EF4-FFF2-40B4-BE49-F238E27FC236}">
                <a16:creationId xmlns:a16="http://schemas.microsoft.com/office/drawing/2014/main" id="{BEF9B35F-90D9-2915-92B5-49AA3D0C2E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7216600" y="4969008"/>
            <a:ext cx="957846" cy="1021560"/>
          </a:xfrm>
          <a:prstGeom prst="rect">
            <a:avLst/>
          </a:prstGeom>
        </p:spPr>
      </p:pic>
      <p:pic>
        <p:nvPicPr>
          <p:cNvPr id="30" name="Hình ảnh 29">
            <a:extLst>
              <a:ext uri="{FF2B5EF4-FFF2-40B4-BE49-F238E27FC236}">
                <a16:creationId xmlns:a16="http://schemas.microsoft.com/office/drawing/2014/main" id="{B43B9059-D4E4-2AEF-D3BB-9B357F6005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81" b="42963" l="56250" r="76302">
                        <a14:foregroundMark x1="56302" y1="25648" x2="56302" y2="25648"/>
                        <a14:foregroundMark x1="69531" y1="2778" x2="66302" y2="8519"/>
                        <a14:foregroundMark x1="69948" y1="1574" x2="69948" y2="1574"/>
                        <a14:foregroundMark x1="63281" y1="42963" x2="63281" y2="4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171" r="21051" b="52719"/>
          <a:stretch/>
        </p:blipFill>
        <p:spPr>
          <a:xfrm>
            <a:off x="6654138" y="3926479"/>
            <a:ext cx="957846" cy="10215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CED935-2F85-7682-F608-87D16A6E40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8383" y="322400"/>
            <a:ext cx="3576840" cy="19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123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C 0.00872 -0.01898 0.02031 -0.03704 0.04297 -0.03704 C 0.06862 -0.03704 0.07695 -0.01898 0.08567 2.22222E-6 C 0.09726 0.02106 0.10573 0.0419 0.13424 0.0419 C 0.15989 0.0419 0.16823 0.02106 0.17968 2.22222E-6 C 0.18528 -0.01898 0.19661 -0.03704 0.22226 -0.03704 C 0.24492 -0.03704 0.25638 -0.01898 0.26484 2.22222E-6 C 0.27357 0.02106 0.28502 0.0419 0.31041 0.0419 C 0.33594 0.0419 0.35612 2.22222E-6 0.35612 0.00023 C 0.36458 -0.01898 0.37304 -0.03704 0.39883 -0.03704 C 0.42435 -0.03704 0.43281 -0.01898 0.4414 2.22222E-6 C 0.45299 0.02106 0.46133 0.0419 0.48997 0.0419 C 0.51562 0.0419 0.52396 0.02106 0.53268 2.22222E-6 C 0.54414 -0.01898 0.5526 -0.03704 0.57825 -0.03704 C 0.60091 -0.03704 0.61237 -0.01898 0.62083 2.22222E-6 C 0.62942 0.02106 0.64101 0.0419 0.66653 0.0419 C 0.69205 0.0419 0.70078 0.02106 0.71224 2.22222E-6 " pathEditMode="relative" rAng="0" ptsTypes="AAAAAAAAAAAAAAAAA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12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7.40741E-7 L 0.28268 0.1196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28" y="597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41888 0.1868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37" y="932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12877 0.201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32" y="1009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25729 -0.1243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622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13438 -0.233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19" y="-1166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07407E-6 L 0.08151 -0.0745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-372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7.40741E-7 L 0.36653 0.0615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20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902 C 0.00755 -0.02801 0.01731 -0.04606 0.03619 -0.04606 C 0.05768 -0.04606 0.06458 -0.02801 0.07187 -0.00902 C 0.08151 0.01204 0.08867 0.03287 0.11237 0.03287 C 0.13385 0.03287 0.14075 0.01204 0.15039 -0.00902 C 0.15507 -0.02801 0.16458 -0.04606 0.18593 -0.04606 C 0.20481 -0.04606 0.21445 -0.02801 0.22148 -0.00902 C 0.22877 0.01204 0.23841 0.03287 0.2595 0.03287 C 0.28086 0.03287 0.29778 -0.00902 0.29778 -0.00879 C 0.30481 -0.02801 0.31184 -0.04606 0.33333 -0.04606 C 0.35468 -0.04606 0.36171 -0.02801 0.36888 -0.00902 C 0.37864 0.01204 0.38554 0.03287 0.4095 0.03287 C 0.43086 0.03287 0.43789 0.01204 0.44518 -0.00902 C 0.45468 -0.02801 0.46184 -0.04606 0.4832 -0.04606 C 0.50208 -0.04606 0.51171 -0.02801 0.51875 -0.00902 C 0.52591 0.01204 0.53567 0.03287 0.5569 0.03287 C 0.57825 0.03287 0.58554 0.01204 0.59518 -0.00902 " pathEditMode="relative" rAng="0" ptsTypes="AAAAAAAAAAAAAAAAA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23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7FA835C-D96C-4400-B1C2-323EF5F14D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8" t="3079" r="13875" b="51334"/>
          <a:stretch/>
        </p:blipFill>
        <p:spPr>
          <a:xfrm>
            <a:off x="10958981" y="93579"/>
            <a:ext cx="1003902" cy="2762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5383" y="1530661"/>
            <a:ext cx="7372971" cy="4748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510" y1="51016" x2="58542" y2="51172"/>
                        <a14:foregroundMark x1="52031" y1="77578" x2="51458" y2="83125"/>
                        <a14:foregroundMark x1="58438" y1="52969" x2="61667" y2="50469"/>
                        <a14:foregroundMark x1="62396" y1="49141" x2="63594" y2="47188"/>
                        <a14:backgroundMark x1="37344" y1="22031" x2="37448" y2="51016"/>
                        <a14:backgroundMark x1="64323" y1="22422" x2="63958" y2="40469"/>
                        <a14:backgroundMark x1="49167" y1="78125" x2="49167" y2="78125"/>
                        <a14:backgroundMark x1="49375" y1="77891" x2="49375" y2="77891"/>
                        <a14:backgroundMark x1="43490" y1="41250" x2="43490" y2="41250"/>
                        <a14:backgroundMark x1="62031" y1="48125" x2="62552" y2="45938"/>
                        <a14:backgroundMark x1="62760" y1="49141" x2="64479" y2="46797"/>
                      </a14:backgroundRemoval>
                    </a14:imgEffect>
                  </a14:imgLayer>
                </a14:imgProps>
              </a:ext>
            </a:extLst>
          </a:blip>
          <a:srcRect l="33735" r="34096"/>
          <a:stretch/>
        </p:blipFill>
        <p:spPr>
          <a:xfrm>
            <a:off x="883049" y="1245157"/>
            <a:ext cx="2708366" cy="56128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1513" y="761741"/>
            <a:ext cx="9731016" cy="10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7FA835C-D96C-4400-B1C2-323EF5F14D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8" t="3079" r="13875" b="51334"/>
          <a:stretch/>
        </p:blipFill>
        <p:spPr>
          <a:xfrm>
            <a:off x="10958981" y="93579"/>
            <a:ext cx="1003902" cy="2762864"/>
          </a:xfrm>
          <a:prstGeom prst="rect">
            <a:avLst/>
          </a:prstGeom>
        </p:spPr>
      </p:pic>
      <p:pic>
        <p:nvPicPr>
          <p:cNvPr id="3" name="Picture 8" descr="Teacher talking with her students on white background">
            <a:extLst>
              <a:ext uri="{FF2B5EF4-FFF2-40B4-BE49-F238E27FC236}">
                <a16:creationId xmlns:a16="http://schemas.microsoft.com/office/drawing/2014/main" id="{5B36FDBD-EA21-5D67-20F3-62538832C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20" b="94981" l="4633" r="96965">
                        <a14:foregroundMark x1="30831" y1="6320" x2="33067" y2="8922"/>
                        <a14:foregroundMark x1="34505" y1="31041" x2="36741" y2="40892"/>
                        <a14:foregroundMark x1="36741" y1="40892" x2="36741" y2="40892"/>
                        <a14:foregroundMark x1="50160" y1="23048" x2="51278" y2="6506"/>
                        <a14:foregroundMark x1="9585" y1="48885" x2="7508" y2="57435"/>
                        <a14:foregroundMark x1="4952" y1="55019" x2="6550" y2="59851"/>
                        <a14:foregroundMark x1="6230" y1="66914" x2="6230" y2="66914"/>
                        <a14:foregroundMark x1="24056" y1="69006" x2="24121" y2="69145"/>
                        <a14:foregroundMark x1="22045" y1="62082" x2="22082" y2="63465"/>
                        <a14:foregroundMark x1="8786" y1="92937" x2="8946" y2="92007"/>
                        <a14:foregroundMark x1="7029" y1="94238" x2="10863" y2="87175"/>
                        <a14:foregroundMark x1="19329" y1="88476" x2="22684" y2="94796"/>
                        <a14:foregroundMark x1="31789" y1="95539" x2="31789" y2="95539"/>
                        <a14:foregroundMark x1="57188" y1="49071" x2="61182" y2="76394"/>
                        <a14:foregroundMark x1="61182" y1="76394" x2="61022" y2="77881"/>
                        <a14:foregroundMark x1="60703" y1="47212" x2="63259" y2="50372"/>
                        <a14:foregroundMark x1="61821" y1="83086" x2="62620" y2="93123"/>
                        <a14:foregroundMark x1="55591" y1="88662" x2="54153" y2="91450"/>
                        <a14:foregroundMark x1="86741" y1="47584" x2="88339" y2="75465"/>
                        <a14:foregroundMark x1="86262" y1="43494" x2="86262" y2="43494"/>
                        <a14:foregroundMark x1="89297" y1="40706" x2="89297" y2="40706"/>
                        <a14:foregroundMark x1="90735" y1="40520" x2="90735" y2="40520"/>
                        <a14:foregroundMark x1="93930" y1="54275" x2="91693" y2="61524"/>
                        <a14:foregroundMark x1="96965" y1="75093" x2="96965" y2="75093"/>
                        <a14:foregroundMark x1="73802" y1="73420" x2="78275" y2="70632"/>
                        <a14:foregroundMark x1="83387" y1="68216" x2="84345" y2="75279"/>
                        <a14:foregroundMark x1="86262" y1="68773" x2="84185" y2="75836"/>
                        <a14:foregroundMark x1="80511" y1="69888" x2="81150" y2="76580"/>
                        <a14:foregroundMark x1="87084" y1="90335" x2="87859" y2="93123"/>
                        <a14:foregroundMark x1="86722" y1="89033" x2="87084" y2="90335"/>
                        <a14:foregroundMark x1="86464" y1="88104" x2="86671" y2="88848"/>
                        <a14:foregroundMark x1="86102" y1="86803" x2="86464" y2="88104"/>
                        <a14:foregroundMark x1="83661" y1="88104" x2="84345" y2="87361"/>
                        <a14:foregroundMark x1="82976" y1="88848" x2="83661" y2="88104"/>
                        <a14:foregroundMark x1="79553" y1="92565" x2="82806" y2="89033"/>
                        <a14:foregroundMark x1="81470" y1="43494" x2="81470" y2="43494"/>
                        <a14:foregroundMark x1="90895" y1="42751" x2="90895" y2="42751"/>
                        <a14:foregroundMark x1="55112" y1="83643" x2="55431" y2="86059"/>
                        <a14:foregroundMark x1="21725" y1="66729" x2="21725" y2="66729"/>
                        <a14:backgroundMark x1="84026" y1="44610" x2="84026" y2="44610"/>
                        <a14:backgroundMark x1="82109" y1="45353" x2="82109" y2="45353"/>
                        <a14:backgroundMark x1="88179" y1="46097" x2="88179" y2="46097"/>
                        <a14:backgroundMark x1="90575" y1="46097" x2="90575" y2="46097"/>
                        <a14:backgroundMark x1="88978" y1="46097" x2="88978" y2="46097"/>
                        <a14:backgroundMark x1="53035" y1="64312" x2="53035" y2="64312"/>
                        <a14:backgroundMark x1="85942" y1="88104" x2="85942" y2="88104"/>
                        <a14:backgroundMark x1="85783" y1="88848" x2="85783" y2="89033"/>
                        <a14:backgroundMark x1="85304" y1="90335" x2="85304" y2="90335"/>
                        <a14:backgroundMark x1="22684" y1="64498" x2="23962" y2="65985"/>
                        <a14:backgroundMark x1="21086" y1="64684" x2="22204" y2="65428"/>
                        <a14:backgroundMark x1="23195" y1="66729" x2="23642" y2="67472"/>
                        <a14:backgroundMark x1="22524" y1="65613" x2="23195" y2="66729"/>
                        <a14:backgroundMark x1="23802" y1="67472" x2="24441" y2="68773"/>
                        <a14:backgroundMark x1="22364" y1="63383" x2="22364" y2="633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38" y="2573920"/>
            <a:ext cx="5167902" cy="444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D58BDF-1FE3-BB1C-4FF3-1E88F2F19D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7329" y="1099858"/>
            <a:ext cx="5108891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5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1B5DA464-1E8B-8759-1BC9-9AB4E3AC68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2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339021">
            <a:off x="10521403" y="3685401"/>
            <a:ext cx="2555159" cy="20347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1179057">
            <a:off x="10282869" y="5396963"/>
            <a:ext cx="2831427" cy="194541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757708">
            <a:off x="290265" y="2124028"/>
            <a:ext cx="2259101" cy="18335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198691" y="3374749"/>
            <a:ext cx="2843713" cy="3483251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423397">
            <a:off x="2140798" y="110606"/>
            <a:ext cx="8423845" cy="2290626"/>
            <a:chOff x="-4504735" y="862998"/>
            <a:chExt cx="16847688" cy="4125258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2428">
              <a:off x="-4504735" y="862998"/>
              <a:ext cx="16847688" cy="4125258"/>
            </a:xfrm>
            <a:prstGeom prst="rect">
              <a:avLst/>
            </a:prstGeom>
          </p:spPr>
        </p:pic>
        <p:sp>
          <p:nvSpPr>
            <p:cNvPr id="11" name="TextBox 11"/>
            <p:cNvSpPr txBox="1"/>
            <p:nvPr/>
          </p:nvSpPr>
          <p:spPr>
            <a:xfrm>
              <a:off x="1096854" y="2961224"/>
              <a:ext cx="8112013" cy="528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254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16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uli Regular Bold"/>
                <a:ea typeface="+mn-ea"/>
                <a:cs typeface="+mn-cs"/>
              </a:endParaRPr>
            </a:p>
          </p:txBody>
        </p:sp>
      </p:grpSp>
      <p:pic>
        <p:nvPicPr>
          <p:cNvPr id="12" name="Content Placeholder 6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936893D4-398F-4487-977F-10A61320B4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891" y="3528169"/>
            <a:ext cx="3200744" cy="2614158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D9DF92E6-CB70-4657-B729-267F986448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7" t="2160" r="1795" b="24162"/>
          <a:stretch/>
        </p:blipFill>
        <p:spPr>
          <a:xfrm>
            <a:off x="2546787" y="2160445"/>
            <a:ext cx="7772400" cy="457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A picture containing bell, music, yellow&#10;&#10;Description automatically generated">
            <a:extLst>
              <a:ext uri="{FF2B5EF4-FFF2-40B4-BE49-F238E27FC236}">
                <a16:creationId xmlns:a16="http://schemas.microsoft.com/office/drawing/2014/main" id="{B4258F55-D794-465A-82AA-A41F2F7C43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26" y="4548072"/>
            <a:ext cx="2435487" cy="152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FB43F23E">
            <a:hlinkClick r:id="" action="ppaction://media"/>
            <a:extLst>
              <a:ext uri="{FF2B5EF4-FFF2-40B4-BE49-F238E27FC236}">
                <a16:creationId xmlns:a16="http://schemas.microsoft.com/office/drawing/2014/main" id="{20A0D619-423E-4CED-B9ED-A42DE00DE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81259" y="76200"/>
            <a:ext cx="576858" cy="47114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20800" y="379115"/>
            <a:ext cx="9788941" cy="1025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gmar One"/>
                <a:ea typeface="+mn-ea"/>
                <a:cs typeface="+mn-cs"/>
              </a:rPr>
              <a:t>Chào mừng các em đến với trò chơi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2EAEA1-B584-479F-877D-B3A3F9E5E63D}"/>
              </a:ext>
            </a:extLst>
          </p:cNvPr>
          <p:cNvSpPr txBox="1"/>
          <p:nvPr/>
        </p:nvSpPr>
        <p:spPr>
          <a:xfrm>
            <a:off x="5486400" y="525679"/>
            <a:ext cx="5029200" cy="606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Luật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chơi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luten" pitchFamily="2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41672-59C3-4C16-9F79-01BAD6801610}"/>
              </a:ext>
            </a:extLst>
          </p:cNvPr>
          <p:cNvGrpSpPr/>
          <p:nvPr/>
        </p:nvGrpSpPr>
        <p:grpSpPr>
          <a:xfrm>
            <a:off x="1930400" y="584200"/>
            <a:ext cx="10558760" cy="6353233"/>
            <a:chOff x="2895600" y="876300"/>
            <a:chExt cx="15838140" cy="9529849"/>
          </a:xfrm>
        </p:grpSpPr>
        <p:pic>
          <p:nvPicPr>
            <p:cNvPr id="31" name="Content Placeholder 4" descr="Whiteboard&#10;&#10;Description automatically generated with medium confidence">
              <a:extLst>
                <a:ext uri="{FF2B5EF4-FFF2-40B4-BE49-F238E27FC236}">
                  <a16:creationId xmlns:a16="http://schemas.microsoft.com/office/drawing/2014/main" id="{30327312-0581-441E-964B-4D3F1A187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876300"/>
              <a:ext cx="15838140" cy="952984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DC9F06-F89F-458A-977B-B894AC4DBF6C}"/>
                </a:ext>
              </a:extLst>
            </p:cNvPr>
            <p:cNvSpPr txBox="1"/>
            <p:nvPr/>
          </p:nvSpPr>
          <p:spPr>
            <a:xfrm>
              <a:off x="5356703" y="2980809"/>
              <a:ext cx="11254898" cy="5955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Gói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lang="en-US" sz="3600" b="1" i="1" dirty="0" err="1">
                  <a:solidFill>
                    <a:srgbClr val="C00000"/>
                  </a:solidFill>
                  <a:latin typeface="Calibri Light" panose="020F0302020204030204"/>
                </a:rPr>
                <a:t>các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Nhiệm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vụ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của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bạn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là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các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ra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bảng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bằng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cách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chọn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đáp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Tahoma" panose="020B0604030504040204" pitchFamily="34" charset="0"/>
                  <a:cs typeface="Tahoma" panose="020B0604030504040204" pitchFamily="34" charset="0"/>
                </a:rPr>
                <a:t> A,B,C.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nào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sai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một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sẽ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bị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mất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quyền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những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sau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.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Những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bạn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trả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lời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hết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bộ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sẽ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nhận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được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phần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thưởng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là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 5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sao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.  </a:t>
              </a:r>
            </a:p>
          </p:txBody>
        </p:sp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0C83F77-FE44-41DA-867B-A88B271D06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757708">
            <a:off x="116482" y="1769197"/>
            <a:ext cx="2259101" cy="2244982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1D5B278C-2E2E-46E5-B96A-DB88C72A98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299893" y="3442855"/>
            <a:ext cx="2843713" cy="349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09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2676B225-E0F2-4DFB-8DD3-351A731D8B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D27581A-7E90-4862-B6A5-183EE566C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CAAB12A-37F4-42DB-8F93-BFC5FBCBF9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85" y="181414"/>
            <a:ext cx="1424281" cy="133224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9FCD45F-B36D-4470-AFD8-CC073CFA0BC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35" y="1400175"/>
            <a:ext cx="7256883" cy="1704051"/>
          </a:xfrm>
          <a:prstGeom prst="rect">
            <a:avLst/>
          </a:prstGeom>
        </p:spPr>
      </p:pic>
      <p:pic>
        <p:nvPicPr>
          <p:cNvPr id="12" name="3C093157">
            <a:hlinkClick r:id="" action="ppaction://media"/>
            <a:extLst>
              <a:ext uri="{FF2B5EF4-FFF2-40B4-BE49-F238E27FC236}">
                <a16:creationId xmlns:a16="http://schemas.microsoft.com/office/drawing/2014/main" id="{93A2E99B-FA0A-43C0-B4A4-55F55C8F74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8103" y="-28280"/>
            <a:ext cx="875816" cy="875816"/>
          </a:xfrm>
          <a:prstGeom prst="rect">
            <a:avLst/>
          </a:prstGeom>
        </p:spPr>
      </p:pic>
      <p:pic>
        <p:nvPicPr>
          <p:cNvPr id="13" name="4AC15EE2">
            <a:hlinkClick r:id="" action="ppaction://media"/>
            <a:extLst>
              <a:ext uri="{FF2B5EF4-FFF2-40B4-BE49-F238E27FC236}">
                <a16:creationId xmlns:a16="http://schemas.microsoft.com/office/drawing/2014/main" id="{DF4E197B-4495-4AD8-B278-EC0DDE165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CEE157F-F975-4F0D-8346-69F2B4E3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25" y="1994028"/>
            <a:ext cx="7186081" cy="71862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Điền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  <a:r>
              <a:rPr 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bên ngoài của mỗi loài vật là khác nhau để thích nghi với điều kiện và môi trường sống của từng loài.</a:t>
            </a:r>
            <a:endParaRPr lang="en-US" sz="2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8712AA-6B81-42E4-BE29-4FC1D2023F0D}"/>
              </a:ext>
            </a:extLst>
          </p:cNvPr>
          <p:cNvSpPr txBox="1"/>
          <p:nvPr/>
        </p:nvSpPr>
        <p:spPr>
          <a:xfrm>
            <a:off x="3685136" y="4923221"/>
            <a:ext cx="6935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Lớp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che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phủ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31058BD8-1582-493E-A3A0-D8BCFD7B5A3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D5A9C1-FFF0-4AEA-93EB-54FE883D631E}"/>
              </a:ext>
            </a:extLst>
          </p:cNvPr>
          <p:cNvSpPr txBox="1"/>
          <p:nvPr/>
        </p:nvSpPr>
        <p:spPr>
          <a:xfrm>
            <a:off x="6378579" y="4724401"/>
            <a:ext cx="192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9643A-5BA2-4FAB-988D-D2C6E3EB9AE1}"/>
              </a:ext>
            </a:extLst>
          </p:cNvPr>
          <p:cNvSpPr txBox="1"/>
          <p:nvPr/>
        </p:nvSpPr>
        <p:spPr>
          <a:xfrm>
            <a:off x="3659311" y="3043115"/>
            <a:ext cx="734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DE90C0-3399-4BB9-81D1-1B0D744C9CC2}"/>
              </a:ext>
            </a:extLst>
          </p:cNvPr>
          <p:cNvSpPr txBox="1"/>
          <p:nvPr/>
        </p:nvSpPr>
        <p:spPr>
          <a:xfrm>
            <a:off x="3689260" y="3973854"/>
            <a:ext cx="702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Lông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vũ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8558E840-760F-4D38-8E75-7184BDC6A98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1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4AA30FB6-EADF-4076-95B1-0A0830E33D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02" y="541000"/>
            <a:ext cx="10713998" cy="63424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7B59B7A-EA1B-4A79-AEF0-839D9806C3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81" y="1485900"/>
            <a:ext cx="6642100" cy="1755304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A96BFF86-D8CF-4525-A32D-5BBC2A79EDC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9347A080-AF64-4470-BE07-939F118D05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F3E563AE-0D90-4F1D-94E8-1F124D4681F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F63BD2-5424-4271-BBB0-D39CF4B90548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66C78AE5-35DA-416B-B86A-4301B6C232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8" y="364266"/>
            <a:ext cx="1394183" cy="1304091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D55BBE90-796B-4B7E-A633-97D994809C2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3794" y="4447070"/>
            <a:ext cx="1790020" cy="2199717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541795C-4B85-4FE1-B828-0206B63A0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1339021">
            <a:off x="695683" y="3718087"/>
            <a:ext cx="1495349" cy="1457965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D8AD059B-E74C-4808-9242-3FD376C786D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67454" y="4432707"/>
            <a:ext cx="1790020" cy="219971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566338B-7623-4578-BACA-71181A821DE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5751" y="4475192"/>
            <a:ext cx="1790020" cy="2199717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2A3C6D04-7E74-4F6D-9184-526F909E059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773CCEF2-CF60-45D4-BB4F-A886D2ECF27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49221" y="3907374"/>
            <a:ext cx="2243389" cy="2908517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4089E35-D6C6-490F-9840-BE3CB0C31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5" y="2089278"/>
            <a:ext cx="6667500" cy="71862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Điền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dấu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chấm</a:t>
            </a:r>
            <a:b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Con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gỗ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4E1A82-0402-45A5-A986-C9A0089796B6}"/>
              </a:ext>
            </a:extLst>
          </p:cNvPr>
          <p:cNvSpPr txBox="1"/>
          <p:nvPr/>
        </p:nvSpPr>
        <p:spPr>
          <a:xfrm>
            <a:off x="3390900" y="3656396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Giấy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917A57-13E2-4D2D-B84B-14A4ED0FB836}"/>
              </a:ext>
            </a:extLst>
          </p:cNvPr>
          <p:cNvSpPr txBox="1"/>
          <p:nvPr/>
        </p:nvSpPr>
        <p:spPr>
          <a:xfrm>
            <a:off x="3343275" y="5110040"/>
            <a:ext cx="7505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0775C5-82E4-4FA9-9371-66493F8D45D4}"/>
              </a:ext>
            </a:extLst>
          </p:cNvPr>
          <p:cNvSpPr txBox="1"/>
          <p:nvPr/>
        </p:nvSpPr>
        <p:spPr>
          <a:xfrm>
            <a:off x="3343275" y="4373904"/>
            <a:ext cx="7496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Chén</a:t>
            </a:r>
            <a:r>
              <a: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bát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50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B992B7DD-81A7-4C20-920D-DB032B1424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89" y="478453"/>
            <a:ext cx="10357211" cy="6354147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C4F38F7-0EED-4FFF-9A21-7DA2213EF2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753" y="1666929"/>
            <a:ext cx="7581281" cy="1368842"/>
          </a:xfrm>
          <a:prstGeom prst="rect">
            <a:avLst/>
          </a:prstGeom>
        </p:spPr>
      </p:pic>
      <p:pic>
        <p:nvPicPr>
          <p:cNvPr id="8" name="3C093157">
            <a:hlinkClick r:id="" action="ppaction://media"/>
            <a:extLst>
              <a:ext uri="{FF2B5EF4-FFF2-40B4-BE49-F238E27FC236}">
                <a16:creationId xmlns:a16="http://schemas.microsoft.com/office/drawing/2014/main" id="{02672E0A-9D66-41C8-B36C-1079060D4B5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809" y="775283"/>
            <a:ext cx="875816" cy="875816"/>
          </a:xfrm>
          <a:prstGeom prst="rect">
            <a:avLst/>
          </a:prstGeom>
        </p:spPr>
      </p:pic>
      <p:pic>
        <p:nvPicPr>
          <p:cNvPr id="9" name="4AC15EE2">
            <a:hlinkClick r:id="" action="ppaction://media"/>
            <a:extLst>
              <a:ext uri="{FF2B5EF4-FFF2-40B4-BE49-F238E27FC236}">
                <a16:creationId xmlns:a16="http://schemas.microsoft.com/office/drawing/2014/main" id="{EA783C79-6538-4777-80FB-8623EBFFE8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12417D5-AC24-4A1D-BB0E-F8C5CA164938}"/>
              </a:ext>
            </a:extLst>
          </p:cNvPr>
          <p:cNvSpPr txBox="1">
            <a:spLocks/>
          </p:cNvSpPr>
          <p:nvPr/>
        </p:nvSpPr>
        <p:spPr>
          <a:xfrm>
            <a:off x="2831649" y="1903878"/>
            <a:ext cx="7723713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8F695929-627F-44D9-92B2-54B297947CD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3AC9E6-D7E5-42D1-8E4A-9F3C37DCF05D}"/>
              </a:ext>
            </a:extLst>
          </p:cNvPr>
          <p:cNvSpPr txBox="1"/>
          <p:nvPr/>
        </p:nvSpPr>
        <p:spPr>
          <a:xfrm>
            <a:off x="6750051" y="4057650"/>
            <a:ext cx="192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E3EBB59D-C5AB-40E8-B9BB-2DA436306FC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53" y="279576"/>
            <a:ext cx="1513588" cy="1415779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BD933BB4-6F09-4A6F-8C87-CE05AE1AB21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7466839C-4F68-44C6-A022-9E1F4F552CC9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97285" y="4057650"/>
            <a:ext cx="2290699" cy="281499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288D407-8A29-4379-AA9A-416A03C1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943" y="2127378"/>
            <a:ext cx="7723713" cy="718622"/>
          </a:xfrm>
        </p:spPr>
        <p:txBody>
          <a:bodyPr>
            <a:noAutofit/>
          </a:bodyPr>
          <a:lstStyle/>
          <a:p>
            <a:pPr algn="ctr"/>
            <a:r>
              <a:rPr lang="vi-VN" sz="4000" b="1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Đâu là việc làm giúp tiết kiệm và bảo vệ môi trường.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C5BFD9-2A16-43C0-ABD8-DC7B59CB9184}"/>
              </a:ext>
            </a:extLst>
          </p:cNvPr>
          <p:cNvSpPr txBox="1"/>
          <p:nvPr/>
        </p:nvSpPr>
        <p:spPr>
          <a:xfrm>
            <a:off x="3856586" y="5056571"/>
            <a:ext cx="6935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25DE21-6038-4C88-9F60-A0A54AA01848}"/>
              </a:ext>
            </a:extLst>
          </p:cNvPr>
          <p:cNvSpPr txBox="1"/>
          <p:nvPr/>
        </p:nvSpPr>
        <p:spPr>
          <a:xfrm>
            <a:off x="3830761" y="3176465"/>
            <a:ext cx="734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kiệm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giấy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khi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vệ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FC02C1-8C9A-44F4-BDF8-21C78AFE58AF}"/>
              </a:ext>
            </a:extLst>
          </p:cNvPr>
          <p:cNvSpPr txBox="1"/>
          <p:nvPr/>
        </p:nvSpPr>
        <p:spPr>
          <a:xfrm>
            <a:off x="3860710" y="4107204"/>
            <a:ext cx="702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lá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khô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ủ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phân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13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2676B225-E0F2-4DFB-8DD3-351A731D8B5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D27581A-7E90-4862-B6A5-183EE566C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9FCD45F-B36D-4470-AFD8-CC073CFA0B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35" y="1735384"/>
            <a:ext cx="7256883" cy="1368842"/>
          </a:xfrm>
          <a:prstGeom prst="rect">
            <a:avLst/>
          </a:prstGeom>
        </p:spPr>
      </p:pic>
      <p:pic>
        <p:nvPicPr>
          <p:cNvPr id="12" name="3C093157">
            <a:hlinkClick r:id="" action="ppaction://media"/>
            <a:extLst>
              <a:ext uri="{FF2B5EF4-FFF2-40B4-BE49-F238E27FC236}">
                <a16:creationId xmlns:a16="http://schemas.microsoft.com/office/drawing/2014/main" id="{93A2E99B-FA0A-43C0-B4A4-55F55C8F74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828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103" y="-28280"/>
            <a:ext cx="875816" cy="875816"/>
          </a:xfrm>
          <a:prstGeom prst="rect">
            <a:avLst/>
          </a:prstGeom>
        </p:spPr>
      </p:pic>
      <p:pic>
        <p:nvPicPr>
          <p:cNvPr id="13" name="4AC15EE2">
            <a:hlinkClick r:id="" action="ppaction://media"/>
            <a:extLst>
              <a:ext uri="{FF2B5EF4-FFF2-40B4-BE49-F238E27FC236}">
                <a16:creationId xmlns:a16="http://schemas.microsoft.com/office/drawing/2014/main" id="{DF4E197B-4495-4AD8-B278-EC0DDE165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89254" y="6059724"/>
            <a:ext cx="603132" cy="60313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CEE157F-F975-4F0D-8346-69F2B4E3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493" y="1994028"/>
            <a:ext cx="7723713" cy="718622"/>
          </a:xfrm>
        </p:spPr>
        <p:txBody>
          <a:bodyPr>
            <a:noAutofit/>
          </a:bodyPr>
          <a:lstStyle/>
          <a:p>
            <a:pPr algn="ctr"/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Cơ quan tiêu hóa gồm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Miệng, thực quản, dạ dày, ruột non, ruột già và 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  <a:r>
              <a:rPr lang="vi-VN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8712AA-6B81-42E4-BE29-4FC1D2023F0D}"/>
              </a:ext>
            </a:extLst>
          </p:cNvPr>
          <p:cNvSpPr txBox="1"/>
          <p:nvPr/>
        </p:nvSpPr>
        <p:spPr>
          <a:xfrm>
            <a:off x="3551786" y="4104071"/>
            <a:ext cx="75543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Hậu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môn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31058BD8-1582-493E-A3A0-D8BCFD7B5A3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D5A9C1-FFF0-4AEA-93EB-54FE883D631E}"/>
              </a:ext>
            </a:extLst>
          </p:cNvPr>
          <p:cNvSpPr txBox="1"/>
          <p:nvPr/>
        </p:nvSpPr>
        <p:spPr>
          <a:xfrm>
            <a:off x="6378579" y="4724401"/>
            <a:ext cx="1920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9643A-5BA2-4FAB-988D-D2C6E3EB9AE1}"/>
              </a:ext>
            </a:extLst>
          </p:cNvPr>
          <p:cNvSpPr txBox="1"/>
          <p:nvPr/>
        </p:nvSpPr>
        <p:spPr>
          <a:xfrm>
            <a:off x="3659311" y="3043115"/>
            <a:ext cx="734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A. Gan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DE90C0-3399-4BB9-81D1-1B0D744C9CC2}"/>
              </a:ext>
            </a:extLst>
          </p:cNvPr>
          <p:cNvSpPr txBox="1"/>
          <p:nvPr/>
        </p:nvSpPr>
        <p:spPr>
          <a:xfrm>
            <a:off x="3670210" y="5040654"/>
            <a:ext cx="7026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tràng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8558E840-760F-4D38-8E75-7184BDC6A98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1A0DC5D-E264-4930-BE6C-384228348264}"/>
              </a:ext>
            </a:extLst>
          </p:cNvPr>
          <p:cNvSpPr/>
          <p:nvPr/>
        </p:nvSpPr>
        <p:spPr>
          <a:xfrm>
            <a:off x="342900" y="171450"/>
            <a:ext cx="1781175" cy="923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72963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6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​千图网海量PPT模板www.58pic.com ​">
  <a:themeElements>
    <a:clrScheme name="自定义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0BE68"/>
      </a:accent1>
      <a:accent2>
        <a:srgbClr val="E0BE68"/>
      </a:accent2>
      <a:accent3>
        <a:srgbClr val="E0BE68"/>
      </a:accent3>
      <a:accent4>
        <a:srgbClr val="E0BE68"/>
      </a:accent4>
      <a:accent5>
        <a:srgbClr val="E0BE68"/>
      </a:accent5>
      <a:accent6>
        <a:srgbClr val="E0BE68"/>
      </a:accent6>
      <a:hlink>
        <a:srgbClr val="0563C1"/>
      </a:hlink>
      <a:folHlink>
        <a:srgbClr val="954F72"/>
      </a:folHlink>
    </a:clrScheme>
    <a:fontScheme name="olfeatse">
      <a:majorFont>
        <a:latin typeface="zihun59hao-chuangcuhei" panose="020F0302020204030204"/>
        <a:ea typeface="zihun59hao-chuangcuhei"/>
        <a:cs typeface=""/>
      </a:majorFont>
      <a:minorFont>
        <a:latin typeface="zihun59hao-chuangcuhei" panose="020F0502020204030204"/>
        <a:ea typeface="zihun59hao-chuangcu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​千图网海量PPT模板www.58pic.com ​">
  <a:themeElements>
    <a:clrScheme name="自定义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0BE68"/>
      </a:accent1>
      <a:accent2>
        <a:srgbClr val="E0BE68"/>
      </a:accent2>
      <a:accent3>
        <a:srgbClr val="E0BE68"/>
      </a:accent3>
      <a:accent4>
        <a:srgbClr val="E0BE68"/>
      </a:accent4>
      <a:accent5>
        <a:srgbClr val="E0BE68"/>
      </a:accent5>
      <a:accent6>
        <a:srgbClr val="E0BE68"/>
      </a:accent6>
      <a:hlink>
        <a:srgbClr val="0563C1"/>
      </a:hlink>
      <a:folHlink>
        <a:srgbClr val="954F72"/>
      </a:folHlink>
    </a:clrScheme>
    <a:fontScheme name="olfeatse">
      <a:majorFont>
        <a:latin typeface="zihun59hao-chuangcuhei"/>
        <a:ea typeface="zihun59hao-chuangcuhei"/>
        <a:cs typeface=""/>
      </a:majorFont>
      <a:minorFont>
        <a:latin typeface="zihun59hao-chuangcuhei"/>
        <a:ea typeface="zihun59hao-chuangcu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582</Words>
  <Application>Microsoft Office PowerPoint</Application>
  <PresentationFormat>Widescreen</PresentationFormat>
  <Paragraphs>54</Paragraphs>
  <Slides>19</Slides>
  <Notes>5</Notes>
  <HiddenSlides>0</HiddenSlides>
  <MMClips>21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等线</vt:lpstr>
      <vt:lpstr>Gluten</vt:lpstr>
      <vt:lpstr>Lato Hairline</vt:lpstr>
      <vt:lpstr>Muli Regular Bold</vt:lpstr>
      <vt:lpstr>Sigmar One</vt:lpstr>
      <vt:lpstr>zihun59hao-chuangcuhei</vt:lpstr>
      <vt:lpstr>Arial</vt:lpstr>
      <vt:lpstr>Calibri</vt:lpstr>
      <vt:lpstr>Calibri Light</vt:lpstr>
      <vt:lpstr>Cambria</vt:lpstr>
      <vt:lpstr>Lato Light</vt:lpstr>
      <vt:lpstr>Lato Regular</vt:lpstr>
      <vt:lpstr>Times New Roman</vt:lpstr>
      <vt:lpstr>Wingdings</vt:lpstr>
      <vt:lpstr>​千图网海量PPT模板www.58pic.com ​</vt:lpstr>
      <vt:lpstr>1_​千图网海量PPT模板www.58pic.com ​</vt:lpstr>
      <vt:lpstr>Office Theme</vt:lpstr>
      <vt:lpstr>Chủ đề Office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Điền vào dấu chấm  …..bên ngoài của mỗi loài vật là khác nhau để thích nghi với điều kiện và môi trường sống của từng loài.</vt:lpstr>
      <vt:lpstr>Điền vào dấu chấm Con người sử dụng rất gỗ để sản xuất…</vt:lpstr>
      <vt:lpstr>Đâu là việc làm giúp tiết kiệm và bảo vệ môi trường.</vt:lpstr>
      <vt:lpstr>Cơ quan tiêu hóa gồm: Miệng, thực quản, dạ dày, ruột non, ruột già và …..?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2023-01-28T11:45:26Z</dcterms:created>
  <dcterms:modified xsi:type="dcterms:W3CDTF">2023-01-28T14:45:13Z</dcterms:modified>
</cp:coreProperties>
</file>