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9" r:id="rId3"/>
    <p:sldMasterId id="2147483713" r:id="rId4"/>
  </p:sldMasterIdLst>
  <p:notesMasterIdLst>
    <p:notesMasterId r:id="rId25"/>
  </p:notesMasterIdLst>
  <p:handoutMasterIdLst>
    <p:handoutMasterId r:id="rId26"/>
  </p:handoutMasterIdLst>
  <p:sldIdLst>
    <p:sldId id="257" r:id="rId5"/>
    <p:sldId id="276" r:id="rId6"/>
    <p:sldId id="346" r:id="rId7"/>
    <p:sldId id="349" r:id="rId8"/>
    <p:sldId id="347" r:id="rId9"/>
    <p:sldId id="348" r:id="rId10"/>
    <p:sldId id="350" r:id="rId11"/>
    <p:sldId id="351" r:id="rId12"/>
    <p:sldId id="352" r:id="rId13"/>
    <p:sldId id="271" r:id="rId14"/>
    <p:sldId id="279" r:id="rId15"/>
    <p:sldId id="353" r:id="rId16"/>
    <p:sldId id="278" r:id="rId17"/>
    <p:sldId id="355" r:id="rId18"/>
    <p:sldId id="354" r:id="rId19"/>
    <p:sldId id="356" r:id="rId20"/>
    <p:sldId id="357" r:id="rId21"/>
    <p:sldId id="358" r:id="rId22"/>
    <p:sldId id="359" r:id="rId23"/>
    <p:sldId id="27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684" y="4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DF43345-B4C8-425D-9086-F06667EF43B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61FAF2-9559-4BAE-9A81-7EEB1AE6AE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00BC43-2437-4AF2-86B5-E34450F63C82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7A3832-98AA-4489-B660-25E4FCA8DF8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516DFA-D6A6-4A43-900A-6AC355FF76D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AD379-2DA5-4376-B8B1-FAD41DB83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9948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CA22D7-7868-4053-80ED-11556A150462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6FAFC9-82B8-452B-AE98-43C219381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405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131D64-E5B9-479D-A4AA-B383C655B92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1646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131D64-E5B9-479D-A4AA-B383C655B92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85834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131D64-E5B9-479D-A4AA-B383C655B92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5438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131D64-E5B9-479D-A4AA-B383C655B92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2615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131D64-E5B9-479D-A4AA-B383C655B92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7371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microsoft.com/office/2007/relationships/hdphoto" Target="../media/hdphoto1.wdp"/><Relationship Id="rId9" Type="http://schemas.openxmlformats.org/officeDocument/2006/relationships/image" Target="../media/image16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/>
              <a:pPr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8912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/>
              <a:pPr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3487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/>
              <a:pPr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81931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0670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96091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6204986" y="2838450"/>
            <a:ext cx="3257464" cy="3225801"/>
          </a:xfrm>
          <a:custGeom>
            <a:avLst/>
            <a:gdLst>
              <a:gd name="connsiteX0" fmla="*/ 1699591 w 3257464"/>
              <a:gd name="connsiteY0" fmla="*/ 17 h 3225801"/>
              <a:gd name="connsiteX1" fmla="*/ 1861852 w 3257464"/>
              <a:gd name="connsiteY1" fmla="*/ 2865 h 3225801"/>
              <a:gd name="connsiteX2" fmla="*/ 2285238 w 3257464"/>
              <a:gd name="connsiteY2" fmla="*/ 85191 h 3225801"/>
              <a:gd name="connsiteX3" fmla="*/ 2720384 w 3257464"/>
              <a:gd name="connsiteY3" fmla="*/ 355687 h 3225801"/>
              <a:gd name="connsiteX4" fmla="*/ 2979120 w 3257464"/>
              <a:gd name="connsiteY4" fmla="*/ 708508 h 3225801"/>
              <a:gd name="connsiteX5" fmla="*/ 3237856 w 3257464"/>
              <a:gd name="connsiteY5" fmla="*/ 1225980 h 3225801"/>
              <a:gd name="connsiteX6" fmla="*/ 3237856 w 3257464"/>
              <a:gd name="connsiteY6" fmla="*/ 1908102 h 3225801"/>
              <a:gd name="connsiteX7" fmla="*/ 3226095 w 3257464"/>
              <a:gd name="connsiteY7" fmla="*/ 2331487 h 3225801"/>
              <a:gd name="connsiteX8" fmla="*/ 2955599 w 3257464"/>
              <a:gd name="connsiteY8" fmla="*/ 2660788 h 3225801"/>
              <a:gd name="connsiteX9" fmla="*/ 2591016 w 3257464"/>
              <a:gd name="connsiteY9" fmla="*/ 3001848 h 3225801"/>
              <a:gd name="connsiteX10" fmla="*/ 1779527 w 3257464"/>
              <a:gd name="connsiteY10" fmla="*/ 3213541 h 3225801"/>
              <a:gd name="connsiteX11" fmla="*/ 932756 w 3257464"/>
              <a:gd name="connsiteY11" fmla="*/ 3154738 h 3225801"/>
              <a:gd name="connsiteX12" fmla="*/ 521131 w 3257464"/>
              <a:gd name="connsiteY12" fmla="*/ 2778395 h 3225801"/>
              <a:gd name="connsiteX13" fmla="*/ 262395 w 3257464"/>
              <a:gd name="connsiteY13" fmla="*/ 2413812 h 3225801"/>
              <a:gd name="connsiteX14" fmla="*/ 15420 w 3257464"/>
              <a:gd name="connsiteY14" fmla="*/ 1884580 h 3225801"/>
              <a:gd name="connsiteX15" fmla="*/ 38941 w 3257464"/>
              <a:gd name="connsiteY15" fmla="*/ 1261262 h 3225801"/>
              <a:gd name="connsiteX16" fmla="*/ 144788 w 3257464"/>
              <a:gd name="connsiteY16" fmla="*/ 767312 h 3225801"/>
              <a:gd name="connsiteX17" fmla="*/ 415284 w 3257464"/>
              <a:gd name="connsiteY17" fmla="*/ 508576 h 3225801"/>
              <a:gd name="connsiteX18" fmla="*/ 579934 w 3257464"/>
              <a:gd name="connsiteY18" fmla="*/ 332165 h 3225801"/>
              <a:gd name="connsiteX19" fmla="*/ 1144449 w 3257464"/>
              <a:gd name="connsiteY19" fmla="*/ 49908 h 3225801"/>
              <a:gd name="connsiteX20" fmla="*/ 1699591 w 3257464"/>
              <a:gd name="connsiteY20" fmla="*/ 17 h 3225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257464" h="3225801">
                <a:moveTo>
                  <a:pt x="1699591" y="17"/>
                </a:moveTo>
                <a:cubicBezTo>
                  <a:pt x="1759068" y="170"/>
                  <a:pt x="1814319" y="1395"/>
                  <a:pt x="1861852" y="2865"/>
                </a:cubicBezTo>
                <a:cubicBezTo>
                  <a:pt x="2051984" y="8746"/>
                  <a:pt x="2142149" y="26387"/>
                  <a:pt x="2285238" y="85191"/>
                </a:cubicBezTo>
                <a:cubicBezTo>
                  <a:pt x="2428327" y="143994"/>
                  <a:pt x="2604738" y="251801"/>
                  <a:pt x="2720384" y="355687"/>
                </a:cubicBezTo>
                <a:cubicBezTo>
                  <a:pt x="2836031" y="459573"/>
                  <a:pt x="2892875" y="563460"/>
                  <a:pt x="2979120" y="708508"/>
                </a:cubicBezTo>
                <a:cubicBezTo>
                  <a:pt x="3065365" y="853557"/>
                  <a:pt x="3194733" y="1026048"/>
                  <a:pt x="3237856" y="1225980"/>
                </a:cubicBezTo>
                <a:cubicBezTo>
                  <a:pt x="3280979" y="1425912"/>
                  <a:pt x="3239816" y="1723850"/>
                  <a:pt x="3237856" y="1908102"/>
                </a:cubicBezTo>
                <a:cubicBezTo>
                  <a:pt x="3235896" y="2092353"/>
                  <a:pt x="3273138" y="2206039"/>
                  <a:pt x="3226095" y="2331487"/>
                </a:cubicBezTo>
                <a:cubicBezTo>
                  <a:pt x="3179052" y="2456935"/>
                  <a:pt x="3061445" y="2549061"/>
                  <a:pt x="2955599" y="2660788"/>
                </a:cubicBezTo>
                <a:cubicBezTo>
                  <a:pt x="2849752" y="2772514"/>
                  <a:pt x="2787029" y="2909723"/>
                  <a:pt x="2591016" y="3001848"/>
                </a:cubicBezTo>
                <a:cubicBezTo>
                  <a:pt x="2395004" y="3093974"/>
                  <a:pt x="2055904" y="3188059"/>
                  <a:pt x="1779527" y="3213541"/>
                </a:cubicBezTo>
                <a:cubicBezTo>
                  <a:pt x="1503150" y="3239023"/>
                  <a:pt x="1142488" y="3227262"/>
                  <a:pt x="932756" y="3154738"/>
                </a:cubicBezTo>
                <a:cubicBezTo>
                  <a:pt x="723023" y="3082213"/>
                  <a:pt x="632857" y="2901882"/>
                  <a:pt x="521131" y="2778395"/>
                </a:cubicBezTo>
                <a:cubicBezTo>
                  <a:pt x="409404" y="2654907"/>
                  <a:pt x="346680" y="2562782"/>
                  <a:pt x="262395" y="2413812"/>
                </a:cubicBezTo>
                <a:cubicBezTo>
                  <a:pt x="178109" y="2264843"/>
                  <a:pt x="52662" y="2076672"/>
                  <a:pt x="15420" y="1884580"/>
                </a:cubicBezTo>
                <a:cubicBezTo>
                  <a:pt x="-21823" y="1692489"/>
                  <a:pt x="17380" y="1447473"/>
                  <a:pt x="38941" y="1261262"/>
                </a:cubicBezTo>
                <a:cubicBezTo>
                  <a:pt x="60502" y="1075051"/>
                  <a:pt x="82064" y="892760"/>
                  <a:pt x="144788" y="767312"/>
                </a:cubicBezTo>
                <a:cubicBezTo>
                  <a:pt x="207511" y="641864"/>
                  <a:pt x="348640" y="577180"/>
                  <a:pt x="415284" y="508576"/>
                </a:cubicBezTo>
                <a:cubicBezTo>
                  <a:pt x="481929" y="439972"/>
                  <a:pt x="458407" y="408610"/>
                  <a:pt x="579934" y="332165"/>
                </a:cubicBezTo>
                <a:cubicBezTo>
                  <a:pt x="701461" y="255721"/>
                  <a:pt x="930795" y="104792"/>
                  <a:pt x="1144449" y="49908"/>
                </a:cubicBezTo>
                <a:cubicBezTo>
                  <a:pt x="1304689" y="8746"/>
                  <a:pt x="1521159" y="-442"/>
                  <a:pt x="1699591" y="1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1"/>
          </p:nvPr>
        </p:nvSpPr>
        <p:spPr>
          <a:xfrm>
            <a:off x="6204988" y="816210"/>
            <a:ext cx="1426505" cy="1412640"/>
          </a:xfrm>
          <a:custGeom>
            <a:avLst/>
            <a:gdLst>
              <a:gd name="connsiteX0" fmla="*/ 744283 w 1426505"/>
              <a:gd name="connsiteY0" fmla="*/ 8 h 1412640"/>
              <a:gd name="connsiteX1" fmla="*/ 815340 w 1426505"/>
              <a:gd name="connsiteY1" fmla="*/ 1255 h 1412640"/>
              <a:gd name="connsiteX2" fmla="*/ 1000749 w 1426505"/>
              <a:gd name="connsiteY2" fmla="*/ 37307 h 1412640"/>
              <a:gd name="connsiteX3" fmla="*/ 1191308 w 1426505"/>
              <a:gd name="connsiteY3" fmla="*/ 155763 h 1412640"/>
              <a:gd name="connsiteX4" fmla="*/ 1304613 w 1426505"/>
              <a:gd name="connsiteY4" fmla="*/ 310270 h 1412640"/>
              <a:gd name="connsiteX5" fmla="*/ 1417918 w 1426505"/>
              <a:gd name="connsiteY5" fmla="*/ 536881 h 1412640"/>
              <a:gd name="connsiteX6" fmla="*/ 1417918 w 1426505"/>
              <a:gd name="connsiteY6" fmla="*/ 835595 h 1412640"/>
              <a:gd name="connsiteX7" fmla="*/ 1412768 w 1426505"/>
              <a:gd name="connsiteY7" fmla="*/ 1021003 h 1412640"/>
              <a:gd name="connsiteX8" fmla="*/ 1294313 w 1426505"/>
              <a:gd name="connsiteY8" fmla="*/ 1165210 h 1412640"/>
              <a:gd name="connsiteX9" fmla="*/ 1134655 w 1426505"/>
              <a:gd name="connsiteY9" fmla="*/ 1314567 h 1412640"/>
              <a:gd name="connsiteX10" fmla="*/ 779289 w 1426505"/>
              <a:gd name="connsiteY10" fmla="*/ 1407271 h 1412640"/>
              <a:gd name="connsiteX11" fmla="*/ 408471 w 1426505"/>
              <a:gd name="connsiteY11" fmla="*/ 1381520 h 1412640"/>
              <a:gd name="connsiteX12" fmla="*/ 228213 w 1426505"/>
              <a:gd name="connsiteY12" fmla="*/ 1216712 h 1412640"/>
              <a:gd name="connsiteX13" fmla="*/ 114907 w 1426505"/>
              <a:gd name="connsiteY13" fmla="*/ 1057055 h 1412640"/>
              <a:gd name="connsiteX14" fmla="*/ 6752 w 1426505"/>
              <a:gd name="connsiteY14" fmla="*/ 825294 h 1412640"/>
              <a:gd name="connsiteX15" fmla="*/ 17053 w 1426505"/>
              <a:gd name="connsiteY15" fmla="*/ 552331 h 1412640"/>
              <a:gd name="connsiteX16" fmla="*/ 63405 w 1426505"/>
              <a:gd name="connsiteY16" fmla="*/ 336021 h 1412640"/>
              <a:gd name="connsiteX17" fmla="*/ 181861 w 1426505"/>
              <a:gd name="connsiteY17" fmla="*/ 222716 h 1412640"/>
              <a:gd name="connsiteX18" fmla="*/ 253964 w 1426505"/>
              <a:gd name="connsiteY18" fmla="*/ 145462 h 1412640"/>
              <a:gd name="connsiteX19" fmla="*/ 501176 w 1426505"/>
              <a:gd name="connsiteY19" fmla="*/ 21856 h 1412640"/>
              <a:gd name="connsiteX20" fmla="*/ 744283 w 1426505"/>
              <a:gd name="connsiteY20" fmla="*/ 8 h 1412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426505" h="1412640">
                <a:moveTo>
                  <a:pt x="744283" y="8"/>
                </a:moveTo>
                <a:cubicBezTo>
                  <a:pt x="770329" y="75"/>
                  <a:pt x="794525" y="612"/>
                  <a:pt x="815340" y="1255"/>
                </a:cubicBezTo>
                <a:cubicBezTo>
                  <a:pt x="898603" y="3831"/>
                  <a:pt x="938088" y="11556"/>
                  <a:pt x="1000749" y="37307"/>
                </a:cubicBezTo>
                <a:cubicBezTo>
                  <a:pt x="1063410" y="63058"/>
                  <a:pt x="1140664" y="110269"/>
                  <a:pt x="1191308" y="155763"/>
                </a:cubicBezTo>
                <a:cubicBezTo>
                  <a:pt x="1241952" y="201256"/>
                  <a:pt x="1266845" y="246750"/>
                  <a:pt x="1304613" y="310270"/>
                </a:cubicBezTo>
                <a:cubicBezTo>
                  <a:pt x="1342381" y="373789"/>
                  <a:pt x="1399034" y="449326"/>
                  <a:pt x="1417918" y="536881"/>
                </a:cubicBezTo>
                <a:cubicBezTo>
                  <a:pt x="1436803" y="624435"/>
                  <a:pt x="1418777" y="754907"/>
                  <a:pt x="1417918" y="835595"/>
                </a:cubicBezTo>
                <a:cubicBezTo>
                  <a:pt x="1417060" y="916282"/>
                  <a:pt x="1433369" y="966067"/>
                  <a:pt x="1412768" y="1021003"/>
                </a:cubicBezTo>
                <a:cubicBezTo>
                  <a:pt x="1392167" y="1075939"/>
                  <a:pt x="1340665" y="1116283"/>
                  <a:pt x="1294313" y="1165210"/>
                </a:cubicBezTo>
                <a:cubicBezTo>
                  <a:pt x="1247961" y="1214137"/>
                  <a:pt x="1220493" y="1274223"/>
                  <a:pt x="1134655" y="1314567"/>
                </a:cubicBezTo>
                <a:cubicBezTo>
                  <a:pt x="1048818" y="1354910"/>
                  <a:pt x="900319" y="1396112"/>
                  <a:pt x="779289" y="1407271"/>
                </a:cubicBezTo>
                <a:cubicBezTo>
                  <a:pt x="658258" y="1418430"/>
                  <a:pt x="500317" y="1413280"/>
                  <a:pt x="408471" y="1381520"/>
                </a:cubicBezTo>
                <a:cubicBezTo>
                  <a:pt x="316625" y="1349760"/>
                  <a:pt x="277140" y="1270790"/>
                  <a:pt x="228213" y="1216712"/>
                </a:cubicBezTo>
                <a:cubicBezTo>
                  <a:pt x="179285" y="1162635"/>
                  <a:pt x="151818" y="1122291"/>
                  <a:pt x="114907" y="1057055"/>
                </a:cubicBezTo>
                <a:cubicBezTo>
                  <a:pt x="77997" y="991818"/>
                  <a:pt x="23062" y="909415"/>
                  <a:pt x="6752" y="825294"/>
                </a:cubicBezTo>
                <a:cubicBezTo>
                  <a:pt x="-9557" y="741174"/>
                  <a:pt x="7611" y="633877"/>
                  <a:pt x="17053" y="552331"/>
                </a:cubicBezTo>
                <a:cubicBezTo>
                  <a:pt x="26495" y="470786"/>
                  <a:pt x="35937" y="390957"/>
                  <a:pt x="63405" y="336021"/>
                </a:cubicBezTo>
                <a:cubicBezTo>
                  <a:pt x="90873" y="281085"/>
                  <a:pt x="152676" y="252759"/>
                  <a:pt x="181861" y="222716"/>
                </a:cubicBezTo>
                <a:cubicBezTo>
                  <a:pt x="211045" y="192673"/>
                  <a:pt x="200745" y="178939"/>
                  <a:pt x="253964" y="145462"/>
                </a:cubicBezTo>
                <a:cubicBezTo>
                  <a:pt x="307183" y="111986"/>
                  <a:pt x="407613" y="45891"/>
                  <a:pt x="501176" y="21856"/>
                </a:cubicBezTo>
                <a:cubicBezTo>
                  <a:pt x="571348" y="3830"/>
                  <a:pt x="666144" y="-193"/>
                  <a:pt x="744283" y="8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2"/>
          </p:nvPr>
        </p:nvSpPr>
        <p:spPr>
          <a:xfrm>
            <a:off x="3200388" y="1989868"/>
            <a:ext cx="2342232" cy="2319465"/>
          </a:xfrm>
          <a:custGeom>
            <a:avLst/>
            <a:gdLst>
              <a:gd name="connsiteX0" fmla="*/ 1222066 w 2342232"/>
              <a:gd name="connsiteY0" fmla="*/ 12 h 2319465"/>
              <a:gd name="connsiteX1" fmla="*/ 1338738 w 2342232"/>
              <a:gd name="connsiteY1" fmla="*/ 2060 h 2319465"/>
              <a:gd name="connsiteX2" fmla="*/ 1643167 w 2342232"/>
              <a:gd name="connsiteY2" fmla="*/ 61254 h 2319465"/>
              <a:gd name="connsiteX3" fmla="*/ 1956053 w 2342232"/>
              <a:gd name="connsiteY3" fmla="*/ 255751 h 2319465"/>
              <a:gd name="connsiteX4" fmla="*/ 2142093 w 2342232"/>
              <a:gd name="connsiteY4" fmla="*/ 509442 h 2319465"/>
              <a:gd name="connsiteX5" fmla="*/ 2328133 w 2342232"/>
              <a:gd name="connsiteY5" fmla="*/ 881523 h 2319465"/>
              <a:gd name="connsiteX6" fmla="*/ 2328133 w 2342232"/>
              <a:gd name="connsiteY6" fmla="*/ 1371992 h 2319465"/>
              <a:gd name="connsiteX7" fmla="*/ 2319678 w 2342232"/>
              <a:gd name="connsiteY7" fmla="*/ 1676422 h 2319465"/>
              <a:gd name="connsiteX8" fmla="*/ 2125181 w 2342232"/>
              <a:gd name="connsiteY8" fmla="*/ 1913200 h 2319465"/>
              <a:gd name="connsiteX9" fmla="*/ 1863033 w 2342232"/>
              <a:gd name="connsiteY9" fmla="*/ 2158435 h 2319465"/>
              <a:gd name="connsiteX10" fmla="*/ 1279543 w 2342232"/>
              <a:gd name="connsiteY10" fmla="*/ 2310650 h 2319465"/>
              <a:gd name="connsiteX11" fmla="*/ 670684 w 2342232"/>
              <a:gd name="connsiteY11" fmla="*/ 2268368 h 2319465"/>
              <a:gd name="connsiteX12" fmla="*/ 374711 w 2342232"/>
              <a:gd name="connsiteY12" fmla="*/ 1997764 h 2319465"/>
              <a:gd name="connsiteX13" fmla="*/ 188671 w 2342232"/>
              <a:gd name="connsiteY13" fmla="*/ 1735616 h 2319465"/>
              <a:gd name="connsiteX14" fmla="*/ 11087 w 2342232"/>
              <a:gd name="connsiteY14" fmla="*/ 1355080 h 2319465"/>
              <a:gd name="connsiteX15" fmla="*/ 28000 w 2342232"/>
              <a:gd name="connsiteY15" fmla="*/ 906892 h 2319465"/>
              <a:gd name="connsiteX16" fmla="*/ 104107 w 2342232"/>
              <a:gd name="connsiteY16" fmla="*/ 551724 h 2319465"/>
              <a:gd name="connsiteX17" fmla="*/ 298604 w 2342232"/>
              <a:gd name="connsiteY17" fmla="*/ 365684 h 2319465"/>
              <a:gd name="connsiteX18" fmla="*/ 416993 w 2342232"/>
              <a:gd name="connsiteY18" fmla="*/ 238838 h 2319465"/>
              <a:gd name="connsiteX19" fmla="*/ 822899 w 2342232"/>
              <a:gd name="connsiteY19" fmla="*/ 35885 h 2319465"/>
              <a:gd name="connsiteX20" fmla="*/ 1222066 w 2342232"/>
              <a:gd name="connsiteY20" fmla="*/ 12 h 2319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342232" h="2319465">
                <a:moveTo>
                  <a:pt x="1222066" y="12"/>
                </a:moveTo>
                <a:cubicBezTo>
                  <a:pt x="1264833" y="122"/>
                  <a:pt x="1304560" y="1003"/>
                  <a:pt x="1338738" y="2060"/>
                </a:cubicBezTo>
                <a:cubicBezTo>
                  <a:pt x="1475449" y="6288"/>
                  <a:pt x="1540281" y="18972"/>
                  <a:pt x="1643167" y="61254"/>
                </a:cubicBezTo>
                <a:cubicBezTo>
                  <a:pt x="1746053" y="103536"/>
                  <a:pt x="1872899" y="181053"/>
                  <a:pt x="1956053" y="255751"/>
                </a:cubicBezTo>
                <a:cubicBezTo>
                  <a:pt x="2039207" y="330449"/>
                  <a:pt x="2080080" y="405147"/>
                  <a:pt x="2142093" y="509442"/>
                </a:cubicBezTo>
                <a:cubicBezTo>
                  <a:pt x="2204106" y="613737"/>
                  <a:pt x="2297126" y="737764"/>
                  <a:pt x="2328133" y="881523"/>
                </a:cubicBezTo>
                <a:cubicBezTo>
                  <a:pt x="2359140" y="1025281"/>
                  <a:pt x="2329543" y="1239509"/>
                  <a:pt x="2328133" y="1371992"/>
                </a:cubicBezTo>
                <a:cubicBezTo>
                  <a:pt x="2326724" y="1504476"/>
                  <a:pt x="2353502" y="1586220"/>
                  <a:pt x="2319678" y="1676422"/>
                </a:cubicBezTo>
                <a:cubicBezTo>
                  <a:pt x="2285851" y="1766623"/>
                  <a:pt x="2201288" y="1832865"/>
                  <a:pt x="2125181" y="1913200"/>
                </a:cubicBezTo>
                <a:cubicBezTo>
                  <a:pt x="2049073" y="1993536"/>
                  <a:pt x="2003973" y="2092194"/>
                  <a:pt x="1863033" y="2158435"/>
                </a:cubicBezTo>
                <a:cubicBezTo>
                  <a:pt x="1722093" y="2224676"/>
                  <a:pt x="1478268" y="2292327"/>
                  <a:pt x="1279543" y="2310650"/>
                </a:cubicBezTo>
                <a:cubicBezTo>
                  <a:pt x="1080818" y="2328972"/>
                  <a:pt x="821489" y="2320516"/>
                  <a:pt x="670684" y="2268368"/>
                </a:cubicBezTo>
                <a:cubicBezTo>
                  <a:pt x="519879" y="2216220"/>
                  <a:pt x="455047" y="2086556"/>
                  <a:pt x="374711" y="1997764"/>
                </a:cubicBezTo>
                <a:cubicBezTo>
                  <a:pt x="294375" y="1908972"/>
                  <a:pt x="249275" y="1842731"/>
                  <a:pt x="188671" y="1735616"/>
                </a:cubicBezTo>
                <a:cubicBezTo>
                  <a:pt x="128067" y="1628502"/>
                  <a:pt x="37866" y="1493200"/>
                  <a:pt x="11087" y="1355080"/>
                </a:cubicBezTo>
                <a:cubicBezTo>
                  <a:pt x="-15692" y="1216959"/>
                  <a:pt x="12496" y="1040784"/>
                  <a:pt x="28000" y="906892"/>
                </a:cubicBezTo>
                <a:cubicBezTo>
                  <a:pt x="43503" y="773000"/>
                  <a:pt x="59006" y="641926"/>
                  <a:pt x="104107" y="551724"/>
                </a:cubicBezTo>
                <a:cubicBezTo>
                  <a:pt x="149207" y="461522"/>
                  <a:pt x="250684" y="415012"/>
                  <a:pt x="298604" y="365684"/>
                </a:cubicBezTo>
                <a:cubicBezTo>
                  <a:pt x="346523" y="316355"/>
                  <a:pt x="329611" y="293805"/>
                  <a:pt x="416993" y="238838"/>
                </a:cubicBezTo>
                <a:cubicBezTo>
                  <a:pt x="504375" y="183872"/>
                  <a:pt x="669274" y="75348"/>
                  <a:pt x="822899" y="35885"/>
                </a:cubicBezTo>
                <a:cubicBezTo>
                  <a:pt x="938117" y="6288"/>
                  <a:pt x="1093767" y="-319"/>
                  <a:pt x="1222066" y="12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47255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8588098" y="1980399"/>
            <a:ext cx="2341562" cy="2120962"/>
          </a:xfrm>
          <a:custGeom>
            <a:avLst/>
            <a:gdLst>
              <a:gd name="connsiteX0" fmla="*/ 999322 w 2341562"/>
              <a:gd name="connsiteY0" fmla="*/ 159 h 2120962"/>
              <a:gd name="connsiteX1" fmla="*/ 1291961 w 2341562"/>
              <a:gd name="connsiteY1" fmla="*/ 65272 h 2120962"/>
              <a:gd name="connsiteX2" fmla="*/ 1655976 w 2341562"/>
              <a:gd name="connsiteY2" fmla="*/ 28065 h 2120962"/>
              <a:gd name="connsiteX3" fmla="*/ 1970028 w 2341562"/>
              <a:gd name="connsiteY3" fmla="*/ 18763 h 2120962"/>
              <a:gd name="connsiteX4" fmla="*/ 2162742 w 2341562"/>
              <a:gd name="connsiteY4" fmla="*/ 74574 h 2120962"/>
              <a:gd name="connsiteX5" fmla="*/ 2305492 w 2341562"/>
              <a:gd name="connsiteY5" fmla="*/ 242005 h 2120962"/>
              <a:gd name="connsiteX6" fmla="*/ 2341180 w 2341562"/>
              <a:gd name="connsiteY6" fmla="*/ 669887 h 2120962"/>
              <a:gd name="connsiteX7" fmla="*/ 2291218 w 2341562"/>
              <a:gd name="connsiteY7" fmla="*/ 986147 h 2120962"/>
              <a:gd name="connsiteX8" fmla="*/ 2312630 w 2341562"/>
              <a:gd name="connsiteY8" fmla="*/ 1590761 h 2120962"/>
              <a:gd name="connsiteX9" fmla="*/ 2248392 w 2341562"/>
              <a:gd name="connsiteY9" fmla="*/ 1981436 h 2120962"/>
              <a:gd name="connsiteX10" fmla="*/ 1998578 w 2341562"/>
              <a:gd name="connsiteY10" fmla="*/ 2065152 h 2120962"/>
              <a:gd name="connsiteX11" fmla="*/ 1620288 w 2341562"/>
              <a:gd name="connsiteY11" fmla="*/ 2065152 h 2120962"/>
              <a:gd name="connsiteX12" fmla="*/ 1227723 w 2341562"/>
              <a:gd name="connsiteY12" fmla="*/ 2120962 h 2120962"/>
              <a:gd name="connsiteX13" fmla="*/ 842296 w 2341562"/>
              <a:gd name="connsiteY13" fmla="*/ 2065152 h 2120962"/>
              <a:gd name="connsiteX14" fmla="*/ 314117 w 2341562"/>
              <a:gd name="connsiteY14" fmla="*/ 2093057 h 2120962"/>
              <a:gd name="connsiteX15" fmla="*/ 85716 w 2341562"/>
              <a:gd name="connsiteY15" fmla="*/ 2018643 h 2120962"/>
              <a:gd name="connsiteX16" fmla="*/ 28615 w 2341562"/>
              <a:gd name="connsiteY16" fmla="*/ 1748892 h 2120962"/>
              <a:gd name="connsiteX17" fmla="*/ 65 w 2341562"/>
              <a:gd name="connsiteY17" fmla="*/ 1404726 h 2120962"/>
              <a:gd name="connsiteX18" fmla="*/ 35753 w 2341562"/>
              <a:gd name="connsiteY18" fmla="*/ 967543 h 2120962"/>
              <a:gd name="connsiteX19" fmla="*/ 65 w 2341562"/>
              <a:gd name="connsiteY19" fmla="*/ 614076 h 2120962"/>
              <a:gd name="connsiteX20" fmla="*/ 42890 w 2341562"/>
              <a:gd name="connsiteY20" fmla="*/ 148988 h 2120962"/>
              <a:gd name="connsiteX21" fmla="*/ 257017 w 2341562"/>
              <a:gd name="connsiteY21" fmla="*/ 37366 h 2120962"/>
              <a:gd name="connsiteX22" fmla="*/ 663857 w 2341562"/>
              <a:gd name="connsiteY22" fmla="*/ 46668 h 2120962"/>
              <a:gd name="connsiteX23" fmla="*/ 999322 w 2341562"/>
              <a:gd name="connsiteY23" fmla="*/ 159 h 212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341562" h="2120962">
                <a:moveTo>
                  <a:pt x="999322" y="159"/>
                </a:moveTo>
                <a:cubicBezTo>
                  <a:pt x="1104006" y="3260"/>
                  <a:pt x="1182519" y="60621"/>
                  <a:pt x="1291961" y="65272"/>
                </a:cubicBezTo>
                <a:cubicBezTo>
                  <a:pt x="1401403" y="69923"/>
                  <a:pt x="1542965" y="35816"/>
                  <a:pt x="1655976" y="28065"/>
                </a:cubicBezTo>
                <a:cubicBezTo>
                  <a:pt x="1768987" y="20313"/>
                  <a:pt x="1885567" y="11012"/>
                  <a:pt x="1970028" y="18763"/>
                </a:cubicBezTo>
                <a:cubicBezTo>
                  <a:pt x="2054489" y="26514"/>
                  <a:pt x="2106831" y="37366"/>
                  <a:pt x="2162742" y="74574"/>
                </a:cubicBezTo>
                <a:cubicBezTo>
                  <a:pt x="2218652" y="111781"/>
                  <a:pt x="2275752" y="142786"/>
                  <a:pt x="2305492" y="242005"/>
                </a:cubicBezTo>
                <a:cubicBezTo>
                  <a:pt x="2335232" y="341225"/>
                  <a:pt x="2343559" y="545863"/>
                  <a:pt x="2341180" y="669887"/>
                </a:cubicBezTo>
                <a:cubicBezTo>
                  <a:pt x="2338801" y="793910"/>
                  <a:pt x="2295976" y="832667"/>
                  <a:pt x="2291218" y="986147"/>
                </a:cubicBezTo>
                <a:cubicBezTo>
                  <a:pt x="2286459" y="1139626"/>
                  <a:pt x="2319768" y="1424880"/>
                  <a:pt x="2312630" y="1590761"/>
                </a:cubicBezTo>
                <a:cubicBezTo>
                  <a:pt x="2305492" y="1756643"/>
                  <a:pt x="2300734" y="1902371"/>
                  <a:pt x="2248392" y="1981436"/>
                </a:cubicBezTo>
                <a:cubicBezTo>
                  <a:pt x="2196050" y="2060501"/>
                  <a:pt x="2103262" y="2051199"/>
                  <a:pt x="1998578" y="2065152"/>
                </a:cubicBezTo>
                <a:cubicBezTo>
                  <a:pt x="1893894" y="2079104"/>
                  <a:pt x="1748764" y="2055850"/>
                  <a:pt x="1620288" y="2065152"/>
                </a:cubicBezTo>
                <a:cubicBezTo>
                  <a:pt x="1491812" y="2074453"/>
                  <a:pt x="1357389" y="2120962"/>
                  <a:pt x="1227723" y="2120962"/>
                </a:cubicBezTo>
                <a:cubicBezTo>
                  <a:pt x="1098057" y="2120962"/>
                  <a:pt x="994563" y="2069802"/>
                  <a:pt x="842296" y="2065152"/>
                </a:cubicBezTo>
                <a:cubicBezTo>
                  <a:pt x="690028" y="2060501"/>
                  <a:pt x="440214" y="2100808"/>
                  <a:pt x="314117" y="2093057"/>
                </a:cubicBezTo>
                <a:cubicBezTo>
                  <a:pt x="188020" y="2085306"/>
                  <a:pt x="133299" y="2076004"/>
                  <a:pt x="85716" y="2018643"/>
                </a:cubicBezTo>
                <a:cubicBezTo>
                  <a:pt x="38132" y="1961282"/>
                  <a:pt x="42890" y="1851211"/>
                  <a:pt x="28615" y="1748892"/>
                </a:cubicBezTo>
                <a:cubicBezTo>
                  <a:pt x="14340" y="1646572"/>
                  <a:pt x="-1125" y="1534951"/>
                  <a:pt x="65" y="1404726"/>
                </a:cubicBezTo>
                <a:cubicBezTo>
                  <a:pt x="1255" y="1274501"/>
                  <a:pt x="35753" y="1099318"/>
                  <a:pt x="35753" y="967543"/>
                </a:cubicBezTo>
                <a:cubicBezTo>
                  <a:pt x="35753" y="835768"/>
                  <a:pt x="65" y="745851"/>
                  <a:pt x="65" y="614076"/>
                </a:cubicBezTo>
                <a:cubicBezTo>
                  <a:pt x="65" y="482301"/>
                  <a:pt x="65" y="245106"/>
                  <a:pt x="42890" y="148988"/>
                </a:cubicBezTo>
                <a:cubicBezTo>
                  <a:pt x="85716" y="52870"/>
                  <a:pt x="153522" y="54419"/>
                  <a:pt x="257017" y="37366"/>
                </a:cubicBezTo>
                <a:cubicBezTo>
                  <a:pt x="360511" y="20313"/>
                  <a:pt x="540140" y="52870"/>
                  <a:pt x="663857" y="46668"/>
                </a:cubicBezTo>
                <a:cubicBezTo>
                  <a:pt x="787574" y="40467"/>
                  <a:pt x="894637" y="-2941"/>
                  <a:pt x="999322" y="15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3516" y="1110836"/>
            <a:ext cx="2341562" cy="2120962"/>
          </a:xfrm>
          <a:custGeom>
            <a:avLst/>
            <a:gdLst>
              <a:gd name="connsiteX0" fmla="*/ 999322 w 2341562"/>
              <a:gd name="connsiteY0" fmla="*/ 159 h 2120962"/>
              <a:gd name="connsiteX1" fmla="*/ 1291961 w 2341562"/>
              <a:gd name="connsiteY1" fmla="*/ 65272 h 2120962"/>
              <a:gd name="connsiteX2" fmla="*/ 1655976 w 2341562"/>
              <a:gd name="connsiteY2" fmla="*/ 28065 h 2120962"/>
              <a:gd name="connsiteX3" fmla="*/ 1970028 w 2341562"/>
              <a:gd name="connsiteY3" fmla="*/ 18763 h 2120962"/>
              <a:gd name="connsiteX4" fmla="*/ 2162742 w 2341562"/>
              <a:gd name="connsiteY4" fmla="*/ 74574 h 2120962"/>
              <a:gd name="connsiteX5" fmla="*/ 2305493 w 2341562"/>
              <a:gd name="connsiteY5" fmla="*/ 242005 h 2120962"/>
              <a:gd name="connsiteX6" fmla="*/ 2341180 w 2341562"/>
              <a:gd name="connsiteY6" fmla="*/ 669886 h 2120962"/>
              <a:gd name="connsiteX7" fmla="*/ 2291218 w 2341562"/>
              <a:gd name="connsiteY7" fmla="*/ 986147 h 2120962"/>
              <a:gd name="connsiteX8" fmla="*/ 2312630 w 2341562"/>
              <a:gd name="connsiteY8" fmla="*/ 1590761 h 2120962"/>
              <a:gd name="connsiteX9" fmla="*/ 2248392 w 2341562"/>
              <a:gd name="connsiteY9" fmla="*/ 1981436 h 2120962"/>
              <a:gd name="connsiteX10" fmla="*/ 1998578 w 2341562"/>
              <a:gd name="connsiteY10" fmla="*/ 2065152 h 2120962"/>
              <a:gd name="connsiteX11" fmla="*/ 1620288 w 2341562"/>
              <a:gd name="connsiteY11" fmla="*/ 2065152 h 2120962"/>
              <a:gd name="connsiteX12" fmla="*/ 1227723 w 2341562"/>
              <a:gd name="connsiteY12" fmla="*/ 2120962 h 2120962"/>
              <a:gd name="connsiteX13" fmla="*/ 842296 w 2341562"/>
              <a:gd name="connsiteY13" fmla="*/ 2065152 h 2120962"/>
              <a:gd name="connsiteX14" fmla="*/ 314117 w 2341562"/>
              <a:gd name="connsiteY14" fmla="*/ 2093057 h 2120962"/>
              <a:gd name="connsiteX15" fmla="*/ 85716 w 2341562"/>
              <a:gd name="connsiteY15" fmla="*/ 2018643 h 2120962"/>
              <a:gd name="connsiteX16" fmla="*/ 28616 w 2341562"/>
              <a:gd name="connsiteY16" fmla="*/ 1748892 h 2120962"/>
              <a:gd name="connsiteX17" fmla="*/ 65 w 2341562"/>
              <a:gd name="connsiteY17" fmla="*/ 1404726 h 2120962"/>
              <a:gd name="connsiteX18" fmla="*/ 35753 w 2341562"/>
              <a:gd name="connsiteY18" fmla="*/ 967543 h 2120962"/>
              <a:gd name="connsiteX19" fmla="*/ 65 w 2341562"/>
              <a:gd name="connsiteY19" fmla="*/ 614076 h 2120962"/>
              <a:gd name="connsiteX20" fmla="*/ 42891 w 2341562"/>
              <a:gd name="connsiteY20" fmla="*/ 148988 h 2120962"/>
              <a:gd name="connsiteX21" fmla="*/ 257017 w 2341562"/>
              <a:gd name="connsiteY21" fmla="*/ 37366 h 2120962"/>
              <a:gd name="connsiteX22" fmla="*/ 663858 w 2341562"/>
              <a:gd name="connsiteY22" fmla="*/ 46668 h 2120962"/>
              <a:gd name="connsiteX23" fmla="*/ 999322 w 2341562"/>
              <a:gd name="connsiteY23" fmla="*/ 159 h 212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341562" h="2120962">
                <a:moveTo>
                  <a:pt x="999322" y="159"/>
                </a:moveTo>
                <a:cubicBezTo>
                  <a:pt x="1104006" y="3260"/>
                  <a:pt x="1182519" y="60621"/>
                  <a:pt x="1291961" y="65272"/>
                </a:cubicBezTo>
                <a:cubicBezTo>
                  <a:pt x="1401403" y="69923"/>
                  <a:pt x="1542965" y="35816"/>
                  <a:pt x="1655976" y="28065"/>
                </a:cubicBezTo>
                <a:cubicBezTo>
                  <a:pt x="1768987" y="20313"/>
                  <a:pt x="1885567" y="11012"/>
                  <a:pt x="1970028" y="18763"/>
                </a:cubicBezTo>
                <a:cubicBezTo>
                  <a:pt x="2054489" y="26514"/>
                  <a:pt x="2106831" y="37366"/>
                  <a:pt x="2162742" y="74574"/>
                </a:cubicBezTo>
                <a:cubicBezTo>
                  <a:pt x="2218652" y="111781"/>
                  <a:pt x="2275753" y="142786"/>
                  <a:pt x="2305493" y="242005"/>
                </a:cubicBezTo>
                <a:cubicBezTo>
                  <a:pt x="2335233" y="341224"/>
                  <a:pt x="2343559" y="545863"/>
                  <a:pt x="2341180" y="669886"/>
                </a:cubicBezTo>
                <a:cubicBezTo>
                  <a:pt x="2338801" y="793910"/>
                  <a:pt x="2295976" y="832667"/>
                  <a:pt x="2291218" y="986147"/>
                </a:cubicBezTo>
                <a:cubicBezTo>
                  <a:pt x="2286459" y="1139626"/>
                  <a:pt x="2319768" y="1424880"/>
                  <a:pt x="2312630" y="1590761"/>
                </a:cubicBezTo>
                <a:cubicBezTo>
                  <a:pt x="2305493" y="1756643"/>
                  <a:pt x="2300734" y="1902371"/>
                  <a:pt x="2248392" y="1981436"/>
                </a:cubicBezTo>
                <a:cubicBezTo>
                  <a:pt x="2196050" y="2060501"/>
                  <a:pt x="2103262" y="2051199"/>
                  <a:pt x="1998578" y="2065152"/>
                </a:cubicBezTo>
                <a:cubicBezTo>
                  <a:pt x="1893895" y="2079104"/>
                  <a:pt x="1748764" y="2055850"/>
                  <a:pt x="1620288" y="2065152"/>
                </a:cubicBezTo>
                <a:cubicBezTo>
                  <a:pt x="1491812" y="2074453"/>
                  <a:pt x="1357389" y="2120962"/>
                  <a:pt x="1227723" y="2120962"/>
                </a:cubicBezTo>
                <a:cubicBezTo>
                  <a:pt x="1098058" y="2120962"/>
                  <a:pt x="994563" y="2069802"/>
                  <a:pt x="842296" y="2065152"/>
                </a:cubicBezTo>
                <a:cubicBezTo>
                  <a:pt x="690028" y="2060501"/>
                  <a:pt x="440214" y="2100808"/>
                  <a:pt x="314117" y="2093057"/>
                </a:cubicBezTo>
                <a:cubicBezTo>
                  <a:pt x="188021" y="2085306"/>
                  <a:pt x="133300" y="2076004"/>
                  <a:pt x="85716" y="2018643"/>
                </a:cubicBezTo>
                <a:cubicBezTo>
                  <a:pt x="38132" y="1961282"/>
                  <a:pt x="42891" y="1851211"/>
                  <a:pt x="28616" y="1748892"/>
                </a:cubicBezTo>
                <a:cubicBezTo>
                  <a:pt x="14340" y="1646572"/>
                  <a:pt x="-1124" y="1534951"/>
                  <a:pt x="65" y="1404726"/>
                </a:cubicBezTo>
                <a:cubicBezTo>
                  <a:pt x="1255" y="1274501"/>
                  <a:pt x="35753" y="1099318"/>
                  <a:pt x="35753" y="967543"/>
                </a:cubicBezTo>
                <a:cubicBezTo>
                  <a:pt x="35753" y="835768"/>
                  <a:pt x="65" y="745851"/>
                  <a:pt x="65" y="614076"/>
                </a:cubicBezTo>
                <a:cubicBezTo>
                  <a:pt x="65" y="482301"/>
                  <a:pt x="65" y="245106"/>
                  <a:pt x="42891" y="148988"/>
                </a:cubicBezTo>
                <a:cubicBezTo>
                  <a:pt x="85716" y="52870"/>
                  <a:pt x="153523" y="54419"/>
                  <a:pt x="257017" y="37366"/>
                </a:cubicBezTo>
                <a:cubicBezTo>
                  <a:pt x="360511" y="20313"/>
                  <a:pt x="540140" y="52870"/>
                  <a:pt x="663858" y="46668"/>
                </a:cubicBezTo>
                <a:cubicBezTo>
                  <a:pt x="787574" y="40467"/>
                  <a:pt x="894638" y="-2941"/>
                  <a:pt x="999322" y="15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sz="quarter" idx="12"/>
          </p:nvPr>
        </p:nvSpPr>
        <p:spPr>
          <a:xfrm>
            <a:off x="1461017" y="2245345"/>
            <a:ext cx="2341563" cy="2120962"/>
          </a:xfrm>
          <a:custGeom>
            <a:avLst/>
            <a:gdLst>
              <a:gd name="connsiteX0" fmla="*/ 999322 w 2341563"/>
              <a:gd name="connsiteY0" fmla="*/ 159 h 2120962"/>
              <a:gd name="connsiteX1" fmla="*/ 1291961 w 2341563"/>
              <a:gd name="connsiteY1" fmla="*/ 65272 h 2120962"/>
              <a:gd name="connsiteX2" fmla="*/ 1655976 w 2341563"/>
              <a:gd name="connsiteY2" fmla="*/ 28065 h 2120962"/>
              <a:gd name="connsiteX3" fmla="*/ 1970028 w 2341563"/>
              <a:gd name="connsiteY3" fmla="*/ 18763 h 2120962"/>
              <a:gd name="connsiteX4" fmla="*/ 2162742 w 2341563"/>
              <a:gd name="connsiteY4" fmla="*/ 74574 h 2120962"/>
              <a:gd name="connsiteX5" fmla="*/ 2305493 w 2341563"/>
              <a:gd name="connsiteY5" fmla="*/ 242006 h 2120962"/>
              <a:gd name="connsiteX6" fmla="*/ 2341181 w 2341563"/>
              <a:gd name="connsiteY6" fmla="*/ 669887 h 2120962"/>
              <a:gd name="connsiteX7" fmla="*/ 2291218 w 2341563"/>
              <a:gd name="connsiteY7" fmla="*/ 986147 h 2120962"/>
              <a:gd name="connsiteX8" fmla="*/ 2312630 w 2341563"/>
              <a:gd name="connsiteY8" fmla="*/ 1590761 h 2120962"/>
              <a:gd name="connsiteX9" fmla="*/ 2248392 w 2341563"/>
              <a:gd name="connsiteY9" fmla="*/ 1981436 h 2120962"/>
              <a:gd name="connsiteX10" fmla="*/ 1998578 w 2341563"/>
              <a:gd name="connsiteY10" fmla="*/ 2065152 h 2120962"/>
              <a:gd name="connsiteX11" fmla="*/ 1620288 w 2341563"/>
              <a:gd name="connsiteY11" fmla="*/ 2065152 h 2120962"/>
              <a:gd name="connsiteX12" fmla="*/ 1227723 w 2341563"/>
              <a:gd name="connsiteY12" fmla="*/ 2120962 h 2120962"/>
              <a:gd name="connsiteX13" fmla="*/ 842296 w 2341563"/>
              <a:gd name="connsiteY13" fmla="*/ 2065152 h 2120962"/>
              <a:gd name="connsiteX14" fmla="*/ 314117 w 2341563"/>
              <a:gd name="connsiteY14" fmla="*/ 2093057 h 2120962"/>
              <a:gd name="connsiteX15" fmla="*/ 85716 w 2341563"/>
              <a:gd name="connsiteY15" fmla="*/ 2018643 h 2120962"/>
              <a:gd name="connsiteX16" fmla="*/ 28616 w 2341563"/>
              <a:gd name="connsiteY16" fmla="*/ 1748892 h 2120962"/>
              <a:gd name="connsiteX17" fmla="*/ 65 w 2341563"/>
              <a:gd name="connsiteY17" fmla="*/ 1404726 h 2120962"/>
              <a:gd name="connsiteX18" fmla="*/ 35753 w 2341563"/>
              <a:gd name="connsiteY18" fmla="*/ 967543 h 2120962"/>
              <a:gd name="connsiteX19" fmla="*/ 65 w 2341563"/>
              <a:gd name="connsiteY19" fmla="*/ 614076 h 2120962"/>
              <a:gd name="connsiteX20" fmla="*/ 42891 w 2341563"/>
              <a:gd name="connsiteY20" fmla="*/ 148988 h 2120962"/>
              <a:gd name="connsiteX21" fmla="*/ 257017 w 2341563"/>
              <a:gd name="connsiteY21" fmla="*/ 37366 h 2120962"/>
              <a:gd name="connsiteX22" fmla="*/ 663857 w 2341563"/>
              <a:gd name="connsiteY22" fmla="*/ 46668 h 2120962"/>
              <a:gd name="connsiteX23" fmla="*/ 999322 w 2341563"/>
              <a:gd name="connsiteY23" fmla="*/ 159 h 212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341563" h="2120962">
                <a:moveTo>
                  <a:pt x="999322" y="159"/>
                </a:moveTo>
                <a:cubicBezTo>
                  <a:pt x="1104006" y="3260"/>
                  <a:pt x="1182519" y="60621"/>
                  <a:pt x="1291961" y="65272"/>
                </a:cubicBezTo>
                <a:cubicBezTo>
                  <a:pt x="1401403" y="69923"/>
                  <a:pt x="1542965" y="35816"/>
                  <a:pt x="1655976" y="28065"/>
                </a:cubicBezTo>
                <a:cubicBezTo>
                  <a:pt x="1768987" y="20313"/>
                  <a:pt x="1885567" y="11012"/>
                  <a:pt x="1970028" y="18763"/>
                </a:cubicBezTo>
                <a:cubicBezTo>
                  <a:pt x="2054489" y="26514"/>
                  <a:pt x="2106831" y="37366"/>
                  <a:pt x="2162742" y="74574"/>
                </a:cubicBezTo>
                <a:cubicBezTo>
                  <a:pt x="2218652" y="111781"/>
                  <a:pt x="2275753" y="142786"/>
                  <a:pt x="2305493" y="242006"/>
                </a:cubicBezTo>
                <a:cubicBezTo>
                  <a:pt x="2335233" y="341225"/>
                  <a:pt x="2343560" y="545863"/>
                  <a:pt x="2341181" y="669887"/>
                </a:cubicBezTo>
                <a:cubicBezTo>
                  <a:pt x="2338802" y="793910"/>
                  <a:pt x="2295976" y="832668"/>
                  <a:pt x="2291218" y="986147"/>
                </a:cubicBezTo>
                <a:cubicBezTo>
                  <a:pt x="2286459" y="1139626"/>
                  <a:pt x="2319768" y="1424880"/>
                  <a:pt x="2312630" y="1590761"/>
                </a:cubicBezTo>
                <a:cubicBezTo>
                  <a:pt x="2305493" y="1756643"/>
                  <a:pt x="2300734" y="1902371"/>
                  <a:pt x="2248392" y="1981436"/>
                </a:cubicBezTo>
                <a:cubicBezTo>
                  <a:pt x="2196050" y="2060501"/>
                  <a:pt x="2103262" y="2051199"/>
                  <a:pt x="1998578" y="2065152"/>
                </a:cubicBezTo>
                <a:cubicBezTo>
                  <a:pt x="1893895" y="2079104"/>
                  <a:pt x="1748764" y="2055850"/>
                  <a:pt x="1620288" y="2065152"/>
                </a:cubicBezTo>
                <a:cubicBezTo>
                  <a:pt x="1491813" y="2074453"/>
                  <a:pt x="1357389" y="2120962"/>
                  <a:pt x="1227723" y="2120962"/>
                </a:cubicBezTo>
                <a:cubicBezTo>
                  <a:pt x="1098058" y="2120962"/>
                  <a:pt x="994563" y="2069802"/>
                  <a:pt x="842296" y="2065152"/>
                </a:cubicBezTo>
                <a:cubicBezTo>
                  <a:pt x="690028" y="2060501"/>
                  <a:pt x="440214" y="2100808"/>
                  <a:pt x="314117" y="2093057"/>
                </a:cubicBezTo>
                <a:cubicBezTo>
                  <a:pt x="188021" y="2085306"/>
                  <a:pt x="133300" y="2076004"/>
                  <a:pt x="85716" y="2018643"/>
                </a:cubicBezTo>
                <a:cubicBezTo>
                  <a:pt x="38132" y="1961282"/>
                  <a:pt x="42891" y="1851211"/>
                  <a:pt x="28616" y="1748892"/>
                </a:cubicBezTo>
                <a:cubicBezTo>
                  <a:pt x="14340" y="1646572"/>
                  <a:pt x="-1125" y="1534951"/>
                  <a:pt x="65" y="1404726"/>
                </a:cubicBezTo>
                <a:cubicBezTo>
                  <a:pt x="1255" y="1274501"/>
                  <a:pt x="35753" y="1099319"/>
                  <a:pt x="35753" y="967543"/>
                </a:cubicBezTo>
                <a:cubicBezTo>
                  <a:pt x="35753" y="835768"/>
                  <a:pt x="65" y="745851"/>
                  <a:pt x="65" y="614076"/>
                </a:cubicBezTo>
                <a:cubicBezTo>
                  <a:pt x="65" y="482301"/>
                  <a:pt x="65" y="245106"/>
                  <a:pt x="42891" y="148988"/>
                </a:cubicBezTo>
                <a:cubicBezTo>
                  <a:pt x="85716" y="52870"/>
                  <a:pt x="153522" y="54419"/>
                  <a:pt x="257017" y="37366"/>
                </a:cubicBezTo>
                <a:cubicBezTo>
                  <a:pt x="360511" y="20313"/>
                  <a:pt x="540140" y="52870"/>
                  <a:pt x="663857" y="46668"/>
                </a:cubicBezTo>
                <a:cubicBezTo>
                  <a:pt x="787574" y="40467"/>
                  <a:pt x="894638" y="-2941"/>
                  <a:pt x="999322" y="15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138724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2"/>
          </p:nvPr>
        </p:nvSpPr>
        <p:spPr>
          <a:xfrm>
            <a:off x="3830087" y="1040606"/>
            <a:ext cx="3887476" cy="3849689"/>
          </a:xfrm>
          <a:custGeom>
            <a:avLst/>
            <a:gdLst>
              <a:gd name="connsiteX0" fmla="*/ 2028301 w 3887476"/>
              <a:gd name="connsiteY0" fmla="*/ 20 h 3849689"/>
              <a:gd name="connsiteX1" fmla="*/ 2221944 w 3887476"/>
              <a:gd name="connsiteY1" fmla="*/ 3419 h 3849689"/>
              <a:gd name="connsiteX2" fmla="*/ 2727216 w 3887476"/>
              <a:gd name="connsiteY2" fmla="*/ 101667 h 3849689"/>
              <a:gd name="connsiteX3" fmla="*/ 3246521 w 3887476"/>
              <a:gd name="connsiteY3" fmla="*/ 424479 h 3849689"/>
              <a:gd name="connsiteX4" fmla="*/ 3555298 w 3887476"/>
              <a:gd name="connsiteY4" fmla="*/ 845538 h 3849689"/>
              <a:gd name="connsiteX5" fmla="*/ 3864075 w 3887476"/>
              <a:gd name="connsiteY5" fmla="*/ 1463091 h 3849689"/>
              <a:gd name="connsiteX6" fmla="*/ 3864075 w 3887476"/>
              <a:gd name="connsiteY6" fmla="*/ 2277139 h 3849689"/>
              <a:gd name="connsiteX7" fmla="*/ 3850040 w 3887476"/>
              <a:gd name="connsiteY7" fmla="*/ 2782410 h 3849689"/>
              <a:gd name="connsiteX8" fmla="*/ 3527227 w 3887476"/>
              <a:gd name="connsiteY8" fmla="*/ 3175399 h 3849689"/>
              <a:gd name="connsiteX9" fmla="*/ 3092133 w 3887476"/>
              <a:gd name="connsiteY9" fmla="*/ 3582423 h 3849689"/>
              <a:gd name="connsiteX10" fmla="*/ 2123697 w 3887476"/>
              <a:gd name="connsiteY10" fmla="*/ 3835058 h 3849689"/>
              <a:gd name="connsiteX11" fmla="*/ 1113155 w 3887476"/>
              <a:gd name="connsiteY11" fmla="*/ 3764882 h 3849689"/>
              <a:gd name="connsiteX12" fmla="*/ 621919 w 3887476"/>
              <a:gd name="connsiteY12" fmla="*/ 3315752 h 3849689"/>
              <a:gd name="connsiteX13" fmla="*/ 313142 w 3887476"/>
              <a:gd name="connsiteY13" fmla="*/ 2880657 h 3849689"/>
              <a:gd name="connsiteX14" fmla="*/ 18401 w 3887476"/>
              <a:gd name="connsiteY14" fmla="*/ 2249068 h 3849689"/>
              <a:gd name="connsiteX15" fmla="*/ 46472 w 3887476"/>
              <a:gd name="connsiteY15" fmla="*/ 1505197 h 3849689"/>
              <a:gd name="connsiteX16" fmla="*/ 172789 w 3887476"/>
              <a:gd name="connsiteY16" fmla="*/ 915714 h 3849689"/>
              <a:gd name="connsiteX17" fmla="*/ 495601 w 3887476"/>
              <a:gd name="connsiteY17" fmla="*/ 606938 h 3849689"/>
              <a:gd name="connsiteX18" fmla="*/ 692096 w 3887476"/>
              <a:gd name="connsiteY18" fmla="*/ 396408 h 3849689"/>
              <a:gd name="connsiteX19" fmla="*/ 1365790 w 3887476"/>
              <a:gd name="connsiteY19" fmla="*/ 59561 h 3849689"/>
              <a:gd name="connsiteX20" fmla="*/ 2028301 w 3887476"/>
              <a:gd name="connsiteY20" fmla="*/ 20 h 3849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887476" h="3849689">
                <a:moveTo>
                  <a:pt x="2028301" y="20"/>
                </a:moveTo>
                <a:cubicBezTo>
                  <a:pt x="2099281" y="203"/>
                  <a:pt x="2165218" y="1665"/>
                  <a:pt x="2221944" y="3419"/>
                </a:cubicBezTo>
                <a:cubicBezTo>
                  <a:pt x="2448849" y="10437"/>
                  <a:pt x="2556452" y="31490"/>
                  <a:pt x="2727216" y="101667"/>
                </a:cubicBezTo>
                <a:cubicBezTo>
                  <a:pt x="2897978" y="171843"/>
                  <a:pt x="3108508" y="300500"/>
                  <a:pt x="3246521" y="424479"/>
                </a:cubicBezTo>
                <a:cubicBezTo>
                  <a:pt x="3384535" y="548457"/>
                  <a:pt x="3452373" y="672436"/>
                  <a:pt x="3555298" y="845538"/>
                </a:cubicBezTo>
                <a:cubicBezTo>
                  <a:pt x="3658223" y="1018639"/>
                  <a:pt x="3812612" y="1224491"/>
                  <a:pt x="3864075" y="1463091"/>
                </a:cubicBezTo>
                <a:cubicBezTo>
                  <a:pt x="3915538" y="1701692"/>
                  <a:pt x="3866414" y="2057252"/>
                  <a:pt x="3864075" y="2277139"/>
                </a:cubicBezTo>
                <a:cubicBezTo>
                  <a:pt x="3861735" y="2497026"/>
                  <a:pt x="3906181" y="2632700"/>
                  <a:pt x="3850040" y="2782410"/>
                </a:cubicBezTo>
                <a:cubicBezTo>
                  <a:pt x="3793898" y="2932120"/>
                  <a:pt x="3653545" y="3042063"/>
                  <a:pt x="3527227" y="3175399"/>
                </a:cubicBezTo>
                <a:cubicBezTo>
                  <a:pt x="3400910" y="3308734"/>
                  <a:pt x="3326055" y="3472480"/>
                  <a:pt x="3092133" y="3582423"/>
                </a:cubicBezTo>
                <a:cubicBezTo>
                  <a:pt x="2858212" y="3692365"/>
                  <a:pt x="2453526" y="3804648"/>
                  <a:pt x="2123697" y="3835058"/>
                </a:cubicBezTo>
                <a:cubicBezTo>
                  <a:pt x="1793867" y="3865468"/>
                  <a:pt x="1363451" y="3851433"/>
                  <a:pt x="1113155" y="3764882"/>
                </a:cubicBezTo>
                <a:cubicBezTo>
                  <a:pt x="862859" y="3678330"/>
                  <a:pt x="755254" y="3463123"/>
                  <a:pt x="621919" y="3315752"/>
                </a:cubicBezTo>
                <a:cubicBezTo>
                  <a:pt x="488584" y="3168381"/>
                  <a:pt x="413729" y="3058438"/>
                  <a:pt x="313142" y="2880657"/>
                </a:cubicBezTo>
                <a:cubicBezTo>
                  <a:pt x="212555" y="2702876"/>
                  <a:pt x="62846" y="2478311"/>
                  <a:pt x="18401" y="2249068"/>
                </a:cubicBezTo>
                <a:cubicBezTo>
                  <a:pt x="-26045" y="2019826"/>
                  <a:pt x="20741" y="1727423"/>
                  <a:pt x="46472" y="1505197"/>
                </a:cubicBezTo>
                <a:cubicBezTo>
                  <a:pt x="72203" y="1282972"/>
                  <a:pt x="97935" y="1065425"/>
                  <a:pt x="172789" y="915714"/>
                </a:cubicBezTo>
                <a:cubicBezTo>
                  <a:pt x="247644" y="766004"/>
                  <a:pt x="416068" y="688810"/>
                  <a:pt x="495601" y="606938"/>
                </a:cubicBezTo>
                <a:cubicBezTo>
                  <a:pt x="575135" y="525065"/>
                  <a:pt x="547064" y="487637"/>
                  <a:pt x="692096" y="396408"/>
                </a:cubicBezTo>
                <a:cubicBezTo>
                  <a:pt x="837127" y="305178"/>
                  <a:pt x="1110815" y="125059"/>
                  <a:pt x="1365790" y="59561"/>
                </a:cubicBezTo>
                <a:cubicBezTo>
                  <a:pt x="1557022" y="10437"/>
                  <a:pt x="1815359" y="-528"/>
                  <a:pt x="2028301" y="2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74894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2"/>
          </p:nvPr>
        </p:nvSpPr>
        <p:spPr>
          <a:xfrm>
            <a:off x="4651238" y="2652456"/>
            <a:ext cx="4772162" cy="3098835"/>
          </a:xfrm>
          <a:custGeom>
            <a:avLst/>
            <a:gdLst>
              <a:gd name="connsiteX0" fmla="*/ 2036641 w 4772162"/>
              <a:gd name="connsiteY0" fmla="*/ 232 h 3098835"/>
              <a:gd name="connsiteX1" fmla="*/ 2633047 w 4772162"/>
              <a:gd name="connsiteY1" fmla="*/ 95365 h 3098835"/>
              <a:gd name="connsiteX2" fmla="*/ 3374919 w 4772162"/>
              <a:gd name="connsiteY2" fmla="*/ 41003 h 3098835"/>
              <a:gd name="connsiteX3" fmla="*/ 4014964 w 4772162"/>
              <a:gd name="connsiteY3" fmla="*/ 27413 h 3098835"/>
              <a:gd name="connsiteX4" fmla="*/ 4407720 w 4772162"/>
              <a:gd name="connsiteY4" fmla="*/ 108955 h 3098835"/>
              <a:gd name="connsiteX5" fmla="*/ 4698650 w 4772162"/>
              <a:gd name="connsiteY5" fmla="*/ 353582 h 3098835"/>
              <a:gd name="connsiteX6" fmla="*/ 4771382 w 4772162"/>
              <a:gd name="connsiteY6" fmla="*/ 978739 h 3098835"/>
              <a:gd name="connsiteX7" fmla="*/ 4669556 w 4772162"/>
              <a:gd name="connsiteY7" fmla="*/ 1440811 h 3098835"/>
              <a:gd name="connsiteX8" fmla="*/ 4713196 w 4772162"/>
              <a:gd name="connsiteY8" fmla="*/ 2324184 h 3098835"/>
              <a:gd name="connsiteX9" fmla="*/ 4582278 w 4772162"/>
              <a:gd name="connsiteY9" fmla="*/ 2894980 h 3098835"/>
              <a:gd name="connsiteX10" fmla="*/ 4073150 w 4772162"/>
              <a:gd name="connsiteY10" fmla="*/ 3017293 h 3098835"/>
              <a:gd name="connsiteX11" fmla="*/ 3302186 w 4772162"/>
              <a:gd name="connsiteY11" fmla="*/ 3017293 h 3098835"/>
              <a:gd name="connsiteX12" fmla="*/ 2502129 w 4772162"/>
              <a:gd name="connsiteY12" fmla="*/ 3098835 h 3098835"/>
              <a:gd name="connsiteX13" fmla="*/ 1716618 w 4772162"/>
              <a:gd name="connsiteY13" fmla="*/ 3017293 h 3098835"/>
              <a:gd name="connsiteX14" fmla="*/ 640178 w 4772162"/>
              <a:gd name="connsiteY14" fmla="*/ 3058064 h 3098835"/>
              <a:gd name="connsiteX15" fmla="*/ 174690 w 4772162"/>
              <a:gd name="connsiteY15" fmla="*/ 2949341 h 3098835"/>
              <a:gd name="connsiteX16" fmla="*/ 58318 w 4772162"/>
              <a:gd name="connsiteY16" fmla="*/ 2555221 h 3098835"/>
              <a:gd name="connsiteX17" fmla="*/ 132 w 4772162"/>
              <a:gd name="connsiteY17" fmla="*/ 2052377 h 3098835"/>
              <a:gd name="connsiteX18" fmla="*/ 72864 w 4772162"/>
              <a:gd name="connsiteY18" fmla="*/ 1413630 h 3098835"/>
              <a:gd name="connsiteX19" fmla="*/ 132 w 4772162"/>
              <a:gd name="connsiteY19" fmla="*/ 897196 h 3098835"/>
              <a:gd name="connsiteX20" fmla="*/ 87411 w 4772162"/>
              <a:gd name="connsiteY20" fmla="*/ 217678 h 3098835"/>
              <a:gd name="connsiteX21" fmla="*/ 523806 w 4772162"/>
              <a:gd name="connsiteY21" fmla="*/ 54594 h 3098835"/>
              <a:gd name="connsiteX22" fmla="*/ 1352956 w 4772162"/>
              <a:gd name="connsiteY22" fmla="*/ 68184 h 3098835"/>
              <a:gd name="connsiteX23" fmla="*/ 2036641 w 4772162"/>
              <a:gd name="connsiteY23" fmla="*/ 232 h 3098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772162" h="3098835">
                <a:moveTo>
                  <a:pt x="2036641" y="232"/>
                </a:moveTo>
                <a:cubicBezTo>
                  <a:pt x="2249990" y="4762"/>
                  <a:pt x="2410001" y="88570"/>
                  <a:pt x="2633047" y="95365"/>
                </a:cubicBezTo>
                <a:cubicBezTo>
                  <a:pt x="2856093" y="102160"/>
                  <a:pt x="3144599" y="52328"/>
                  <a:pt x="3374919" y="41003"/>
                </a:cubicBezTo>
                <a:cubicBezTo>
                  <a:pt x="3605238" y="29678"/>
                  <a:pt x="3842831" y="16088"/>
                  <a:pt x="4014964" y="27413"/>
                </a:cubicBezTo>
                <a:cubicBezTo>
                  <a:pt x="4187098" y="38738"/>
                  <a:pt x="4293772" y="54594"/>
                  <a:pt x="4407720" y="108955"/>
                </a:cubicBezTo>
                <a:cubicBezTo>
                  <a:pt x="4521667" y="163317"/>
                  <a:pt x="4638038" y="208617"/>
                  <a:pt x="4698650" y="353582"/>
                </a:cubicBezTo>
                <a:cubicBezTo>
                  <a:pt x="4759260" y="498546"/>
                  <a:pt x="4776230" y="797534"/>
                  <a:pt x="4771382" y="978739"/>
                </a:cubicBezTo>
                <a:cubicBezTo>
                  <a:pt x="4766534" y="1159943"/>
                  <a:pt x="4679254" y="1216570"/>
                  <a:pt x="4669556" y="1440811"/>
                </a:cubicBezTo>
                <a:cubicBezTo>
                  <a:pt x="4659858" y="1665052"/>
                  <a:pt x="4727742" y="2081823"/>
                  <a:pt x="4713196" y="2324184"/>
                </a:cubicBezTo>
                <a:cubicBezTo>
                  <a:pt x="4698650" y="2566546"/>
                  <a:pt x="4688952" y="2779462"/>
                  <a:pt x="4582278" y="2894980"/>
                </a:cubicBezTo>
                <a:cubicBezTo>
                  <a:pt x="4475604" y="3010498"/>
                  <a:pt x="4286498" y="2996907"/>
                  <a:pt x="4073150" y="3017293"/>
                </a:cubicBezTo>
                <a:cubicBezTo>
                  <a:pt x="3859802" y="3037678"/>
                  <a:pt x="3564023" y="3003703"/>
                  <a:pt x="3302186" y="3017293"/>
                </a:cubicBezTo>
                <a:cubicBezTo>
                  <a:pt x="3040349" y="3030883"/>
                  <a:pt x="2766391" y="3098835"/>
                  <a:pt x="2502129" y="3098835"/>
                </a:cubicBezTo>
                <a:cubicBezTo>
                  <a:pt x="2237867" y="3098835"/>
                  <a:pt x="2026944" y="3024088"/>
                  <a:pt x="1716618" y="3017293"/>
                </a:cubicBezTo>
                <a:cubicBezTo>
                  <a:pt x="1406293" y="3010498"/>
                  <a:pt x="897166" y="3069389"/>
                  <a:pt x="640178" y="3058064"/>
                </a:cubicBezTo>
                <a:cubicBezTo>
                  <a:pt x="383189" y="3046739"/>
                  <a:pt x="271667" y="3033149"/>
                  <a:pt x="174690" y="2949341"/>
                </a:cubicBezTo>
                <a:cubicBezTo>
                  <a:pt x="77713" y="2865534"/>
                  <a:pt x="87411" y="2704715"/>
                  <a:pt x="58318" y="2555221"/>
                </a:cubicBezTo>
                <a:cubicBezTo>
                  <a:pt x="29225" y="2405727"/>
                  <a:pt x="-2293" y="2242642"/>
                  <a:pt x="132" y="2052377"/>
                </a:cubicBezTo>
                <a:cubicBezTo>
                  <a:pt x="2557" y="1862112"/>
                  <a:pt x="72864" y="1606161"/>
                  <a:pt x="72864" y="1413630"/>
                </a:cubicBezTo>
                <a:cubicBezTo>
                  <a:pt x="72864" y="1221100"/>
                  <a:pt x="132" y="1089727"/>
                  <a:pt x="132" y="897196"/>
                </a:cubicBezTo>
                <a:cubicBezTo>
                  <a:pt x="132" y="704666"/>
                  <a:pt x="132" y="358111"/>
                  <a:pt x="87411" y="217678"/>
                </a:cubicBezTo>
                <a:cubicBezTo>
                  <a:pt x="174690" y="77245"/>
                  <a:pt x="312881" y="79509"/>
                  <a:pt x="523806" y="54594"/>
                </a:cubicBezTo>
                <a:cubicBezTo>
                  <a:pt x="734730" y="29678"/>
                  <a:pt x="1100817" y="77245"/>
                  <a:pt x="1352956" y="68184"/>
                </a:cubicBezTo>
                <a:cubicBezTo>
                  <a:pt x="1605095" y="59123"/>
                  <a:pt x="1823292" y="-4297"/>
                  <a:pt x="2036641" y="232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78681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8557521" y="902999"/>
            <a:ext cx="1773442" cy="2731077"/>
          </a:xfrm>
          <a:custGeom>
            <a:avLst/>
            <a:gdLst>
              <a:gd name="connsiteX0" fmla="*/ 598881 w 1773442"/>
              <a:gd name="connsiteY0" fmla="*/ 76 h 2731077"/>
              <a:gd name="connsiteX1" fmla="*/ 964432 w 1773442"/>
              <a:gd name="connsiteY1" fmla="*/ 41700 h 2731077"/>
              <a:gd name="connsiteX2" fmla="*/ 1259983 w 1773442"/>
              <a:gd name="connsiteY2" fmla="*/ 76 h 2731077"/>
              <a:gd name="connsiteX3" fmla="*/ 1648867 w 1773442"/>
              <a:gd name="connsiteY3" fmla="*/ 50025 h 2731077"/>
              <a:gd name="connsiteX4" fmla="*/ 1742199 w 1773442"/>
              <a:gd name="connsiteY4" fmla="*/ 299771 h 2731077"/>
              <a:gd name="connsiteX5" fmla="*/ 1734421 w 1773442"/>
              <a:gd name="connsiteY5" fmla="*/ 774288 h 2731077"/>
              <a:gd name="connsiteX6" fmla="*/ 1773310 w 1773442"/>
              <a:gd name="connsiteY6" fmla="*/ 1165557 h 2731077"/>
              <a:gd name="connsiteX7" fmla="*/ 1718866 w 1773442"/>
              <a:gd name="connsiteY7" fmla="*/ 1506876 h 2731077"/>
              <a:gd name="connsiteX8" fmla="*/ 1749977 w 1773442"/>
              <a:gd name="connsiteY8" fmla="*/ 1931444 h 2731077"/>
              <a:gd name="connsiteX9" fmla="*/ 1757754 w 1773442"/>
              <a:gd name="connsiteY9" fmla="*/ 2297738 h 2731077"/>
              <a:gd name="connsiteX10" fmla="*/ 1711088 w 1773442"/>
              <a:gd name="connsiteY10" fmla="*/ 2522509 h 2731077"/>
              <a:gd name="connsiteX11" fmla="*/ 1571090 w 1773442"/>
              <a:gd name="connsiteY11" fmla="*/ 2689006 h 2731077"/>
              <a:gd name="connsiteX12" fmla="*/ 1213317 w 1773442"/>
              <a:gd name="connsiteY12" fmla="*/ 2730631 h 2731077"/>
              <a:gd name="connsiteX13" fmla="*/ 948876 w 1773442"/>
              <a:gd name="connsiteY13" fmla="*/ 2672357 h 2731077"/>
              <a:gd name="connsiteX14" fmla="*/ 443327 w 1773442"/>
              <a:gd name="connsiteY14" fmla="*/ 2697331 h 2731077"/>
              <a:gd name="connsiteX15" fmla="*/ 116665 w 1773442"/>
              <a:gd name="connsiteY15" fmla="*/ 2622408 h 2731077"/>
              <a:gd name="connsiteX16" fmla="*/ 46666 w 1773442"/>
              <a:gd name="connsiteY16" fmla="*/ 2331037 h 2731077"/>
              <a:gd name="connsiteX17" fmla="*/ 46666 w 1773442"/>
              <a:gd name="connsiteY17" fmla="*/ 1889820 h 2731077"/>
              <a:gd name="connsiteX18" fmla="*/ 0 w 1773442"/>
              <a:gd name="connsiteY18" fmla="*/ 1431952 h 2731077"/>
              <a:gd name="connsiteX19" fmla="*/ 46666 w 1773442"/>
              <a:gd name="connsiteY19" fmla="*/ 982410 h 2731077"/>
              <a:gd name="connsiteX20" fmla="*/ 23333 w 1773442"/>
              <a:gd name="connsiteY20" fmla="*/ 366370 h 2731077"/>
              <a:gd name="connsiteX21" fmla="*/ 85554 w 1773442"/>
              <a:gd name="connsiteY21" fmla="*/ 99974 h 2731077"/>
              <a:gd name="connsiteX22" fmla="*/ 311107 w 1773442"/>
              <a:gd name="connsiteY22" fmla="*/ 33375 h 2731077"/>
              <a:gd name="connsiteX23" fmla="*/ 598881 w 1773442"/>
              <a:gd name="connsiteY23" fmla="*/ 76 h 2731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773442" h="2731077">
                <a:moveTo>
                  <a:pt x="598881" y="76"/>
                </a:moveTo>
                <a:cubicBezTo>
                  <a:pt x="707768" y="1464"/>
                  <a:pt x="854248" y="41700"/>
                  <a:pt x="964432" y="41700"/>
                </a:cubicBezTo>
                <a:cubicBezTo>
                  <a:pt x="1074615" y="41700"/>
                  <a:pt x="1149799" y="76"/>
                  <a:pt x="1259983" y="76"/>
                </a:cubicBezTo>
                <a:cubicBezTo>
                  <a:pt x="1370167" y="76"/>
                  <a:pt x="1568498" y="76"/>
                  <a:pt x="1648867" y="50025"/>
                </a:cubicBezTo>
                <a:cubicBezTo>
                  <a:pt x="1729236" y="99974"/>
                  <a:pt x="1727940" y="179060"/>
                  <a:pt x="1742199" y="299771"/>
                </a:cubicBezTo>
                <a:cubicBezTo>
                  <a:pt x="1756458" y="420481"/>
                  <a:pt x="1729236" y="629991"/>
                  <a:pt x="1734421" y="774288"/>
                </a:cubicBezTo>
                <a:cubicBezTo>
                  <a:pt x="1739607" y="918585"/>
                  <a:pt x="1775902" y="1043458"/>
                  <a:pt x="1773310" y="1165557"/>
                </a:cubicBezTo>
                <a:cubicBezTo>
                  <a:pt x="1770717" y="1287655"/>
                  <a:pt x="1722755" y="1379228"/>
                  <a:pt x="1718866" y="1506876"/>
                </a:cubicBezTo>
                <a:cubicBezTo>
                  <a:pt x="1714977" y="1634524"/>
                  <a:pt x="1743496" y="1799634"/>
                  <a:pt x="1749977" y="1931444"/>
                </a:cubicBezTo>
                <a:cubicBezTo>
                  <a:pt x="1756458" y="2063254"/>
                  <a:pt x="1764236" y="2199227"/>
                  <a:pt x="1757754" y="2297738"/>
                </a:cubicBezTo>
                <a:cubicBezTo>
                  <a:pt x="1751273" y="2396249"/>
                  <a:pt x="1742199" y="2457298"/>
                  <a:pt x="1711088" y="2522509"/>
                </a:cubicBezTo>
                <a:cubicBezTo>
                  <a:pt x="1679978" y="2587720"/>
                  <a:pt x="1654052" y="2654319"/>
                  <a:pt x="1571090" y="2689006"/>
                </a:cubicBezTo>
                <a:cubicBezTo>
                  <a:pt x="1488128" y="2723694"/>
                  <a:pt x="1317019" y="2733405"/>
                  <a:pt x="1213317" y="2730631"/>
                </a:cubicBezTo>
                <a:cubicBezTo>
                  <a:pt x="1109615" y="2727856"/>
                  <a:pt x="1077208" y="2677907"/>
                  <a:pt x="948876" y="2672357"/>
                </a:cubicBezTo>
                <a:cubicBezTo>
                  <a:pt x="820545" y="2666807"/>
                  <a:pt x="582029" y="2705656"/>
                  <a:pt x="443327" y="2697331"/>
                </a:cubicBezTo>
                <a:cubicBezTo>
                  <a:pt x="304626" y="2689006"/>
                  <a:pt x="182775" y="2683456"/>
                  <a:pt x="116665" y="2622408"/>
                </a:cubicBezTo>
                <a:cubicBezTo>
                  <a:pt x="50555" y="2561359"/>
                  <a:pt x="58333" y="2453135"/>
                  <a:pt x="46666" y="2331037"/>
                </a:cubicBezTo>
                <a:cubicBezTo>
                  <a:pt x="34999" y="2208940"/>
                  <a:pt x="54444" y="2039667"/>
                  <a:pt x="46666" y="1889820"/>
                </a:cubicBezTo>
                <a:cubicBezTo>
                  <a:pt x="38888" y="1739972"/>
                  <a:pt x="0" y="1583188"/>
                  <a:pt x="0" y="1431952"/>
                </a:cubicBezTo>
                <a:cubicBezTo>
                  <a:pt x="0" y="1280717"/>
                  <a:pt x="42777" y="1160006"/>
                  <a:pt x="46666" y="982410"/>
                </a:cubicBezTo>
                <a:cubicBezTo>
                  <a:pt x="50555" y="804813"/>
                  <a:pt x="16852" y="513443"/>
                  <a:pt x="23333" y="366370"/>
                </a:cubicBezTo>
                <a:cubicBezTo>
                  <a:pt x="29814" y="219297"/>
                  <a:pt x="37592" y="155474"/>
                  <a:pt x="85554" y="99974"/>
                </a:cubicBezTo>
                <a:cubicBezTo>
                  <a:pt x="133517" y="44475"/>
                  <a:pt x="225553" y="50025"/>
                  <a:pt x="311107" y="33375"/>
                </a:cubicBezTo>
                <a:cubicBezTo>
                  <a:pt x="396661" y="16726"/>
                  <a:pt x="489993" y="-1312"/>
                  <a:pt x="598881" y="7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169921" y="902999"/>
            <a:ext cx="1773442" cy="2731077"/>
          </a:xfrm>
          <a:custGeom>
            <a:avLst/>
            <a:gdLst>
              <a:gd name="connsiteX0" fmla="*/ 598881 w 1773442"/>
              <a:gd name="connsiteY0" fmla="*/ 76 h 2731077"/>
              <a:gd name="connsiteX1" fmla="*/ 964432 w 1773442"/>
              <a:gd name="connsiteY1" fmla="*/ 41700 h 2731077"/>
              <a:gd name="connsiteX2" fmla="*/ 1259983 w 1773442"/>
              <a:gd name="connsiteY2" fmla="*/ 76 h 2731077"/>
              <a:gd name="connsiteX3" fmla="*/ 1648867 w 1773442"/>
              <a:gd name="connsiteY3" fmla="*/ 50025 h 2731077"/>
              <a:gd name="connsiteX4" fmla="*/ 1742199 w 1773442"/>
              <a:gd name="connsiteY4" fmla="*/ 299771 h 2731077"/>
              <a:gd name="connsiteX5" fmla="*/ 1734422 w 1773442"/>
              <a:gd name="connsiteY5" fmla="*/ 774288 h 2731077"/>
              <a:gd name="connsiteX6" fmla="*/ 1773310 w 1773442"/>
              <a:gd name="connsiteY6" fmla="*/ 1165557 h 2731077"/>
              <a:gd name="connsiteX7" fmla="*/ 1718866 w 1773442"/>
              <a:gd name="connsiteY7" fmla="*/ 1506876 h 2731077"/>
              <a:gd name="connsiteX8" fmla="*/ 1749977 w 1773442"/>
              <a:gd name="connsiteY8" fmla="*/ 1931444 h 2731077"/>
              <a:gd name="connsiteX9" fmla="*/ 1757755 w 1773442"/>
              <a:gd name="connsiteY9" fmla="*/ 2297738 h 2731077"/>
              <a:gd name="connsiteX10" fmla="*/ 1711089 w 1773442"/>
              <a:gd name="connsiteY10" fmla="*/ 2522509 h 2731077"/>
              <a:gd name="connsiteX11" fmla="*/ 1571090 w 1773442"/>
              <a:gd name="connsiteY11" fmla="*/ 2689006 h 2731077"/>
              <a:gd name="connsiteX12" fmla="*/ 1213317 w 1773442"/>
              <a:gd name="connsiteY12" fmla="*/ 2730631 h 2731077"/>
              <a:gd name="connsiteX13" fmla="*/ 948876 w 1773442"/>
              <a:gd name="connsiteY13" fmla="*/ 2672357 h 2731077"/>
              <a:gd name="connsiteX14" fmla="*/ 443328 w 1773442"/>
              <a:gd name="connsiteY14" fmla="*/ 2697331 h 2731077"/>
              <a:gd name="connsiteX15" fmla="*/ 116666 w 1773442"/>
              <a:gd name="connsiteY15" fmla="*/ 2622408 h 2731077"/>
              <a:gd name="connsiteX16" fmla="*/ 46666 w 1773442"/>
              <a:gd name="connsiteY16" fmla="*/ 2331037 h 2731077"/>
              <a:gd name="connsiteX17" fmla="*/ 46666 w 1773442"/>
              <a:gd name="connsiteY17" fmla="*/ 1889820 h 2731077"/>
              <a:gd name="connsiteX18" fmla="*/ 0 w 1773442"/>
              <a:gd name="connsiteY18" fmla="*/ 1431952 h 2731077"/>
              <a:gd name="connsiteX19" fmla="*/ 46666 w 1773442"/>
              <a:gd name="connsiteY19" fmla="*/ 982410 h 2731077"/>
              <a:gd name="connsiteX20" fmla="*/ 23333 w 1773442"/>
              <a:gd name="connsiteY20" fmla="*/ 366370 h 2731077"/>
              <a:gd name="connsiteX21" fmla="*/ 85555 w 1773442"/>
              <a:gd name="connsiteY21" fmla="*/ 99974 h 2731077"/>
              <a:gd name="connsiteX22" fmla="*/ 311107 w 1773442"/>
              <a:gd name="connsiteY22" fmla="*/ 33375 h 2731077"/>
              <a:gd name="connsiteX23" fmla="*/ 598881 w 1773442"/>
              <a:gd name="connsiteY23" fmla="*/ 76 h 2731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773442" h="2731077">
                <a:moveTo>
                  <a:pt x="598881" y="76"/>
                </a:moveTo>
                <a:cubicBezTo>
                  <a:pt x="707769" y="1464"/>
                  <a:pt x="854248" y="41700"/>
                  <a:pt x="964432" y="41700"/>
                </a:cubicBezTo>
                <a:cubicBezTo>
                  <a:pt x="1074616" y="41700"/>
                  <a:pt x="1149800" y="76"/>
                  <a:pt x="1259983" y="76"/>
                </a:cubicBezTo>
                <a:cubicBezTo>
                  <a:pt x="1370167" y="76"/>
                  <a:pt x="1568498" y="76"/>
                  <a:pt x="1648867" y="50025"/>
                </a:cubicBezTo>
                <a:cubicBezTo>
                  <a:pt x="1729236" y="99974"/>
                  <a:pt x="1727940" y="179060"/>
                  <a:pt x="1742199" y="299771"/>
                </a:cubicBezTo>
                <a:cubicBezTo>
                  <a:pt x="1756458" y="420481"/>
                  <a:pt x="1729236" y="629991"/>
                  <a:pt x="1734422" y="774288"/>
                </a:cubicBezTo>
                <a:cubicBezTo>
                  <a:pt x="1739607" y="918585"/>
                  <a:pt x="1775902" y="1043458"/>
                  <a:pt x="1773310" y="1165557"/>
                </a:cubicBezTo>
                <a:cubicBezTo>
                  <a:pt x="1770718" y="1287655"/>
                  <a:pt x="1722755" y="1379228"/>
                  <a:pt x="1718866" y="1506876"/>
                </a:cubicBezTo>
                <a:cubicBezTo>
                  <a:pt x="1714977" y="1634524"/>
                  <a:pt x="1743496" y="1799634"/>
                  <a:pt x="1749977" y="1931444"/>
                </a:cubicBezTo>
                <a:cubicBezTo>
                  <a:pt x="1756458" y="2063254"/>
                  <a:pt x="1764236" y="2199227"/>
                  <a:pt x="1757755" y="2297738"/>
                </a:cubicBezTo>
                <a:cubicBezTo>
                  <a:pt x="1751273" y="2396249"/>
                  <a:pt x="1742199" y="2457298"/>
                  <a:pt x="1711089" y="2522509"/>
                </a:cubicBezTo>
                <a:cubicBezTo>
                  <a:pt x="1679978" y="2587720"/>
                  <a:pt x="1654052" y="2654319"/>
                  <a:pt x="1571090" y="2689006"/>
                </a:cubicBezTo>
                <a:cubicBezTo>
                  <a:pt x="1488128" y="2723694"/>
                  <a:pt x="1317020" y="2733405"/>
                  <a:pt x="1213317" y="2730631"/>
                </a:cubicBezTo>
                <a:cubicBezTo>
                  <a:pt x="1109615" y="2727856"/>
                  <a:pt x="1077208" y="2677907"/>
                  <a:pt x="948876" y="2672357"/>
                </a:cubicBezTo>
                <a:cubicBezTo>
                  <a:pt x="820545" y="2666807"/>
                  <a:pt x="582029" y="2705656"/>
                  <a:pt x="443328" y="2697331"/>
                </a:cubicBezTo>
                <a:cubicBezTo>
                  <a:pt x="304627" y="2689006"/>
                  <a:pt x="182776" y="2683456"/>
                  <a:pt x="116666" y="2622408"/>
                </a:cubicBezTo>
                <a:cubicBezTo>
                  <a:pt x="50555" y="2561359"/>
                  <a:pt x="58333" y="2453135"/>
                  <a:pt x="46666" y="2331037"/>
                </a:cubicBezTo>
                <a:cubicBezTo>
                  <a:pt x="35000" y="2208940"/>
                  <a:pt x="54444" y="2039667"/>
                  <a:pt x="46666" y="1889820"/>
                </a:cubicBezTo>
                <a:cubicBezTo>
                  <a:pt x="38889" y="1739972"/>
                  <a:pt x="0" y="1583188"/>
                  <a:pt x="0" y="1431952"/>
                </a:cubicBezTo>
                <a:cubicBezTo>
                  <a:pt x="0" y="1280717"/>
                  <a:pt x="42777" y="1160006"/>
                  <a:pt x="46666" y="982410"/>
                </a:cubicBezTo>
                <a:cubicBezTo>
                  <a:pt x="50555" y="804813"/>
                  <a:pt x="16852" y="513443"/>
                  <a:pt x="23333" y="366370"/>
                </a:cubicBezTo>
                <a:cubicBezTo>
                  <a:pt x="29814" y="219297"/>
                  <a:pt x="37592" y="155474"/>
                  <a:pt x="85555" y="99974"/>
                </a:cubicBezTo>
                <a:cubicBezTo>
                  <a:pt x="133517" y="44475"/>
                  <a:pt x="225553" y="50025"/>
                  <a:pt x="311107" y="33375"/>
                </a:cubicBezTo>
                <a:cubicBezTo>
                  <a:pt x="396662" y="16726"/>
                  <a:pt x="489994" y="-1312"/>
                  <a:pt x="598881" y="7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sz="quarter" idx="12"/>
          </p:nvPr>
        </p:nvSpPr>
        <p:spPr>
          <a:xfrm>
            <a:off x="1617977" y="2268537"/>
            <a:ext cx="3711137" cy="3675065"/>
          </a:xfrm>
          <a:custGeom>
            <a:avLst/>
            <a:gdLst>
              <a:gd name="connsiteX0" fmla="*/ 1936295 w 3711137"/>
              <a:gd name="connsiteY0" fmla="*/ 19 h 3675065"/>
              <a:gd name="connsiteX1" fmla="*/ 2121155 w 3711137"/>
              <a:gd name="connsiteY1" fmla="*/ 3265 h 3675065"/>
              <a:gd name="connsiteX2" fmla="*/ 2603506 w 3711137"/>
              <a:gd name="connsiteY2" fmla="*/ 97055 h 3675065"/>
              <a:gd name="connsiteX3" fmla="*/ 3099257 w 3711137"/>
              <a:gd name="connsiteY3" fmla="*/ 405224 h 3675065"/>
              <a:gd name="connsiteX4" fmla="*/ 3394027 w 3711137"/>
              <a:gd name="connsiteY4" fmla="*/ 807184 h 3675065"/>
              <a:gd name="connsiteX5" fmla="*/ 3688797 w 3711137"/>
              <a:gd name="connsiteY5" fmla="*/ 1396724 h 3675065"/>
              <a:gd name="connsiteX6" fmla="*/ 3688797 w 3711137"/>
              <a:gd name="connsiteY6" fmla="*/ 2173846 h 3675065"/>
              <a:gd name="connsiteX7" fmla="*/ 3675399 w 3711137"/>
              <a:gd name="connsiteY7" fmla="*/ 2656198 h 3675065"/>
              <a:gd name="connsiteX8" fmla="*/ 3367230 w 3711137"/>
              <a:gd name="connsiteY8" fmla="*/ 3031360 h 3675065"/>
              <a:gd name="connsiteX9" fmla="*/ 2951871 w 3711137"/>
              <a:gd name="connsiteY9" fmla="*/ 3419921 h 3675065"/>
              <a:gd name="connsiteX10" fmla="*/ 2027364 w 3711137"/>
              <a:gd name="connsiteY10" fmla="*/ 3661097 h 3675065"/>
              <a:gd name="connsiteX11" fmla="*/ 1062661 w 3711137"/>
              <a:gd name="connsiteY11" fmla="*/ 3594104 h 3675065"/>
              <a:gd name="connsiteX12" fmla="*/ 593708 w 3711137"/>
              <a:gd name="connsiteY12" fmla="*/ 3165347 h 3675065"/>
              <a:gd name="connsiteX13" fmla="*/ 298938 w 3711137"/>
              <a:gd name="connsiteY13" fmla="*/ 2749988 h 3675065"/>
              <a:gd name="connsiteX14" fmla="*/ 17566 w 3711137"/>
              <a:gd name="connsiteY14" fmla="*/ 2147049 h 3675065"/>
              <a:gd name="connsiteX15" fmla="*/ 44364 w 3711137"/>
              <a:gd name="connsiteY15" fmla="*/ 1436920 h 3675065"/>
              <a:gd name="connsiteX16" fmla="*/ 164951 w 3711137"/>
              <a:gd name="connsiteY16" fmla="*/ 874177 h 3675065"/>
              <a:gd name="connsiteX17" fmla="*/ 473121 w 3711137"/>
              <a:gd name="connsiteY17" fmla="*/ 579406 h 3675065"/>
              <a:gd name="connsiteX18" fmla="*/ 660702 w 3711137"/>
              <a:gd name="connsiteY18" fmla="*/ 378427 h 3675065"/>
              <a:gd name="connsiteX19" fmla="*/ 1303837 w 3711137"/>
              <a:gd name="connsiteY19" fmla="*/ 56859 h 3675065"/>
              <a:gd name="connsiteX20" fmla="*/ 1936295 w 3711137"/>
              <a:gd name="connsiteY20" fmla="*/ 19 h 3675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711137" h="3675065">
                <a:moveTo>
                  <a:pt x="1936295" y="19"/>
                </a:moveTo>
                <a:cubicBezTo>
                  <a:pt x="2004056" y="194"/>
                  <a:pt x="2067002" y="1590"/>
                  <a:pt x="2121155" y="3265"/>
                </a:cubicBezTo>
                <a:cubicBezTo>
                  <a:pt x="2337767" y="9964"/>
                  <a:pt x="2440489" y="30062"/>
                  <a:pt x="2603506" y="97055"/>
                </a:cubicBezTo>
                <a:cubicBezTo>
                  <a:pt x="2766524" y="164048"/>
                  <a:pt x="2967503" y="286869"/>
                  <a:pt x="3099257" y="405224"/>
                </a:cubicBezTo>
                <a:cubicBezTo>
                  <a:pt x="3231010" y="523579"/>
                  <a:pt x="3295770" y="641934"/>
                  <a:pt x="3394027" y="807184"/>
                </a:cubicBezTo>
                <a:cubicBezTo>
                  <a:pt x="3492284" y="972433"/>
                  <a:pt x="3639669" y="1168947"/>
                  <a:pt x="3688797" y="1396724"/>
                </a:cubicBezTo>
                <a:cubicBezTo>
                  <a:pt x="3737927" y="1624501"/>
                  <a:pt x="3691031" y="1963934"/>
                  <a:pt x="3688797" y="2173846"/>
                </a:cubicBezTo>
                <a:cubicBezTo>
                  <a:pt x="3686565" y="2383759"/>
                  <a:pt x="3728993" y="2513278"/>
                  <a:pt x="3675399" y="2656198"/>
                </a:cubicBezTo>
                <a:cubicBezTo>
                  <a:pt x="3621804" y="2799117"/>
                  <a:pt x="3487817" y="2904073"/>
                  <a:pt x="3367230" y="3031360"/>
                </a:cubicBezTo>
                <a:cubicBezTo>
                  <a:pt x="3246642" y="3158647"/>
                  <a:pt x="3175183" y="3314965"/>
                  <a:pt x="2951871" y="3419921"/>
                </a:cubicBezTo>
                <a:cubicBezTo>
                  <a:pt x="2728560" y="3524877"/>
                  <a:pt x="2342233" y="3632066"/>
                  <a:pt x="2027364" y="3661097"/>
                </a:cubicBezTo>
                <a:cubicBezTo>
                  <a:pt x="1712496" y="3690128"/>
                  <a:pt x="1301603" y="3676729"/>
                  <a:pt x="1062661" y="3594104"/>
                </a:cubicBezTo>
                <a:cubicBezTo>
                  <a:pt x="823719" y="3511478"/>
                  <a:pt x="720995" y="3306032"/>
                  <a:pt x="593708" y="3165347"/>
                </a:cubicBezTo>
                <a:cubicBezTo>
                  <a:pt x="466421" y="3024661"/>
                  <a:pt x="394962" y="2919705"/>
                  <a:pt x="298938" y="2749988"/>
                </a:cubicBezTo>
                <a:cubicBezTo>
                  <a:pt x="202914" y="2580272"/>
                  <a:pt x="59996" y="2365893"/>
                  <a:pt x="17566" y="2147049"/>
                </a:cubicBezTo>
                <a:cubicBezTo>
                  <a:pt x="-24863" y="1928205"/>
                  <a:pt x="19800" y="1649065"/>
                  <a:pt x="44364" y="1436920"/>
                </a:cubicBezTo>
                <a:cubicBezTo>
                  <a:pt x="68927" y="1224775"/>
                  <a:pt x="93492" y="1017096"/>
                  <a:pt x="164951" y="874177"/>
                </a:cubicBezTo>
                <a:cubicBezTo>
                  <a:pt x="236411" y="731257"/>
                  <a:pt x="397194" y="657565"/>
                  <a:pt x="473121" y="579406"/>
                </a:cubicBezTo>
                <a:cubicBezTo>
                  <a:pt x="549047" y="501248"/>
                  <a:pt x="522249" y="465518"/>
                  <a:pt x="660702" y="378427"/>
                </a:cubicBezTo>
                <a:cubicBezTo>
                  <a:pt x="799154" y="291335"/>
                  <a:pt x="1060428" y="119386"/>
                  <a:pt x="1303837" y="56859"/>
                </a:cubicBezTo>
                <a:cubicBezTo>
                  <a:pt x="1486394" y="9963"/>
                  <a:pt x="1733013" y="-504"/>
                  <a:pt x="1936295" y="1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14595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图片占位符 12"/>
          <p:cNvSpPr>
            <a:spLocks noGrp="1"/>
          </p:cNvSpPr>
          <p:nvPr>
            <p:ph type="pic" sz="quarter" idx="13"/>
          </p:nvPr>
        </p:nvSpPr>
        <p:spPr>
          <a:xfrm>
            <a:off x="5435045" y="3789362"/>
            <a:ext cx="2341562" cy="2120962"/>
          </a:xfrm>
          <a:custGeom>
            <a:avLst/>
            <a:gdLst>
              <a:gd name="connsiteX0" fmla="*/ 999322 w 2341562"/>
              <a:gd name="connsiteY0" fmla="*/ 159 h 2120962"/>
              <a:gd name="connsiteX1" fmla="*/ 1291961 w 2341562"/>
              <a:gd name="connsiteY1" fmla="*/ 65272 h 2120962"/>
              <a:gd name="connsiteX2" fmla="*/ 1655976 w 2341562"/>
              <a:gd name="connsiteY2" fmla="*/ 28065 h 2120962"/>
              <a:gd name="connsiteX3" fmla="*/ 1970028 w 2341562"/>
              <a:gd name="connsiteY3" fmla="*/ 18763 h 2120962"/>
              <a:gd name="connsiteX4" fmla="*/ 2162742 w 2341562"/>
              <a:gd name="connsiteY4" fmla="*/ 74573 h 2120962"/>
              <a:gd name="connsiteX5" fmla="*/ 2305493 w 2341562"/>
              <a:gd name="connsiteY5" fmla="*/ 242005 h 2120962"/>
              <a:gd name="connsiteX6" fmla="*/ 2341180 w 2341562"/>
              <a:gd name="connsiteY6" fmla="*/ 669887 h 2120962"/>
              <a:gd name="connsiteX7" fmla="*/ 2291218 w 2341562"/>
              <a:gd name="connsiteY7" fmla="*/ 986147 h 2120962"/>
              <a:gd name="connsiteX8" fmla="*/ 2312630 w 2341562"/>
              <a:gd name="connsiteY8" fmla="*/ 1590761 h 2120962"/>
              <a:gd name="connsiteX9" fmla="*/ 2248392 w 2341562"/>
              <a:gd name="connsiteY9" fmla="*/ 1981436 h 2120962"/>
              <a:gd name="connsiteX10" fmla="*/ 1998578 w 2341562"/>
              <a:gd name="connsiteY10" fmla="*/ 2065152 h 2120962"/>
              <a:gd name="connsiteX11" fmla="*/ 1620288 w 2341562"/>
              <a:gd name="connsiteY11" fmla="*/ 2065152 h 2120962"/>
              <a:gd name="connsiteX12" fmla="*/ 1227723 w 2341562"/>
              <a:gd name="connsiteY12" fmla="*/ 2120962 h 2120962"/>
              <a:gd name="connsiteX13" fmla="*/ 842296 w 2341562"/>
              <a:gd name="connsiteY13" fmla="*/ 2065152 h 2120962"/>
              <a:gd name="connsiteX14" fmla="*/ 314117 w 2341562"/>
              <a:gd name="connsiteY14" fmla="*/ 2093057 h 2120962"/>
              <a:gd name="connsiteX15" fmla="*/ 85716 w 2341562"/>
              <a:gd name="connsiteY15" fmla="*/ 2018643 h 2120962"/>
              <a:gd name="connsiteX16" fmla="*/ 28616 w 2341562"/>
              <a:gd name="connsiteY16" fmla="*/ 1748892 h 2120962"/>
              <a:gd name="connsiteX17" fmla="*/ 65 w 2341562"/>
              <a:gd name="connsiteY17" fmla="*/ 1404726 h 2120962"/>
              <a:gd name="connsiteX18" fmla="*/ 35753 w 2341562"/>
              <a:gd name="connsiteY18" fmla="*/ 967543 h 2120962"/>
              <a:gd name="connsiteX19" fmla="*/ 65 w 2341562"/>
              <a:gd name="connsiteY19" fmla="*/ 614076 h 2120962"/>
              <a:gd name="connsiteX20" fmla="*/ 42891 w 2341562"/>
              <a:gd name="connsiteY20" fmla="*/ 148988 h 2120962"/>
              <a:gd name="connsiteX21" fmla="*/ 257017 w 2341562"/>
              <a:gd name="connsiteY21" fmla="*/ 37366 h 2120962"/>
              <a:gd name="connsiteX22" fmla="*/ 663857 w 2341562"/>
              <a:gd name="connsiteY22" fmla="*/ 46668 h 2120962"/>
              <a:gd name="connsiteX23" fmla="*/ 999322 w 2341562"/>
              <a:gd name="connsiteY23" fmla="*/ 159 h 212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341562" h="2120962">
                <a:moveTo>
                  <a:pt x="999322" y="159"/>
                </a:moveTo>
                <a:cubicBezTo>
                  <a:pt x="1104006" y="3260"/>
                  <a:pt x="1182519" y="60621"/>
                  <a:pt x="1291961" y="65272"/>
                </a:cubicBezTo>
                <a:cubicBezTo>
                  <a:pt x="1401403" y="69923"/>
                  <a:pt x="1542965" y="35816"/>
                  <a:pt x="1655976" y="28065"/>
                </a:cubicBezTo>
                <a:cubicBezTo>
                  <a:pt x="1768987" y="20313"/>
                  <a:pt x="1885567" y="11012"/>
                  <a:pt x="1970028" y="18763"/>
                </a:cubicBezTo>
                <a:cubicBezTo>
                  <a:pt x="2054489" y="26514"/>
                  <a:pt x="2106831" y="37366"/>
                  <a:pt x="2162742" y="74573"/>
                </a:cubicBezTo>
                <a:cubicBezTo>
                  <a:pt x="2218652" y="111781"/>
                  <a:pt x="2275753" y="142786"/>
                  <a:pt x="2305493" y="242005"/>
                </a:cubicBezTo>
                <a:cubicBezTo>
                  <a:pt x="2335233" y="341224"/>
                  <a:pt x="2343559" y="545863"/>
                  <a:pt x="2341180" y="669887"/>
                </a:cubicBezTo>
                <a:cubicBezTo>
                  <a:pt x="2338801" y="793910"/>
                  <a:pt x="2295976" y="832668"/>
                  <a:pt x="2291218" y="986147"/>
                </a:cubicBezTo>
                <a:cubicBezTo>
                  <a:pt x="2286459" y="1139626"/>
                  <a:pt x="2319768" y="1424880"/>
                  <a:pt x="2312630" y="1590761"/>
                </a:cubicBezTo>
                <a:cubicBezTo>
                  <a:pt x="2305493" y="1756643"/>
                  <a:pt x="2300734" y="1902371"/>
                  <a:pt x="2248392" y="1981436"/>
                </a:cubicBezTo>
                <a:cubicBezTo>
                  <a:pt x="2196050" y="2060501"/>
                  <a:pt x="2103262" y="2051199"/>
                  <a:pt x="1998578" y="2065152"/>
                </a:cubicBezTo>
                <a:cubicBezTo>
                  <a:pt x="1893895" y="2079104"/>
                  <a:pt x="1748764" y="2055850"/>
                  <a:pt x="1620288" y="2065152"/>
                </a:cubicBezTo>
                <a:cubicBezTo>
                  <a:pt x="1491812" y="2074453"/>
                  <a:pt x="1357389" y="2120962"/>
                  <a:pt x="1227723" y="2120962"/>
                </a:cubicBezTo>
                <a:cubicBezTo>
                  <a:pt x="1098058" y="2120962"/>
                  <a:pt x="994563" y="2069802"/>
                  <a:pt x="842296" y="2065152"/>
                </a:cubicBezTo>
                <a:cubicBezTo>
                  <a:pt x="690028" y="2060501"/>
                  <a:pt x="440214" y="2100808"/>
                  <a:pt x="314117" y="2093057"/>
                </a:cubicBezTo>
                <a:cubicBezTo>
                  <a:pt x="188021" y="2085306"/>
                  <a:pt x="133300" y="2076004"/>
                  <a:pt x="85716" y="2018643"/>
                </a:cubicBezTo>
                <a:cubicBezTo>
                  <a:pt x="38133" y="1961282"/>
                  <a:pt x="42891" y="1851211"/>
                  <a:pt x="28616" y="1748892"/>
                </a:cubicBezTo>
                <a:cubicBezTo>
                  <a:pt x="14340" y="1646572"/>
                  <a:pt x="-1124" y="1534951"/>
                  <a:pt x="65" y="1404726"/>
                </a:cubicBezTo>
                <a:cubicBezTo>
                  <a:pt x="1255" y="1274501"/>
                  <a:pt x="35753" y="1099318"/>
                  <a:pt x="35753" y="967543"/>
                </a:cubicBezTo>
                <a:cubicBezTo>
                  <a:pt x="35753" y="835768"/>
                  <a:pt x="65" y="745851"/>
                  <a:pt x="65" y="614076"/>
                </a:cubicBezTo>
                <a:cubicBezTo>
                  <a:pt x="65" y="482301"/>
                  <a:pt x="65" y="245106"/>
                  <a:pt x="42891" y="148988"/>
                </a:cubicBezTo>
                <a:cubicBezTo>
                  <a:pt x="85716" y="52870"/>
                  <a:pt x="153523" y="54419"/>
                  <a:pt x="257017" y="37366"/>
                </a:cubicBezTo>
                <a:cubicBezTo>
                  <a:pt x="360511" y="20313"/>
                  <a:pt x="540140" y="52870"/>
                  <a:pt x="663857" y="46668"/>
                </a:cubicBezTo>
                <a:cubicBezTo>
                  <a:pt x="787574" y="40467"/>
                  <a:pt x="894638" y="-2941"/>
                  <a:pt x="999322" y="15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2286517" y="3789362"/>
            <a:ext cx="2341563" cy="2120962"/>
          </a:xfrm>
          <a:custGeom>
            <a:avLst/>
            <a:gdLst>
              <a:gd name="connsiteX0" fmla="*/ 999322 w 2341563"/>
              <a:gd name="connsiteY0" fmla="*/ 159 h 2120962"/>
              <a:gd name="connsiteX1" fmla="*/ 1291961 w 2341563"/>
              <a:gd name="connsiteY1" fmla="*/ 65272 h 2120962"/>
              <a:gd name="connsiteX2" fmla="*/ 1655976 w 2341563"/>
              <a:gd name="connsiteY2" fmla="*/ 28065 h 2120962"/>
              <a:gd name="connsiteX3" fmla="*/ 1970028 w 2341563"/>
              <a:gd name="connsiteY3" fmla="*/ 18763 h 2120962"/>
              <a:gd name="connsiteX4" fmla="*/ 2162742 w 2341563"/>
              <a:gd name="connsiteY4" fmla="*/ 74573 h 2120962"/>
              <a:gd name="connsiteX5" fmla="*/ 2305493 w 2341563"/>
              <a:gd name="connsiteY5" fmla="*/ 242005 h 2120962"/>
              <a:gd name="connsiteX6" fmla="*/ 2341180 w 2341563"/>
              <a:gd name="connsiteY6" fmla="*/ 669887 h 2120962"/>
              <a:gd name="connsiteX7" fmla="*/ 2291218 w 2341563"/>
              <a:gd name="connsiteY7" fmla="*/ 986147 h 2120962"/>
              <a:gd name="connsiteX8" fmla="*/ 2312630 w 2341563"/>
              <a:gd name="connsiteY8" fmla="*/ 1590761 h 2120962"/>
              <a:gd name="connsiteX9" fmla="*/ 2248392 w 2341563"/>
              <a:gd name="connsiteY9" fmla="*/ 1981436 h 2120962"/>
              <a:gd name="connsiteX10" fmla="*/ 1998578 w 2341563"/>
              <a:gd name="connsiteY10" fmla="*/ 2065152 h 2120962"/>
              <a:gd name="connsiteX11" fmla="*/ 1620288 w 2341563"/>
              <a:gd name="connsiteY11" fmla="*/ 2065152 h 2120962"/>
              <a:gd name="connsiteX12" fmla="*/ 1227723 w 2341563"/>
              <a:gd name="connsiteY12" fmla="*/ 2120962 h 2120962"/>
              <a:gd name="connsiteX13" fmla="*/ 842296 w 2341563"/>
              <a:gd name="connsiteY13" fmla="*/ 2065152 h 2120962"/>
              <a:gd name="connsiteX14" fmla="*/ 314117 w 2341563"/>
              <a:gd name="connsiteY14" fmla="*/ 2093057 h 2120962"/>
              <a:gd name="connsiteX15" fmla="*/ 85716 w 2341563"/>
              <a:gd name="connsiteY15" fmla="*/ 2018643 h 2120962"/>
              <a:gd name="connsiteX16" fmla="*/ 28616 w 2341563"/>
              <a:gd name="connsiteY16" fmla="*/ 1748892 h 2120962"/>
              <a:gd name="connsiteX17" fmla="*/ 65 w 2341563"/>
              <a:gd name="connsiteY17" fmla="*/ 1404726 h 2120962"/>
              <a:gd name="connsiteX18" fmla="*/ 35753 w 2341563"/>
              <a:gd name="connsiteY18" fmla="*/ 967543 h 2120962"/>
              <a:gd name="connsiteX19" fmla="*/ 65 w 2341563"/>
              <a:gd name="connsiteY19" fmla="*/ 614076 h 2120962"/>
              <a:gd name="connsiteX20" fmla="*/ 42891 w 2341563"/>
              <a:gd name="connsiteY20" fmla="*/ 148988 h 2120962"/>
              <a:gd name="connsiteX21" fmla="*/ 257017 w 2341563"/>
              <a:gd name="connsiteY21" fmla="*/ 37366 h 2120962"/>
              <a:gd name="connsiteX22" fmla="*/ 663857 w 2341563"/>
              <a:gd name="connsiteY22" fmla="*/ 46668 h 2120962"/>
              <a:gd name="connsiteX23" fmla="*/ 999322 w 2341563"/>
              <a:gd name="connsiteY23" fmla="*/ 159 h 212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341563" h="2120962">
                <a:moveTo>
                  <a:pt x="999322" y="159"/>
                </a:moveTo>
                <a:cubicBezTo>
                  <a:pt x="1104006" y="3260"/>
                  <a:pt x="1182519" y="60621"/>
                  <a:pt x="1291961" y="65272"/>
                </a:cubicBezTo>
                <a:cubicBezTo>
                  <a:pt x="1401403" y="69923"/>
                  <a:pt x="1542965" y="35816"/>
                  <a:pt x="1655976" y="28065"/>
                </a:cubicBezTo>
                <a:cubicBezTo>
                  <a:pt x="1768987" y="20313"/>
                  <a:pt x="1885567" y="11012"/>
                  <a:pt x="1970028" y="18763"/>
                </a:cubicBezTo>
                <a:cubicBezTo>
                  <a:pt x="2054489" y="26514"/>
                  <a:pt x="2106831" y="37366"/>
                  <a:pt x="2162742" y="74573"/>
                </a:cubicBezTo>
                <a:cubicBezTo>
                  <a:pt x="2218652" y="111781"/>
                  <a:pt x="2275753" y="142786"/>
                  <a:pt x="2305493" y="242005"/>
                </a:cubicBezTo>
                <a:cubicBezTo>
                  <a:pt x="2335233" y="341224"/>
                  <a:pt x="2343560" y="545863"/>
                  <a:pt x="2341180" y="669887"/>
                </a:cubicBezTo>
                <a:cubicBezTo>
                  <a:pt x="2338801" y="793910"/>
                  <a:pt x="2295976" y="832668"/>
                  <a:pt x="2291218" y="986147"/>
                </a:cubicBezTo>
                <a:cubicBezTo>
                  <a:pt x="2286459" y="1139626"/>
                  <a:pt x="2319768" y="1424880"/>
                  <a:pt x="2312630" y="1590761"/>
                </a:cubicBezTo>
                <a:cubicBezTo>
                  <a:pt x="2305493" y="1756643"/>
                  <a:pt x="2300734" y="1902371"/>
                  <a:pt x="2248392" y="1981436"/>
                </a:cubicBezTo>
                <a:cubicBezTo>
                  <a:pt x="2196050" y="2060501"/>
                  <a:pt x="2103262" y="2051199"/>
                  <a:pt x="1998578" y="2065152"/>
                </a:cubicBezTo>
                <a:cubicBezTo>
                  <a:pt x="1893895" y="2079104"/>
                  <a:pt x="1748764" y="2055850"/>
                  <a:pt x="1620288" y="2065152"/>
                </a:cubicBezTo>
                <a:cubicBezTo>
                  <a:pt x="1491813" y="2074453"/>
                  <a:pt x="1357389" y="2120962"/>
                  <a:pt x="1227723" y="2120962"/>
                </a:cubicBezTo>
                <a:cubicBezTo>
                  <a:pt x="1098058" y="2120962"/>
                  <a:pt x="994563" y="2069802"/>
                  <a:pt x="842296" y="2065152"/>
                </a:cubicBezTo>
                <a:cubicBezTo>
                  <a:pt x="690028" y="2060501"/>
                  <a:pt x="440214" y="2100808"/>
                  <a:pt x="314117" y="2093057"/>
                </a:cubicBezTo>
                <a:cubicBezTo>
                  <a:pt x="188020" y="2085306"/>
                  <a:pt x="133300" y="2076004"/>
                  <a:pt x="85716" y="2018643"/>
                </a:cubicBezTo>
                <a:cubicBezTo>
                  <a:pt x="38132" y="1961282"/>
                  <a:pt x="42891" y="1851211"/>
                  <a:pt x="28616" y="1748892"/>
                </a:cubicBezTo>
                <a:cubicBezTo>
                  <a:pt x="14340" y="1646572"/>
                  <a:pt x="-1124" y="1534951"/>
                  <a:pt x="65" y="1404726"/>
                </a:cubicBezTo>
                <a:cubicBezTo>
                  <a:pt x="1255" y="1274501"/>
                  <a:pt x="35753" y="1099318"/>
                  <a:pt x="35753" y="967543"/>
                </a:cubicBezTo>
                <a:cubicBezTo>
                  <a:pt x="35753" y="835768"/>
                  <a:pt x="65" y="745851"/>
                  <a:pt x="65" y="614076"/>
                </a:cubicBezTo>
                <a:cubicBezTo>
                  <a:pt x="65" y="482301"/>
                  <a:pt x="65" y="245106"/>
                  <a:pt x="42891" y="148988"/>
                </a:cubicBezTo>
                <a:cubicBezTo>
                  <a:pt x="85716" y="52870"/>
                  <a:pt x="153522" y="54419"/>
                  <a:pt x="257017" y="37366"/>
                </a:cubicBezTo>
                <a:cubicBezTo>
                  <a:pt x="360512" y="20313"/>
                  <a:pt x="540140" y="52870"/>
                  <a:pt x="663857" y="46668"/>
                </a:cubicBezTo>
                <a:cubicBezTo>
                  <a:pt x="787575" y="40467"/>
                  <a:pt x="894638" y="-2941"/>
                  <a:pt x="999322" y="15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7632145" y="796972"/>
            <a:ext cx="2341562" cy="2120962"/>
          </a:xfrm>
          <a:custGeom>
            <a:avLst/>
            <a:gdLst>
              <a:gd name="connsiteX0" fmla="*/ 999322 w 2341562"/>
              <a:gd name="connsiteY0" fmla="*/ 159 h 2120962"/>
              <a:gd name="connsiteX1" fmla="*/ 1291961 w 2341562"/>
              <a:gd name="connsiteY1" fmla="*/ 65272 h 2120962"/>
              <a:gd name="connsiteX2" fmla="*/ 1655976 w 2341562"/>
              <a:gd name="connsiteY2" fmla="*/ 28065 h 2120962"/>
              <a:gd name="connsiteX3" fmla="*/ 1970028 w 2341562"/>
              <a:gd name="connsiteY3" fmla="*/ 18763 h 2120962"/>
              <a:gd name="connsiteX4" fmla="*/ 2162741 w 2341562"/>
              <a:gd name="connsiteY4" fmla="*/ 74573 h 2120962"/>
              <a:gd name="connsiteX5" fmla="*/ 2305493 w 2341562"/>
              <a:gd name="connsiteY5" fmla="*/ 242005 h 2120962"/>
              <a:gd name="connsiteX6" fmla="*/ 2341180 w 2341562"/>
              <a:gd name="connsiteY6" fmla="*/ 669887 h 2120962"/>
              <a:gd name="connsiteX7" fmla="*/ 2291217 w 2341562"/>
              <a:gd name="connsiteY7" fmla="*/ 986147 h 2120962"/>
              <a:gd name="connsiteX8" fmla="*/ 2312630 w 2341562"/>
              <a:gd name="connsiteY8" fmla="*/ 1590761 h 2120962"/>
              <a:gd name="connsiteX9" fmla="*/ 2248392 w 2341562"/>
              <a:gd name="connsiteY9" fmla="*/ 1981436 h 2120962"/>
              <a:gd name="connsiteX10" fmla="*/ 1998578 w 2341562"/>
              <a:gd name="connsiteY10" fmla="*/ 2065152 h 2120962"/>
              <a:gd name="connsiteX11" fmla="*/ 1620288 w 2341562"/>
              <a:gd name="connsiteY11" fmla="*/ 2065152 h 2120962"/>
              <a:gd name="connsiteX12" fmla="*/ 1227723 w 2341562"/>
              <a:gd name="connsiteY12" fmla="*/ 2120962 h 2120962"/>
              <a:gd name="connsiteX13" fmla="*/ 842296 w 2341562"/>
              <a:gd name="connsiteY13" fmla="*/ 2065152 h 2120962"/>
              <a:gd name="connsiteX14" fmla="*/ 314117 w 2341562"/>
              <a:gd name="connsiteY14" fmla="*/ 2093057 h 2120962"/>
              <a:gd name="connsiteX15" fmla="*/ 85716 w 2341562"/>
              <a:gd name="connsiteY15" fmla="*/ 2018643 h 2120962"/>
              <a:gd name="connsiteX16" fmla="*/ 28616 w 2341562"/>
              <a:gd name="connsiteY16" fmla="*/ 1748892 h 2120962"/>
              <a:gd name="connsiteX17" fmla="*/ 65 w 2341562"/>
              <a:gd name="connsiteY17" fmla="*/ 1404726 h 2120962"/>
              <a:gd name="connsiteX18" fmla="*/ 35753 w 2341562"/>
              <a:gd name="connsiteY18" fmla="*/ 967543 h 2120962"/>
              <a:gd name="connsiteX19" fmla="*/ 65 w 2341562"/>
              <a:gd name="connsiteY19" fmla="*/ 614076 h 2120962"/>
              <a:gd name="connsiteX20" fmla="*/ 42891 w 2341562"/>
              <a:gd name="connsiteY20" fmla="*/ 148988 h 2120962"/>
              <a:gd name="connsiteX21" fmla="*/ 257017 w 2341562"/>
              <a:gd name="connsiteY21" fmla="*/ 37366 h 2120962"/>
              <a:gd name="connsiteX22" fmla="*/ 663857 w 2341562"/>
              <a:gd name="connsiteY22" fmla="*/ 46668 h 2120962"/>
              <a:gd name="connsiteX23" fmla="*/ 999322 w 2341562"/>
              <a:gd name="connsiteY23" fmla="*/ 159 h 212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341562" h="2120962">
                <a:moveTo>
                  <a:pt x="999322" y="159"/>
                </a:moveTo>
                <a:cubicBezTo>
                  <a:pt x="1104006" y="3260"/>
                  <a:pt x="1182519" y="60621"/>
                  <a:pt x="1291961" y="65272"/>
                </a:cubicBezTo>
                <a:cubicBezTo>
                  <a:pt x="1401403" y="69923"/>
                  <a:pt x="1542965" y="35816"/>
                  <a:pt x="1655976" y="28065"/>
                </a:cubicBezTo>
                <a:cubicBezTo>
                  <a:pt x="1768987" y="20313"/>
                  <a:pt x="1885567" y="11012"/>
                  <a:pt x="1970028" y="18763"/>
                </a:cubicBezTo>
                <a:cubicBezTo>
                  <a:pt x="2054489" y="26514"/>
                  <a:pt x="2106831" y="37366"/>
                  <a:pt x="2162741" y="74573"/>
                </a:cubicBezTo>
                <a:cubicBezTo>
                  <a:pt x="2218652" y="111780"/>
                  <a:pt x="2275753" y="142786"/>
                  <a:pt x="2305493" y="242005"/>
                </a:cubicBezTo>
                <a:cubicBezTo>
                  <a:pt x="2335233" y="341224"/>
                  <a:pt x="2343559" y="545863"/>
                  <a:pt x="2341180" y="669887"/>
                </a:cubicBezTo>
                <a:cubicBezTo>
                  <a:pt x="2338801" y="793910"/>
                  <a:pt x="2295976" y="832667"/>
                  <a:pt x="2291217" y="986147"/>
                </a:cubicBezTo>
                <a:cubicBezTo>
                  <a:pt x="2286459" y="1139626"/>
                  <a:pt x="2319768" y="1424880"/>
                  <a:pt x="2312630" y="1590761"/>
                </a:cubicBezTo>
                <a:cubicBezTo>
                  <a:pt x="2305493" y="1756643"/>
                  <a:pt x="2300734" y="1902371"/>
                  <a:pt x="2248392" y="1981436"/>
                </a:cubicBezTo>
                <a:cubicBezTo>
                  <a:pt x="2196050" y="2060501"/>
                  <a:pt x="2103262" y="2051199"/>
                  <a:pt x="1998578" y="2065152"/>
                </a:cubicBezTo>
                <a:cubicBezTo>
                  <a:pt x="1893894" y="2079104"/>
                  <a:pt x="1748764" y="2055850"/>
                  <a:pt x="1620288" y="2065152"/>
                </a:cubicBezTo>
                <a:cubicBezTo>
                  <a:pt x="1491812" y="2074453"/>
                  <a:pt x="1357389" y="2120962"/>
                  <a:pt x="1227723" y="2120962"/>
                </a:cubicBezTo>
                <a:cubicBezTo>
                  <a:pt x="1098057" y="2120962"/>
                  <a:pt x="994563" y="2069802"/>
                  <a:pt x="842296" y="2065152"/>
                </a:cubicBezTo>
                <a:cubicBezTo>
                  <a:pt x="690028" y="2060501"/>
                  <a:pt x="440214" y="2100808"/>
                  <a:pt x="314117" y="2093057"/>
                </a:cubicBezTo>
                <a:cubicBezTo>
                  <a:pt x="188021" y="2085306"/>
                  <a:pt x="133300" y="2076004"/>
                  <a:pt x="85716" y="2018643"/>
                </a:cubicBezTo>
                <a:cubicBezTo>
                  <a:pt x="38132" y="1961282"/>
                  <a:pt x="42891" y="1851211"/>
                  <a:pt x="28616" y="1748892"/>
                </a:cubicBezTo>
                <a:cubicBezTo>
                  <a:pt x="14340" y="1646572"/>
                  <a:pt x="-1124" y="1534951"/>
                  <a:pt x="65" y="1404726"/>
                </a:cubicBezTo>
                <a:cubicBezTo>
                  <a:pt x="1255" y="1274501"/>
                  <a:pt x="35753" y="1099318"/>
                  <a:pt x="35753" y="967543"/>
                </a:cubicBezTo>
                <a:cubicBezTo>
                  <a:pt x="35753" y="835768"/>
                  <a:pt x="65" y="745851"/>
                  <a:pt x="65" y="614076"/>
                </a:cubicBezTo>
                <a:cubicBezTo>
                  <a:pt x="65" y="482301"/>
                  <a:pt x="65" y="245106"/>
                  <a:pt x="42891" y="148988"/>
                </a:cubicBezTo>
                <a:cubicBezTo>
                  <a:pt x="85716" y="52870"/>
                  <a:pt x="153523" y="54419"/>
                  <a:pt x="257017" y="37366"/>
                </a:cubicBezTo>
                <a:cubicBezTo>
                  <a:pt x="360511" y="20313"/>
                  <a:pt x="540140" y="52870"/>
                  <a:pt x="663857" y="46668"/>
                </a:cubicBezTo>
                <a:cubicBezTo>
                  <a:pt x="787574" y="40467"/>
                  <a:pt x="894637" y="-2941"/>
                  <a:pt x="999322" y="15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2"/>
          </p:nvPr>
        </p:nvSpPr>
        <p:spPr>
          <a:xfrm>
            <a:off x="4483617" y="796972"/>
            <a:ext cx="2341563" cy="2120962"/>
          </a:xfrm>
          <a:custGeom>
            <a:avLst/>
            <a:gdLst>
              <a:gd name="connsiteX0" fmla="*/ 999322 w 2341563"/>
              <a:gd name="connsiteY0" fmla="*/ 159 h 2120962"/>
              <a:gd name="connsiteX1" fmla="*/ 1291961 w 2341563"/>
              <a:gd name="connsiteY1" fmla="*/ 65272 h 2120962"/>
              <a:gd name="connsiteX2" fmla="*/ 1655976 w 2341563"/>
              <a:gd name="connsiteY2" fmla="*/ 28065 h 2120962"/>
              <a:gd name="connsiteX3" fmla="*/ 1970028 w 2341563"/>
              <a:gd name="connsiteY3" fmla="*/ 18763 h 2120962"/>
              <a:gd name="connsiteX4" fmla="*/ 2162742 w 2341563"/>
              <a:gd name="connsiteY4" fmla="*/ 74573 h 2120962"/>
              <a:gd name="connsiteX5" fmla="*/ 2305493 w 2341563"/>
              <a:gd name="connsiteY5" fmla="*/ 242005 h 2120962"/>
              <a:gd name="connsiteX6" fmla="*/ 2341181 w 2341563"/>
              <a:gd name="connsiteY6" fmla="*/ 669887 h 2120962"/>
              <a:gd name="connsiteX7" fmla="*/ 2291218 w 2341563"/>
              <a:gd name="connsiteY7" fmla="*/ 986147 h 2120962"/>
              <a:gd name="connsiteX8" fmla="*/ 2312630 w 2341563"/>
              <a:gd name="connsiteY8" fmla="*/ 1590761 h 2120962"/>
              <a:gd name="connsiteX9" fmla="*/ 2248392 w 2341563"/>
              <a:gd name="connsiteY9" fmla="*/ 1981436 h 2120962"/>
              <a:gd name="connsiteX10" fmla="*/ 1998578 w 2341563"/>
              <a:gd name="connsiteY10" fmla="*/ 2065152 h 2120962"/>
              <a:gd name="connsiteX11" fmla="*/ 1620289 w 2341563"/>
              <a:gd name="connsiteY11" fmla="*/ 2065152 h 2120962"/>
              <a:gd name="connsiteX12" fmla="*/ 1227723 w 2341563"/>
              <a:gd name="connsiteY12" fmla="*/ 2120962 h 2120962"/>
              <a:gd name="connsiteX13" fmla="*/ 842296 w 2341563"/>
              <a:gd name="connsiteY13" fmla="*/ 2065152 h 2120962"/>
              <a:gd name="connsiteX14" fmla="*/ 314117 w 2341563"/>
              <a:gd name="connsiteY14" fmla="*/ 2093057 h 2120962"/>
              <a:gd name="connsiteX15" fmla="*/ 85716 w 2341563"/>
              <a:gd name="connsiteY15" fmla="*/ 2018643 h 2120962"/>
              <a:gd name="connsiteX16" fmla="*/ 28616 w 2341563"/>
              <a:gd name="connsiteY16" fmla="*/ 1748892 h 2120962"/>
              <a:gd name="connsiteX17" fmla="*/ 65 w 2341563"/>
              <a:gd name="connsiteY17" fmla="*/ 1404726 h 2120962"/>
              <a:gd name="connsiteX18" fmla="*/ 35753 w 2341563"/>
              <a:gd name="connsiteY18" fmla="*/ 967543 h 2120962"/>
              <a:gd name="connsiteX19" fmla="*/ 65 w 2341563"/>
              <a:gd name="connsiteY19" fmla="*/ 614076 h 2120962"/>
              <a:gd name="connsiteX20" fmla="*/ 42891 w 2341563"/>
              <a:gd name="connsiteY20" fmla="*/ 148988 h 2120962"/>
              <a:gd name="connsiteX21" fmla="*/ 257017 w 2341563"/>
              <a:gd name="connsiteY21" fmla="*/ 37366 h 2120962"/>
              <a:gd name="connsiteX22" fmla="*/ 663857 w 2341563"/>
              <a:gd name="connsiteY22" fmla="*/ 46668 h 2120962"/>
              <a:gd name="connsiteX23" fmla="*/ 999322 w 2341563"/>
              <a:gd name="connsiteY23" fmla="*/ 159 h 212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341563" h="2120962">
                <a:moveTo>
                  <a:pt x="999322" y="159"/>
                </a:moveTo>
                <a:cubicBezTo>
                  <a:pt x="1104006" y="3260"/>
                  <a:pt x="1182519" y="60621"/>
                  <a:pt x="1291961" y="65272"/>
                </a:cubicBezTo>
                <a:cubicBezTo>
                  <a:pt x="1401403" y="69923"/>
                  <a:pt x="1542966" y="35816"/>
                  <a:pt x="1655976" y="28065"/>
                </a:cubicBezTo>
                <a:cubicBezTo>
                  <a:pt x="1768988" y="20313"/>
                  <a:pt x="1885567" y="11012"/>
                  <a:pt x="1970028" y="18763"/>
                </a:cubicBezTo>
                <a:cubicBezTo>
                  <a:pt x="2054489" y="26514"/>
                  <a:pt x="2106831" y="37366"/>
                  <a:pt x="2162742" y="74573"/>
                </a:cubicBezTo>
                <a:cubicBezTo>
                  <a:pt x="2218652" y="111780"/>
                  <a:pt x="2275753" y="142786"/>
                  <a:pt x="2305493" y="242005"/>
                </a:cubicBezTo>
                <a:cubicBezTo>
                  <a:pt x="2335233" y="341224"/>
                  <a:pt x="2343559" y="545863"/>
                  <a:pt x="2341181" y="669887"/>
                </a:cubicBezTo>
                <a:cubicBezTo>
                  <a:pt x="2338801" y="793910"/>
                  <a:pt x="2295977" y="832667"/>
                  <a:pt x="2291218" y="986147"/>
                </a:cubicBezTo>
                <a:cubicBezTo>
                  <a:pt x="2286460" y="1139626"/>
                  <a:pt x="2319768" y="1424880"/>
                  <a:pt x="2312630" y="1590761"/>
                </a:cubicBezTo>
                <a:cubicBezTo>
                  <a:pt x="2305493" y="1756643"/>
                  <a:pt x="2300734" y="1902371"/>
                  <a:pt x="2248392" y="1981436"/>
                </a:cubicBezTo>
                <a:cubicBezTo>
                  <a:pt x="2196050" y="2060501"/>
                  <a:pt x="2103263" y="2051199"/>
                  <a:pt x="1998578" y="2065152"/>
                </a:cubicBezTo>
                <a:cubicBezTo>
                  <a:pt x="1893895" y="2079104"/>
                  <a:pt x="1748764" y="2055850"/>
                  <a:pt x="1620289" y="2065152"/>
                </a:cubicBezTo>
                <a:cubicBezTo>
                  <a:pt x="1491813" y="2074453"/>
                  <a:pt x="1357389" y="2120962"/>
                  <a:pt x="1227723" y="2120962"/>
                </a:cubicBezTo>
                <a:cubicBezTo>
                  <a:pt x="1098058" y="2120962"/>
                  <a:pt x="994563" y="2069802"/>
                  <a:pt x="842296" y="2065152"/>
                </a:cubicBezTo>
                <a:cubicBezTo>
                  <a:pt x="690028" y="2060501"/>
                  <a:pt x="440214" y="2100808"/>
                  <a:pt x="314117" y="2093057"/>
                </a:cubicBezTo>
                <a:cubicBezTo>
                  <a:pt x="188021" y="2085306"/>
                  <a:pt x="133300" y="2076004"/>
                  <a:pt x="85716" y="2018643"/>
                </a:cubicBezTo>
                <a:cubicBezTo>
                  <a:pt x="38133" y="1961282"/>
                  <a:pt x="42891" y="1851211"/>
                  <a:pt x="28616" y="1748892"/>
                </a:cubicBezTo>
                <a:cubicBezTo>
                  <a:pt x="14340" y="1646572"/>
                  <a:pt x="-1124" y="1534951"/>
                  <a:pt x="65" y="1404726"/>
                </a:cubicBezTo>
                <a:cubicBezTo>
                  <a:pt x="1255" y="1274501"/>
                  <a:pt x="35753" y="1099318"/>
                  <a:pt x="35753" y="967543"/>
                </a:cubicBezTo>
                <a:cubicBezTo>
                  <a:pt x="35753" y="835768"/>
                  <a:pt x="65" y="745851"/>
                  <a:pt x="65" y="614076"/>
                </a:cubicBezTo>
                <a:cubicBezTo>
                  <a:pt x="65" y="482301"/>
                  <a:pt x="65" y="245106"/>
                  <a:pt x="42891" y="148988"/>
                </a:cubicBezTo>
                <a:cubicBezTo>
                  <a:pt x="85716" y="52870"/>
                  <a:pt x="153523" y="54419"/>
                  <a:pt x="257017" y="37366"/>
                </a:cubicBezTo>
                <a:cubicBezTo>
                  <a:pt x="360511" y="20313"/>
                  <a:pt x="540140" y="52870"/>
                  <a:pt x="663857" y="46668"/>
                </a:cubicBezTo>
                <a:cubicBezTo>
                  <a:pt x="787574" y="40467"/>
                  <a:pt x="894638" y="-2941"/>
                  <a:pt x="999322" y="15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65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/>
              <a:pPr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81201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4466216" y="3770210"/>
            <a:ext cx="2274994" cy="2252881"/>
          </a:xfrm>
          <a:custGeom>
            <a:avLst/>
            <a:gdLst>
              <a:gd name="connsiteX0" fmla="*/ 1186985 w 2274994"/>
              <a:gd name="connsiteY0" fmla="*/ 12 h 2252881"/>
              <a:gd name="connsiteX1" fmla="*/ 1300307 w 2274994"/>
              <a:gd name="connsiteY1" fmla="*/ 2001 h 2252881"/>
              <a:gd name="connsiteX2" fmla="*/ 1595997 w 2274994"/>
              <a:gd name="connsiteY2" fmla="*/ 59497 h 2252881"/>
              <a:gd name="connsiteX3" fmla="*/ 1899901 w 2274994"/>
              <a:gd name="connsiteY3" fmla="*/ 248410 h 2252881"/>
              <a:gd name="connsiteX4" fmla="*/ 2080601 w 2274994"/>
              <a:gd name="connsiteY4" fmla="*/ 494819 h 2252881"/>
              <a:gd name="connsiteX5" fmla="*/ 2261300 w 2274994"/>
              <a:gd name="connsiteY5" fmla="*/ 856218 h 2252881"/>
              <a:gd name="connsiteX6" fmla="*/ 2261300 w 2274994"/>
              <a:gd name="connsiteY6" fmla="*/ 1332607 h 2252881"/>
              <a:gd name="connsiteX7" fmla="*/ 2253086 w 2274994"/>
              <a:gd name="connsiteY7" fmla="*/ 1628298 h 2252881"/>
              <a:gd name="connsiteX8" fmla="*/ 2064173 w 2274994"/>
              <a:gd name="connsiteY8" fmla="*/ 1858279 h 2252881"/>
              <a:gd name="connsiteX9" fmla="*/ 1809551 w 2274994"/>
              <a:gd name="connsiteY9" fmla="*/ 2096474 h 2252881"/>
              <a:gd name="connsiteX10" fmla="*/ 1242812 w 2274994"/>
              <a:gd name="connsiteY10" fmla="*/ 2244319 h 2252881"/>
              <a:gd name="connsiteX11" fmla="*/ 651431 w 2274994"/>
              <a:gd name="connsiteY11" fmla="*/ 2203251 h 2252881"/>
              <a:gd name="connsiteX12" fmla="*/ 363955 w 2274994"/>
              <a:gd name="connsiteY12" fmla="*/ 1940415 h 2252881"/>
              <a:gd name="connsiteX13" fmla="*/ 183256 w 2274994"/>
              <a:gd name="connsiteY13" fmla="*/ 1685793 h 2252881"/>
              <a:gd name="connsiteX14" fmla="*/ 10769 w 2274994"/>
              <a:gd name="connsiteY14" fmla="*/ 1316180 h 2252881"/>
              <a:gd name="connsiteX15" fmla="*/ 27197 w 2274994"/>
              <a:gd name="connsiteY15" fmla="*/ 880859 h 2252881"/>
              <a:gd name="connsiteX16" fmla="*/ 101119 w 2274994"/>
              <a:gd name="connsiteY16" fmla="*/ 535887 h 2252881"/>
              <a:gd name="connsiteX17" fmla="*/ 290032 w 2274994"/>
              <a:gd name="connsiteY17" fmla="*/ 355187 h 2252881"/>
              <a:gd name="connsiteX18" fmla="*/ 405023 w 2274994"/>
              <a:gd name="connsiteY18" fmla="*/ 231983 h 2252881"/>
              <a:gd name="connsiteX19" fmla="*/ 799277 w 2274994"/>
              <a:gd name="connsiteY19" fmla="*/ 34856 h 2252881"/>
              <a:gd name="connsiteX20" fmla="*/ 1186985 w 2274994"/>
              <a:gd name="connsiteY20" fmla="*/ 12 h 225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74994" h="2252881">
                <a:moveTo>
                  <a:pt x="1186985" y="12"/>
                </a:moveTo>
                <a:cubicBezTo>
                  <a:pt x="1228524" y="119"/>
                  <a:pt x="1267111" y="975"/>
                  <a:pt x="1300307" y="2001"/>
                </a:cubicBezTo>
                <a:cubicBezTo>
                  <a:pt x="1433094" y="6108"/>
                  <a:pt x="1496065" y="18429"/>
                  <a:pt x="1595997" y="59497"/>
                </a:cubicBezTo>
                <a:cubicBezTo>
                  <a:pt x="1695930" y="100565"/>
                  <a:pt x="1819134" y="175857"/>
                  <a:pt x="1899901" y="248410"/>
                </a:cubicBezTo>
                <a:cubicBezTo>
                  <a:pt x="1980668" y="320963"/>
                  <a:pt x="2020368" y="393517"/>
                  <a:pt x="2080601" y="494819"/>
                </a:cubicBezTo>
                <a:cubicBezTo>
                  <a:pt x="2140833" y="596120"/>
                  <a:pt x="2231183" y="716586"/>
                  <a:pt x="2261300" y="856218"/>
                </a:cubicBezTo>
                <a:cubicBezTo>
                  <a:pt x="2291417" y="995849"/>
                  <a:pt x="2262669" y="1203927"/>
                  <a:pt x="2261300" y="1332607"/>
                </a:cubicBezTo>
                <a:cubicBezTo>
                  <a:pt x="2259931" y="1461288"/>
                  <a:pt x="2285941" y="1540686"/>
                  <a:pt x="2253086" y="1628298"/>
                </a:cubicBezTo>
                <a:cubicBezTo>
                  <a:pt x="2220232" y="1715910"/>
                  <a:pt x="2138096" y="1780250"/>
                  <a:pt x="2064173" y="1858279"/>
                </a:cubicBezTo>
                <a:cubicBezTo>
                  <a:pt x="1990251" y="1936308"/>
                  <a:pt x="1946445" y="2032134"/>
                  <a:pt x="1809551" y="2096474"/>
                </a:cubicBezTo>
                <a:cubicBezTo>
                  <a:pt x="1672657" y="2160814"/>
                  <a:pt x="1435832" y="2226523"/>
                  <a:pt x="1242812" y="2244319"/>
                </a:cubicBezTo>
                <a:cubicBezTo>
                  <a:pt x="1049792" y="2262115"/>
                  <a:pt x="797907" y="2253902"/>
                  <a:pt x="651431" y="2203251"/>
                </a:cubicBezTo>
                <a:cubicBezTo>
                  <a:pt x="504956" y="2152600"/>
                  <a:pt x="441984" y="2026658"/>
                  <a:pt x="363955" y="1940415"/>
                </a:cubicBezTo>
                <a:cubicBezTo>
                  <a:pt x="285926" y="1854172"/>
                  <a:pt x="242120" y="1789832"/>
                  <a:pt x="183256" y="1685793"/>
                </a:cubicBezTo>
                <a:cubicBezTo>
                  <a:pt x="124391" y="1581754"/>
                  <a:pt x="36779" y="1450336"/>
                  <a:pt x="10769" y="1316180"/>
                </a:cubicBezTo>
                <a:cubicBezTo>
                  <a:pt x="-15241" y="1182025"/>
                  <a:pt x="12139" y="1010907"/>
                  <a:pt x="27197" y="880859"/>
                </a:cubicBezTo>
                <a:cubicBezTo>
                  <a:pt x="42255" y="750810"/>
                  <a:pt x="57314" y="623499"/>
                  <a:pt x="101119" y="535887"/>
                </a:cubicBezTo>
                <a:cubicBezTo>
                  <a:pt x="144925" y="448275"/>
                  <a:pt x="243488" y="403100"/>
                  <a:pt x="290032" y="355187"/>
                </a:cubicBezTo>
                <a:cubicBezTo>
                  <a:pt x="336576" y="307274"/>
                  <a:pt x="320149" y="285371"/>
                  <a:pt x="405023" y="231983"/>
                </a:cubicBezTo>
                <a:cubicBezTo>
                  <a:pt x="489897" y="178594"/>
                  <a:pt x="650062" y="73186"/>
                  <a:pt x="799277" y="34856"/>
                </a:cubicBezTo>
                <a:cubicBezTo>
                  <a:pt x="911187" y="6108"/>
                  <a:pt x="1062369" y="-309"/>
                  <a:pt x="1186985" y="12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979776" y="1780874"/>
            <a:ext cx="2763525" cy="2736662"/>
          </a:xfrm>
          <a:custGeom>
            <a:avLst/>
            <a:gdLst>
              <a:gd name="connsiteX0" fmla="*/ 1441877 w 2763525"/>
              <a:gd name="connsiteY0" fmla="*/ 14 h 2736662"/>
              <a:gd name="connsiteX1" fmla="*/ 1579534 w 2763525"/>
              <a:gd name="connsiteY1" fmla="*/ 2430 h 2736662"/>
              <a:gd name="connsiteX2" fmla="*/ 1938721 w 2763525"/>
              <a:gd name="connsiteY2" fmla="*/ 72272 h 2736662"/>
              <a:gd name="connsiteX3" fmla="*/ 2307885 w 2763525"/>
              <a:gd name="connsiteY3" fmla="*/ 301752 h 2736662"/>
              <a:gd name="connsiteX4" fmla="*/ 2527387 w 2763525"/>
              <a:gd name="connsiteY4" fmla="*/ 601074 h 2736662"/>
              <a:gd name="connsiteX5" fmla="*/ 2746890 w 2763525"/>
              <a:gd name="connsiteY5" fmla="*/ 1040080 h 2736662"/>
              <a:gd name="connsiteX6" fmla="*/ 2746890 w 2763525"/>
              <a:gd name="connsiteY6" fmla="*/ 1618770 h 2736662"/>
              <a:gd name="connsiteX7" fmla="*/ 2736913 w 2763525"/>
              <a:gd name="connsiteY7" fmla="*/ 1977956 h 2736662"/>
              <a:gd name="connsiteX8" fmla="*/ 2507433 w 2763525"/>
              <a:gd name="connsiteY8" fmla="*/ 2257323 h 2736662"/>
              <a:gd name="connsiteX9" fmla="*/ 2198133 w 2763525"/>
              <a:gd name="connsiteY9" fmla="*/ 2546668 h 2736662"/>
              <a:gd name="connsiteX10" fmla="*/ 1509692 w 2763525"/>
              <a:gd name="connsiteY10" fmla="*/ 2726261 h 2736662"/>
              <a:gd name="connsiteX11" fmla="*/ 791319 w 2763525"/>
              <a:gd name="connsiteY11" fmla="*/ 2676374 h 2736662"/>
              <a:gd name="connsiteX12" fmla="*/ 442110 w 2763525"/>
              <a:gd name="connsiteY12" fmla="*/ 2357097 h 2736662"/>
              <a:gd name="connsiteX13" fmla="*/ 222607 w 2763525"/>
              <a:gd name="connsiteY13" fmla="*/ 2047798 h 2736662"/>
              <a:gd name="connsiteX14" fmla="*/ 13082 w 2763525"/>
              <a:gd name="connsiteY14" fmla="*/ 1598815 h 2736662"/>
              <a:gd name="connsiteX15" fmla="*/ 33037 w 2763525"/>
              <a:gd name="connsiteY15" fmla="*/ 1070012 h 2736662"/>
              <a:gd name="connsiteX16" fmla="*/ 122833 w 2763525"/>
              <a:gd name="connsiteY16" fmla="*/ 650961 h 2736662"/>
              <a:gd name="connsiteX17" fmla="*/ 352314 w 2763525"/>
              <a:gd name="connsiteY17" fmla="*/ 431459 h 2736662"/>
              <a:gd name="connsiteX18" fmla="*/ 491997 w 2763525"/>
              <a:gd name="connsiteY18" fmla="*/ 281797 h 2736662"/>
              <a:gd name="connsiteX19" fmla="*/ 970913 w 2763525"/>
              <a:gd name="connsiteY19" fmla="*/ 42340 h 2736662"/>
              <a:gd name="connsiteX20" fmla="*/ 1441877 w 2763525"/>
              <a:gd name="connsiteY20" fmla="*/ 14 h 2736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763525" h="2736662">
                <a:moveTo>
                  <a:pt x="1441877" y="14"/>
                </a:moveTo>
                <a:cubicBezTo>
                  <a:pt x="1492335" y="144"/>
                  <a:pt x="1539209" y="1183"/>
                  <a:pt x="1579534" y="2430"/>
                </a:cubicBezTo>
                <a:cubicBezTo>
                  <a:pt x="1740836" y="7419"/>
                  <a:pt x="1817329" y="22385"/>
                  <a:pt x="1938721" y="72272"/>
                </a:cubicBezTo>
                <a:cubicBezTo>
                  <a:pt x="2060113" y="122159"/>
                  <a:pt x="2209773" y="213619"/>
                  <a:pt x="2307885" y="301752"/>
                </a:cubicBezTo>
                <a:cubicBezTo>
                  <a:pt x="2405995" y="389886"/>
                  <a:pt x="2454220" y="478020"/>
                  <a:pt x="2527387" y="601074"/>
                </a:cubicBezTo>
                <a:cubicBezTo>
                  <a:pt x="2600555" y="724129"/>
                  <a:pt x="2710306" y="870464"/>
                  <a:pt x="2746890" y="1040080"/>
                </a:cubicBezTo>
                <a:cubicBezTo>
                  <a:pt x="2783474" y="1209696"/>
                  <a:pt x="2748553" y="1462457"/>
                  <a:pt x="2746890" y="1618770"/>
                </a:cubicBezTo>
                <a:cubicBezTo>
                  <a:pt x="2745227" y="1775082"/>
                  <a:pt x="2776823" y="1871530"/>
                  <a:pt x="2736913" y="1977956"/>
                </a:cubicBezTo>
                <a:cubicBezTo>
                  <a:pt x="2697003" y="2084382"/>
                  <a:pt x="2597229" y="2162538"/>
                  <a:pt x="2507433" y="2257323"/>
                </a:cubicBezTo>
                <a:cubicBezTo>
                  <a:pt x="2417636" y="2352109"/>
                  <a:pt x="2364423" y="2468512"/>
                  <a:pt x="2198133" y="2546668"/>
                </a:cubicBezTo>
                <a:cubicBezTo>
                  <a:pt x="2031843" y="2624824"/>
                  <a:pt x="1744161" y="2704643"/>
                  <a:pt x="1509692" y="2726261"/>
                </a:cubicBezTo>
                <a:cubicBezTo>
                  <a:pt x="1275223" y="2747879"/>
                  <a:pt x="969249" y="2737902"/>
                  <a:pt x="791319" y="2676374"/>
                </a:cubicBezTo>
                <a:cubicBezTo>
                  <a:pt x="613389" y="2614847"/>
                  <a:pt x="536896" y="2461860"/>
                  <a:pt x="442110" y="2357097"/>
                </a:cubicBezTo>
                <a:cubicBezTo>
                  <a:pt x="347325" y="2252335"/>
                  <a:pt x="294112" y="2174179"/>
                  <a:pt x="222607" y="2047798"/>
                </a:cubicBezTo>
                <a:cubicBezTo>
                  <a:pt x="151102" y="1921417"/>
                  <a:pt x="44677" y="1761779"/>
                  <a:pt x="13082" y="1598815"/>
                </a:cubicBezTo>
                <a:cubicBezTo>
                  <a:pt x="-18514" y="1435851"/>
                  <a:pt x="14745" y="1227988"/>
                  <a:pt x="33037" y="1070012"/>
                </a:cubicBezTo>
                <a:cubicBezTo>
                  <a:pt x="51328" y="912037"/>
                  <a:pt x="69621" y="757387"/>
                  <a:pt x="122833" y="650961"/>
                </a:cubicBezTo>
                <a:cubicBezTo>
                  <a:pt x="176046" y="544535"/>
                  <a:pt x="295775" y="489660"/>
                  <a:pt x="352314" y="431459"/>
                </a:cubicBezTo>
                <a:cubicBezTo>
                  <a:pt x="408852" y="373257"/>
                  <a:pt x="388898" y="346651"/>
                  <a:pt x="491997" y="281797"/>
                </a:cubicBezTo>
                <a:cubicBezTo>
                  <a:pt x="595097" y="216944"/>
                  <a:pt x="789656" y="88901"/>
                  <a:pt x="970913" y="42340"/>
                </a:cubicBezTo>
                <a:cubicBezTo>
                  <a:pt x="1106855" y="7419"/>
                  <a:pt x="1290501" y="-376"/>
                  <a:pt x="1441877" y="14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sz="quarter" idx="12"/>
          </p:nvPr>
        </p:nvSpPr>
        <p:spPr>
          <a:xfrm>
            <a:off x="3922608" y="896324"/>
            <a:ext cx="2274993" cy="2252882"/>
          </a:xfrm>
          <a:custGeom>
            <a:avLst/>
            <a:gdLst>
              <a:gd name="connsiteX0" fmla="*/ 1186984 w 2274993"/>
              <a:gd name="connsiteY0" fmla="*/ 12 h 2252882"/>
              <a:gd name="connsiteX1" fmla="*/ 1300306 w 2274993"/>
              <a:gd name="connsiteY1" fmla="*/ 2002 h 2252882"/>
              <a:gd name="connsiteX2" fmla="*/ 1595996 w 2274993"/>
              <a:gd name="connsiteY2" fmla="*/ 59497 h 2252882"/>
              <a:gd name="connsiteX3" fmla="*/ 1899900 w 2274993"/>
              <a:gd name="connsiteY3" fmla="*/ 248410 h 2252882"/>
              <a:gd name="connsiteX4" fmla="*/ 2080600 w 2274993"/>
              <a:gd name="connsiteY4" fmla="*/ 494818 h 2252882"/>
              <a:gd name="connsiteX5" fmla="*/ 2261299 w 2274993"/>
              <a:gd name="connsiteY5" fmla="*/ 856218 h 2252882"/>
              <a:gd name="connsiteX6" fmla="*/ 2261299 w 2274993"/>
              <a:gd name="connsiteY6" fmla="*/ 1332607 h 2252882"/>
              <a:gd name="connsiteX7" fmla="*/ 2253085 w 2274993"/>
              <a:gd name="connsiteY7" fmla="*/ 1628298 h 2252882"/>
              <a:gd name="connsiteX8" fmla="*/ 2064172 w 2274993"/>
              <a:gd name="connsiteY8" fmla="*/ 1858279 h 2252882"/>
              <a:gd name="connsiteX9" fmla="*/ 1809551 w 2274993"/>
              <a:gd name="connsiteY9" fmla="*/ 2096474 h 2252882"/>
              <a:gd name="connsiteX10" fmla="*/ 1242811 w 2274993"/>
              <a:gd name="connsiteY10" fmla="*/ 2244319 h 2252882"/>
              <a:gd name="connsiteX11" fmla="*/ 651430 w 2274993"/>
              <a:gd name="connsiteY11" fmla="*/ 2203251 h 2252882"/>
              <a:gd name="connsiteX12" fmla="*/ 363954 w 2274993"/>
              <a:gd name="connsiteY12" fmla="*/ 1940415 h 2252882"/>
              <a:gd name="connsiteX13" fmla="*/ 183255 w 2274993"/>
              <a:gd name="connsiteY13" fmla="*/ 1685793 h 2252882"/>
              <a:gd name="connsiteX14" fmla="*/ 10769 w 2274993"/>
              <a:gd name="connsiteY14" fmla="*/ 1316180 h 2252882"/>
              <a:gd name="connsiteX15" fmla="*/ 27196 w 2274993"/>
              <a:gd name="connsiteY15" fmla="*/ 880859 h 2252882"/>
              <a:gd name="connsiteX16" fmla="*/ 101118 w 2274993"/>
              <a:gd name="connsiteY16" fmla="*/ 535887 h 2252882"/>
              <a:gd name="connsiteX17" fmla="*/ 290031 w 2274993"/>
              <a:gd name="connsiteY17" fmla="*/ 355187 h 2252882"/>
              <a:gd name="connsiteX18" fmla="*/ 405023 w 2274993"/>
              <a:gd name="connsiteY18" fmla="*/ 231983 h 2252882"/>
              <a:gd name="connsiteX19" fmla="*/ 799276 w 2274993"/>
              <a:gd name="connsiteY19" fmla="*/ 34856 h 2252882"/>
              <a:gd name="connsiteX20" fmla="*/ 1186984 w 2274993"/>
              <a:gd name="connsiteY20" fmla="*/ 12 h 2252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74993" h="2252882">
                <a:moveTo>
                  <a:pt x="1186984" y="12"/>
                </a:moveTo>
                <a:cubicBezTo>
                  <a:pt x="1228523" y="119"/>
                  <a:pt x="1267110" y="975"/>
                  <a:pt x="1300306" y="2002"/>
                </a:cubicBezTo>
                <a:cubicBezTo>
                  <a:pt x="1433093" y="6108"/>
                  <a:pt x="1496064" y="18429"/>
                  <a:pt x="1595996" y="59497"/>
                </a:cubicBezTo>
                <a:cubicBezTo>
                  <a:pt x="1695929" y="100565"/>
                  <a:pt x="1819133" y="175857"/>
                  <a:pt x="1899900" y="248410"/>
                </a:cubicBezTo>
                <a:cubicBezTo>
                  <a:pt x="1980667" y="320963"/>
                  <a:pt x="2020367" y="393517"/>
                  <a:pt x="2080600" y="494818"/>
                </a:cubicBezTo>
                <a:cubicBezTo>
                  <a:pt x="2140832" y="596120"/>
                  <a:pt x="2231182" y="716586"/>
                  <a:pt x="2261299" y="856218"/>
                </a:cubicBezTo>
                <a:cubicBezTo>
                  <a:pt x="2291416" y="995849"/>
                  <a:pt x="2262668" y="1203927"/>
                  <a:pt x="2261299" y="1332607"/>
                </a:cubicBezTo>
                <a:cubicBezTo>
                  <a:pt x="2259930" y="1461288"/>
                  <a:pt x="2285940" y="1540686"/>
                  <a:pt x="2253085" y="1628298"/>
                </a:cubicBezTo>
                <a:cubicBezTo>
                  <a:pt x="2220231" y="1715910"/>
                  <a:pt x="2138095" y="1780250"/>
                  <a:pt x="2064172" y="1858279"/>
                </a:cubicBezTo>
                <a:cubicBezTo>
                  <a:pt x="1990250" y="1936308"/>
                  <a:pt x="1946444" y="2032134"/>
                  <a:pt x="1809551" y="2096474"/>
                </a:cubicBezTo>
                <a:cubicBezTo>
                  <a:pt x="1672656" y="2160814"/>
                  <a:pt x="1435831" y="2226523"/>
                  <a:pt x="1242811" y="2244319"/>
                </a:cubicBezTo>
                <a:cubicBezTo>
                  <a:pt x="1049791" y="2262116"/>
                  <a:pt x="797906" y="2253902"/>
                  <a:pt x="651430" y="2203251"/>
                </a:cubicBezTo>
                <a:cubicBezTo>
                  <a:pt x="504955" y="2152600"/>
                  <a:pt x="441983" y="2026658"/>
                  <a:pt x="363954" y="1940415"/>
                </a:cubicBezTo>
                <a:cubicBezTo>
                  <a:pt x="285925" y="1854172"/>
                  <a:pt x="242119" y="1789832"/>
                  <a:pt x="183255" y="1685793"/>
                </a:cubicBezTo>
                <a:cubicBezTo>
                  <a:pt x="124390" y="1581754"/>
                  <a:pt x="36779" y="1450336"/>
                  <a:pt x="10769" y="1316180"/>
                </a:cubicBezTo>
                <a:cubicBezTo>
                  <a:pt x="-15242" y="1182025"/>
                  <a:pt x="12138" y="1010907"/>
                  <a:pt x="27196" y="880859"/>
                </a:cubicBezTo>
                <a:cubicBezTo>
                  <a:pt x="42254" y="750810"/>
                  <a:pt x="57313" y="623499"/>
                  <a:pt x="101118" y="535887"/>
                </a:cubicBezTo>
                <a:cubicBezTo>
                  <a:pt x="144924" y="448275"/>
                  <a:pt x="243488" y="403100"/>
                  <a:pt x="290031" y="355187"/>
                </a:cubicBezTo>
                <a:cubicBezTo>
                  <a:pt x="336575" y="307275"/>
                  <a:pt x="320148" y="285371"/>
                  <a:pt x="405023" y="231983"/>
                </a:cubicBezTo>
                <a:cubicBezTo>
                  <a:pt x="489896" y="178594"/>
                  <a:pt x="650061" y="73186"/>
                  <a:pt x="799276" y="34856"/>
                </a:cubicBezTo>
                <a:cubicBezTo>
                  <a:pt x="911187" y="6108"/>
                  <a:pt x="1062368" y="-309"/>
                  <a:pt x="1186984" y="12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43929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7579518" y="2660681"/>
            <a:ext cx="3404751" cy="2768631"/>
          </a:xfrm>
          <a:custGeom>
            <a:avLst/>
            <a:gdLst>
              <a:gd name="connsiteX0" fmla="*/ 1453064 w 3404751"/>
              <a:gd name="connsiteY0" fmla="*/ 207 h 2768631"/>
              <a:gd name="connsiteX1" fmla="*/ 1878576 w 3404751"/>
              <a:gd name="connsiteY1" fmla="*/ 85202 h 2768631"/>
              <a:gd name="connsiteX2" fmla="*/ 2407873 w 3404751"/>
              <a:gd name="connsiteY2" fmla="*/ 36633 h 2768631"/>
              <a:gd name="connsiteX3" fmla="*/ 2864520 w 3404751"/>
              <a:gd name="connsiteY3" fmla="*/ 24491 h 2768631"/>
              <a:gd name="connsiteX4" fmla="*/ 3144735 w 3404751"/>
              <a:gd name="connsiteY4" fmla="*/ 97344 h 2768631"/>
              <a:gd name="connsiteX5" fmla="*/ 3352303 w 3404751"/>
              <a:gd name="connsiteY5" fmla="*/ 315904 h 2768631"/>
              <a:gd name="connsiteX6" fmla="*/ 3404195 w 3404751"/>
              <a:gd name="connsiteY6" fmla="*/ 874446 h 2768631"/>
              <a:gd name="connsiteX7" fmla="*/ 3331546 w 3404751"/>
              <a:gd name="connsiteY7" fmla="*/ 1287281 h 2768631"/>
              <a:gd name="connsiteX8" fmla="*/ 3362681 w 3404751"/>
              <a:gd name="connsiteY8" fmla="*/ 2076525 h 2768631"/>
              <a:gd name="connsiteX9" fmla="*/ 3269276 w 3404751"/>
              <a:gd name="connsiteY9" fmla="*/ 2586498 h 2768631"/>
              <a:gd name="connsiteX10" fmla="*/ 2906033 w 3404751"/>
              <a:gd name="connsiteY10" fmla="*/ 2695778 h 2768631"/>
              <a:gd name="connsiteX11" fmla="*/ 2355981 w 3404751"/>
              <a:gd name="connsiteY11" fmla="*/ 2695778 h 2768631"/>
              <a:gd name="connsiteX12" fmla="*/ 1785171 w 3404751"/>
              <a:gd name="connsiteY12" fmla="*/ 2768631 h 2768631"/>
              <a:gd name="connsiteX13" fmla="*/ 1224740 w 3404751"/>
              <a:gd name="connsiteY13" fmla="*/ 2695778 h 2768631"/>
              <a:gd name="connsiteX14" fmla="*/ 456742 w 3404751"/>
              <a:gd name="connsiteY14" fmla="*/ 2732204 h 2768631"/>
              <a:gd name="connsiteX15" fmla="*/ 124635 w 3404751"/>
              <a:gd name="connsiteY15" fmla="*/ 2635067 h 2768631"/>
              <a:gd name="connsiteX16" fmla="*/ 41608 w 3404751"/>
              <a:gd name="connsiteY16" fmla="*/ 2282943 h 2768631"/>
              <a:gd name="connsiteX17" fmla="*/ 94 w 3404751"/>
              <a:gd name="connsiteY17" fmla="*/ 1833681 h 2768631"/>
              <a:gd name="connsiteX18" fmla="*/ 51986 w 3404751"/>
              <a:gd name="connsiteY18" fmla="*/ 1262997 h 2768631"/>
              <a:gd name="connsiteX19" fmla="*/ 94 w 3404751"/>
              <a:gd name="connsiteY19" fmla="*/ 801593 h 2768631"/>
              <a:gd name="connsiteX20" fmla="*/ 62365 w 3404751"/>
              <a:gd name="connsiteY20" fmla="*/ 194482 h 2768631"/>
              <a:gd name="connsiteX21" fmla="*/ 373715 w 3404751"/>
              <a:gd name="connsiteY21" fmla="*/ 48775 h 2768631"/>
              <a:gd name="connsiteX22" fmla="*/ 965281 w 3404751"/>
              <a:gd name="connsiteY22" fmla="*/ 60918 h 2768631"/>
              <a:gd name="connsiteX23" fmla="*/ 1453064 w 3404751"/>
              <a:gd name="connsiteY23" fmla="*/ 207 h 2768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404751" h="2768631">
                <a:moveTo>
                  <a:pt x="1453064" y="207"/>
                </a:moveTo>
                <a:cubicBezTo>
                  <a:pt x="1605280" y="4254"/>
                  <a:pt x="1719442" y="79131"/>
                  <a:pt x="1878576" y="85202"/>
                </a:cubicBezTo>
                <a:cubicBezTo>
                  <a:pt x="2037711" y="91273"/>
                  <a:pt x="2243549" y="46751"/>
                  <a:pt x="2407873" y="36633"/>
                </a:cubicBezTo>
                <a:cubicBezTo>
                  <a:pt x="2572196" y="26515"/>
                  <a:pt x="2741710" y="14373"/>
                  <a:pt x="2864520" y="24491"/>
                </a:cubicBezTo>
                <a:cubicBezTo>
                  <a:pt x="2987330" y="34609"/>
                  <a:pt x="3063439" y="48775"/>
                  <a:pt x="3144735" y="97344"/>
                </a:cubicBezTo>
                <a:cubicBezTo>
                  <a:pt x="3226033" y="145913"/>
                  <a:pt x="3309059" y="186387"/>
                  <a:pt x="3352303" y="315904"/>
                </a:cubicBezTo>
                <a:cubicBezTo>
                  <a:pt x="3395546" y="445421"/>
                  <a:pt x="3407654" y="712550"/>
                  <a:pt x="3404195" y="874446"/>
                </a:cubicBezTo>
                <a:cubicBezTo>
                  <a:pt x="3400735" y="1036342"/>
                  <a:pt x="3338465" y="1086935"/>
                  <a:pt x="3331546" y="1287281"/>
                </a:cubicBezTo>
                <a:cubicBezTo>
                  <a:pt x="3324627" y="1487628"/>
                  <a:pt x="3373059" y="1859989"/>
                  <a:pt x="3362681" y="2076525"/>
                </a:cubicBezTo>
                <a:cubicBezTo>
                  <a:pt x="3352303" y="2293061"/>
                  <a:pt x="3345383" y="2483289"/>
                  <a:pt x="3269276" y="2586498"/>
                </a:cubicBezTo>
                <a:cubicBezTo>
                  <a:pt x="3193168" y="2689707"/>
                  <a:pt x="3058249" y="2677565"/>
                  <a:pt x="2906033" y="2695778"/>
                </a:cubicBezTo>
                <a:cubicBezTo>
                  <a:pt x="2753818" y="2713991"/>
                  <a:pt x="2542791" y="2683636"/>
                  <a:pt x="2355981" y="2695778"/>
                </a:cubicBezTo>
                <a:cubicBezTo>
                  <a:pt x="2169170" y="2707920"/>
                  <a:pt x="1973711" y="2768631"/>
                  <a:pt x="1785171" y="2768631"/>
                </a:cubicBezTo>
                <a:cubicBezTo>
                  <a:pt x="1596631" y="2768631"/>
                  <a:pt x="1446145" y="2701849"/>
                  <a:pt x="1224740" y="2695778"/>
                </a:cubicBezTo>
                <a:cubicBezTo>
                  <a:pt x="1003335" y="2689707"/>
                  <a:pt x="640093" y="2742323"/>
                  <a:pt x="456742" y="2732204"/>
                </a:cubicBezTo>
                <a:cubicBezTo>
                  <a:pt x="273391" y="2722086"/>
                  <a:pt x="193824" y="2709944"/>
                  <a:pt x="124635" y="2635067"/>
                </a:cubicBezTo>
                <a:cubicBezTo>
                  <a:pt x="55445" y="2560189"/>
                  <a:pt x="62365" y="2416507"/>
                  <a:pt x="41608" y="2282943"/>
                </a:cubicBezTo>
                <a:cubicBezTo>
                  <a:pt x="20851" y="2149378"/>
                  <a:pt x="-1636" y="2003672"/>
                  <a:pt x="94" y="1833681"/>
                </a:cubicBezTo>
                <a:cubicBezTo>
                  <a:pt x="1824" y="1663690"/>
                  <a:pt x="51986" y="1435012"/>
                  <a:pt x="51986" y="1262997"/>
                </a:cubicBezTo>
                <a:cubicBezTo>
                  <a:pt x="51986" y="1090982"/>
                  <a:pt x="94" y="973608"/>
                  <a:pt x="94" y="801593"/>
                </a:cubicBezTo>
                <a:cubicBezTo>
                  <a:pt x="94" y="629578"/>
                  <a:pt x="94" y="319951"/>
                  <a:pt x="62365" y="194482"/>
                </a:cubicBezTo>
                <a:cubicBezTo>
                  <a:pt x="124635" y="69013"/>
                  <a:pt x="223229" y="71036"/>
                  <a:pt x="373715" y="48775"/>
                </a:cubicBezTo>
                <a:cubicBezTo>
                  <a:pt x="524201" y="26515"/>
                  <a:pt x="785390" y="69013"/>
                  <a:pt x="965281" y="60918"/>
                </a:cubicBezTo>
                <a:cubicBezTo>
                  <a:pt x="1145172" y="52823"/>
                  <a:pt x="1300848" y="-3840"/>
                  <a:pt x="1453064" y="20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207731" y="3943349"/>
            <a:ext cx="3404751" cy="2120962"/>
          </a:xfrm>
          <a:custGeom>
            <a:avLst/>
            <a:gdLst>
              <a:gd name="connsiteX0" fmla="*/ 1453064 w 3404751"/>
              <a:gd name="connsiteY0" fmla="*/ 159 h 2120962"/>
              <a:gd name="connsiteX1" fmla="*/ 1878577 w 3404751"/>
              <a:gd name="connsiteY1" fmla="*/ 65272 h 2120962"/>
              <a:gd name="connsiteX2" fmla="*/ 2407873 w 3404751"/>
              <a:gd name="connsiteY2" fmla="*/ 28065 h 2120962"/>
              <a:gd name="connsiteX3" fmla="*/ 2864520 w 3404751"/>
              <a:gd name="connsiteY3" fmla="*/ 18763 h 2120962"/>
              <a:gd name="connsiteX4" fmla="*/ 3144736 w 3404751"/>
              <a:gd name="connsiteY4" fmla="*/ 74573 h 2120962"/>
              <a:gd name="connsiteX5" fmla="*/ 3352303 w 3404751"/>
              <a:gd name="connsiteY5" fmla="*/ 242005 h 2120962"/>
              <a:gd name="connsiteX6" fmla="*/ 3404195 w 3404751"/>
              <a:gd name="connsiteY6" fmla="*/ 669887 h 2120962"/>
              <a:gd name="connsiteX7" fmla="*/ 3331546 w 3404751"/>
              <a:gd name="connsiteY7" fmla="*/ 986147 h 2120962"/>
              <a:gd name="connsiteX8" fmla="*/ 3362681 w 3404751"/>
              <a:gd name="connsiteY8" fmla="*/ 1590761 h 2120962"/>
              <a:gd name="connsiteX9" fmla="*/ 3269276 w 3404751"/>
              <a:gd name="connsiteY9" fmla="*/ 1981436 h 2120962"/>
              <a:gd name="connsiteX10" fmla="*/ 2906034 w 3404751"/>
              <a:gd name="connsiteY10" fmla="*/ 2065152 h 2120962"/>
              <a:gd name="connsiteX11" fmla="*/ 2355981 w 3404751"/>
              <a:gd name="connsiteY11" fmla="*/ 2065152 h 2120962"/>
              <a:gd name="connsiteX12" fmla="*/ 1785171 w 3404751"/>
              <a:gd name="connsiteY12" fmla="*/ 2120962 h 2120962"/>
              <a:gd name="connsiteX13" fmla="*/ 1224740 w 3404751"/>
              <a:gd name="connsiteY13" fmla="*/ 2065152 h 2120962"/>
              <a:gd name="connsiteX14" fmla="*/ 456742 w 3404751"/>
              <a:gd name="connsiteY14" fmla="*/ 2093057 h 2120962"/>
              <a:gd name="connsiteX15" fmla="*/ 124635 w 3404751"/>
              <a:gd name="connsiteY15" fmla="*/ 2018643 h 2120962"/>
              <a:gd name="connsiteX16" fmla="*/ 41608 w 3404751"/>
              <a:gd name="connsiteY16" fmla="*/ 1748892 h 2120962"/>
              <a:gd name="connsiteX17" fmla="*/ 94 w 3404751"/>
              <a:gd name="connsiteY17" fmla="*/ 1404726 h 2120962"/>
              <a:gd name="connsiteX18" fmla="*/ 51986 w 3404751"/>
              <a:gd name="connsiteY18" fmla="*/ 967543 h 2120962"/>
              <a:gd name="connsiteX19" fmla="*/ 94 w 3404751"/>
              <a:gd name="connsiteY19" fmla="*/ 614076 h 2120962"/>
              <a:gd name="connsiteX20" fmla="*/ 62364 w 3404751"/>
              <a:gd name="connsiteY20" fmla="*/ 148988 h 2120962"/>
              <a:gd name="connsiteX21" fmla="*/ 373715 w 3404751"/>
              <a:gd name="connsiteY21" fmla="*/ 37366 h 2120962"/>
              <a:gd name="connsiteX22" fmla="*/ 965281 w 3404751"/>
              <a:gd name="connsiteY22" fmla="*/ 46668 h 2120962"/>
              <a:gd name="connsiteX23" fmla="*/ 1453064 w 3404751"/>
              <a:gd name="connsiteY23" fmla="*/ 159 h 212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404751" h="2120962">
                <a:moveTo>
                  <a:pt x="1453064" y="159"/>
                </a:moveTo>
                <a:cubicBezTo>
                  <a:pt x="1605280" y="3260"/>
                  <a:pt x="1719442" y="60621"/>
                  <a:pt x="1878577" y="65272"/>
                </a:cubicBezTo>
                <a:cubicBezTo>
                  <a:pt x="2037711" y="69923"/>
                  <a:pt x="2243549" y="35816"/>
                  <a:pt x="2407873" y="28065"/>
                </a:cubicBezTo>
                <a:cubicBezTo>
                  <a:pt x="2572196" y="20313"/>
                  <a:pt x="2741710" y="11012"/>
                  <a:pt x="2864520" y="18763"/>
                </a:cubicBezTo>
                <a:cubicBezTo>
                  <a:pt x="2987330" y="26514"/>
                  <a:pt x="3063439" y="37366"/>
                  <a:pt x="3144736" y="74573"/>
                </a:cubicBezTo>
                <a:cubicBezTo>
                  <a:pt x="3226033" y="111781"/>
                  <a:pt x="3309059" y="142786"/>
                  <a:pt x="3352303" y="242005"/>
                </a:cubicBezTo>
                <a:cubicBezTo>
                  <a:pt x="3395546" y="341224"/>
                  <a:pt x="3407654" y="545863"/>
                  <a:pt x="3404195" y="669887"/>
                </a:cubicBezTo>
                <a:cubicBezTo>
                  <a:pt x="3400735" y="793910"/>
                  <a:pt x="3338465" y="832668"/>
                  <a:pt x="3331546" y="986147"/>
                </a:cubicBezTo>
                <a:cubicBezTo>
                  <a:pt x="3324627" y="1139626"/>
                  <a:pt x="3373060" y="1424880"/>
                  <a:pt x="3362681" y="1590761"/>
                </a:cubicBezTo>
                <a:cubicBezTo>
                  <a:pt x="3352303" y="1756643"/>
                  <a:pt x="3345384" y="1902371"/>
                  <a:pt x="3269276" y="1981436"/>
                </a:cubicBezTo>
                <a:cubicBezTo>
                  <a:pt x="3193168" y="2060501"/>
                  <a:pt x="3058249" y="2051199"/>
                  <a:pt x="2906034" y="2065152"/>
                </a:cubicBezTo>
                <a:cubicBezTo>
                  <a:pt x="2753819" y="2079104"/>
                  <a:pt x="2542791" y="2055850"/>
                  <a:pt x="2355981" y="2065152"/>
                </a:cubicBezTo>
                <a:cubicBezTo>
                  <a:pt x="2169171" y="2074453"/>
                  <a:pt x="1973712" y="2120962"/>
                  <a:pt x="1785171" y="2120962"/>
                </a:cubicBezTo>
                <a:cubicBezTo>
                  <a:pt x="1596631" y="2120962"/>
                  <a:pt x="1446145" y="2069802"/>
                  <a:pt x="1224740" y="2065152"/>
                </a:cubicBezTo>
                <a:cubicBezTo>
                  <a:pt x="1003336" y="2060501"/>
                  <a:pt x="640093" y="2100808"/>
                  <a:pt x="456742" y="2093057"/>
                </a:cubicBezTo>
                <a:cubicBezTo>
                  <a:pt x="273391" y="2085306"/>
                  <a:pt x="193824" y="2076004"/>
                  <a:pt x="124635" y="2018643"/>
                </a:cubicBezTo>
                <a:cubicBezTo>
                  <a:pt x="55445" y="1961282"/>
                  <a:pt x="62364" y="1851211"/>
                  <a:pt x="41608" y="1748892"/>
                </a:cubicBezTo>
                <a:cubicBezTo>
                  <a:pt x="20851" y="1646572"/>
                  <a:pt x="-1636" y="1534951"/>
                  <a:pt x="94" y="1404726"/>
                </a:cubicBezTo>
                <a:cubicBezTo>
                  <a:pt x="1824" y="1274501"/>
                  <a:pt x="51986" y="1099318"/>
                  <a:pt x="51986" y="967543"/>
                </a:cubicBezTo>
                <a:cubicBezTo>
                  <a:pt x="51986" y="835768"/>
                  <a:pt x="94" y="745851"/>
                  <a:pt x="94" y="614076"/>
                </a:cubicBezTo>
                <a:cubicBezTo>
                  <a:pt x="94" y="482301"/>
                  <a:pt x="94" y="245106"/>
                  <a:pt x="62364" y="148988"/>
                </a:cubicBezTo>
                <a:cubicBezTo>
                  <a:pt x="124635" y="52870"/>
                  <a:pt x="223229" y="54419"/>
                  <a:pt x="373715" y="37366"/>
                </a:cubicBezTo>
                <a:cubicBezTo>
                  <a:pt x="524201" y="20313"/>
                  <a:pt x="785390" y="52870"/>
                  <a:pt x="965281" y="46668"/>
                </a:cubicBezTo>
                <a:cubicBezTo>
                  <a:pt x="1145173" y="40467"/>
                  <a:pt x="1300848" y="-2941"/>
                  <a:pt x="1453064" y="15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sz="quarter" idx="12"/>
          </p:nvPr>
        </p:nvSpPr>
        <p:spPr>
          <a:xfrm>
            <a:off x="733644" y="1174718"/>
            <a:ext cx="2341563" cy="2120962"/>
          </a:xfrm>
          <a:custGeom>
            <a:avLst/>
            <a:gdLst>
              <a:gd name="connsiteX0" fmla="*/ 999322 w 2341563"/>
              <a:gd name="connsiteY0" fmla="*/ 159 h 2120962"/>
              <a:gd name="connsiteX1" fmla="*/ 1291961 w 2341563"/>
              <a:gd name="connsiteY1" fmla="*/ 65272 h 2120962"/>
              <a:gd name="connsiteX2" fmla="*/ 1655976 w 2341563"/>
              <a:gd name="connsiteY2" fmla="*/ 28065 h 2120962"/>
              <a:gd name="connsiteX3" fmla="*/ 1970028 w 2341563"/>
              <a:gd name="connsiteY3" fmla="*/ 18763 h 2120962"/>
              <a:gd name="connsiteX4" fmla="*/ 2162742 w 2341563"/>
              <a:gd name="connsiteY4" fmla="*/ 74573 h 2120962"/>
              <a:gd name="connsiteX5" fmla="*/ 2305493 w 2341563"/>
              <a:gd name="connsiteY5" fmla="*/ 242005 h 2120962"/>
              <a:gd name="connsiteX6" fmla="*/ 2341181 w 2341563"/>
              <a:gd name="connsiteY6" fmla="*/ 669887 h 2120962"/>
              <a:gd name="connsiteX7" fmla="*/ 2291218 w 2341563"/>
              <a:gd name="connsiteY7" fmla="*/ 986147 h 2120962"/>
              <a:gd name="connsiteX8" fmla="*/ 2312630 w 2341563"/>
              <a:gd name="connsiteY8" fmla="*/ 1590761 h 2120962"/>
              <a:gd name="connsiteX9" fmla="*/ 2248393 w 2341563"/>
              <a:gd name="connsiteY9" fmla="*/ 1981436 h 2120962"/>
              <a:gd name="connsiteX10" fmla="*/ 1998578 w 2341563"/>
              <a:gd name="connsiteY10" fmla="*/ 2065152 h 2120962"/>
              <a:gd name="connsiteX11" fmla="*/ 1620288 w 2341563"/>
              <a:gd name="connsiteY11" fmla="*/ 2065152 h 2120962"/>
              <a:gd name="connsiteX12" fmla="*/ 1227723 w 2341563"/>
              <a:gd name="connsiteY12" fmla="*/ 2120962 h 2120962"/>
              <a:gd name="connsiteX13" fmla="*/ 842296 w 2341563"/>
              <a:gd name="connsiteY13" fmla="*/ 2065152 h 2120962"/>
              <a:gd name="connsiteX14" fmla="*/ 314117 w 2341563"/>
              <a:gd name="connsiteY14" fmla="*/ 2093057 h 2120962"/>
              <a:gd name="connsiteX15" fmla="*/ 85716 w 2341563"/>
              <a:gd name="connsiteY15" fmla="*/ 2018643 h 2120962"/>
              <a:gd name="connsiteX16" fmla="*/ 28615 w 2341563"/>
              <a:gd name="connsiteY16" fmla="*/ 1748892 h 2120962"/>
              <a:gd name="connsiteX17" fmla="*/ 65 w 2341563"/>
              <a:gd name="connsiteY17" fmla="*/ 1404726 h 2120962"/>
              <a:gd name="connsiteX18" fmla="*/ 35753 w 2341563"/>
              <a:gd name="connsiteY18" fmla="*/ 967543 h 2120962"/>
              <a:gd name="connsiteX19" fmla="*/ 65 w 2341563"/>
              <a:gd name="connsiteY19" fmla="*/ 614076 h 2120962"/>
              <a:gd name="connsiteX20" fmla="*/ 42891 w 2341563"/>
              <a:gd name="connsiteY20" fmla="*/ 148988 h 2120962"/>
              <a:gd name="connsiteX21" fmla="*/ 257017 w 2341563"/>
              <a:gd name="connsiteY21" fmla="*/ 37366 h 2120962"/>
              <a:gd name="connsiteX22" fmla="*/ 663857 w 2341563"/>
              <a:gd name="connsiteY22" fmla="*/ 46668 h 2120962"/>
              <a:gd name="connsiteX23" fmla="*/ 999322 w 2341563"/>
              <a:gd name="connsiteY23" fmla="*/ 159 h 212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341563" h="2120962">
                <a:moveTo>
                  <a:pt x="999322" y="159"/>
                </a:moveTo>
                <a:cubicBezTo>
                  <a:pt x="1104006" y="3260"/>
                  <a:pt x="1182519" y="60621"/>
                  <a:pt x="1291961" y="65272"/>
                </a:cubicBezTo>
                <a:cubicBezTo>
                  <a:pt x="1401403" y="69923"/>
                  <a:pt x="1542965" y="35816"/>
                  <a:pt x="1655976" y="28065"/>
                </a:cubicBezTo>
                <a:cubicBezTo>
                  <a:pt x="1768987" y="20313"/>
                  <a:pt x="1885567" y="11012"/>
                  <a:pt x="1970028" y="18763"/>
                </a:cubicBezTo>
                <a:cubicBezTo>
                  <a:pt x="2054489" y="26514"/>
                  <a:pt x="2106831" y="37366"/>
                  <a:pt x="2162742" y="74573"/>
                </a:cubicBezTo>
                <a:cubicBezTo>
                  <a:pt x="2218653" y="111781"/>
                  <a:pt x="2275753" y="142786"/>
                  <a:pt x="2305493" y="242005"/>
                </a:cubicBezTo>
                <a:cubicBezTo>
                  <a:pt x="2335233" y="341224"/>
                  <a:pt x="2343559" y="545863"/>
                  <a:pt x="2341181" y="669887"/>
                </a:cubicBezTo>
                <a:cubicBezTo>
                  <a:pt x="2338802" y="793910"/>
                  <a:pt x="2295976" y="832667"/>
                  <a:pt x="2291218" y="986147"/>
                </a:cubicBezTo>
                <a:cubicBezTo>
                  <a:pt x="2286459" y="1139626"/>
                  <a:pt x="2319768" y="1424880"/>
                  <a:pt x="2312630" y="1590761"/>
                </a:cubicBezTo>
                <a:cubicBezTo>
                  <a:pt x="2305493" y="1756643"/>
                  <a:pt x="2300734" y="1902371"/>
                  <a:pt x="2248393" y="1981436"/>
                </a:cubicBezTo>
                <a:cubicBezTo>
                  <a:pt x="2196051" y="2060501"/>
                  <a:pt x="2103262" y="2051199"/>
                  <a:pt x="1998578" y="2065152"/>
                </a:cubicBezTo>
                <a:cubicBezTo>
                  <a:pt x="1893895" y="2079104"/>
                  <a:pt x="1748764" y="2055850"/>
                  <a:pt x="1620288" y="2065152"/>
                </a:cubicBezTo>
                <a:cubicBezTo>
                  <a:pt x="1491812" y="2074453"/>
                  <a:pt x="1357389" y="2120962"/>
                  <a:pt x="1227723" y="2120962"/>
                </a:cubicBezTo>
                <a:cubicBezTo>
                  <a:pt x="1098058" y="2120962"/>
                  <a:pt x="994563" y="2069802"/>
                  <a:pt x="842296" y="2065152"/>
                </a:cubicBezTo>
                <a:cubicBezTo>
                  <a:pt x="690028" y="2060501"/>
                  <a:pt x="440214" y="2100808"/>
                  <a:pt x="314117" y="2093057"/>
                </a:cubicBezTo>
                <a:cubicBezTo>
                  <a:pt x="188020" y="2085306"/>
                  <a:pt x="133300" y="2076004"/>
                  <a:pt x="85716" y="2018643"/>
                </a:cubicBezTo>
                <a:cubicBezTo>
                  <a:pt x="38132" y="1961282"/>
                  <a:pt x="42891" y="1851211"/>
                  <a:pt x="28615" y="1748892"/>
                </a:cubicBezTo>
                <a:cubicBezTo>
                  <a:pt x="14340" y="1646572"/>
                  <a:pt x="-1124" y="1534951"/>
                  <a:pt x="65" y="1404726"/>
                </a:cubicBezTo>
                <a:cubicBezTo>
                  <a:pt x="1255" y="1274501"/>
                  <a:pt x="35753" y="1099318"/>
                  <a:pt x="35753" y="967543"/>
                </a:cubicBezTo>
                <a:cubicBezTo>
                  <a:pt x="35753" y="835768"/>
                  <a:pt x="65" y="745851"/>
                  <a:pt x="65" y="614076"/>
                </a:cubicBezTo>
                <a:cubicBezTo>
                  <a:pt x="65" y="482301"/>
                  <a:pt x="65" y="245106"/>
                  <a:pt x="42891" y="148988"/>
                </a:cubicBezTo>
                <a:cubicBezTo>
                  <a:pt x="85716" y="52870"/>
                  <a:pt x="153522" y="54419"/>
                  <a:pt x="257017" y="37366"/>
                </a:cubicBezTo>
                <a:cubicBezTo>
                  <a:pt x="360511" y="20313"/>
                  <a:pt x="540140" y="52870"/>
                  <a:pt x="663857" y="46668"/>
                </a:cubicBezTo>
                <a:cubicBezTo>
                  <a:pt x="787575" y="40467"/>
                  <a:pt x="894638" y="-2941"/>
                  <a:pt x="999322" y="15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1294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7654740" y="3789364"/>
            <a:ext cx="1997261" cy="1977847"/>
          </a:xfrm>
          <a:custGeom>
            <a:avLst/>
            <a:gdLst>
              <a:gd name="connsiteX0" fmla="*/ 1042076 w 1997261"/>
              <a:gd name="connsiteY0" fmla="*/ 10 h 1977847"/>
              <a:gd name="connsiteX1" fmla="*/ 1141564 w 1997261"/>
              <a:gd name="connsiteY1" fmla="*/ 1756 h 1977847"/>
              <a:gd name="connsiteX2" fmla="*/ 1401156 w 1997261"/>
              <a:gd name="connsiteY2" fmla="*/ 52233 h 1977847"/>
              <a:gd name="connsiteX3" fmla="*/ 1667959 w 1997261"/>
              <a:gd name="connsiteY3" fmla="*/ 218083 h 1977847"/>
              <a:gd name="connsiteX4" fmla="*/ 1826599 w 1997261"/>
              <a:gd name="connsiteY4" fmla="*/ 434410 h 1977847"/>
              <a:gd name="connsiteX5" fmla="*/ 1985239 w 1997261"/>
              <a:gd name="connsiteY5" fmla="*/ 751689 h 1977847"/>
              <a:gd name="connsiteX6" fmla="*/ 1985239 w 1997261"/>
              <a:gd name="connsiteY6" fmla="*/ 1169921 h 1977847"/>
              <a:gd name="connsiteX7" fmla="*/ 1978028 w 1997261"/>
              <a:gd name="connsiteY7" fmla="*/ 1429513 h 1977847"/>
              <a:gd name="connsiteX8" fmla="*/ 1812177 w 1997261"/>
              <a:gd name="connsiteY8" fmla="*/ 1631418 h 1977847"/>
              <a:gd name="connsiteX9" fmla="*/ 1588639 w 1997261"/>
              <a:gd name="connsiteY9" fmla="*/ 1840534 h 1977847"/>
              <a:gd name="connsiteX10" fmla="*/ 1091088 w 1997261"/>
              <a:gd name="connsiteY10" fmla="*/ 1970330 h 1977847"/>
              <a:gd name="connsiteX11" fmla="*/ 571904 w 1997261"/>
              <a:gd name="connsiteY11" fmla="*/ 1934276 h 1977847"/>
              <a:gd name="connsiteX12" fmla="*/ 319522 w 1997261"/>
              <a:gd name="connsiteY12" fmla="*/ 1703527 h 1977847"/>
              <a:gd name="connsiteX13" fmla="*/ 160883 w 1997261"/>
              <a:gd name="connsiteY13" fmla="*/ 1479990 h 1977847"/>
              <a:gd name="connsiteX14" fmla="*/ 9454 w 1997261"/>
              <a:gd name="connsiteY14" fmla="*/ 1155499 h 1977847"/>
              <a:gd name="connsiteX15" fmla="*/ 23876 w 1997261"/>
              <a:gd name="connsiteY15" fmla="*/ 773322 h 1977847"/>
              <a:gd name="connsiteX16" fmla="*/ 88774 w 1997261"/>
              <a:gd name="connsiteY16" fmla="*/ 470464 h 1977847"/>
              <a:gd name="connsiteX17" fmla="*/ 254624 w 1997261"/>
              <a:gd name="connsiteY17" fmla="*/ 311825 h 1977847"/>
              <a:gd name="connsiteX18" fmla="*/ 355577 w 1997261"/>
              <a:gd name="connsiteY18" fmla="*/ 203661 h 1977847"/>
              <a:gd name="connsiteX19" fmla="*/ 701700 w 1997261"/>
              <a:gd name="connsiteY19" fmla="*/ 30600 h 1977847"/>
              <a:gd name="connsiteX20" fmla="*/ 1042076 w 1997261"/>
              <a:gd name="connsiteY20" fmla="*/ 10 h 197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97261" h="1977847">
                <a:moveTo>
                  <a:pt x="1042076" y="10"/>
                </a:moveTo>
                <a:cubicBezTo>
                  <a:pt x="1078544" y="104"/>
                  <a:pt x="1112420" y="855"/>
                  <a:pt x="1141564" y="1756"/>
                </a:cubicBezTo>
                <a:cubicBezTo>
                  <a:pt x="1258140" y="5362"/>
                  <a:pt x="1313423" y="16178"/>
                  <a:pt x="1401156" y="52233"/>
                </a:cubicBezTo>
                <a:cubicBezTo>
                  <a:pt x="1488889" y="88287"/>
                  <a:pt x="1597052" y="154387"/>
                  <a:pt x="1667959" y="218083"/>
                </a:cubicBezTo>
                <a:cubicBezTo>
                  <a:pt x="1738866" y="281779"/>
                  <a:pt x="1773719" y="345476"/>
                  <a:pt x="1826599" y="434410"/>
                </a:cubicBezTo>
                <a:cubicBezTo>
                  <a:pt x="1879479" y="523344"/>
                  <a:pt x="1958799" y="629104"/>
                  <a:pt x="1985239" y="751689"/>
                </a:cubicBezTo>
                <a:cubicBezTo>
                  <a:pt x="2011679" y="874274"/>
                  <a:pt x="1986441" y="1056950"/>
                  <a:pt x="1985239" y="1169921"/>
                </a:cubicBezTo>
                <a:cubicBezTo>
                  <a:pt x="1984037" y="1282892"/>
                  <a:pt x="2006871" y="1352597"/>
                  <a:pt x="1978028" y="1429513"/>
                </a:cubicBezTo>
                <a:cubicBezTo>
                  <a:pt x="1949184" y="1506430"/>
                  <a:pt x="1877075" y="1562915"/>
                  <a:pt x="1812177" y="1631418"/>
                </a:cubicBezTo>
                <a:cubicBezTo>
                  <a:pt x="1747279" y="1699922"/>
                  <a:pt x="1708821" y="1784049"/>
                  <a:pt x="1588639" y="1840534"/>
                </a:cubicBezTo>
                <a:cubicBezTo>
                  <a:pt x="1468458" y="1897019"/>
                  <a:pt x="1260544" y="1954706"/>
                  <a:pt x="1091088" y="1970330"/>
                </a:cubicBezTo>
                <a:cubicBezTo>
                  <a:pt x="921632" y="1985954"/>
                  <a:pt x="700498" y="1978743"/>
                  <a:pt x="571904" y="1934276"/>
                </a:cubicBezTo>
                <a:cubicBezTo>
                  <a:pt x="443310" y="1889808"/>
                  <a:pt x="388026" y="1779242"/>
                  <a:pt x="319522" y="1703527"/>
                </a:cubicBezTo>
                <a:cubicBezTo>
                  <a:pt x="251019" y="1627813"/>
                  <a:pt x="212561" y="1571328"/>
                  <a:pt x="160883" y="1479990"/>
                </a:cubicBezTo>
                <a:cubicBezTo>
                  <a:pt x="109204" y="1388651"/>
                  <a:pt x="32289" y="1273277"/>
                  <a:pt x="9454" y="1155499"/>
                </a:cubicBezTo>
                <a:cubicBezTo>
                  <a:pt x="-13381" y="1037722"/>
                  <a:pt x="10656" y="887494"/>
                  <a:pt x="23876" y="773322"/>
                </a:cubicBezTo>
                <a:cubicBezTo>
                  <a:pt x="37095" y="659150"/>
                  <a:pt x="50316" y="547381"/>
                  <a:pt x="88774" y="470464"/>
                </a:cubicBezTo>
                <a:cubicBezTo>
                  <a:pt x="127232" y="393548"/>
                  <a:pt x="213762" y="353888"/>
                  <a:pt x="254624" y="311825"/>
                </a:cubicBezTo>
                <a:cubicBezTo>
                  <a:pt x="295486" y="269761"/>
                  <a:pt x="281064" y="250532"/>
                  <a:pt x="355577" y="203661"/>
                </a:cubicBezTo>
                <a:cubicBezTo>
                  <a:pt x="430089" y="156791"/>
                  <a:pt x="570702" y="64251"/>
                  <a:pt x="701700" y="30600"/>
                </a:cubicBezTo>
                <a:cubicBezTo>
                  <a:pt x="799948" y="5362"/>
                  <a:pt x="932674" y="-272"/>
                  <a:pt x="1042076" y="1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8433658" y="520621"/>
            <a:ext cx="2436685" cy="2413001"/>
          </a:xfrm>
          <a:custGeom>
            <a:avLst/>
            <a:gdLst>
              <a:gd name="connsiteX0" fmla="*/ 1271347 w 2436685"/>
              <a:gd name="connsiteY0" fmla="*/ 13 h 2413001"/>
              <a:gd name="connsiteX1" fmla="*/ 1392723 w 2436685"/>
              <a:gd name="connsiteY1" fmla="*/ 2144 h 2413001"/>
              <a:gd name="connsiteX2" fmla="*/ 1709429 w 2436685"/>
              <a:gd name="connsiteY2" fmla="*/ 63725 h 2413001"/>
              <a:gd name="connsiteX3" fmla="*/ 2034933 w 2436685"/>
              <a:gd name="connsiteY3" fmla="*/ 266065 h 2413001"/>
              <a:gd name="connsiteX4" fmla="*/ 2228475 w 2436685"/>
              <a:gd name="connsiteY4" fmla="*/ 529987 h 2413001"/>
              <a:gd name="connsiteX5" fmla="*/ 2422017 w 2436685"/>
              <a:gd name="connsiteY5" fmla="*/ 917072 h 2413001"/>
              <a:gd name="connsiteX6" fmla="*/ 2422017 w 2436685"/>
              <a:gd name="connsiteY6" fmla="*/ 1427320 h 2413001"/>
              <a:gd name="connsiteX7" fmla="*/ 2413220 w 2436685"/>
              <a:gd name="connsiteY7" fmla="*/ 1744026 h 2413001"/>
              <a:gd name="connsiteX8" fmla="*/ 2210880 w 2436685"/>
              <a:gd name="connsiteY8" fmla="*/ 1990353 h 2413001"/>
              <a:gd name="connsiteX9" fmla="*/ 1938161 w 2436685"/>
              <a:gd name="connsiteY9" fmla="*/ 2245477 h 2413001"/>
              <a:gd name="connsiteX10" fmla="*/ 1331142 w 2436685"/>
              <a:gd name="connsiteY10" fmla="*/ 2403830 h 2413001"/>
              <a:gd name="connsiteX11" fmla="*/ 697730 w 2436685"/>
              <a:gd name="connsiteY11" fmla="*/ 2359843 h 2413001"/>
              <a:gd name="connsiteX12" fmla="*/ 389821 w 2436685"/>
              <a:gd name="connsiteY12" fmla="*/ 2078327 h 2413001"/>
              <a:gd name="connsiteX13" fmla="*/ 196279 w 2436685"/>
              <a:gd name="connsiteY13" fmla="*/ 1805608 h 2413001"/>
              <a:gd name="connsiteX14" fmla="*/ 11534 w 2436685"/>
              <a:gd name="connsiteY14" fmla="*/ 1409726 h 2413001"/>
              <a:gd name="connsiteX15" fmla="*/ 29128 w 2436685"/>
              <a:gd name="connsiteY15" fmla="*/ 943464 h 2413001"/>
              <a:gd name="connsiteX16" fmla="*/ 108305 w 2436685"/>
              <a:gd name="connsiteY16" fmla="*/ 573974 h 2413001"/>
              <a:gd name="connsiteX17" fmla="*/ 310645 w 2436685"/>
              <a:gd name="connsiteY17" fmla="*/ 380431 h 2413001"/>
              <a:gd name="connsiteX18" fmla="*/ 433808 w 2436685"/>
              <a:gd name="connsiteY18" fmla="*/ 248470 h 2413001"/>
              <a:gd name="connsiteX19" fmla="*/ 856083 w 2436685"/>
              <a:gd name="connsiteY19" fmla="*/ 37333 h 2413001"/>
              <a:gd name="connsiteX20" fmla="*/ 1271347 w 2436685"/>
              <a:gd name="connsiteY20" fmla="*/ 13 h 2413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436685" h="2413001">
                <a:moveTo>
                  <a:pt x="1271347" y="13"/>
                </a:moveTo>
                <a:cubicBezTo>
                  <a:pt x="1315838" y="128"/>
                  <a:pt x="1357167" y="1044"/>
                  <a:pt x="1392723" y="2144"/>
                </a:cubicBezTo>
                <a:cubicBezTo>
                  <a:pt x="1534948" y="6542"/>
                  <a:pt x="1602394" y="19738"/>
                  <a:pt x="1709429" y="63725"/>
                </a:cubicBezTo>
                <a:cubicBezTo>
                  <a:pt x="1816464" y="107712"/>
                  <a:pt x="1948425" y="188355"/>
                  <a:pt x="2034933" y="266065"/>
                </a:cubicBezTo>
                <a:cubicBezTo>
                  <a:pt x="2121440" y="343775"/>
                  <a:pt x="2163961" y="421486"/>
                  <a:pt x="2228475" y="529987"/>
                </a:cubicBezTo>
                <a:cubicBezTo>
                  <a:pt x="2292989" y="638488"/>
                  <a:pt x="2389760" y="767516"/>
                  <a:pt x="2422017" y="917072"/>
                </a:cubicBezTo>
                <a:cubicBezTo>
                  <a:pt x="2454275" y="1066628"/>
                  <a:pt x="2423484" y="1289494"/>
                  <a:pt x="2422017" y="1427320"/>
                </a:cubicBezTo>
                <a:cubicBezTo>
                  <a:pt x="2420551" y="1565146"/>
                  <a:pt x="2448410" y="1650187"/>
                  <a:pt x="2413220" y="1744026"/>
                </a:cubicBezTo>
                <a:cubicBezTo>
                  <a:pt x="2378031" y="1837865"/>
                  <a:pt x="2290057" y="1906778"/>
                  <a:pt x="2210880" y="1990353"/>
                </a:cubicBezTo>
                <a:cubicBezTo>
                  <a:pt x="2131704" y="2073928"/>
                  <a:pt x="2084785" y="2176565"/>
                  <a:pt x="1938161" y="2245477"/>
                </a:cubicBezTo>
                <a:cubicBezTo>
                  <a:pt x="1791538" y="2314390"/>
                  <a:pt x="1537880" y="2384769"/>
                  <a:pt x="1331142" y="2403830"/>
                </a:cubicBezTo>
                <a:cubicBezTo>
                  <a:pt x="1124403" y="2422892"/>
                  <a:pt x="854616" y="2414094"/>
                  <a:pt x="697730" y="2359843"/>
                </a:cubicBezTo>
                <a:cubicBezTo>
                  <a:pt x="540843" y="2305593"/>
                  <a:pt x="473396" y="2170700"/>
                  <a:pt x="389821" y="2078327"/>
                </a:cubicBezTo>
                <a:cubicBezTo>
                  <a:pt x="306246" y="1985955"/>
                  <a:pt x="259327" y="1917042"/>
                  <a:pt x="196279" y="1805608"/>
                </a:cubicBezTo>
                <a:cubicBezTo>
                  <a:pt x="133231" y="1694174"/>
                  <a:pt x="39392" y="1553416"/>
                  <a:pt x="11534" y="1409726"/>
                </a:cubicBezTo>
                <a:cubicBezTo>
                  <a:pt x="-16325" y="1266035"/>
                  <a:pt x="13000" y="1082756"/>
                  <a:pt x="29128" y="943464"/>
                </a:cubicBezTo>
                <a:cubicBezTo>
                  <a:pt x="45257" y="804172"/>
                  <a:pt x="61386" y="667813"/>
                  <a:pt x="108305" y="573974"/>
                </a:cubicBezTo>
                <a:cubicBezTo>
                  <a:pt x="155224" y="480135"/>
                  <a:pt x="260793" y="431749"/>
                  <a:pt x="310645" y="380431"/>
                </a:cubicBezTo>
                <a:cubicBezTo>
                  <a:pt x="360497" y="329114"/>
                  <a:pt x="342902" y="305653"/>
                  <a:pt x="433808" y="248470"/>
                </a:cubicBezTo>
                <a:cubicBezTo>
                  <a:pt x="524714" y="191287"/>
                  <a:pt x="696263" y="78388"/>
                  <a:pt x="856083" y="37333"/>
                </a:cubicBezTo>
                <a:cubicBezTo>
                  <a:pt x="975947" y="6542"/>
                  <a:pt x="1137874" y="-331"/>
                  <a:pt x="1271347" y="13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sz="quarter" idx="12"/>
          </p:nvPr>
        </p:nvSpPr>
        <p:spPr>
          <a:xfrm>
            <a:off x="1195929" y="792163"/>
            <a:ext cx="2436685" cy="2413001"/>
          </a:xfrm>
          <a:custGeom>
            <a:avLst/>
            <a:gdLst>
              <a:gd name="connsiteX0" fmla="*/ 1271347 w 2436685"/>
              <a:gd name="connsiteY0" fmla="*/ 13 h 2413001"/>
              <a:gd name="connsiteX1" fmla="*/ 1392724 w 2436685"/>
              <a:gd name="connsiteY1" fmla="*/ 2144 h 2413001"/>
              <a:gd name="connsiteX2" fmla="*/ 1709430 w 2436685"/>
              <a:gd name="connsiteY2" fmla="*/ 63725 h 2413001"/>
              <a:gd name="connsiteX3" fmla="*/ 2034933 w 2436685"/>
              <a:gd name="connsiteY3" fmla="*/ 266065 h 2413001"/>
              <a:gd name="connsiteX4" fmla="*/ 2228475 w 2436685"/>
              <a:gd name="connsiteY4" fmla="*/ 529987 h 2413001"/>
              <a:gd name="connsiteX5" fmla="*/ 2422018 w 2436685"/>
              <a:gd name="connsiteY5" fmla="*/ 917072 h 2413001"/>
              <a:gd name="connsiteX6" fmla="*/ 2422018 w 2436685"/>
              <a:gd name="connsiteY6" fmla="*/ 1427320 h 2413001"/>
              <a:gd name="connsiteX7" fmla="*/ 2413220 w 2436685"/>
              <a:gd name="connsiteY7" fmla="*/ 1744026 h 2413001"/>
              <a:gd name="connsiteX8" fmla="*/ 2210881 w 2436685"/>
              <a:gd name="connsiteY8" fmla="*/ 1990353 h 2413001"/>
              <a:gd name="connsiteX9" fmla="*/ 1938162 w 2436685"/>
              <a:gd name="connsiteY9" fmla="*/ 2245477 h 2413001"/>
              <a:gd name="connsiteX10" fmla="*/ 1331142 w 2436685"/>
              <a:gd name="connsiteY10" fmla="*/ 2403830 h 2413001"/>
              <a:gd name="connsiteX11" fmla="*/ 697730 w 2436685"/>
              <a:gd name="connsiteY11" fmla="*/ 2359843 h 2413001"/>
              <a:gd name="connsiteX12" fmla="*/ 389822 w 2436685"/>
              <a:gd name="connsiteY12" fmla="*/ 2078327 h 2413001"/>
              <a:gd name="connsiteX13" fmla="*/ 196279 w 2436685"/>
              <a:gd name="connsiteY13" fmla="*/ 1805608 h 2413001"/>
              <a:gd name="connsiteX14" fmla="*/ 11534 w 2436685"/>
              <a:gd name="connsiteY14" fmla="*/ 1409726 h 2413001"/>
              <a:gd name="connsiteX15" fmla="*/ 29129 w 2436685"/>
              <a:gd name="connsiteY15" fmla="*/ 943464 h 2413001"/>
              <a:gd name="connsiteX16" fmla="*/ 108305 w 2436685"/>
              <a:gd name="connsiteY16" fmla="*/ 573974 h 2413001"/>
              <a:gd name="connsiteX17" fmla="*/ 310645 w 2436685"/>
              <a:gd name="connsiteY17" fmla="*/ 380431 h 2413001"/>
              <a:gd name="connsiteX18" fmla="*/ 433808 w 2436685"/>
              <a:gd name="connsiteY18" fmla="*/ 248470 h 2413001"/>
              <a:gd name="connsiteX19" fmla="*/ 856083 w 2436685"/>
              <a:gd name="connsiteY19" fmla="*/ 37333 h 2413001"/>
              <a:gd name="connsiteX20" fmla="*/ 1271347 w 2436685"/>
              <a:gd name="connsiteY20" fmla="*/ 13 h 2413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436685" h="2413001">
                <a:moveTo>
                  <a:pt x="1271347" y="13"/>
                </a:moveTo>
                <a:cubicBezTo>
                  <a:pt x="1315838" y="128"/>
                  <a:pt x="1357168" y="1044"/>
                  <a:pt x="1392724" y="2144"/>
                </a:cubicBezTo>
                <a:cubicBezTo>
                  <a:pt x="1534948" y="6542"/>
                  <a:pt x="1602394" y="19738"/>
                  <a:pt x="1709430" y="63725"/>
                </a:cubicBezTo>
                <a:cubicBezTo>
                  <a:pt x="1816465" y="107712"/>
                  <a:pt x="1948425" y="188355"/>
                  <a:pt x="2034933" y="266065"/>
                </a:cubicBezTo>
                <a:cubicBezTo>
                  <a:pt x="2121440" y="343775"/>
                  <a:pt x="2163962" y="421486"/>
                  <a:pt x="2228475" y="529987"/>
                </a:cubicBezTo>
                <a:cubicBezTo>
                  <a:pt x="2292989" y="638488"/>
                  <a:pt x="2389761" y="767516"/>
                  <a:pt x="2422018" y="917072"/>
                </a:cubicBezTo>
                <a:cubicBezTo>
                  <a:pt x="2454275" y="1066628"/>
                  <a:pt x="2423484" y="1289494"/>
                  <a:pt x="2422018" y="1427320"/>
                </a:cubicBezTo>
                <a:cubicBezTo>
                  <a:pt x="2420552" y="1565146"/>
                  <a:pt x="2448410" y="1650187"/>
                  <a:pt x="2413220" y="1744026"/>
                </a:cubicBezTo>
                <a:cubicBezTo>
                  <a:pt x="2378031" y="1837865"/>
                  <a:pt x="2290057" y="1906778"/>
                  <a:pt x="2210881" y="1990353"/>
                </a:cubicBezTo>
                <a:cubicBezTo>
                  <a:pt x="2131704" y="2073929"/>
                  <a:pt x="2084785" y="2176565"/>
                  <a:pt x="1938162" y="2245477"/>
                </a:cubicBezTo>
                <a:cubicBezTo>
                  <a:pt x="1791538" y="2314390"/>
                  <a:pt x="1537880" y="2384769"/>
                  <a:pt x="1331142" y="2403830"/>
                </a:cubicBezTo>
                <a:cubicBezTo>
                  <a:pt x="1124403" y="2422892"/>
                  <a:pt x="854617" y="2414094"/>
                  <a:pt x="697730" y="2359843"/>
                </a:cubicBezTo>
                <a:cubicBezTo>
                  <a:pt x="540844" y="2305593"/>
                  <a:pt x="473397" y="2170700"/>
                  <a:pt x="389822" y="2078327"/>
                </a:cubicBezTo>
                <a:cubicBezTo>
                  <a:pt x="306246" y="1985955"/>
                  <a:pt x="259327" y="1917042"/>
                  <a:pt x="196279" y="1805608"/>
                </a:cubicBezTo>
                <a:cubicBezTo>
                  <a:pt x="133231" y="1694174"/>
                  <a:pt x="39392" y="1553416"/>
                  <a:pt x="11534" y="1409726"/>
                </a:cubicBezTo>
                <a:cubicBezTo>
                  <a:pt x="-16325" y="1266035"/>
                  <a:pt x="13000" y="1082756"/>
                  <a:pt x="29129" y="943464"/>
                </a:cubicBezTo>
                <a:cubicBezTo>
                  <a:pt x="45257" y="804172"/>
                  <a:pt x="61386" y="667813"/>
                  <a:pt x="108305" y="573974"/>
                </a:cubicBezTo>
                <a:cubicBezTo>
                  <a:pt x="155224" y="480135"/>
                  <a:pt x="260793" y="431749"/>
                  <a:pt x="310645" y="380431"/>
                </a:cubicBezTo>
                <a:cubicBezTo>
                  <a:pt x="360497" y="329114"/>
                  <a:pt x="342902" y="305654"/>
                  <a:pt x="433808" y="248470"/>
                </a:cubicBezTo>
                <a:cubicBezTo>
                  <a:pt x="524715" y="191287"/>
                  <a:pt x="696264" y="78388"/>
                  <a:pt x="856083" y="37333"/>
                </a:cubicBezTo>
                <a:cubicBezTo>
                  <a:pt x="975948" y="6542"/>
                  <a:pt x="1137874" y="-331"/>
                  <a:pt x="1271347" y="13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68638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2"/>
          </p:nvPr>
        </p:nvSpPr>
        <p:spPr>
          <a:xfrm>
            <a:off x="1258889" y="688271"/>
            <a:ext cx="5345113" cy="3329693"/>
          </a:xfrm>
          <a:custGeom>
            <a:avLst/>
            <a:gdLst>
              <a:gd name="connsiteX0" fmla="*/ 2281163 w 5345113"/>
              <a:gd name="connsiteY0" fmla="*/ 249 h 3329693"/>
              <a:gd name="connsiteX1" fmla="*/ 2949174 w 5345113"/>
              <a:gd name="connsiteY1" fmla="*/ 102468 h 3329693"/>
              <a:gd name="connsiteX2" fmla="*/ 3780115 w 5345113"/>
              <a:gd name="connsiteY2" fmla="*/ 44057 h 3329693"/>
              <a:gd name="connsiteX3" fmla="*/ 4497005 w 5345113"/>
              <a:gd name="connsiteY3" fmla="*/ 29454 h 3329693"/>
              <a:gd name="connsiteX4" fmla="*/ 4936915 w 5345113"/>
              <a:gd name="connsiteY4" fmla="*/ 117071 h 3329693"/>
              <a:gd name="connsiteX5" fmla="*/ 5262775 w 5345113"/>
              <a:gd name="connsiteY5" fmla="*/ 379922 h 3329693"/>
              <a:gd name="connsiteX6" fmla="*/ 5344240 w 5345113"/>
              <a:gd name="connsiteY6" fmla="*/ 1051652 h 3329693"/>
              <a:gd name="connsiteX7" fmla="*/ 5230189 w 5345113"/>
              <a:gd name="connsiteY7" fmla="*/ 1548148 h 3329693"/>
              <a:gd name="connsiteX8" fmla="*/ 5279068 w 5345113"/>
              <a:gd name="connsiteY8" fmla="*/ 2497332 h 3329693"/>
              <a:gd name="connsiteX9" fmla="*/ 5132431 w 5345113"/>
              <a:gd name="connsiteY9" fmla="*/ 3110651 h 3329693"/>
              <a:gd name="connsiteX10" fmla="*/ 4562177 w 5345113"/>
              <a:gd name="connsiteY10" fmla="*/ 3242076 h 3329693"/>
              <a:gd name="connsiteX11" fmla="*/ 3698650 w 5345113"/>
              <a:gd name="connsiteY11" fmla="*/ 3242076 h 3329693"/>
              <a:gd name="connsiteX12" fmla="*/ 2802537 w 5345113"/>
              <a:gd name="connsiteY12" fmla="*/ 3329693 h 3329693"/>
              <a:gd name="connsiteX13" fmla="*/ 1922717 w 5345113"/>
              <a:gd name="connsiteY13" fmla="*/ 3242076 h 3329693"/>
              <a:gd name="connsiteX14" fmla="*/ 717038 w 5345113"/>
              <a:gd name="connsiteY14" fmla="*/ 3285885 h 3329693"/>
              <a:gd name="connsiteX15" fmla="*/ 195663 w 5345113"/>
              <a:gd name="connsiteY15" fmla="*/ 3169062 h 3329693"/>
              <a:gd name="connsiteX16" fmla="*/ 65319 w 5345113"/>
              <a:gd name="connsiteY16" fmla="*/ 2745580 h 3329693"/>
              <a:gd name="connsiteX17" fmla="*/ 148 w 5345113"/>
              <a:gd name="connsiteY17" fmla="*/ 2205275 h 3329693"/>
              <a:gd name="connsiteX18" fmla="*/ 81612 w 5345113"/>
              <a:gd name="connsiteY18" fmla="*/ 1518943 h 3329693"/>
              <a:gd name="connsiteX19" fmla="*/ 148 w 5345113"/>
              <a:gd name="connsiteY19" fmla="*/ 964035 h 3329693"/>
              <a:gd name="connsiteX20" fmla="*/ 97905 w 5345113"/>
              <a:gd name="connsiteY20" fmla="*/ 233894 h 3329693"/>
              <a:gd name="connsiteX21" fmla="*/ 586694 w 5345113"/>
              <a:gd name="connsiteY21" fmla="*/ 58660 h 3329693"/>
              <a:gd name="connsiteX22" fmla="*/ 1515393 w 5345113"/>
              <a:gd name="connsiteY22" fmla="*/ 73263 h 3329693"/>
              <a:gd name="connsiteX23" fmla="*/ 2281163 w 5345113"/>
              <a:gd name="connsiteY23" fmla="*/ 249 h 3329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345113" h="3329693">
                <a:moveTo>
                  <a:pt x="2281163" y="249"/>
                </a:moveTo>
                <a:cubicBezTo>
                  <a:pt x="2520126" y="5116"/>
                  <a:pt x="2699349" y="95167"/>
                  <a:pt x="2949174" y="102468"/>
                </a:cubicBezTo>
                <a:cubicBezTo>
                  <a:pt x="3198999" y="109770"/>
                  <a:pt x="3522143" y="56226"/>
                  <a:pt x="3780115" y="44057"/>
                </a:cubicBezTo>
                <a:cubicBezTo>
                  <a:pt x="4038086" y="31888"/>
                  <a:pt x="4304206" y="17285"/>
                  <a:pt x="4497005" y="29454"/>
                </a:cubicBezTo>
                <a:cubicBezTo>
                  <a:pt x="4689805" y="41623"/>
                  <a:pt x="4809288" y="58660"/>
                  <a:pt x="4936915" y="117071"/>
                </a:cubicBezTo>
                <a:cubicBezTo>
                  <a:pt x="5064544" y="175482"/>
                  <a:pt x="5194887" y="224158"/>
                  <a:pt x="5262775" y="379922"/>
                </a:cubicBezTo>
                <a:cubicBezTo>
                  <a:pt x="5330663" y="535686"/>
                  <a:pt x="5349670" y="856948"/>
                  <a:pt x="5344240" y="1051652"/>
                </a:cubicBezTo>
                <a:cubicBezTo>
                  <a:pt x="5338809" y="1246356"/>
                  <a:pt x="5241052" y="1307202"/>
                  <a:pt x="5230189" y="1548148"/>
                </a:cubicBezTo>
                <a:cubicBezTo>
                  <a:pt x="5219327" y="1789095"/>
                  <a:pt x="5295361" y="2236915"/>
                  <a:pt x="5279068" y="2497332"/>
                </a:cubicBezTo>
                <a:cubicBezTo>
                  <a:pt x="5262775" y="2757749"/>
                  <a:pt x="5251912" y="2986527"/>
                  <a:pt x="5132431" y="3110651"/>
                </a:cubicBezTo>
                <a:cubicBezTo>
                  <a:pt x="5012950" y="3234775"/>
                  <a:pt x="4801140" y="3220172"/>
                  <a:pt x="4562177" y="3242076"/>
                </a:cubicBezTo>
                <a:cubicBezTo>
                  <a:pt x="4323215" y="3263980"/>
                  <a:pt x="3991923" y="3227473"/>
                  <a:pt x="3698650" y="3242076"/>
                </a:cubicBezTo>
                <a:cubicBezTo>
                  <a:pt x="3405377" y="3256679"/>
                  <a:pt x="3098526" y="3329693"/>
                  <a:pt x="2802537" y="3329693"/>
                </a:cubicBezTo>
                <a:cubicBezTo>
                  <a:pt x="2506548" y="3329693"/>
                  <a:pt x="2270300" y="3249378"/>
                  <a:pt x="1922717" y="3242076"/>
                </a:cubicBezTo>
                <a:cubicBezTo>
                  <a:pt x="1575134" y="3234775"/>
                  <a:pt x="1004881" y="3298053"/>
                  <a:pt x="717038" y="3285885"/>
                </a:cubicBezTo>
                <a:cubicBezTo>
                  <a:pt x="429195" y="3273716"/>
                  <a:pt x="304283" y="3259113"/>
                  <a:pt x="195663" y="3169062"/>
                </a:cubicBezTo>
                <a:cubicBezTo>
                  <a:pt x="87043" y="3079011"/>
                  <a:pt x="97905" y="2906211"/>
                  <a:pt x="65319" y="2745580"/>
                </a:cubicBezTo>
                <a:cubicBezTo>
                  <a:pt x="32733" y="2584949"/>
                  <a:pt x="-2568" y="2409715"/>
                  <a:pt x="148" y="2205275"/>
                </a:cubicBezTo>
                <a:cubicBezTo>
                  <a:pt x="2863" y="2000836"/>
                  <a:pt x="81612" y="1725816"/>
                  <a:pt x="81612" y="1518943"/>
                </a:cubicBezTo>
                <a:cubicBezTo>
                  <a:pt x="81612" y="1312069"/>
                  <a:pt x="148" y="1170909"/>
                  <a:pt x="148" y="964035"/>
                </a:cubicBezTo>
                <a:cubicBezTo>
                  <a:pt x="148" y="757161"/>
                  <a:pt x="148" y="384789"/>
                  <a:pt x="97905" y="233894"/>
                </a:cubicBezTo>
                <a:cubicBezTo>
                  <a:pt x="195663" y="82998"/>
                  <a:pt x="350446" y="85431"/>
                  <a:pt x="586694" y="58660"/>
                </a:cubicBezTo>
                <a:cubicBezTo>
                  <a:pt x="822942" y="31888"/>
                  <a:pt x="1232982" y="82998"/>
                  <a:pt x="1515393" y="73263"/>
                </a:cubicBezTo>
                <a:cubicBezTo>
                  <a:pt x="1797804" y="63527"/>
                  <a:pt x="2042198" y="-4619"/>
                  <a:pt x="2281163" y="24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29158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7798486" y="3758563"/>
            <a:ext cx="2832610" cy="2329837"/>
          </a:xfrm>
          <a:custGeom>
            <a:avLst/>
            <a:gdLst>
              <a:gd name="connsiteX0" fmla="*/ 2332466 w 2832610"/>
              <a:gd name="connsiteY0" fmla="*/ 2130 h 2329837"/>
              <a:gd name="connsiteX1" fmla="*/ 2436071 w 2832610"/>
              <a:gd name="connsiteY1" fmla="*/ 26943 h 2329837"/>
              <a:gd name="connsiteX2" fmla="*/ 2622974 w 2832610"/>
              <a:gd name="connsiteY2" fmla="*/ 169819 h 2329837"/>
              <a:gd name="connsiteX3" fmla="*/ 2723272 w 2832610"/>
              <a:gd name="connsiteY3" fmla="*/ 587826 h 2329837"/>
              <a:gd name="connsiteX4" fmla="*/ 2709880 w 2832610"/>
              <a:gd name="connsiteY4" fmla="*/ 909053 h 2329837"/>
              <a:gd name="connsiteX5" fmla="*/ 2818340 w 2832610"/>
              <a:gd name="connsiteY5" fmla="*/ 1504376 h 2329837"/>
              <a:gd name="connsiteX6" fmla="*/ 2798909 w 2832610"/>
              <a:gd name="connsiteY6" fmla="*/ 1901591 h 2329837"/>
              <a:gd name="connsiteX7" fmla="*/ 2524112 w 2832610"/>
              <a:gd name="connsiteY7" fmla="*/ 2024634 h 2329837"/>
              <a:gd name="connsiteX8" fmla="*/ 2090398 w 2832610"/>
              <a:gd name="connsiteY8" fmla="*/ 2085414 h 2329837"/>
              <a:gd name="connsiteX9" fmla="*/ 1648063 w 2832610"/>
              <a:gd name="connsiteY9" fmla="*/ 2203758 h 2329837"/>
              <a:gd name="connsiteX10" fmla="*/ 1198420 w 2832610"/>
              <a:gd name="connsiteY10" fmla="*/ 2210414 h 2329837"/>
              <a:gd name="connsiteX11" fmla="*/ 596730 w 2832610"/>
              <a:gd name="connsiteY11" fmla="*/ 2322912 h 2329837"/>
              <a:gd name="connsiteX12" fmla="*/ 324538 w 2832610"/>
              <a:gd name="connsiteY12" fmla="*/ 2285915 h 2329837"/>
              <a:gd name="connsiteX13" fmla="*/ 221635 w 2832610"/>
              <a:gd name="connsiteY13" fmla="*/ 2027949 h 2329837"/>
              <a:gd name="connsiteX14" fmla="*/ 141138 w 2832610"/>
              <a:gd name="connsiteY14" fmla="*/ 1691701 h 2329837"/>
              <a:gd name="connsiteX15" fmla="*/ 121381 w 2832610"/>
              <a:gd name="connsiteY15" fmla="*/ 1253015 h 2329837"/>
              <a:gd name="connsiteX16" fmla="*/ 31410 w 2832610"/>
              <a:gd name="connsiteY16" fmla="*/ 908702 h 2329837"/>
              <a:gd name="connsiteX17" fmla="*/ 15964 w 2832610"/>
              <a:gd name="connsiteY17" fmla="*/ 441234 h 2329837"/>
              <a:gd name="connsiteX18" fmla="*/ 245972 w 2832610"/>
              <a:gd name="connsiteY18" fmla="*/ 296289 h 2329837"/>
              <a:gd name="connsiteX19" fmla="*/ 713709 w 2832610"/>
              <a:gd name="connsiteY19" fmla="*/ 240133 h 2329837"/>
              <a:gd name="connsiteX20" fmla="*/ 1091869 w 2832610"/>
              <a:gd name="connsiteY20" fmla="*/ 140176 h 2329837"/>
              <a:gd name="connsiteX21" fmla="*/ 1436420 w 2832610"/>
              <a:gd name="connsiteY21" fmla="*/ 157640 h 2329837"/>
              <a:gd name="connsiteX22" fmla="*/ 1848604 w 2832610"/>
              <a:gd name="connsiteY22" fmla="*/ 62306 h 2329837"/>
              <a:gd name="connsiteX23" fmla="*/ 2207377 w 2832610"/>
              <a:gd name="connsiteY23" fmla="*/ 2636 h 2329837"/>
              <a:gd name="connsiteX24" fmla="*/ 2332466 w 2832610"/>
              <a:gd name="connsiteY24" fmla="*/ 2130 h 2329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832610" h="2329837">
                <a:moveTo>
                  <a:pt x="2332466" y="2130"/>
                </a:moveTo>
                <a:cubicBezTo>
                  <a:pt x="2368743" y="5461"/>
                  <a:pt x="2401438" y="13011"/>
                  <a:pt x="2436071" y="26943"/>
                </a:cubicBezTo>
                <a:cubicBezTo>
                  <a:pt x="2505337" y="54807"/>
                  <a:pt x="2575106" y="76338"/>
                  <a:pt x="2622974" y="169819"/>
                </a:cubicBezTo>
                <a:cubicBezTo>
                  <a:pt x="2670840" y="263299"/>
                  <a:pt x="2708787" y="464620"/>
                  <a:pt x="2723272" y="587826"/>
                </a:cubicBezTo>
                <a:cubicBezTo>
                  <a:pt x="2737757" y="711031"/>
                  <a:pt x="2694036" y="756294"/>
                  <a:pt x="2709880" y="909053"/>
                </a:cubicBezTo>
                <a:cubicBezTo>
                  <a:pt x="2725725" y="1061811"/>
                  <a:pt x="2803502" y="1338954"/>
                  <a:pt x="2818340" y="1504376"/>
                </a:cubicBezTo>
                <a:cubicBezTo>
                  <a:pt x="2833178" y="1669799"/>
                  <a:pt x="2847947" y="1814881"/>
                  <a:pt x="2798909" y="1901591"/>
                </a:cubicBezTo>
                <a:cubicBezTo>
                  <a:pt x="2749871" y="1988301"/>
                  <a:pt x="2642197" y="1993997"/>
                  <a:pt x="2524112" y="2024634"/>
                </a:cubicBezTo>
                <a:cubicBezTo>
                  <a:pt x="2406027" y="2055272"/>
                  <a:pt x="2236406" y="2055560"/>
                  <a:pt x="2090398" y="2085414"/>
                </a:cubicBezTo>
                <a:cubicBezTo>
                  <a:pt x="1944390" y="2115268"/>
                  <a:pt x="1796726" y="2182925"/>
                  <a:pt x="1648063" y="2203758"/>
                </a:cubicBezTo>
                <a:cubicBezTo>
                  <a:pt x="1499400" y="2224592"/>
                  <a:pt x="1373642" y="2190555"/>
                  <a:pt x="1198420" y="2210414"/>
                </a:cubicBezTo>
                <a:cubicBezTo>
                  <a:pt x="1023198" y="2230273"/>
                  <a:pt x="742377" y="2310328"/>
                  <a:pt x="596730" y="2322912"/>
                </a:cubicBezTo>
                <a:cubicBezTo>
                  <a:pt x="451083" y="2335496"/>
                  <a:pt x="387054" y="2335076"/>
                  <a:pt x="324538" y="2285915"/>
                </a:cubicBezTo>
                <a:cubicBezTo>
                  <a:pt x="262022" y="2236754"/>
                  <a:pt x="252202" y="2126984"/>
                  <a:pt x="221635" y="2027949"/>
                </a:cubicBezTo>
                <a:cubicBezTo>
                  <a:pt x="191069" y="1928913"/>
                  <a:pt x="157847" y="1820857"/>
                  <a:pt x="141138" y="1691701"/>
                </a:cubicBezTo>
                <a:cubicBezTo>
                  <a:pt x="124429" y="1562545"/>
                  <a:pt x="139670" y="1383515"/>
                  <a:pt x="121381" y="1253015"/>
                </a:cubicBezTo>
                <a:cubicBezTo>
                  <a:pt x="103093" y="1122515"/>
                  <a:pt x="49698" y="1039202"/>
                  <a:pt x="31410" y="908702"/>
                </a:cubicBezTo>
                <a:cubicBezTo>
                  <a:pt x="13122" y="778202"/>
                  <a:pt x="-19796" y="543302"/>
                  <a:pt x="15964" y="441234"/>
                </a:cubicBezTo>
                <a:cubicBezTo>
                  <a:pt x="51724" y="339165"/>
                  <a:pt x="129681" y="329805"/>
                  <a:pt x="245972" y="296289"/>
                </a:cubicBezTo>
                <a:cubicBezTo>
                  <a:pt x="362262" y="262772"/>
                  <a:pt x="572727" y="266153"/>
                  <a:pt x="713709" y="240133"/>
                </a:cubicBezTo>
                <a:cubicBezTo>
                  <a:pt x="854692" y="214114"/>
                  <a:pt x="971417" y="153925"/>
                  <a:pt x="1091869" y="140176"/>
                </a:cubicBezTo>
                <a:cubicBezTo>
                  <a:pt x="1212321" y="126426"/>
                  <a:pt x="1310298" y="170618"/>
                  <a:pt x="1436420" y="157640"/>
                </a:cubicBezTo>
                <a:cubicBezTo>
                  <a:pt x="1562542" y="144661"/>
                  <a:pt x="1720111" y="88140"/>
                  <a:pt x="1848604" y="62306"/>
                </a:cubicBezTo>
                <a:cubicBezTo>
                  <a:pt x="1977096" y="36473"/>
                  <a:pt x="2109466" y="8530"/>
                  <a:pt x="2207377" y="2636"/>
                </a:cubicBezTo>
                <a:cubicBezTo>
                  <a:pt x="2256332" y="-311"/>
                  <a:pt x="2296190" y="-1200"/>
                  <a:pt x="2332466" y="213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7875749" y="476900"/>
            <a:ext cx="3112911" cy="2868077"/>
          </a:xfrm>
          <a:custGeom>
            <a:avLst/>
            <a:gdLst>
              <a:gd name="connsiteX0" fmla="*/ 971939 w 3112911"/>
              <a:gd name="connsiteY0" fmla="*/ 2785 h 2868077"/>
              <a:gd name="connsiteX1" fmla="*/ 1116722 w 3112911"/>
              <a:gd name="connsiteY1" fmla="*/ 50836 h 2868077"/>
              <a:gd name="connsiteX2" fmla="*/ 1527284 w 3112911"/>
              <a:gd name="connsiteY2" fmla="*/ 281857 h 2868077"/>
              <a:gd name="connsiteX3" fmla="*/ 1891449 w 3112911"/>
              <a:gd name="connsiteY3" fmla="*/ 424616 h 2868077"/>
              <a:gd name="connsiteX4" fmla="*/ 2159127 w 3112911"/>
              <a:gd name="connsiteY4" fmla="*/ 642260 h 2868077"/>
              <a:gd name="connsiteX5" fmla="*/ 2548012 w 3112911"/>
              <a:gd name="connsiteY5" fmla="*/ 808851 h 2868077"/>
              <a:gd name="connsiteX6" fmla="*/ 2872735 w 3112911"/>
              <a:gd name="connsiteY6" fmla="*/ 972662 h 2868077"/>
              <a:gd name="connsiteX7" fmla="*/ 3042893 w 3112911"/>
              <a:gd name="connsiteY7" fmla="*/ 1127381 h 2868077"/>
              <a:gd name="connsiteX8" fmla="*/ 3109284 w 3112911"/>
              <a:gd name="connsiteY8" fmla="*/ 1353076 h 2868077"/>
              <a:gd name="connsiteX9" fmla="*/ 2943259 w 3112911"/>
              <a:gd name="connsiteY9" fmla="*/ 1749592 h 2868077"/>
              <a:gd name="connsiteX10" fmla="*/ 2742680 w 3112911"/>
              <a:gd name="connsiteY10" fmla="*/ 2000858 h 2868077"/>
              <a:gd name="connsiteX11" fmla="*/ 2478485 w 3112911"/>
              <a:gd name="connsiteY11" fmla="*/ 2545261 h 2868077"/>
              <a:gd name="connsiteX12" fmla="*/ 2228142 w 3112911"/>
              <a:gd name="connsiteY12" fmla="*/ 2854268 h 2868077"/>
              <a:gd name="connsiteX13" fmla="*/ 1933735 w 3112911"/>
              <a:gd name="connsiteY13" fmla="*/ 2791199 h 2868077"/>
              <a:gd name="connsiteX14" fmla="*/ 1547892 w 3112911"/>
              <a:gd name="connsiteY14" fmla="*/ 2584010 h 2868077"/>
              <a:gd name="connsiteX15" fmla="*/ 1121086 w 3112911"/>
              <a:gd name="connsiteY15" fmla="*/ 2418172 h 2868077"/>
              <a:gd name="connsiteX16" fmla="*/ 754367 w 3112911"/>
              <a:gd name="connsiteY16" fmla="*/ 2157904 h 2868077"/>
              <a:gd name="connsiteX17" fmla="*/ 202442 w 3112911"/>
              <a:gd name="connsiteY17" fmla="*/ 1893205 h 2868077"/>
              <a:gd name="connsiteX18" fmla="*/ 4685 w 3112911"/>
              <a:gd name="connsiteY18" fmla="*/ 1702550 h 2868077"/>
              <a:gd name="connsiteX19" fmla="*/ 74060 w 3112911"/>
              <a:gd name="connsiteY19" fmla="*/ 1433621 h 2868077"/>
              <a:gd name="connsiteX20" fmla="*/ 207760 w 3112911"/>
              <a:gd name="connsiteY20" fmla="*/ 1114769 h 2868077"/>
              <a:gd name="connsiteX21" fmla="*/ 450986 w 3112911"/>
              <a:gd name="connsiteY21" fmla="*/ 749150 h 2868077"/>
              <a:gd name="connsiteX22" fmla="*/ 581806 w 3112911"/>
              <a:gd name="connsiteY22" fmla="*/ 418193 h 2868077"/>
              <a:gd name="connsiteX23" fmla="*/ 845514 w 3112911"/>
              <a:gd name="connsiteY23" fmla="*/ 31899 h 2868077"/>
              <a:gd name="connsiteX24" fmla="*/ 971939 w 3112911"/>
              <a:gd name="connsiteY24" fmla="*/ 2785 h 286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112911" h="2868077">
                <a:moveTo>
                  <a:pt x="971939" y="2785"/>
                </a:moveTo>
                <a:cubicBezTo>
                  <a:pt x="1014394" y="9965"/>
                  <a:pt x="1059908" y="30006"/>
                  <a:pt x="1116722" y="50836"/>
                </a:cubicBezTo>
                <a:cubicBezTo>
                  <a:pt x="1230350" y="92496"/>
                  <a:pt x="1398163" y="219561"/>
                  <a:pt x="1527284" y="281857"/>
                </a:cubicBezTo>
                <a:cubicBezTo>
                  <a:pt x="1656405" y="344154"/>
                  <a:pt x="1786141" y="364549"/>
                  <a:pt x="1891449" y="424616"/>
                </a:cubicBezTo>
                <a:cubicBezTo>
                  <a:pt x="1996756" y="484683"/>
                  <a:pt x="2049700" y="578221"/>
                  <a:pt x="2159127" y="642260"/>
                </a:cubicBezTo>
                <a:cubicBezTo>
                  <a:pt x="2268554" y="706299"/>
                  <a:pt x="2429078" y="753784"/>
                  <a:pt x="2548012" y="808851"/>
                </a:cubicBezTo>
                <a:cubicBezTo>
                  <a:pt x="2666946" y="863918"/>
                  <a:pt x="2790255" y="919574"/>
                  <a:pt x="2872735" y="972662"/>
                </a:cubicBezTo>
                <a:cubicBezTo>
                  <a:pt x="2955215" y="1025750"/>
                  <a:pt x="3003468" y="1063979"/>
                  <a:pt x="3042893" y="1127381"/>
                </a:cubicBezTo>
                <a:cubicBezTo>
                  <a:pt x="3082317" y="1190784"/>
                  <a:pt x="3125889" y="1249374"/>
                  <a:pt x="3109284" y="1353076"/>
                </a:cubicBezTo>
                <a:cubicBezTo>
                  <a:pt x="3092678" y="1456778"/>
                  <a:pt x="3004359" y="1641629"/>
                  <a:pt x="2943259" y="1749592"/>
                </a:cubicBezTo>
                <a:cubicBezTo>
                  <a:pt x="2882159" y="1857556"/>
                  <a:pt x="2820143" y="1868247"/>
                  <a:pt x="2742680" y="2000858"/>
                </a:cubicBezTo>
                <a:cubicBezTo>
                  <a:pt x="2665218" y="2133469"/>
                  <a:pt x="2564241" y="2403026"/>
                  <a:pt x="2478485" y="2545261"/>
                </a:cubicBezTo>
                <a:cubicBezTo>
                  <a:pt x="2392729" y="2687495"/>
                  <a:pt x="2318933" y="2813278"/>
                  <a:pt x="2228142" y="2854268"/>
                </a:cubicBezTo>
                <a:cubicBezTo>
                  <a:pt x="2137350" y="2895258"/>
                  <a:pt x="2047110" y="2836242"/>
                  <a:pt x="1933735" y="2791199"/>
                </a:cubicBezTo>
                <a:cubicBezTo>
                  <a:pt x="1820361" y="2746157"/>
                  <a:pt x="1683334" y="2646181"/>
                  <a:pt x="1547892" y="2584010"/>
                </a:cubicBezTo>
                <a:cubicBezTo>
                  <a:pt x="1412451" y="2521839"/>
                  <a:pt x="1253341" y="2489190"/>
                  <a:pt x="1121086" y="2418172"/>
                </a:cubicBezTo>
                <a:cubicBezTo>
                  <a:pt x="988832" y="2347154"/>
                  <a:pt x="907474" y="2245398"/>
                  <a:pt x="754367" y="2157904"/>
                </a:cubicBezTo>
                <a:cubicBezTo>
                  <a:pt x="601260" y="2070409"/>
                  <a:pt x="327389" y="1969098"/>
                  <a:pt x="202442" y="1893205"/>
                </a:cubicBezTo>
                <a:cubicBezTo>
                  <a:pt x="77494" y="1817313"/>
                  <a:pt x="26082" y="1779147"/>
                  <a:pt x="4685" y="1702550"/>
                </a:cubicBezTo>
                <a:cubicBezTo>
                  <a:pt x="-16712" y="1625952"/>
                  <a:pt x="40214" y="1531584"/>
                  <a:pt x="74060" y="1433621"/>
                </a:cubicBezTo>
                <a:cubicBezTo>
                  <a:pt x="107906" y="1335657"/>
                  <a:pt x="144939" y="1228847"/>
                  <a:pt x="207760" y="1114769"/>
                </a:cubicBezTo>
                <a:cubicBezTo>
                  <a:pt x="270581" y="1000690"/>
                  <a:pt x="388645" y="865246"/>
                  <a:pt x="450986" y="749150"/>
                </a:cubicBezTo>
                <a:cubicBezTo>
                  <a:pt x="513327" y="633054"/>
                  <a:pt x="519465" y="534290"/>
                  <a:pt x="581806" y="418193"/>
                </a:cubicBezTo>
                <a:cubicBezTo>
                  <a:pt x="644147" y="302097"/>
                  <a:pt x="756361" y="93125"/>
                  <a:pt x="845514" y="31899"/>
                </a:cubicBezTo>
                <a:cubicBezTo>
                  <a:pt x="890090" y="1286"/>
                  <a:pt x="929485" y="-4395"/>
                  <a:pt x="971939" y="2785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sz="quarter" idx="12"/>
          </p:nvPr>
        </p:nvSpPr>
        <p:spPr>
          <a:xfrm>
            <a:off x="2677739" y="2011340"/>
            <a:ext cx="2436685" cy="2413001"/>
          </a:xfrm>
          <a:custGeom>
            <a:avLst/>
            <a:gdLst>
              <a:gd name="connsiteX0" fmla="*/ 1271347 w 2436685"/>
              <a:gd name="connsiteY0" fmla="*/ 13 h 2413001"/>
              <a:gd name="connsiteX1" fmla="*/ 1392724 w 2436685"/>
              <a:gd name="connsiteY1" fmla="*/ 2144 h 2413001"/>
              <a:gd name="connsiteX2" fmla="*/ 1709429 w 2436685"/>
              <a:gd name="connsiteY2" fmla="*/ 63725 h 2413001"/>
              <a:gd name="connsiteX3" fmla="*/ 2034933 w 2436685"/>
              <a:gd name="connsiteY3" fmla="*/ 266065 h 2413001"/>
              <a:gd name="connsiteX4" fmla="*/ 2228475 w 2436685"/>
              <a:gd name="connsiteY4" fmla="*/ 529987 h 2413001"/>
              <a:gd name="connsiteX5" fmla="*/ 2422018 w 2436685"/>
              <a:gd name="connsiteY5" fmla="*/ 917072 h 2413001"/>
              <a:gd name="connsiteX6" fmla="*/ 2422018 w 2436685"/>
              <a:gd name="connsiteY6" fmla="*/ 1427320 h 2413001"/>
              <a:gd name="connsiteX7" fmla="*/ 2413220 w 2436685"/>
              <a:gd name="connsiteY7" fmla="*/ 1744026 h 2413001"/>
              <a:gd name="connsiteX8" fmla="*/ 2210880 w 2436685"/>
              <a:gd name="connsiteY8" fmla="*/ 1990353 h 2413001"/>
              <a:gd name="connsiteX9" fmla="*/ 1938162 w 2436685"/>
              <a:gd name="connsiteY9" fmla="*/ 2245477 h 2413001"/>
              <a:gd name="connsiteX10" fmla="*/ 1331142 w 2436685"/>
              <a:gd name="connsiteY10" fmla="*/ 2403830 h 2413001"/>
              <a:gd name="connsiteX11" fmla="*/ 697730 w 2436685"/>
              <a:gd name="connsiteY11" fmla="*/ 2359843 h 2413001"/>
              <a:gd name="connsiteX12" fmla="*/ 389821 w 2436685"/>
              <a:gd name="connsiteY12" fmla="*/ 2078327 h 2413001"/>
              <a:gd name="connsiteX13" fmla="*/ 196279 w 2436685"/>
              <a:gd name="connsiteY13" fmla="*/ 1805608 h 2413001"/>
              <a:gd name="connsiteX14" fmla="*/ 11534 w 2436685"/>
              <a:gd name="connsiteY14" fmla="*/ 1409726 h 2413001"/>
              <a:gd name="connsiteX15" fmla="*/ 29129 w 2436685"/>
              <a:gd name="connsiteY15" fmla="*/ 943464 h 2413001"/>
              <a:gd name="connsiteX16" fmla="*/ 108305 w 2436685"/>
              <a:gd name="connsiteY16" fmla="*/ 573974 h 2413001"/>
              <a:gd name="connsiteX17" fmla="*/ 310645 w 2436685"/>
              <a:gd name="connsiteY17" fmla="*/ 380431 h 2413001"/>
              <a:gd name="connsiteX18" fmla="*/ 433809 w 2436685"/>
              <a:gd name="connsiteY18" fmla="*/ 248471 h 2413001"/>
              <a:gd name="connsiteX19" fmla="*/ 856083 w 2436685"/>
              <a:gd name="connsiteY19" fmla="*/ 37333 h 2413001"/>
              <a:gd name="connsiteX20" fmla="*/ 1271347 w 2436685"/>
              <a:gd name="connsiteY20" fmla="*/ 13 h 2413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436685" h="2413001">
                <a:moveTo>
                  <a:pt x="1271347" y="13"/>
                </a:moveTo>
                <a:cubicBezTo>
                  <a:pt x="1315838" y="128"/>
                  <a:pt x="1357168" y="1044"/>
                  <a:pt x="1392724" y="2144"/>
                </a:cubicBezTo>
                <a:cubicBezTo>
                  <a:pt x="1534948" y="6542"/>
                  <a:pt x="1602394" y="19739"/>
                  <a:pt x="1709429" y="63725"/>
                </a:cubicBezTo>
                <a:cubicBezTo>
                  <a:pt x="1816465" y="107712"/>
                  <a:pt x="1948426" y="188355"/>
                  <a:pt x="2034933" y="266065"/>
                </a:cubicBezTo>
                <a:cubicBezTo>
                  <a:pt x="2121440" y="343775"/>
                  <a:pt x="2163961" y="421486"/>
                  <a:pt x="2228475" y="529987"/>
                </a:cubicBezTo>
                <a:cubicBezTo>
                  <a:pt x="2292989" y="638488"/>
                  <a:pt x="2389760" y="767516"/>
                  <a:pt x="2422018" y="917072"/>
                </a:cubicBezTo>
                <a:cubicBezTo>
                  <a:pt x="2454275" y="1066628"/>
                  <a:pt x="2423484" y="1289494"/>
                  <a:pt x="2422018" y="1427320"/>
                </a:cubicBezTo>
                <a:cubicBezTo>
                  <a:pt x="2420552" y="1565146"/>
                  <a:pt x="2448410" y="1650187"/>
                  <a:pt x="2413220" y="1744026"/>
                </a:cubicBezTo>
                <a:cubicBezTo>
                  <a:pt x="2378031" y="1837865"/>
                  <a:pt x="2290057" y="1906778"/>
                  <a:pt x="2210880" y="1990353"/>
                </a:cubicBezTo>
                <a:cubicBezTo>
                  <a:pt x="2131704" y="2073928"/>
                  <a:pt x="2084785" y="2176565"/>
                  <a:pt x="1938162" y="2245477"/>
                </a:cubicBezTo>
                <a:cubicBezTo>
                  <a:pt x="1791538" y="2314390"/>
                  <a:pt x="1537880" y="2384769"/>
                  <a:pt x="1331142" y="2403830"/>
                </a:cubicBezTo>
                <a:cubicBezTo>
                  <a:pt x="1124403" y="2422892"/>
                  <a:pt x="854617" y="2414094"/>
                  <a:pt x="697730" y="2359843"/>
                </a:cubicBezTo>
                <a:cubicBezTo>
                  <a:pt x="540844" y="2305593"/>
                  <a:pt x="473397" y="2170700"/>
                  <a:pt x="389821" y="2078327"/>
                </a:cubicBezTo>
                <a:cubicBezTo>
                  <a:pt x="306246" y="1985955"/>
                  <a:pt x="259327" y="1917042"/>
                  <a:pt x="196279" y="1805608"/>
                </a:cubicBezTo>
                <a:cubicBezTo>
                  <a:pt x="133231" y="1694174"/>
                  <a:pt x="39392" y="1553416"/>
                  <a:pt x="11534" y="1409726"/>
                </a:cubicBezTo>
                <a:cubicBezTo>
                  <a:pt x="-16325" y="1266035"/>
                  <a:pt x="13000" y="1082756"/>
                  <a:pt x="29129" y="943464"/>
                </a:cubicBezTo>
                <a:cubicBezTo>
                  <a:pt x="45257" y="804172"/>
                  <a:pt x="61386" y="667813"/>
                  <a:pt x="108305" y="573974"/>
                </a:cubicBezTo>
                <a:cubicBezTo>
                  <a:pt x="155224" y="480135"/>
                  <a:pt x="260793" y="431749"/>
                  <a:pt x="310645" y="380431"/>
                </a:cubicBezTo>
                <a:cubicBezTo>
                  <a:pt x="360497" y="329114"/>
                  <a:pt x="342902" y="305654"/>
                  <a:pt x="433809" y="248471"/>
                </a:cubicBezTo>
                <a:cubicBezTo>
                  <a:pt x="524715" y="191288"/>
                  <a:pt x="696264" y="78388"/>
                  <a:pt x="856083" y="37333"/>
                </a:cubicBezTo>
                <a:cubicBezTo>
                  <a:pt x="975948" y="6542"/>
                  <a:pt x="1137874" y="-331"/>
                  <a:pt x="1271347" y="13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99956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7083761" y="622521"/>
            <a:ext cx="3787477" cy="2604485"/>
          </a:xfrm>
          <a:custGeom>
            <a:avLst/>
            <a:gdLst>
              <a:gd name="connsiteX0" fmla="*/ 3172227 w 3787477"/>
              <a:gd name="connsiteY0" fmla="*/ 739 h 2604485"/>
              <a:gd name="connsiteX1" fmla="*/ 3311334 w 3787477"/>
              <a:gd name="connsiteY1" fmla="*/ 23401 h 2604485"/>
              <a:gd name="connsiteX2" fmla="*/ 3558809 w 3787477"/>
              <a:gd name="connsiteY2" fmla="*/ 170786 h 2604485"/>
              <a:gd name="connsiteX3" fmla="*/ 3679532 w 3787477"/>
              <a:gd name="connsiteY3" fmla="*/ 620401 h 2604485"/>
              <a:gd name="connsiteX4" fmla="*/ 3650068 w 3787477"/>
              <a:gd name="connsiteY4" fmla="*/ 969648 h 2604485"/>
              <a:gd name="connsiteX5" fmla="*/ 3775542 w 3787477"/>
              <a:gd name="connsiteY5" fmla="*/ 1611405 h 2604485"/>
              <a:gd name="connsiteX6" fmla="*/ 3735229 w 3787477"/>
              <a:gd name="connsiteY6" fmla="*/ 2043387 h 2604485"/>
              <a:gd name="connsiteX7" fmla="*/ 3359584 w 3787477"/>
              <a:gd name="connsiteY7" fmla="*/ 2188284 h 2604485"/>
              <a:gd name="connsiteX8" fmla="*/ 2771422 w 3787477"/>
              <a:gd name="connsiteY8" fmla="*/ 2272146 h 2604485"/>
              <a:gd name="connsiteX9" fmla="*/ 2169575 w 3787477"/>
              <a:gd name="connsiteY9" fmla="*/ 2418851 h 2604485"/>
              <a:gd name="connsiteX10" fmla="*/ 1561807 w 3787477"/>
              <a:gd name="connsiteY10" fmla="*/ 2444619 h 2604485"/>
              <a:gd name="connsiteX11" fmla="*/ 744854 w 3787477"/>
              <a:gd name="connsiteY11" fmla="*/ 2591549 h 2604485"/>
              <a:gd name="connsiteX12" fmla="*/ 378393 w 3787477"/>
              <a:gd name="connsiteY12" fmla="*/ 2562613 h 2604485"/>
              <a:gd name="connsiteX13" fmla="*/ 248486 w 3787477"/>
              <a:gd name="connsiteY13" fmla="*/ 2286832 h 2604485"/>
              <a:gd name="connsiteX14" fmla="*/ 151624 w 3787477"/>
              <a:gd name="connsiteY14" fmla="*/ 1925151 h 2604485"/>
              <a:gd name="connsiteX15" fmla="*/ 140457 w 3787477"/>
              <a:gd name="connsiteY15" fmla="*/ 1449768 h 2604485"/>
              <a:gd name="connsiteX16" fmla="*/ 31079 w 3787477"/>
              <a:gd name="connsiteY16" fmla="*/ 1079723 h 2604485"/>
              <a:gd name="connsiteX17" fmla="*/ 26755 w 3787477"/>
              <a:gd name="connsiteY17" fmla="*/ 572919 h 2604485"/>
              <a:gd name="connsiteX18" fmla="*/ 342658 w 3787477"/>
              <a:gd name="connsiteY18" fmla="*/ 406095 h 2604485"/>
              <a:gd name="connsiteX19" fmla="*/ 976628 w 3787477"/>
              <a:gd name="connsiteY19" fmla="*/ 325849 h 2604485"/>
              <a:gd name="connsiteX20" fmla="*/ 1491114 w 3787477"/>
              <a:gd name="connsiteY20" fmla="*/ 201749 h 2604485"/>
              <a:gd name="connsiteX21" fmla="*/ 1956034 w 3787477"/>
              <a:gd name="connsiteY21" fmla="*/ 206498 h 2604485"/>
              <a:gd name="connsiteX22" fmla="*/ 2516328 w 3787477"/>
              <a:gd name="connsiteY22" fmla="*/ 86015 h 2604485"/>
              <a:gd name="connsiteX23" fmla="*/ 3003195 w 3787477"/>
              <a:gd name="connsiteY23" fmla="*/ 6446 h 2604485"/>
              <a:gd name="connsiteX24" fmla="*/ 3172227 w 3787477"/>
              <a:gd name="connsiteY24" fmla="*/ 739 h 2604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787477" h="2604485">
                <a:moveTo>
                  <a:pt x="3172227" y="739"/>
                </a:moveTo>
                <a:cubicBezTo>
                  <a:pt x="3221124" y="2858"/>
                  <a:pt x="3265033" y="9706"/>
                  <a:pt x="3311334" y="23401"/>
                </a:cubicBezTo>
                <a:cubicBezTo>
                  <a:pt x="3403936" y="50791"/>
                  <a:pt x="3497442" y="71286"/>
                  <a:pt x="3558809" y="170786"/>
                </a:cubicBezTo>
                <a:cubicBezTo>
                  <a:pt x="3620175" y="270287"/>
                  <a:pt x="3664322" y="487257"/>
                  <a:pt x="3679532" y="620401"/>
                </a:cubicBezTo>
                <a:cubicBezTo>
                  <a:pt x="3694742" y="753544"/>
                  <a:pt x="3634067" y="804481"/>
                  <a:pt x="3650068" y="969648"/>
                </a:cubicBezTo>
                <a:cubicBezTo>
                  <a:pt x="3666070" y="1134815"/>
                  <a:pt x="3761348" y="1432449"/>
                  <a:pt x="3775542" y="1611405"/>
                </a:cubicBezTo>
                <a:cubicBezTo>
                  <a:pt x="3789735" y="1790361"/>
                  <a:pt x="3804555" y="1947240"/>
                  <a:pt x="3735229" y="2043387"/>
                </a:cubicBezTo>
                <a:cubicBezTo>
                  <a:pt x="3665903" y="2139533"/>
                  <a:pt x="3520217" y="2150157"/>
                  <a:pt x="3359584" y="2188284"/>
                </a:cubicBezTo>
                <a:cubicBezTo>
                  <a:pt x="3198950" y="2226410"/>
                  <a:pt x="2969757" y="2233718"/>
                  <a:pt x="2771422" y="2272146"/>
                </a:cubicBezTo>
                <a:cubicBezTo>
                  <a:pt x="2573087" y="2310574"/>
                  <a:pt x="2371178" y="2390106"/>
                  <a:pt x="2169575" y="2418851"/>
                </a:cubicBezTo>
                <a:cubicBezTo>
                  <a:pt x="1967972" y="2447597"/>
                  <a:pt x="1799260" y="2415836"/>
                  <a:pt x="1561807" y="2444619"/>
                </a:cubicBezTo>
                <a:cubicBezTo>
                  <a:pt x="1324353" y="2473402"/>
                  <a:pt x="942090" y="2571883"/>
                  <a:pt x="744854" y="2591549"/>
                </a:cubicBezTo>
                <a:cubicBezTo>
                  <a:pt x="547619" y="2611215"/>
                  <a:pt x="461121" y="2613400"/>
                  <a:pt x="378393" y="2562613"/>
                </a:cubicBezTo>
                <a:cubicBezTo>
                  <a:pt x="295664" y="2511827"/>
                  <a:pt x="286281" y="2393076"/>
                  <a:pt x="248486" y="2286832"/>
                </a:cubicBezTo>
                <a:cubicBezTo>
                  <a:pt x="210692" y="2180588"/>
                  <a:pt x="169629" y="2064662"/>
                  <a:pt x="151624" y="1925151"/>
                </a:cubicBezTo>
                <a:cubicBezTo>
                  <a:pt x="133620" y="1785641"/>
                  <a:pt x="160548" y="1590673"/>
                  <a:pt x="140457" y="1449768"/>
                </a:cubicBezTo>
                <a:cubicBezTo>
                  <a:pt x="120366" y="1308863"/>
                  <a:pt x="51170" y="1220628"/>
                  <a:pt x="31079" y="1079723"/>
                </a:cubicBezTo>
                <a:cubicBezTo>
                  <a:pt x="10988" y="938819"/>
                  <a:pt x="-25175" y="685190"/>
                  <a:pt x="26755" y="572919"/>
                </a:cubicBezTo>
                <a:cubicBezTo>
                  <a:pt x="78685" y="460648"/>
                  <a:pt x="184346" y="447273"/>
                  <a:pt x="342658" y="406095"/>
                </a:cubicBezTo>
                <a:cubicBezTo>
                  <a:pt x="500970" y="364917"/>
                  <a:pt x="785219" y="359907"/>
                  <a:pt x="976628" y="325849"/>
                </a:cubicBezTo>
                <a:cubicBezTo>
                  <a:pt x="1168037" y="291791"/>
                  <a:pt x="1327879" y="221641"/>
                  <a:pt x="1491114" y="201749"/>
                </a:cubicBezTo>
                <a:cubicBezTo>
                  <a:pt x="1654349" y="181857"/>
                  <a:pt x="1785165" y="225787"/>
                  <a:pt x="1956034" y="206498"/>
                </a:cubicBezTo>
                <a:cubicBezTo>
                  <a:pt x="2126903" y="187209"/>
                  <a:pt x="2341802" y="119356"/>
                  <a:pt x="2516328" y="86015"/>
                </a:cubicBezTo>
                <a:cubicBezTo>
                  <a:pt x="2690855" y="52673"/>
                  <a:pt x="2870695" y="16882"/>
                  <a:pt x="3003195" y="6446"/>
                </a:cubicBezTo>
                <a:cubicBezTo>
                  <a:pt x="3069446" y="1228"/>
                  <a:pt x="3123330" y="-1380"/>
                  <a:pt x="3172227" y="73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442022" y="3187037"/>
            <a:ext cx="3937136" cy="3033269"/>
          </a:xfrm>
          <a:custGeom>
            <a:avLst/>
            <a:gdLst>
              <a:gd name="connsiteX0" fmla="*/ 746518 w 3937136"/>
              <a:gd name="connsiteY0" fmla="*/ 531 h 3033269"/>
              <a:gd name="connsiteX1" fmla="*/ 949007 w 3937136"/>
              <a:gd name="connsiteY1" fmla="*/ 37432 h 3033269"/>
              <a:gd name="connsiteX2" fmla="*/ 1552783 w 3937136"/>
              <a:gd name="connsiteY2" fmla="*/ 246743 h 3033269"/>
              <a:gd name="connsiteX3" fmla="*/ 2068929 w 3937136"/>
              <a:gd name="connsiteY3" fmla="*/ 363749 h 3033269"/>
              <a:gd name="connsiteX4" fmla="*/ 2483495 w 3937136"/>
              <a:gd name="connsiteY4" fmla="*/ 574243 h 3033269"/>
              <a:gd name="connsiteX5" fmla="*/ 3039091 w 3937136"/>
              <a:gd name="connsiteY5" fmla="*/ 714810 h 3033269"/>
              <a:gd name="connsiteX6" fmla="*/ 3510730 w 3937136"/>
              <a:gd name="connsiteY6" fmla="*/ 859474 h 3033269"/>
              <a:gd name="connsiteX7" fmla="*/ 3779370 w 3937136"/>
              <a:gd name="connsiteY7" fmla="*/ 1011360 h 3033269"/>
              <a:gd name="connsiteX8" fmla="*/ 3935783 w 3937136"/>
              <a:gd name="connsiteY8" fmla="*/ 1253230 h 3033269"/>
              <a:gd name="connsiteX9" fmla="*/ 3844529 w 3937136"/>
              <a:gd name="connsiteY9" fmla="*/ 1709738 h 3033269"/>
              <a:gd name="connsiteX10" fmla="*/ 3663196 w 3937136"/>
              <a:gd name="connsiteY10" fmla="*/ 2009672 h 3033269"/>
              <a:gd name="connsiteX11" fmla="*/ 3490965 w 3937136"/>
              <a:gd name="connsiteY11" fmla="*/ 2640491 h 3033269"/>
              <a:gd name="connsiteX12" fmla="*/ 3263208 w 3937136"/>
              <a:gd name="connsiteY12" fmla="*/ 3009760 h 3033269"/>
              <a:gd name="connsiteX13" fmla="*/ 2862269 w 3937136"/>
              <a:gd name="connsiteY13" fmla="*/ 2972984 h 3033269"/>
              <a:gd name="connsiteX14" fmla="*/ 2297943 w 3937136"/>
              <a:gd name="connsiteY14" fmla="*/ 2787235 h 3033269"/>
              <a:gd name="connsiteX15" fmla="*/ 1693474 w 3937136"/>
              <a:gd name="connsiteY15" fmla="*/ 2651735 h 3033269"/>
              <a:gd name="connsiteX16" fmla="*/ 1137347 w 3937136"/>
              <a:gd name="connsiteY16" fmla="*/ 2405223 h 3033269"/>
              <a:gd name="connsiteX17" fmla="*/ 339996 w 3937136"/>
              <a:gd name="connsiteY17" fmla="*/ 2174505 h 3033269"/>
              <a:gd name="connsiteX18" fmla="*/ 24400 w 3937136"/>
              <a:gd name="connsiteY18" fmla="*/ 1986009 h 3033269"/>
              <a:gd name="connsiteX19" fmla="*/ 30312 w 3937136"/>
              <a:gd name="connsiteY19" fmla="*/ 1681220 h 3033269"/>
              <a:gd name="connsiteX20" fmla="*/ 103943 w 3937136"/>
              <a:gd name="connsiteY20" fmla="*/ 1314105 h 3033269"/>
              <a:gd name="connsiteX21" fmla="*/ 304815 w 3937136"/>
              <a:gd name="connsiteY21" fmla="*/ 883101 h 3033269"/>
              <a:gd name="connsiteX22" fmla="*/ 370940 w 3937136"/>
              <a:gd name="connsiteY22" fmla="*/ 502938 h 3033269"/>
              <a:gd name="connsiteX23" fmla="*/ 591883 w 3937136"/>
              <a:gd name="connsiteY23" fmla="*/ 46809 h 3033269"/>
              <a:gd name="connsiteX24" fmla="*/ 746518 w 3937136"/>
              <a:gd name="connsiteY24" fmla="*/ 531 h 3033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37136" h="3033269">
                <a:moveTo>
                  <a:pt x="746518" y="531"/>
                </a:moveTo>
                <a:cubicBezTo>
                  <a:pt x="803737" y="3719"/>
                  <a:pt x="868932" y="20771"/>
                  <a:pt x="949007" y="37432"/>
                </a:cubicBezTo>
                <a:cubicBezTo>
                  <a:pt x="1109157" y="70755"/>
                  <a:pt x="1366130" y="192358"/>
                  <a:pt x="1552783" y="246743"/>
                </a:cubicBezTo>
                <a:cubicBezTo>
                  <a:pt x="1739436" y="301129"/>
                  <a:pt x="1913810" y="309165"/>
                  <a:pt x="2068929" y="363749"/>
                </a:cubicBezTo>
                <a:cubicBezTo>
                  <a:pt x="2224048" y="418332"/>
                  <a:pt x="2321802" y="515733"/>
                  <a:pt x="2483495" y="574243"/>
                </a:cubicBezTo>
                <a:cubicBezTo>
                  <a:pt x="2645189" y="632753"/>
                  <a:pt x="2867886" y="667272"/>
                  <a:pt x="3039091" y="714810"/>
                </a:cubicBezTo>
                <a:cubicBezTo>
                  <a:pt x="3210296" y="762349"/>
                  <a:pt x="3387350" y="810049"/>
                  <a:pt x="3510730" y="859474"/>
                </a:cubicBezTo>
                <a:cubicBezTo>
                  <a:pt x="3634109" y="908898"/>
                  <a:pt x="3708528" y="945734"/>
                  <a:pt x="3779370" y="1011360"/>
                </a:cubicBezTo>
                <a:cubicBezTo>
                  <a:pt x="3850212" y="1076986"/>
                  <a:pt x="3924923" y="1136833"/>
                  <a:pt x="3935783" y="1253230"/>
                </a:cubicBezTo>
                <a:cubicBezTo>
                  <a:pt x="3946642" y="1369627"/>
                  <a:pt x="3889959" y="1583665"/>
                  <a:pt x="3844529" y="1709738"/>
                </a:cubicBezTo>
                <a:cubicBezTo>
                  <a:pt x="3799098" y="1835812"/>
                  <a:pt x="3722124" y="1854547"/>
                  <a:pt x="3663196" y="2009672"/>
                </a:cubicBezTo>
                <a:cubicBezTo>
                  <a:pt x="3604269" y="2164798"/>
                  <a:pt x="3557629" y="2473809"/>
                  <a:pt x="3490965" y="2640491"/>
                </a:cubicBezTo>
                <a:cubicBezTo>
                  <a:pt x="3424300" y="2807172"/>
                  <a:pt x="3367990" y="2954345"/>
                  <a:pt x="3263208" y="3009760"/>
                </a:cubicBezTo>
                <a:cubicBezTo>
                  <a:pt x="3158425" y="3065176"/>
                  <a:pt x="3023146" y="3010072"/>
                  <a:pt x="2862269" y="2972984"/>
                </a:cubicBezTo>
                <a:cubicBezTo>
                  <a:pt x="2701392" y="2935897"/>
                  <a:pt x="2492742" y="2840776"/>
                  <a:pt x="2297943" y="2787235"/>
                </a:cubicBezTo>
                <a:cubicBezTo>
                  <a:pt x="2103143" y="2733694"/>
                  <a:pt x="1886907" y="2715404"/>
                  <a:pt x="1693474" y="2651735"/>
                </a:cubicBezTo>
                <a:cubicBezTo>
                  <a:pt x="1500041" y="2588067"/>
                  <a:pt x="1362926" y="2484761"/>
                  <a:pt x="1137347" y="2405223"/>
                </a:cubicBezTo>
                <a:cubicBezTo>
                  <a:pt x="911767" y="2325685"/>
                  <a:pt x="525487" y="2244374"/>
                  <a:pt x="339996" y="2174505"/>
                </a:cubicBezTo>
                <a:cubicBezTo>
                  <a:pt x="154505" y="2104636"/>
                  <a:pt x="76014" y="2068224"/>
                  <a:pt x="24400" y="1986009"/>
                </a:cubicBezTo>
                <a:cubicBezTo>
                  <a:pt x="-27215" y="1903795"/>
                  <a:pt x="17054" y="1793204"/>
                  <a:pt x="30312" y="1681220"/>
                </a:cubicBezTo>
                <a:cubicBezTo>
                  <a:pt x="43568" y="1569236"/>
                  <a:pt x="58192" y="1447125"/>
                  <a:pt x="103943" y="1314105"/>
                </a:cubicBezTo>
                <a:cubicBezTo>
                  <a:pt x="149694" y="1181086"/>
                  <a:pt x="260316" y="1018296"/>
                  <a:pt x="304815" y="883101"/>
                </a:cubicBezTo>
                <a:cubicBezTo>
                  <a:pt x="349314" y="747906"/>
                  <a:pt x="326440" y="638133"/>
                  <a:pt x="370940" y="502938"/>
                </a:cubicBezTo>
                <a:cubicBezTo>
                  <a:pt x="415439" y="367743"/>
                  <a:pt x="495539" y="124393"/>
                  <a:pt x="591883" y="46809"/>
                </a:cubicBezTo>
                <a:cubicBezTo>
                  <a:pt x="640055" y="8017"/>
                  <a:pt x="689299" y="-2658"/>
                  <a:pt x="746518" y="531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sz="quarter" idx="12"/>
          </p:nvPr>
        </p:nvSpPr>
        <p:spPr>
          <a:xfrm>
            <a:off x="1312703" y="1075670"/>
            <a:ext cx="2436685" cy="2413001"/>
          </a:xfrm>
          <a:custGeom>
            <a:avLst/>
            <a:gdLst>
              <a:gd name="connsiteX0" fmla="*/ 1271347 w 2436685"/>
              <a:gd name="connsiteY0" fmla="*/ 13 h 2413001"/>
              <a:gd name="connsiteX1" fmla="*/ 1392724 w 2436685"/>
              <a:gd name="connsiteY1" fmla="*/ 2144 h 2413001"/>
              <a:gd name="connsiteX2" fmla="*/ 1709430 w 2436685"/>
              <a:gd name="connsiteY2" fmla="*/ 63725 h 2413001"/>
              <a:gd name="connsiteX3" fmla="*/ 2034933 w 2436685"/>
              <a:gd name="connsiteY3" fmla="*/ 266065 h 2413001"/>
              <a:gd name="connsiteX4" fmla="*/ 2228475 w 2436685"/>
              <a:gd name="connsiteY4" fmla="*/ 529987 h 2413001"/>
              <a:gd name="connsiteX5" fmla="*/ 2422018 w 2436685"/>
              <a:gd name="connsiteY5" fmla="*/ 917072 h 2413001"/>
              <a:gd name="connsiteX6" fmla="*/ 2422018 w 2436685"/>
              <a:gd name="connsiteY6" fmla="*/ 1427320 h 2413001"/>
              <a:gd name="connsiteX7" fmla="*/ 2413220 w 2436685"/>
              <a:gd name="connsiteY7" fmla="*/ 1744026 h 2413001"/>
              <a:gd name="connsiteX8" fmla="*/ 2210881 w 2436685"/>
              <a:gd name="connsiteY8" fmla="*/ 1990353 h 2413001"/>
              <a:gd name="connsiteX9" fmla="*/ 1938162 w 2436685"/>
              <a:gd name="connsiteY9" fmla="*/ 2245477 h 2413001"/>
              <a:gd name="connsiteX10" fmla="*/ 1331142 w 2436685"/>
              <a:gd name="connsiteY10" fmla="*/ 2403830 h 2413001"/>
              <a:gd name="connsiteX11" fmla="*/ 697730 w 2436685"/>
              <a:gd name="connsiteY11" fmla="*/ 2359844 h 2413001"/>
              <a:gd name="connsiteX12" fmla="*/ 389822 w 2436685"/>
              <a:gd name="connsiteY12" fmla="*/ 2078327 h 2413001"/>
              <a:gd name="connsiteX13" fmla="*/ 196279 w 2436685"/>
              <a:gd name="connsiteY13" fmla="*/ 1805608 h 2413001"/>
              <a:gd name="connsiteX14" fmla="*/ 11534 w 2436685"/>
              <a:gd name="connsiteY14" fmla="*/ 1409726 h 2413001"/>
              <a:gd name="connsiteX15" fmla="*/ 29129 w 2436685"/>
              <a:gd name="connsiteY15" fmla="*/ 943464 h 2413001"/>
              <a:gd name="connsiteX16" fmla="*/ 108305 w 2436685"/>
              <a:gd name="connsiteY16" fmla="*/ 573974 h 2413001"/>
              <a:gd name="connsiteX17" fmla="*/ 310645 w 2436685"/>
              <a:gd name="connsiteY17" fmla="*/ 380431 h 2413001"/>
              <a:gd name="connsiteX18" fmla="*/ 433808 w 2436685"/>
              <a:gd name="connsiteY18" fmla="*/ 248470 h 2413001"/>
              <a:gd name="connsiteX19" fmla="*/ 856083 w 2436685"/>
              <a:gd name="connsiteY19" fmla="*/ 37333 h 2413001"/>
              <a:gd name="connsiteX20" fmla="*/ 1271347 w 2436685"/>
              <a:gd name="connsiteY20" fmla="*/ 13 h 2413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436685" h="2413001">
                <a:moveTo>
                  <a:pt x="1271347" y="13"/>
                </a:moveTo>
                <a:cubicBezTo>
                  <a:pt x="1315838" y="128"/>
                  <a:pt x="1357167" y="1044"/>
                  <a:pt x="1392724" y="2144"/>
                </a:cubicBezTo>
                <a:cubicBezTo>
                  <a:pt x="1534948" y="6542"/>
                  <a:pt x="1602394" y="19739"/>
                  <a:pt x="1709430" y="63725"/>
                </a:cubicBezTo>
                <a:cubicBezTo>
                  <a:pt x="1816465" y="107712"/>
                  <a:pt x="1948425" y="188355"/>
                  <a:pt x="2034933" y="266065"/>
                </a:cubicBezTo>
                <a:cubicBezTo>
                  <a:pt x="2121440" y="343775"/>
                  <a:pt x="2163962" y="421486"/>
                  <a:pt x="2228475" y="529987"/>
                </a:cubicBezTo>
                <a:cubicBezTo>
                  <a:pt x="2292989" y="638488"/>
                  <a:pt x="2389761" y="767516"/>
                  <a:pt x="2422018" y="917072"/>
                </a:cubicBezTo>
                <a:cubicBezTo>
                  <a:pt x="2454275" y="1066628"/>
                  <a:pt x="2423484" y="1289494"/>
                  <a:pt x="2422018" y="1427320"/>
                </a:cubicBezTo>
                <a:cubicBezTo>
                  <a:pt x="2420552" y="1565146"/>
                  <a:pt x="2448410" y="1650187"/>
                  <a:pt x="2413220" y="1744026"/>
                </a:cubicBezTo>
                <a:cubicBezTo>
                  <a:pt x="2378031" y="1837865"/>
                  <a:pt x="2290057" y="1906778"/>
                  <a:pt x="2210881" y="1990353"/>
                </a:cubicBezTo>
                <a:cubicBezTo>
                  <a:pt x="2131704" y="2073928"/>
                  <a:pt x="2084785" y="2176565"/>
                  <a:pt x="1938162" y="2245477"/>
                </a:cubicBezTo>
                <a:cubicBezTo>
                  <a:pt x="1791538" y="2314390"/>
                  <a:pt x="1537881" y="2384769"/>
                  <a:pt x="1331142" y="2403830"/>
                </a:cubicBezTo>
                <a:cubicBezTo>
                  <a:pt x="1124403" y="2422892"/>
                  <a:pt x="854617" y="2414094"/>
                  <a:pt x="697730" y="2359844"/>
                </a:cubicBezTo>
                <a:cubicBezTo>
                  <a:pt x="540844" y="2305593"/>
                  <a:pt x="473397" y="2170700"/>
                  <a:pt x="389822" y="2078327"/>
                </a:cubicBezTo>
                <a:cubicBezTo>
                  <a:pt x="306246" y="1985955"/>
                  <a:pt x="259327" y="1917042"/>
                  <a:pt x="196279" y="1805608"/>
                </a:cubicBezTo>
                <a:cubicBezTo>
                  <a:pt x="133231" y="1694174"/>
                  <a:pt x="39393" y="1553416"/>
                  <a:pt x="11534" y="1409726"/>
                </a:cubicBezTo>
                <a:cubicBezTo>
                  <a:pt x="-16325" y="1266035"/>
                  <a:pt x="13000" y="1082756"/>
                  <a:pt x="29129" y="943464"/>
                </a:cubicBezTo>
                <a:cubicBezTo>
                  <a:pt x="45257" y="804172"/>
                  <a:pt x="61386" y="667813"/>
                  <a:pt x="108305" y="573974"/>
                </a:cubicBezTo>
                <a:cubicBezTo>
                  <a:pt x="155224" y="480135"/>
                  <a:pt x="260793" y="431749"/>
                  <a:pt x="310645" y="380431"/>
                </a:cubicBezTo>
                <a:cubicBezTo>
                  <a:pt x="360497" y="329114"/>
                  <a:pt x="342902" y="305654"/>
                  <a:pt x="433808" y="248470"/>
                </a:cubicBezTo>
                <a:cubicBezTo>
                  <a:pt x="524715" y="191287"/>
                  <a:pt x="696263" y="78388"/>
                  <a:pt x="856083" y="37333"/>
                </a:cubicBezTo>
                <a:cubicBezTo>
                  <a:pt x="975948" y="6542"/>
                  <a:pt x="1137874" y="-331"/>
                  <a:pt x="1271347" y="13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50823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2"/>
          </p:nvPr>
        </p:nvSpPr>
        <p:spPr>
          <a:xfrm>
            <a:off x="2272031" y="858133"/>
            <a:ext cx="7368536" cy="4590169"/>
          </a:xfrm>
          <a:custGeom>
            <a:avLst/>
            <a:gdLst>
              <a:gd name="connsiteX0" fmla="*/ 3144710 w 7368536"/>
              <a:gd name="connsiteY0" fmla="*/ 343 h 4590169"/>
              <a:gd name="connsiteX1" fmla="*/ 4065601 w 7368536"/>
              <a:gd name="connsiteY1" fmla="*/ 141259 h 4590169"/>
              <a:gd name="connsiteX2" fmla="*/ 5211099 w 7368536"/>
              <a:gd name="connsiteY2" fmla="*/ 60736 h 4590169"/>
              <a:gd name="connsiteX3" fmla="*/ 6199373 w 7368536"/>
              <a:gd name="connsiteY3" fmla="*/ 40605 h 4590169"/>
              <a:gd name="connsiteX4" fmla="*/ 6805813 w 7368536"/>
              <a:gd name="connsiteY4" fmla="*/ 161390 h 4590169"/>
              <a:gd name="connsiteX5" fmla="*/ 7255028 w 7368536"/>
              <a:gd name="connsiteY5" fmla="*/ 523745 h 4590169"/>
              <a:gd name="connsiteX6" fmla="*/ 7367331 w 7368536"/>
              <a:gd name="connsiteY6" fmla="*/ 1449762 h 4590169"/>
              <a:gd name="connsiteX7" fmla="*/ 7210107 w 7368536"/>
              <a:gd name="connsiteY7" fmla="*/ 2134210 h 4590169"/>
              <a:gd name="connsiteX8" fmla="*/ 7277489 w 7368536"/>
              <a:gd name="connsiteY8" fmla="*/ 3442713 h 4590169"/>
              <a:gd name="connsiteX9" fmla="*/ 7075342 w 7368536"/>
              <a:gd name="connsiteY9" fmla="*/ 4288207 h 4590169"/>
              <a:gd name="connsiteX10" fmla="*/ 6289215 w 7368536"/>
              <a:gd name="connsiteY10" fmla="*/ 4469384 h 4590169"/>
              <a:gd name="connsiteX11" fmla="*/ 5098795 w 7368536"/>
              <a:gd name="connsiteY11" fmla="*/ 4469384 h 4590169"/>
              <a:gd name="connsiteX12" fmla="*/ 3863454 w 7368536"/>
              <a:gd name="connsiteY12" fmla="*/ 4590169 h 4590169"/>
              <a:gd name="connsiteX13" fmla="*/ 2650573 w 7368536"/>
              <a:gd name="connsiteY13" fmla="*/ 4469384 h 4590169"/>
              <a:gd name="connsiteX14" fmla="*/ 988477 w 7368536"/>
              <a:gd name="connsiteY14" fmla="*/ 4529777 h 4590169"/>
              <a:gd name="connsiteX15" fmla="*/ 269733 w 7368536"/>
              <a:gd name="connsiteY15" fmla="*/ 4368730 h 4590169"/>
              <a:gd name="connsiteX16" fmla="*/ 90047 w 7368536"/>
              <a:gd name="connsiteY16" fmla="*/ 3784937 h 4590169"/>
              <a:gd name="connsiteX17" fmla="*/ 204 w 7368536"/>
              <a:gd name="connsiteY17" fmla="*/ 3040096 h 4590169"/>
              <a:gd name="connsiteX18" fmla="*/ 112508 w 7368536"/>
              <a:gd name="connsiteY18" fmla="*/ 2093948 h 4590169"/>
              <a:gd name="connsiteX19" fmla="*/ 204 w 7368536"/>
              <a:gd name="connsiteY19" fmla="*/ 1328977 h 4590169"/>
              <a:gd name="connsiteX20" fmla="*/ 134969 w 7368536"/>
              <a:gd name="connsiteY20" fmla="*/ 322437 h 4590169"/>
              <a:gd name="connsiteX21" fmla="*/ 808791 w 7368536"/>
              <a:gd name="connsiteY21" fmla="*/ 80867 h 4590169"/>
              <a:gd name="connsiteX22" fmla="*/ 2089054 w 7368536"/>
              <a:gd name="connsiteY22" fmla="*/ 100998 h 4590169"/>
              <a:gd name="connsiteX23" fmla="*/ 3144710 w 7368536"/>
              <a:gd name="connsiteY23" fmla="*/ 343 h 4590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368536" h="4590169">
                <a:moveTo>
                  <a:pt x="3144710" y="343"/>
                </a:moveTo>
                <a:cubicBezTo>
                  <a:pt x="3474135" y="7053"/>
                  <a:pt x="3721203" y="131194"/>
                  <a:pt x="4065601" y="141259"/>
                </a:cubicBezTo>
                <a:cubicBezTo>
                  <a:pt x="4409998" y="151325"/>
                  <a:pt x="4855471" y="77511"/>
                  <a:pt x="5211099" y="60736"/>
                </a:cubicBezTo>
                <a:cubicBezTo>
                  <a:pt x="5566727" y="43961"/>
                  <a:pt x="5933588" y="23830"/>
                  <a:pt x="6199373" y="40605"/>
                </a:cubicBezTo>
                <a:cubicBezTo>
                  <a:pt x="6465157" y="57380"/>
                  <a:pt x="6629871" y="80867"/>
                  <a:pt x="6805813" y="161390"/>
                </a:cubicBezTo>
                <a:cubicBezTo>
                  <a:pt x="6981755" y="241913"/>
                  <a:pt x="7161441" y="309016"/>
                  <a:pt x="7255028" y="523745"/>
                </a:cubicBezTo>
                <a:cubicBezTo>
                  <a:pt x="7348615" y="738474"/>
                  <a:pt x="7374818" y="1181352"/>
                  <a:pt x="7367331" y="1449762"/>
                </a:cubicBezTo>
                <a:cubicBezTo>
                  <a:pt x="7359845" y="1718173"/>
                  <a:pt x="7225081" y="1802051"/>
                  <a:pt x="7210107" y="2134210"/>
                </a:cubicBezTo>
                <a:cubicBezTo>
                  <a:pt x="7195132" y="2466368"/>
                  <a:pt x="7299949" y="3083714"/>
                  <a:pt x="7277489" y="3442713"/>
                </a:cubicBezTo>
                <a:cubicBezTo>
                  <a:pt x="7255028" y="3801712"/>
                  <a:pt x="7240053" y="4117095"/>
                  <a:pt x="7075342" y="4288207"/>
                </a:cubicBezTo>
                <a:cubicBezTo>
                  <a:pt x="6910630" y="4459319"/>
                  <a:pt x="6618639" y="4439188"/>
                  <a:pt x="6289215" y="4469384"/>
                </a:cubicBezTo>
                <a:cubicBezTo>
                  <a:pt x="5959792" y="4499581"/>
                  <a:pt x="5503089" y="4449254"/>
                  <a:pt x="5098795" y="4469384"/>
                </a:cubicBezTo>
                <a:cubicBezTo>
                  <a:pt x="4694502" y="4489515"/>
                  <a:pt x="4271492" y="4590169"/>
                  <a:pt x="3863454" y="4590169"/>
                </a:cubicBezTo>
                <a:cubicBezTo>
                  <a:pt x="3455416" y="4590169"/>
                  <a:pt x="3129735" y="4479450"/>
                  <a:pt x="2650573" y="4469384"/>
                </a:cubicBezTo>
                <a:cubicBezTo>
                  <a:pt x="2171411" y="4459319"/>
                  <a:pt x="1385284" y="4546552"/>
                  <a:pt x="988477" y="4529777"/>
                </a:cubicBezTo>
                <a:cubicBezTo>
                  <a:pt x="591670" y="4513002"/>
                  <a:pt x="419472" y="4492871"/>
                  <a:pt x="269733" y="4368730"/>
                </a:cubicBezTo>
                <a:cubicBezTo>
                  <a:pt x="119994" y="4244590"/>
                  <a:pt x="134969" y="4006376"/>
                  <a:pt x="90047" y="3784937"/>
                </a:cubicBezTo>
                <a:cubicBezTo>
                  <a:pt x="45125" y="3563498"/>
                  <a:pt x="-3540" y="3321928"/>
                  <a:pt x="204" y="3040096"/>
                </a:cubicBezTo>
                <a:cubicBezTo>
                  <a:pt x="3948" y="2758265"/>
                  <a:pt x="112508" y="2379135"/>
                  <a:pt x="112508" y="2093948"/>
                </a:cubicBezTo>
                <a:cubicBezTo>
                  <a:pt x="112508" y="1808761"/>
                  <a:pt x="204" y="1614164"/>
                  <a:pt x="204" y="1328977"/>
                </a:cubicBezTo>
                <a:cubicBezTo>
                  <a:pt x="204" y="1043790"/>
                  <a:pt x="204" y="530454"/>
                  <a:pt x="134969" y="322437"/>
                </a:cubicBezTo>
                <a:cubicBezTo>
                  <a:pt x="269733" y="114419"/>
                  <a:pt x="483110" y="117773"/>
                  <a:pt x="808791" y="80867"/>
                </a:cubicBezTo>
                <a:cubicBezTo>
                  <a:pt x="1134472" y="43961"/>
                  <a:pt x="1699735" y="114419"/>
                  <a:pt x="2089054" y="100998"/>
                </a:cubicBezTo>
                <a:cubicBezTo>
                  <a:pt x="2478373" y="87577"/>
                  <a:pt x="2815285" y="-6366"/>
                  <a:pt x="3144710" y="343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2843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1"/>
          </p:nvPr>
        </p:nvSpPr>
        <p:spPr>
          <a:xfrm>
            <a:off x="6275029" y="2927349"/>
            <a:ext cx="4564172" cy="2843214"/>
          </a:xfrm>
          <a:custGeom>
            <a:avLst/>
            <a:gdLst>
              <a:gd name="connsiteX0" fmla="*/ 1947876 w 4564172"/>
              <a:gd name="connsiteY0" fmla="*/ 213 h 2843214"/>
              <a:gd name="connsiteX1" fmla="*/ 2518289 w 4564172"/>
              <a:gd name="connsiteY1" fmla="*/ 87499 h 2843214"/>
              <a:gd name="connsiteX2" fmla="*/ 3227826 w 4564172"/>
              <a:gd name="connsiteY2" fmla="*/ 37621 h 2843214"/>
              <a:gd name="connsiteX3" fmla="*/ 3839976 w 4564172"/>
              <a:gd name="connsiteY3" fmla="*/ 25152 h 2843214"/>
              <a:gd name="connsiteX4" fmla="*/ 4215613 w 4564172"/>
              <a:gd name="connsiteY4" fmla="*/ 99968 h 2843214"/>
              <a:gd name="connsiteX5" fmla="*/ 4493863 w 4564172"/>
              <a:gd name="connsiteY5" fmla="*/ 324415 h 2843214"/>
              <a:gd name="connsiteX6" fmla="*/ 4563426 w 4564172"/>
              <a:gd name="connsiteY6" fmla="*/ 898003 h 2843214"/>
              <a:gd name="connsiteX7" fmla="*/ 4466039 w 4564172"/>
              <a:gd name="connsiteY7" fmla="*/ 1321959 h 2843214"/>
              <a:gd name="connsiteX8" fmla="*/ 4507776 w 4564172"/>
              <a:gd name="connsiteY8" fmla="*/ 2132464 h 2843214"/>
              <a:gd name="connsiteX9" fmla="*/ 4382563 w 4564172"/>
              <a:gd name="connsiteY9" fmla="*/ 2656175 h 2843214"/>
              <a:gd name="connsiteX10" fmla="*/ 3895626 w 4564172"/>
              <a:gd name="connsiteY10" fmla="*/ 2768398 h 2843214"/>
              <a:gd name="connsiteX11" fmla="*/ 3158263 w 4564172"/>
              <a:gd name="connsiteY11" fmla="*/ 2768398 h 2843214"/>
              <a:gd name="connsiteX12" fmla="*/ 2393076 w 4564172"/>
              <a:gd name="connsiteY12" fmla="*/ 2843214 h 2843214"/>
              <a:gd name="connsiteX13" fmla="*/ 1641801 w 4564172"/>
              <a:gd name="connsiteY13" fmla="*/ 2768398 h 2843214"/>
              <a:gd name="connsiteX14" fmla="*/ 612276 w 4564172"/>
              <a:gd name="connsiteY14" fmla="*/ 2805806 h 2843214"/>
              <a:gd name="connsiteX15" fmla="*/ 167076 w 4564172"/>
              <a:gd name="connsiteY15" fmla="*/ 2706052 h 2843214"/>
              <a:gd name="connsiteX16" fmla="*/ 55776 w 4564172"/>
              <a:gd name="connsiteY16" fmla="*/ 2344442 h 2843214"/>
              <a:gd name="connsiteX17" fmla="*/ 126 w 4564172"/>
              <a:gd name="connsiteY17" fmla="*/ 1883078 h 2843214"/>
              <a:gd name="connsiteX18" fmla="*/ 69689 w 4564172"/>
              <a:gd name="connsiteY18" fmla="*/ 1297021 h 2843214"/>
              <a:gd name="connsiteX19" fmla="*/ 126 w 4564172"/>
              <a:gd name="connsiteY19" fmla="*/ 823187 h 2843214"/>
              <a:gd name="connsiteX20" fmla="*/ 83602 w 4564172"/>
              <a:gd name="connsiteY20" fmla="*/ 199722 h 2843214"/>
              <a:gd name="connsiteX21" fmla="*/ 500976 w 4564172"/>
              <a:gd name="connsiteY21" fmla="*/ 50091 h 2843214"/>
              <a:gd name="connsiteX22" fmla="*/ 1293989 w 4564172"/>
              <a:gd name="connsiteY22" fmla="*/ 62560 h 2843214"/>
              <a:gd name="connsiteX23" fmla="*/ 1947876 w 4564172"/>
              <a:gd name="connsiteY23" fmla="*/ 213 h 2843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564172" h="2843214">
                <a:moveTo>
                  <a:pt x="1947876" y="213"/>
                </a:moveTo>
                <a:cubicBezTo>
                  <a:pt x="2151926" y="4369"/>
                  <a:pt x="2304964" y="81264"/>
                  <a:pt x="2518289" y="87499"/>
                </a:cubicBezTo>
                <a:cubicBezTo>
                  <a:pt x="2731613" y="93733"/>
                  <a:pt x="3007545" y="48012"/>
                  <a:pt x="3227826" y="37621"/>
                </a:cubicBezTo>
                <a:cubicBezTo>
                  <a:pt x="3448107" y="27230"/>
                  <a:pt x="3675345" y="14761"/>
                  <a:pt x="3839976" y="25152"/>
                </a:cubicBezTo>
                <a:cubicBezTo>
                  <a:pt x="4004607" y="35543"/>
                  <a:pt x="4106633" y="50091"/>
                  <a:pt x="4215613" y="99968"/>
                </a:cubicBezTo>
                <a:cubicBezTo>
                  <a:pt x="4324595" y="149845"/>
                  <a:pt x="4435895" y="191409"/>
                  <a:pt x="4493863" y="324415"/>
                </a:cubicBezTo>
                <a:cubicBezTo>
                  <a:pt x="4551833" y="457421"/>
                  <a:pt x="4568063" y="731746"/>
                  <a:pt x="4563426" y="898003"/>
                </a:cubicBezTo>
                <a:cubicBezTo>
                  <a:pt x="4558789" y="1064260"/>
                  <a:pt x="4475314" y="1116216"/>
                  <a:pt x="4466039" y="1321959"/>
                </a:cubicBezTo>
                <a:cubicBezTo>
                  <a:pt x="4456763" y="1527703"/>
                  <a:pt x="4521689" y="1910095"/>
                  <a:pt x="4507776" y="2132464"/>
                </a:cubicBezTo>
                <a:cubicBezTo>
                  <a:pt x="4493863" y="2354833"/>
                  <a:pt x="4484588" y="2550186"/>
                  <a:pt x="4382563" y="2656175"/>
                </a:cubicBezTo>
                <a:cubicBezTo>
                  <a:pt x="4280539" y="2762164"/>
                  <a:pt x="4099675" y="2749694"/>
                  <a:pt x="3895626" y="2768398"/>
                </a:cubicBezTo>
                <a:cubicBezTo>
                  <a:pt x="3691577" y="2787102"/>
                  <a:pt x="3408689" y="2755929"/>
                  <a:pt x="3158263" y="2768398"/>
                </a:cubicBezTo>
                <a:cubicBezTo>
                  <a:pt x="2907839" y="2780868"/>
                  <a:pt x="2645820" y="2843214"/>
                  <a:pt x="2393076" y="2843214"/>
                </a:cubicBezTo>
                <a:cubicBezTo>
                  <a:pt x="2140332" y="2843214"/>
                  <a:pt x="1938601" y="2774633"/>
                  <a:pt x="1641801" y="2768398"/>
                </a:cubicBezTo>
                <a:cubicBezTo>
                  <a:pt x="1345001" y="2762164"/>
                  <a:pt x="858064" y="2816197"/>
                  <a:pt x="612276" y="2805806"/>
                </a:cubicBezTo>
                <a:cubicBezTo>
                  <a:pt x="366488" y="2795415"/>
                  <a:pt x="259827" y="2782946"/>
                  <a:pt x="167076" y="2706052"/>
                </a:cubicBezTo>
                <a:cubicBezTo>
                  <a:pt x="74326" y="2629157"/>
                  <a:pt x="83602" y="2481604"/>
                  <a:pt x="55776" y="2344442"/>
                </a:cubicBezTo>
                <a:cubicBezTo>
                  <a:pt x="27951" y="2207280"/>
                  <a:pt x="-2193" y="2057648"/>
                  <a:pt x="126" y="1883078"/>
                </a:cubicBezTo>
                <a:cubicBezTo>
                  <a:pt x="2445" y="1708508"/>
                  <a:pt x="69689" y="1473669"/>
                  <a:pt x="69689" y="1297021"/>
                </a:cubicBezTo>
                <a:cubicBezTo>
                  <a:pt x="69689" y="1120372"/>
                  <a:pt x="126" y="999836"/>
                  <a:pt x="126" y="823187"/>
                </a:cubicBezTo>
                <a:cubicBezTo>
                  <a:pt x="126" y="646538"/>
                  <a:pt x="126" y="328571"/>
                  <a:pt x="83602" y="199722"/>
                </a:cubicBezTo>
                <a:cubicBezTo>
                  <a:pt x="167076" y="70873"/>
                  <a:pt x="299245" y="72951"/>
                  <a:pt x="500976" y="50091"/>
                </a:cubicBezTo>
                <a:cubicBezTo>
                  <a:pt x="702707" y="27230"/>
                  <a:pt x="1052839" y="70873"/>
                  <a:pt x="1293989" y="62560"/>
                </a:cubicBezTo>
                <a:cubicBezTo>
                  <a:pt x="1535138" y="54247"/>
                  <a:pt x="1743826" y="-3943"/>
                  <a:pt x="1947876" y="213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7" name="图片占位符 6"/>
          <p:cNvSpPr>
            <a:spLocks noGrp="1"/>
          </p:cNvSpPr>
          <p:nvPr>
            <p:ph type="pic" sz="quarter" idx="12"/>
          </p:nvPr>
        </p:nvSpPr>
        <p:spPr>
          <a:xfrm>
            <a:off x="3493729" y="793749"/>
            <a:ext cx="4564172" cy="2843214"/>
          </a:xfrm>
          <a:custGeom>
            <a:avLst/>
            <a:gdLst>
              <a:gd name="connsiteX0" fmla="*/ 1947876 w 4564172"/>
              <a:gd name="connsiteY0" fmla="*/ 213 h 2843214"/>
              <a:gd name="connsiteX1" fmla="*/ 2518289 w 4564172"/>
              <a:gd name="connsiteY1" fmla="*/ 87498 h 2843214"/>
              <a:gd name="connsiteX2" fmla="*/ 3227826 w 4564172"/>
              <a:gd name="connsiteY2" fmla="*/ 37621 h 2843214"/>
              <a:gd name="connsiteX3" fmla="*/ 3839976 w 4564172"/>
              <a:gd name="connsiteY3" fmla="*/ 25152 h 2843214"/>
              <a:gd name="connsiteX4" fmla="*/ 4215614 w 4564172"/>
              <a:gd name="connsiteY4" fmla="*/ 99968 h 2843214"/>
              <a:gd name="connsiteX5" fmla="*/ 4493864 w 4564172"/>
              <a:gd name="connsiteY5" fmla="*/ 324415 h 2843214"/>
              <a:gd name="connsiteX6" fmla="*/ 4563426 w 4564172"/>
              <a:gd name="connsiteY6" fmla="*/ 898003 h 2843214"/>
              <a:gd name="connsiteX7" fmla="*/ 4466039 w 4564172"/>
              <a:gd name="connsiteY7" fmla="*/ 1321959 h 2843214"/>
              <a:gd name="connsiteX8" fmla="*/ 4507776 w 4564172"/>
              <a:gd name="connsiteY8" fmla="*/ 2132464 h 2843214"/>
              <a:gd name="connsiteX9" fmla="*/ 4382564 w 4564172"/>
              <a:gd name="connsiteY9" fmla="*/ 2656175 h 2843214"/>
              <a:gd name="connsiteX10" fmla="*/ 3895626 w 4564172"/>
              <a:gd name="connsiteY10" fmla="*/ 2768398 h 2843214"/>
              <a:gd name="connsiteX11" fmla="*/ 3158264 w 4564172"/>
              <a:gd name="connsiteY11" fmla="*/ 2768398 h 2843214"/>
              <a:gd name="connsiteX12" fmla="*/ 2393077 w 4564172"/>
              <a:gd name="connsiteY12" fmla="*/ 2843214 h 2843214"/>
              <a:gd name="connsiteX13" fmla="*/ 1641801 w 4564172"/>
              <a:gd name="connsiteY13" fmla="*/ 2768398 h 2843214"/>
              <a:gd name="connsiteX14" fmla="*/ 612276 w 4564172"/>
              <a:gd name="connsiteY14" fmla="*/ 2805806 h 2843214"/>
              <a:gd name="connsiteX15" fmla="*/ 167076 w 4564172"/>
              <a:gd name="connsiteY15" fmla="*/ 2706052 h 2843214"/>
              <a:gd name="connsiteX16" fmla="*/ 55776 w 4564172"/>
              <a:gd name="connsiteY16" fmla="*/ 2344442 h 2843214"/>
              <a:gd name="connsiteX17" fmla="*/ 126 w 4564172"/>
              <a:gd name="connsiteY17" fmla="*/ 1883078 h 2843214"/>
              <a:gd name="connsiteX18" fmla="*/ 69689 w 4564172"/>
              <a:gd name="connsiteY18" fmla="*/ 1297021 h 2843214"/>
              <a:gd name="connsiteX19" fmla="*/ 126 w 4564172"/>
              <a:gd name="connsiteY19" fmla="*/ 823187 h 2843214"/>
              <a:gd name="connsiteX20" fmla="*/ 83601 w 4564172"/>
              <a:gd name="connsiteY20" fmla="*/ 199722 h 2843214"/>
              <a:gd name="connsiteX21" fmla="*/ 500976 w 4564172"/>
              <a:gd name="connsiteY21" fmla="*/ 50090 h 2843214"/>
              <a:gd name="connsiteX22" fmla="*/ 1293989 w 4564172"/>
              <a:gd name="connsiteY22" fmla="*/ 62560 h 2843214"/>
              <a:gd name="connsiteX23" fmla="*/ 1947876 w 4564172"/>
              <a:gd name="connsiteY23" fmla="*/ 213 h 2843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564172" h="2843214">
                <a:moveTo>
                  <a:pt x="1947876" y="213"/>
                </a:moveTo>
                <a:cubicBezTo>
                  <a:pt x="2151926" y="4369"/>
                  <a:pt x="2304964" y="81264"/>
                  <a:pt x="2518289" y="87498"/>
                </a:cubicBezTo>
                <a:cubicBezTo>
                  <a:pt x="2731613" y="93733"/>
                  <a:pt x="3007545" y="48012"/>
                  <a:pt x="3227826" y="37621"/>
                </a:cubicBezTo>
                <a:cubicBezTo>
                  <a:pt x="3448107" y="27230"/>
                  <a:pt x="3675345" y="14761"/>
                  <a:pt x="3839976" y="25152"/>
                </a:cubicBezTo>
                <a:cubicBezTo>
                  <a:pt x="4004607" y="35543"/>
                  <a:pt x="4106633" y="50090"/>
                  <a:pt x="4215614" y="99968"/>
                </a:cubicBezTo>
                <a:cubicBezTo>
                  <a:pt x="4324595" y="149845"/>
                  <a:pt x="4435895" y="191409"/>
                  <a:pt x="4493864" y="324415"/>
                </a:cubicBezTo>
                <a:cubicBezTo>
                  <a:pt x="4551833" y="457421"/>
                  <a:pt x="4568063" y="731746"/>
                  <a:pt x="4563426" y="898003"/>
                </a:cubicBezTo>
                <a:cubicBezTo>
                  <a:pt x="4558789" y="1064260"/>
                  <a:pt x="4475314" y="1116216"/>
                  <a:pt x="4466039" y="1321959"/>
                </a:cubicBezTo>
                <a:cubicBezTo>
                  <a:pt x="4456763" y="1527703"/>
                  <a:pt x="4521689" y="1910095"/>
                  <a:pt x="4507776" y="2132464"/>
                </a:cubicBezTo>
                <a:cubicBezTo>
                  <a:pt x="4493864" y="2354833"/>
                  <a:pt x="4484588" y="2550186"/>
                  <a:pt x="4382564" y="2656175"/>
                </a:cubicBezTo>
                <a:cubicBezTo>
                  <a:pt x="4280539" y="2762164"/>
                  <a:pt x="4099675" y="2749694"/>
                  <a:pt x="3895626" y="2768398"/>
                </a:cubicBezTo>
                <a:cubicBezTo>
                  <a:pt x="3691577" y="2787102"/>
                  <a:pt x="3408689" y="2755929"/>
                  <a:pt x="3158264" y="2768398"/>
                </a:cubicBezTo>
                <a:cubicBezTo>
                  <a:pt x="2907839" y="2780868"/>
                  <a:pt x="2645820" y="2843214"/>
                  <a:pt x="2393077" y="2843214"/>
                </a:cubicBezTo>
                <a:cubicBezTo>
                  <a:pt x="2140332" y="2843214"/>
                  <a:pt x="1938601" y="2774633"/>
                  <a:pt x="1641801" y="2768398"/>
                </a:cubicBezTo>
                <a:cubicBezTo>
                  <a:pt x="1345001" y="2762164"/>
                  <a:pt x="858064" y="2816197"/>
                  <a:pt x="612276" y="2805806"/>
                </a:cubicBezTo>
                <a:cubicBezTo>
                  <a:pt x="366488" y="2795416"/>
                  <a:pt x="259827" y="2782946"/>
                  <a:pt x="167076" y="2706052"/>
                </a:cubicBezTo>
                <a:cubicBezTo>
                  <a:pt x="74326" y="2629157"/>
                  <a:pt x="83601" y="2481605"/>
                  <a:pt x="55776" y="2344442"/>
                </a:cubicBezTo>
                <a:cubicBezTo>
                  <a:pt x="27951" y="2207280"/>
                  <a:pt x="-2193" y="2057648"/>
                  <a:pt x="126" y="1883078"/>
                </a:cubicBezTo>
                <a:cubicBezTo>
                  <a:pt x="2445" y="1708508"/>
                  <a:pt x="69689" y="1473669"/>
                  <a:pt x="69689" y="1297021"/>
                </a:cubicBezTo>
                <a:cubicBezTo>
                  <a:pt x="69689" y="1120372"/>
                  <a:pt x="126" y="999836"/>
                  <a:pt x="126" y="823187"/>
                </a:cubicBezTo>
                <a:cubicBezTo>
                  <a:pt x="126" y="646538"/>
                  <a:pt x="126" y="328571"/>
                  <a:pt x="83601" y="199722"/>
                </a:cubicBezTo>
                <a:cubicBezTo>
                  <a:pt x="167076" y="70873"/>
                  <a:pt x="299245" y="72951"/>
                  <a:pt x="500976" y="50090"/>
                </a:cubicBezTo>
                <a:cubicBezTo>
                  <a:pt x="702707" y="27230"/>
                  <a:pt x="1052839" y="70873"/>
                  <a:pt x="1293989" y="62560"/>
                </a:cubicBezTo>
                <a:cubicBezTo>
                  <a:pt x="1535138" y="54246"/>
                  <a:pt x="1743826" y="-3943"/>
                  <a:pt x="1947876" y="213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70546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1"/>
          </p:nvPr>
        </p:nvSpPr>
        <p:spPr>
          <a:xfrm>
            <a:off x="8204201" y="1498435"/>
            <a:ext cx="2821327" cy="2793903"/>
          </a:xfrm>
          <a:custGeom>
            <a:avLst/>
            <a:gdLst>
              <a:gd name="connsiteX0" fmla="*/ 1472035 w 2821327"/>
              <a:gd name="connsiteY0" fmla="*/ 14 h 2793903"/>
              <a:gd name="connsiteX1" fmla="*/ 1612572 w 2821327"/>
              <a:gd name="connsiteY1" fmla="*/ 2481 h 2793903"/>
              <a:gd name="connsiteX2" fmla="*/ 1979271 w 2821327"/>
              <a:gd name="connsiteY2" fmla="*/ 73784 h 2793903"/>
              <a:gd name="connsiteX3" fmla="*/ 2356156 w 2821327"/>
              <a:gd name="connsiteY3" fmla="*/ 308064 h 2793903"/>
              <a:gd name="connsiteX4" fmla="*/ 2580250 w 2821327"/>
              <a:gd name="connsiteY4" fmla="*/ 613646 h 2793903"/>
              <a:gd name="connsiteX5" fmla="*/ 2804344 w 2821327"/>
              <a:gd name="connsiteY5" fmla="*/ 1061835 h 2793903"/>
              <a:gd name="connsiteX6" fmla="*/ 2804344 w 2821327"/>
              <a:gd name="connsiteY6" fmla="*/ 1652628 h 2793903"/>
              <a:gd name="connsiteX7" fmla="*/ 2794158 w 2821327"/>
              <a:gd name="connsiteY7" fmla="*/ 2019327 h 2793903"/>
              <a:gd name="connsiteX8" fmla="*/ 2559878 w 2821327"/>
              <a:gd name="connsiteY8" fmla="*/ 2304537 h 2793903"/>
              <a:gd name="connsiteX9" fmla="*/ 2244109 w 2821327"/>
              <a:gd name="connsiteY9" fmla="*/ 2599934 h 2793903"/>
              <a:gd name="connsiteX10" fmla="*/ 1541269 w 2821327"/>
              <a:gd name="connsiteY10" fmla="*/ 2783284 h 2793903"/>
              <a:gd name="connsiteX11" fmla="*/ 807870 w 2821327"/>
              <a:gd name="connsiteY11" fmla="*/ 2732353 h 2793903"/>
              <a:gd name="connsiteX12" fmla="*/ 451357 w 2821327"/>
              <a:gd name="connsiteY12" fmla="*/ 2406398 h 2793903"/>
              <a:gd name="connsiteX13" fmla="*/ 227263 w 2821327"/>
              <a:gd name="connsiteY13" fmla="*/ 2090630 h 2793903"/>
              <a:gd name="connsiteX14" fmla="*/ 13355 w 2821327"/>
              <a:gd name="connsiteY14" fmla="*/ 1632256 h 2793903"/>
              <a:gd name="connsiteX15" fmla="*/ 33728 w 2821327"/>
              <a:gd name="connsiteY15" fmla="*/ 1092393 h 2793903"/>
              <a:gd name="connsiteX16" fmla="*/ 125402 w 2821327"/>
              <a:gd name="connsiteY16" fmla="*/ 664577 h 2793903"/>
              <a:gd name="connsiteX17" fmla="*/ 359682 w 2821327"/>
              <a:gd name="connsiteY17" fmla="*/ 440483 h 2793903"/>
              <a:gd name="connsiteX18" fmla="*/ 502288 w 2821327"/>
              <a:gd name="connsiteY18" fmla="*/ 287691 h 2793903"/>
              <a:gd name="connsiteX19" fmla="*/ 991220 w 2821327"/>
              <a:gd name="connsiteY19" fmla="*/ 43225 h 2793903"/>
              <a:gd name="connsiteX20" fmla="*/ 1472035 w 2821327"/>
              <a:gd name="connsiteY20" fmla="*/ 14 h 2793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21327" h="2793903">
                <a:moveTo>
                  <a:pt x="1472035" y="14"/>
                </a:moveTo>
                <a:cubicBezTo>
                  <a:pt x="1523550" y="147"/>
                  <a:pt x="1571403" y="1208"/>
                  <a:pt x="1612572" y="2481"/>
                </a:cubicBezTo>
                <a:cubicBezTo>
                  <a:pt x="1777247" y="7574"/>
                  <a:pt x="1855340" y="22853"/>
                  <a:pt x="1979271" y="73784"/>
                </a:cubicBezTo>
                <a:cubicBezTo>
                  <a:pt x="2103202" y="124714"/>
                  <a:pt x="2255993" y="218087"/>
                  <a:pt x="2356156" y="308064"/>
                </a:cubicBezTo>
                <a:cubicBezTo>
                  <a:pt x="2456319" y="398041"/>
                  <a:pt x="2505552" y="488018"/>
                  <a:pt x="2580250" y="613646"/>
                </a:cubicBezTo>
                <a:cubicBezTo>
                  <a:pt x="2654948" y="739275"/>
                  <a:pt x="2766995" y="888671"/>
                  <a:pt x="2804344" y="1061835"/>
                </a:cubicBezTo>
                <a:cubicBezTo>
                  <a:pt x="2841694" y="1234998"/>
                  <a:pt x="2806042" y="1493045"/>
                  <a:pt x="2804344" y="1652628"/>
                </a:cubicBezTo>
                <a:cubicBezTo>
                  <a:pt x="2802646" y="1812210"/>
                  <a:pt x="2834902" y="1910675"/>
                  <a:pt x="2794158" y="2019327"/>
                </a:cubicBezTo>
                <a:cubicBezTo>
                  <a:pt x="2753414" y="2127979"/>
                  <a:pt x="2651553" y="2207770"/>
                  <a:pt x="2559878" y="2304537"/>
                </a:cubicBezTo>
                <a:cubicBezTo>
                  <a:pt x="2468203" y="2401305"/>
                  <a:pt x="2413878" y="2520143"/>
                  <a:pt x="2244109" y="2599934"/>
                </a:cubicBezTo>
                <a:cubicBezTo>
                  <a:pt x="2074341" y="2679725"/>
                  <a:pt x="1780642" y="2761214"/>
                  <a:pt x="1541269" y="2783284"/>
                </a:cubicBezTo>
                <a:cubicBezTo>
                  <a:pt x="1301896" y="2805354"/>
                  <a:pt x="989522" y="2795168"/>
                  <a:pt x="807870" y="2732353"/>
                </a:cubicBezTo>
                <a:cubicBezTo>
                  <a:pt x="626219" y="2669539"/>
                  <a:pt x="548125" y="2513352"/>
                  <a:pt x="451357" y="2406398"/>
                </a:cubicBezTo>
                <a:cubicBezTo>
                  <a:pt x="354589" y="2299444"/>
                  <a:pt x="300264" y="2219654"/>
                  <a:pt x="227263" y="2090630"/>
                </a:cubicBezTo>
                <a:cubicBezTo>
                  <a:pt x="154263" y="1961606"/>
                  <a:pt x="45612" y="1798628"/>
                  <a:pt x="13355" y="1632256"/>
                </a:cubicBezTo>
                <a:cubicBezTo>
                  <a:pt x="-18901" y="1465883"/>
                  <a:pt x="15053" y="1253672"/>
                  <a:pt x="33728" y="1092393"/>
                </a:cubicBezTo>
                <a:cubicBezTo>
                  <a:pt x="52402" y="931113"/>
                  <a:pt x="71077" y="773229"/>
                  <a:pt x="125402" y="664577"/>
                </a:cubicBezTo>
                <a:cubicBezTo>
                  <a:pt x="179728" y="555925"/>
                  <a:pt x="301961" y="499901"/>
                  <a:pt x="359682" y="440483"/>
                </a:cubicBezTo>
                <a:cubicBezTo>
                  <a:pt x="417404" y="381064"/>
                  <a:pt x="397032" y="353901"/>
                  <a:pt x="502288" y="287691"/>
                </a:cubicBezTo>
                <a:cubicBezTo>
                  <a:pt x="607544" y="221482"/>
                  <a:pt x="806172" y="90761"/>
                  <a:pt x="991220" y="43225"/>
                </a:cubicBezTo>
                <a:cubicBezTo>
                  <a:pt x="1130006" y="7574"/>
                  <a:pt x="1317493" y="-384"/>
                  <a:pt x="1472035" y="14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7" name="图片占位符 6"/>
          <p:cNvSpPr>
            <a:spLocks noGrp="1"/>
          </p:cNvSpPr>
          <p:nvPr>
            <p:ph type="pic" sz="quarter" idx="12"/>
          </p:nvPr>
        </p:nvSpPr>
        <p:spPr>
          <a:xfrm>
            <a:off x="1115672" y="1498435"/>
            <a:ext cx="2821328" cy="2793903"/>
          </a:xfrm>
          <a:custGeom>
            <a:avLst/>
            <a:gdLst>
              <a:gd name="connsiteX0" fmla="*/ 1472036 w 2821328"/>
              <a:gd name="connsiteY0" fmla="*/ 14 h 2793903"/>
              <a:gd name="connsiteX1" fmla="*/ 1612572 w 2821328"/>
              <a:gd name="connsiteY1" fmla="*/ 2481 h 2793903"/>
              <a:gd name="connsiteX2" fmla="*/ 1979271 w 2821328"/>
              <a:gd name="connsiteY2" fmla="*/ 73784 h 2793903"/>
              <a:gd name="connsiteX3" fmla="*/ 2356157 w 2821328"/>
              <a:gd name="connsiteY3" fmla="*/ 308064 h 2793903"/>
              <a:gd name="connsiteX4" fmla="*/ 2580251 w 2821328"/>
              <a:gd name="connsiteY4" fmla="*/ 613646 h 2793903"/>
              <a:gd name="connsiteX5" fmla="*/ 2804344 w 2821328"/>
              <a:gd name="connsiteY5" fmla="*/ 1061835 h 2793903"/>
              <a:gd name="connsiteX6" fmla="*/ 2804344 w 2821328"/>
              <a:gd name="connsiteY6" fmla="*/ 1652628 h 2793903"/>
              <a:gd name="connsiteX7" fmla="*/ 2794159 w 2821328"/>
              <a:gd name="connsiteY7" fmla="*/ 2019327 h 2793903"/>
              <a:gd name="connsiteX8" fmla="*/ 2559878 w 2821328"/>
              <a:gd name="connsiteY8" fmla="*/ 2304537 h 2793903"/>
              <a:gd name="connsiteX9" fmla="*/ 2244110 w 2821328"/>
              <a:gd name="connsiteY9" fmla="*/ 2599934 h 2793903"/>
              <a:gd name="connsiteX10" fmla="*/ 1541269 w 2821328"/>
              <a:gd name="connsiteY10" fmla="*/ 2783284 h 2793903"/>
              <a:gd name="connsiteX11" fmla="*/ 807871 w 2821328"/>
              <a:gd name="connsiteY11" fmla="*/ 2732353 h 2793903"/>
              <a:gd name="connsiteX12" fmla="*/ 451357 w 2821328"/>
              <a:gd name="connsiteY12" fmla="*/ 2406398 h 2793903"/>
              <a:gd name="connsiteX13" fmla="*/ 227263 w 2821328"/>
              <a:gd name="connsiteY13" fmla="*/ 2090630 h 2793903"/>
              <a:gd name="connsiteX14" fmla="*/ 13355 w 2821328"/>
              <a:gd name="connsiteY14" fmla="*/ 1632256 h 2793903"/>
              <a:gd name="connsiteX15" fmla="*/ 33728 w 2821328"/>
              <a:gd name="connsiteY15" fmla="*/ 1092393 h 2793903"/>
              <a:gd name="connsiteX16" fmla="*/ 125403 w 2821328"/>
              <a:gd name="connsiteY16" fmla="*/ 664577 h 2793903"/>
              <a:gd name="connsiteX17" fmla="*/ 359683 w 2821328"/>
              <a:gd name="connsiteY17" fmla="*/ 440483 h 2793903"/>
              <a:gd name="connsiteX18" fmla="*/ 502288 w 2821328"/>
              <a:gd name="connsiteY18" fmla="*/ 287691 h 2793903"/>
              <a:gd name="connsiteX19" fmla="*/ 991220 w 2821328"/>
              <a:gd name="connsiteY19" fmla="*/ 43225 h 2793903"/>
              <a:gd name="connsiteX20" fmla="*/ 1472036 w 2821328"/>
              <a:gd name="connsiteY20" fmla="*/ 14 h 2793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21328" h="2793903">
                <a:moveTo>
                  <a:pt x="1472036" y="14"/>
                </a:moveTo>
                <a:cubicBezTo>
                  <a:pt x="1523550" y="147"/>
                  <a:pt x="1571403" y="1208"/>
                  <a:pt x="1612572" y="2481"/>
                </a:cubicBezTo>
                <a:cubicBezTo>
                  <a:pt x="1777247" y="7574"/>
                  <a:pt x="1855340" y="22853"/>
                  <a:pt x="1979271" y="73784"/>
                </a:cubicBezTo>
                <a:cubicBezTo>
                  <a:pt x="2103202" y="124714"/>
                  <a:pt x="2255994" y="218087"/>
                  <a:pt x="2356157" y="308064"/>
                </a:cubicBezTo>
                <a:cubicBezTo>
                  <a:pt x="2456320" y="398041"/>
                  <a:pt x="2505553" y="488018"/>
                  <a:pt x="2580251" y="613646"/>
                </a:cubicBezTo>
                <a:cubicBezTo>
                  <a:pt x="2654948" y="739275"/>
                  <a:pt x="2766995" y="888671"/>
                  <a:pt x="2804344" y="1061835"/>
                </a:cubicBezTo>
                <a:cubicBezTo>
                  <a:pt x="2841694" y="1234998"/>
                  <a:pt x="2806043" y="1493045"/>
                  <a:pt x="2804344" y="1652628"/>
                </a:cubicBezTo>
                <a:cubicBezTo>
                  <a:pt x="2802647" y="1812210"/>
                  <a:pt x="2834903" y="1910675"/>
                  <a:pt x="2794159" y="2019327"/>
                </a:cubicBezTo>
                <a:cubicBezTo>
                  <a:pt x="2753414" y="2127979"/>
                  <a:pt x="2651553" y="2207770"/>
                  <a:pt x="2559878" y="2304537"/>
                </a:cubicBezTo>
                <a:cubicBezTo>
                  <a:pt x="2468204" y="2401305"/>
                  <a:pt x="2413878" y="2520143"/>
                  <a:pt x="2244110" y="2599934"/>
                </a:cubicBezTo>
                <a:cubicBezTo>
                  <a:pt x="2074341" y="2679725"/>
                  <a:pt x="1780642" y="2761214"/>
                  <a:pt x="1541269" y="2783284"/>
                </a:cubicBezTo>
                <a:cubicBezTo>
                  <a:pt x="1301896" y="2805354"/>
                  <a:pt x="989522" y="2795168"/>
                  <a:pt x="807871" y="2732353"/>
                </a:cubicBezTo>
                <a:cubicBezTo>
                  <a:pt x="626219" y="2669539"/>
                  <a:pt x="548125" y="2513352"/>
                  <a:pt x="451357" y="2406398"/>
                </a:cubicBezTo>
                <a:cubicBezTo>
                  <a:pt x="354589" y="2299444"/>
                  <a:pt x="300264" y="2219654"/>
                  <a:pt x="227263" y="2090630"/>
                </a:cubicBezTo>
                <a:cubicBezTo>
                  <a:pt x="154263" y="1961606"/>
                  <a:pt x="45612" y="1798628"/>
                  <a:pt x="13355" y="1632256"/>
                </a:cubicBezTo>
                <a:cubicBezTo>
                  <a:pt x="-18901" y="1465883"/>
                  <a:pt x="15053" y="1253672"/>
                  <a:pt x="33728" y="1092393"/>
                </a:cubicBezTo>
                <a:cubicBezTo>
                  <a:pt x="52402" y="931113"/>
                  <a:pt x="71077" y="773229"/>
                  <a:pt x="125403" y="664577"/>
                </a:cubicBezTo>
                <a:cubicBezTo>
                  <a:pt x="179728" y="555925"/>
                  <a:pt x="301961" y="499901"/>
                  <a:pt x="359683" y="440483"/>
                </a:cubicBezTo>
                <a:cubicBezTo>
                  <a:pt x="417404" y="381064"/>
                  <a:pt x="397032" y="353901"/>
                  <a:pt x="502288" y="287691"/>
                </a:cubicBezTo>
                <a:cubicBezTo>
                  <a:pt x="607544" y="221482"/>
                  <a:pt x="806173" y="90761"/>
                  <a:pt x="991220" y="43225"/>
                </a:cubicBezTo>
                <a:cubicBezTo>
                  <a:pt x="1130006" y="7574"/>
                  <a:pt x="1317493" y="-384"/>
                  <a:pt x="1472036" y="14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24046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6843909" y="3591929"/>
            <a:ext cx="3578439" cy="2583214"/>
          </a:xfrm>
          <a:custGeom>
            <a:avLst/>
            <a:gdLst>
              <a:gd name="connsiteX0" fmla="*/ 522099 w 3578439"/>
              <a:gd name="connsiteY0" fmla="*/ 292 h 2583214"/>
              <a:gd name="connsiteX1" fmla="*/ 711980 w 3578439"/>
              <a:gd name="connsiteY1" fmla="*/ 16377 h 2583214"/>
              <a:gd name="connsiteX2" fmla="*/ 1286948 w 3578439"/>
              <a:gd name="connsiteY2" fmla="*/ 155836 h 2583214"/>
              <a:gd name="connsiteX3" fmla="*/ 1772986 w 3578439"/>
              <a:gd name="connsiteY3" fmla="*/ 217982 h 2583214"/>
              <a:gd name="connsiteX4" fmla="*/ 2173683 w 3578439"/>
              <a:gd name="connsiteY4" fmla="*/ 375279 h 2583214"/>
              <a:gd name="connsiteX5" fmla="*/ 2698163 w 3578439"/>
              <a:gd name="connsiteY5" fmla="*/ 455647 h 2583214"/>
              <a:gd name="connsiteX6" fmla="*/ 3145631 w 3578439"/>
              <a:gd name="connsiteY6" fmla="*/ 547223 h 2583214"/>
              <a:gd name="connsiteX7" fmla="*/ 3406654 w 3578439"/>
              <a:gd name="connsiteY7" fmla="*/ 663422 h 2583214"/>
              <a:gd name="connsiteX8" fmla="*/ 3572214 w 3578439"/>
              <a:gd name="connsiteY8" fmla="*/ 872486 h 2583214"/>
              <a:gd name="connsiteX9" fmla="*/ 3528521 w 3578439"/>
              <a:gd name="connsiteY9" fmla="*/ 1301282 h 2583214"/>
              <a:gd name="connsiteX10" fmla="*/ 3387953 w 3578439"/>
              <a:gd name="connsiteY10" fmla="*/ 1593753 h 2583214"/>
              <a:gd name="connsiteX11" fmla="*/ 3285061 w 3578439"/>
              <a:gd name="connsiteY11" fmla="*/ 2190361 h 2583214"/>
              <a:gd name="connsiteX12" fmla="*/ 3107846 w 3578439"/>
              <a:gd name="connsiteY12" fmla="*/ 2550841 h 2583214"/>
              <a:gd name="connsiteX13" fmla="*/ 2735085 w 3578439"/>
              <a:gd name="connsiteY13" fmla="*/ 2552436 h 2583214"/>
              <a:gd name="connsiteX14" fmla="*/ 2198559 w 3578439"/>
              <a:gd name="connsiteY14" fmla="*/ 2431201 h 2583214"/>
              <a:gd name="connsiteX15" fmla="*/ 1629486 w 3578439"/>
              <a:gd name="connsiteY15" fmla="*/ 2359829 h 2583214"/>
              <a:gd name="connsiteX16" fmla="*/ 1095138 w 3578439"/>
              <a:gd name="connsiteY16" fmla="*/ 2181867 h 2583214"/>
              <a:gd name="connsiteX17" fmla="*/ 339876 w 3578439"/>
              <a:gd name="connsiteY17" fmla="*/ 2039814 h 2583214"/>
              <a:gd name="connsiteX18" fmla="*/ 32337 w 3578439"/>
              <a:gd name="connsiteY18" fmla="*/ 1894031 h 2583214"/>
              <a:gd name="connsiteX19" fmla="*/ 10807 w 3578439"/>
              <a:gd name="connsiteY19" fmla="*/ 1612614 h 2583214"/>
              <a:gd name="connsiteX20" fmla="*/ 46171 w 3578439"/>
              <a:gd name="connsiteY20" fmla="*/ 1267762 h 2583214"/>
              <a:gd name="connsiteX21" fmla="*/ 193145 w 3578439"/>
              <a:gd name="connsiteY21" fmla="*/ 852768 h 2583214"/>
              <a:gd name="connsiteX22" fmla="*/ 220436 w 3578439"/>
              <a:gd name="connsiteY22" fmla="*/ 496556 h 2583214"/>
              <a:gd name="connsiteX23" fmla="*/ 383684 w 3578439"/>
              <a:gd name="connsiteY23" fmla="*/ 56630 h 2583214"/>
              <a:gd name="connsiteX24" fmla="*/ 522099 w 3578439"/>
              <a:gd name="connsiteY24" fmla="*/ 292 h 2583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578439" h="2583214">
                <a:moveTo>
                  <a:pt x="522099" y="292"/>
                </a:moveTo>
                <a:cubicBezTo>
                  <a:pt x="575115" y="-1834"/>
                  <a:pt x="636708" y="8110"/>
                  <a:pt x="711980" y="16377"/>
                </a:cubicBezTo>
                <a:cubicBezTo>
                  <a:pt x="862524" y="32912"/>
                  <a:pt x="1110114" y="122236"/>
                  <a:pt x="1286948" y="155836"/>
                </a:cubicBezTo>
                <a:cubicBezTo>
                  <a:pt x="1463782" y="189436"/>
                  <a:pt x="1625196" y="181408"/>
                  <a:pt x="1772986" y="217982"/>
                </a:cubicBezTo>
                <a:cubicBezTo>
                  <a:pt x="1920775" y="254555"/>
                  <a:pt x="2019487" y="335668"/>
                  <a:pt x="2173683" y="375279"/>
                </a:cubicBezTo>
                <a:cubicBezTo>
                  <a:pt x="2327879" y="414890"/>
                  <a:pt x="2536172" y="426990"/>
                  <a:pt x="2698163" y="455647"/>
                </a:cubicBezTo>
                <a:cubicBezTo>
                  <a:pt x="2860154" y="484305"/>
                  <a:pt x="3027549" y="512594"/>
                  <a:pt x="3145631" y="547223"/>
                </a:cubicBezTo>
                <a:cubicBezTo>
                  <a:pt x="3263712" y="581852"/>
                  <a:pt x="3335557" y="609212"/>
                  <a:pt x="3406654" y="663422"/>
                </a:cubicBezTo>
                <a:cubicBezTo>
                  <a:pt x="3477751" y="717633"/>
                  <a:pt x="3551902" y="766176"/>
                  <a:pt x="3572214" y="872486"/>
                </a:cubicBezTo>
                <a:cubicBezTo>
                  <a:pt x="3592525" y="978796"/>
                  <a:pt x="3559231" y="1181071"/>
                  <a:pt x="3528521" y="1301282"/>
                </a:cubicBezTo>
                <a:cubicBezTo>
                  <a:pt x="3497811" y="1421493"/>
                  <a:pt x="3428530" y="1445573"/>
                  <a:pt x="3387953" y="1593753"/>
                </a:cubicBezTo>
                <a:cubicBezTo>
                  <a:pt x="3347376" y="1741932"/>
                  <a:pt x="3331746" y="2030847"/>
                  <a:pt x="3285061" y="2190361"/>
                </a:cubicBezTo>
                <a:cubicBezTo>
                  <a:pt x="3238377" y="2349875"/>
                  <a:pt x="3199508" y="2490495"/>
                  <a:pt x="3107846" y="2550841"/>
                </a:cubicBezTo>
                <a:cubicBezTo>
                  <a:pt x="3016183" y="2611187"/>
                  <a:pt x="2886632" y="2572376"/>
                  <a:pt x="2735085" y="2552436"/>
                </a:cubicBezTo>
                <a:cubicBezTo>
                  <a:pt x="2583537" y="2532497"/>
                  <a:pt x="2382825" y="2463302"/>
                  <a:pt x="2198559" y="2431201"/>
                </a:cubicBezTo>
                <a:cubicBezTo>
                  <a:pt x="2014292" y="2399100"/>
                  <a:pt x="1813389" y="2401384"/>
                  <a:pt x="1629486" y="2359829"/>
                </a:cubicBezTo>
                <a:cubicBezTo>
                  <a:pt x="1445582" y="2318273"/>
                  <a:pt x="1310073" y="2235203"/>
                  <a:pt x="1095138" y="2181867"/>
                </a:cubicBezTo>
                <a:cubicBezTo>
                  <a:pt x="880203" y="2128532"/>
                  <a:pt x="517010" y="2087787"/>
                  <a:pt x="339876" y="2039814"/>
                </a:cubicBezTo>
                <a:cubicBezTo>
                  <a:pt x="162742" y="1991842"/>
                  <a:pt x="87182" y="1965231"/>
                  <a:pt x="32337" y="1894031"/>
                </a:cubicBezTo>
                <a:cubicBezTo>
                  <a:pt x="-22508" y="1822831"/>
                  <a:pt x="8501" y="1716992"/>
                  <a:pt x="10807" y="1612614"/>
                </a:cubicBezTo>
                <a:cubicBezTo>
                  <a:pt x="13113" y="1508236"/>
                  <a:pt x="15781" y="1394403"/>
                  <a:pt x="46171" y="1267762"/>
                </a:cubicBezTo>
                <a:cubicBezTo>
                  <a:pt x="76561" y="1141121"/>
                  <a:pt x="164101" y="981303"/>
                  <a:pt x="193145" y="852768"/>
                </a:cubicBezTo>
                <a:cubicBezTo>
                  <a:pt x="222189" y="724233"/>
                  <a:pt x="191392" y="625091"/>
                  <a:pt x="220436" y="496556"/>
                </a:cubicBezTo>
                <a:cubicBezTo>
                  <a:pt x="249480" y="368021"/>
                  <a:pt x="301760" y="136659"/>
                  <a:pt x="383684" y="56630"/>
                </a:cubicBezTo>
                <a:cubicBezTo>
                  <a:pt x="424646" y="16615"/>
                  <a:pt x="469084" y="2418"/>
                  <a:pt x="522099" y="292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2131675" y="2932967"/>
            <a:ext cx="2821327" cy="2793903"/>
          </a:xfrm>
          <a:custGeom>
            <a:avLst/>
            <a:gdLst>
              <a:gd name="connsiteX0" fmla="*/ 1472034 w 2821327"/>
              <a:gd name="connsiteY0" fmla="*/ 14 h 2793903"/>
              <a:gd name="connsiteX1" fmla="*/ 1612571 w 2821327"/>
              <a:gd name="connsiteY1" fmla="*/ 2481 h 2793903"/>
              <a:gd name="connsiteX2" fmla="*/ 1979270 w 2821327"/>
              <a:gd name="connsiteY2" fmla="*/ 73784 h 2793903"/>
              <a:gd name="connsiteX3" fmla="*/ 2356155 w 2821327"/>
              <a:gd name="connsiteY3" fmla="*/ 308064 h 2793903"/>
              <a:gd name="connsiteX4" fmla="*/ 2580249 w 2821327"/>
              <a:gd name="connsiteY4" fmla="*/ 613646 h 2793903"/>
              <a:gd name="connsiteX5" fmla="*/ 2804344 w 2821327"/>
              <a:gd name="connsiteY5" fmla="*/ 1061834 h 2793903"/>
              <a:gd name="connsiteX6" fmla="*/ 2804344 w 2821327"/>
              <a:gd name="connsiteY6" fmla="*/ 1652628 h 2793903"/>
              <a:gd name="connsiteX7" fmla="*/ 2794157 w 2821327"/>
              <a:gd name="connsiteY7" fmla="*/ 2019327 h 2793903"/>
              <a:gd name="connsiteX8" fmla="*/ 2559877 w 2821327"/>
              <a:gd name="connsiteY8" fmla="*/ 2304537 h 2793903"/>
              <a:gd name="connsiteX9" fmla="*/ 2244108 w 2821327"/>
              <a:gd name="connsiteY9" fmla="*/ 2599934 h 2793903"/>
              <a:gd name="connsiteX10" fmla="*/ 1541268 w 2821327"/>
              <a:gd name="connsiteY10" fmla="*/ 2783284 h 2793903"/>
              <a:gd name="connsiteX11" fmla="*/ 807870 w 2821327"/>
              <a:gd name="connsiteY11" fmla="*/ 2732353 h 2793903"/>
              <a:gd name="connsiteX12" fmla="*/ 451357 w 2821327"/>
              <a:gd name="connsiteY12" fmla="*/ 2406398 h 2793903"/>
              <a:gd name="connsiteX13" fmla="*/ 227262 w 2821327"/>
              <a:gd name="connsiteY13" fmla="*/ 2090630 h 2793903"/>
              <a:gd name="connsiteX14" fmla="*/ 13355 w 2821327"/>
              <a:gd name="connsiteY14" fmla="*/ 1632256 h 2793903"/>
              <a:gd name="connsiteX15" fmla="*/ 33727 w 2821327"/>
              <a:gd name="connsiteY15" fmla="*/ 1092393 h 2793903"/>
              <a:gd name="connsiteX16" fmla="*/ 125401 w 2821327"/>
              <a:gd name="connsiteY16" fmla="*/ 664577 h 2793903"/>
              <a:gd name="connsiteX17" fmla="*/ 359682 w 2821327"/>
              <a:gd name="connsiteY17" fmla="*/ 440483 h 2793903"/>
              <a:gd name="connsiteX18" fmla="*/ 502287 w 2821327"/>
              <a:gd name="connsiteY18" fmla="*/ 287691 h 2793903"/>
              <a:gd name="connsiteX19" fmla="*/ 991219 w 2821327"/>
              <a:gd name="connsiteY19" fmla="*/ 43225 h 2793903"/>
              <a:gd name="connsiteX20" fmla="*/ 1472034 w 2821327"/>
              <a:gd name="connsiteY20" fmla="*/ 14 h 2793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821327" h="2793903">
                <a:moveTo>
                  <a:pt x="1472034" y="14"/>
                </a:moveTo>
                <a:cubicBezTo>
                  <a:pt x="1523548" y="147"/>
                  <a:pt x="1571402" y="1208"/>
                  <a:pt x="1612571" y="2481"/>
                </a:cubicBezTo>
                <a:cubicBezTo>
                  <a:pt x="1777246" y="7574"/>
                  <a:pt x="1855339" y="22853"/>
                  <a:pt x="1979270" y="73784"/>
                </a:cubicBezTo>
                <a:cubicBezTo>
                  <a:pt x="2103201" y="124714"/>
                  <a:pt x="2255992" y="218087"/>
                  <a:pt x="2356155" y="308064"/>
                </a:cubicBezTo>
                <a:cubicBezTo>
                  <a:pt x="2456318" y="398040"/>
                  <a:pt x="2505552" y="488018"/>
                  <a:pt x="2580249" y="613646"/>
                </a:cubicBezTo>
                <a:cubicBezTo>
                  <a:pt x="2654947" y="739275"/>
                  <a:pt x="2766994" y="888671"/>
                  <a:pt x="2804344" y="1061834"/>
                </a:cubicBezTo>
                <a:cubicBezTo>
                  <a:pt x="2841693" y="1234998"/>
                  <a:pt x="2806041" y="1493045"/>
                  <a:pt x="2804344" y="1652628"/>
                </a:cubicBezTo>
                <a:cubicBezTo>
                  <a:pt x="2802645" y="1812210"/>
                  <a:pt x="2834902" y="1910675"/>
                  <a:pt x="2794157" y="2019327"/>
                </a:cubicBezTo>
                <a:cubicBezTo>
                  <a:pt x="2753413" y="2127979"/>
                  <a:pt x="2651552" y="2207770"/>
                  <a:pt x="2559877" y="2304537"/>
                </a:cubicBezTo>
                <a:cubicBezTo>
                  <a:pt x="2468203" y="2401305"/>
                  <a:pt x="2413877" y="2520143"/>
                  <a:pt x="2244108" y="2599934"/>
                </a:cubicBezTo>
                <a:cubicBezTo>
                  <a:pt x="2074340" y="2679725"/>
                  <a:pt x="1780641" y="2761214"/>
                  <a:pt x="1541268" y="2783284"/>
                </a:cubicBezTo>
                <a:cubicBezTo>
                  <a:pt x="1301895" y="2805354"/>
                  <a:pt x="989521" y="2795168"/>
                  <a:pt x="807870" y="2732353"/>
                </a:cubicBezTo>
                <a:cubicBezTo>
                  <a:pt x="626218" y="2669539"/>
                  <a:pt x="548124" y="2513352"/>
                  <a:pt x="451357" y="2406398"/>
                </a:cubicBezTo>
                <a:cubicBezTo>
                  <a:pt x="354589" y="2299444"/>
                  <a:pt x="300263" y="2219654"/>
                  <a:pt x="227262" y="2090630"/>
                </a:cubicBezTo>
                <a:cubicBezTo>
                  <a:pt x="154262" y="1961606"/>
                  <a:pt x="45611" y="1798628"/>
                  <a:pt x="13355" y="1632256"/>
                </a:cubicBezTo>
                <a:cubicBezTo>
                  <a:pt x="-18902" y="1465883"/>
                  <a:pt x="15053" y="1253672"/>
                  <a:pt x="33727" y="1092393"/>
                </a:cubicBezTo>
                <a:cubicBezTo>
                  <a:pt x="52401" y="931113"/>
                  <a:pt x="71076" y="773229"/>
                  <a:pt x="125401" y="664577"/>
                </a:cubicBezTo>
                <a:cubicBezTo>
                  <a:pt x="179727" y="555925"/>
                  <a:pt x="301960" y="499901"/>
                  <a:pt x="359682" y="440483"/>
                </a:cubicBezTo>
                <a:cubicBezTo>
                  <a:pt x="417403" y="381064"/>
                  <a:pt x="397031" y="353901"/>
                  <a:pt x="502287" y="287691"/>
                </a:cubicBezTo>
                <a:cubicBezTo>
                  <a:pt x="607543" y="221482"/>
                  <a:pt x="806172" y="90761"/>
                  <a:pt x="991219" y="43225"/>
                </a:cubicBezTo>
                <a:cubicBezTo>
                  <a:pt x="1130005" y="7574"/>
                  <a:pt x="1317492" y="-384"/>
                  <a:pt x="1472034" y="14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sz="quarter" idx="12"/>
          </p:nvPr>
        </p:nvSpPr>
        <p:spPr>
          <a:xfrm>
            <a:off x="6488227" y="494779"/>
            <a:ext cx="3638570" cy="2779140"/>
          </a:xfrm>
          <a:custGeom>
            <a:avLst/>
            <a:gdLst>
              <a:gd name="connsiteX0" fmla="*/ 2862396 w 3638570"/>
              <a:gd name="connsiteY0" fmla="*/ 1 h 2779140"/>
              <a:gd name="connsiteX1" fmla="*/ 2927396 w 3638570"/>
              <a:gd name="connsiteY1" fmla="*/ 4127 h 2779140"/>
              <a:gd name="connsiteX2" fmla="*/ 3175456 w 3638570"/>
              <a:gd name="connsiteY2" fmla="*/ 102022 h 2779140"/>
              <a:gd name="connsiteX3" fmla="*/ 3352617 w 3638570"/>
              <a:gd name="connsiteY3" fmla="*/ 494946 h 2779140"/>
              <a:gd name="connsiteX4" fmla="*/ 3377611 w 3638570"/>
              <a:gd name="connsiteY4" fmla="*/ 818479 h 2779140"/>
              <a:gd name="connsiteX5" fmla="*/ 3587677 w 3638570"/>
              <a:gd name="connsiteY5" fmla="*/ 1386283 h 2779140"/>
              <a:gd name="connsiteX6" fmla="*/ 3615057 w 3638570"/>
              <a:gd name="connsiteY6" fmla="*/ 1787034 h 2779140"/>
              <a:gd name="connsiteX7" fmla="*/ 3293322 w 3638570"/>
              <a:gd name="connsiteY7" fmla="*/ 1975288 h 2779140"/>
              <a:gd name="connsiteX8" fmla="*/ 2768309 w 3638570"/>
              <a:gd name="connsiteY8" fmla="*/ 2139362 h 2779140"/>
              <a:gd name="connsiteX9" fmla="*/ 2240132 w 3638570"/>
              <a:gd name="connsiteY9" fmla="*/ 2362896 h 2779140"/>
              <a:gd name="connsiteX10" fmla="*/ 1688567 w 3638570"/>
              <a:gd name="connsiteY10" fmla="*/ 2476795 h 2779140"/>
              <a:gd name="connsiteX11" fmla="*/ 963854 w 3638570"/>
              <a:gd name="connsiteY11" fmla="*/ 2732513 h 2779140"/>
              <a:gd name="connsiteX12" fmla="*/ 624669 w 3638570"/>
              <a:gd name="connsiteY12" fmla="*/ 2760549 h 2779140"/>
              <a:gd name="connsiteX13" fmla="*/ 464959 w 3638570"/>
              <a:gd name="connsiteY13" fmla="*/ 2527844 h 2779140"/>
              <a:gd name="connsiteX14" fmla="*/ 322675 w 3638570"/>
              <a:gd name="connsiteY14" fmla="*/ 2211729 h 2779140"/>
              <a:gd name="connsiteX15" fmla="*/ 241799 w 3638570"/>
              <a:gd name="connsiteY15" fmla="*/ 1778969 h 2779140"/>
              <a:gd name="connsiteX16" fmla="*/ 86836 w 3638570"/>
              <a:gd name="connsiteY16" fmla="*/ 1457072 h 2779140"/>
              <a:gd name="connsiteX17" fmla="*/ 7542 w 3638570"/>
              <a:gd name="connsiteY17" fmla="*/ 994581 h 2779140"/>
              <a:gd name="connsiteX18" fmla="*/ 271424 w 3638570"/>
              <a:gd name="connsiteY18" fmla="*/ 795170 h 2779140"/>
              <a:gd name="connsiteX19" fmla="*/ 838834 w 3638570"/>
              <a:gd name="connsiteY19" fmla="*/ 627593 h 2779140"/>
              <a:gd name="connsiteX20" fmla="*/ 1290538 w 3638570"/>
              <a:gd name="connsiteY20" fmla="*/ 437702 h 2779140"/>
              <a:gd name="connsiteX21" fmla="*/ 1716102 w 3638570"/>
              <a:gd name="connsiteY21" fmla="*/ 372926 h 2779140"/>
              <a:gd name="connsiteX22" fmla="*/ 2210204 w 3638570"/>
              <a:gd name="connsiteY22" fmla="*/ 179531 h 2779140"/>
              <a:gd name="connsiteX23" fmla="*/ 2643289 w 3638570"/>
              <a:gd name="connsiteY23" fmla="*/ 34441 h 2779140"/>
              <a:gd name="connsiteX24" fmla="*/ 2862396 w 3638570"/>
              <a:gd name="connsiteY24" fmla="*/ 1 h 277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638570" h="2779140">
                <a:moveTo>
                  <a:pt x="2862396" y="1"/>
                </a:moveTo>
                <a:cubicBezTo>
                  <a:pt x="2883850" y="-30"/>
                  <a:pt x="2905222" y="1311"/>
                  <a:pt x="2927396" y="4127"/>
                </a:cubicBezTo>
                <a:cubicBezTo>
                  <a:pt x="3016090" y="15390"/>
                  <a:pt x="3104586" y="20219"/>
                  <a:pt x="3175456" y="102022"/>
                </a:cubicBezTo>
                <a:cubicBezTo>
                  <a:pt x="3246327" y="183825"/>
                  <a:pt x="3318924" y="375537"/>
                  <a:pt x="3352617" y="494946"/>
                </a:cubicBezTo>
                <a:cubicBezTo>
                  <a:pt x="3386309" y="614355"/>
                  <a:pt x="3338435" y="669923"/>
                  <a:pt x="3377611" y="818479"/>
                </a:cubicBezTo>
                <a:cubicBezTo>
                  <a:pt x="3416788" y="967035"/>
                  <a:pt x="3548103" y="1224857"/>
                  <a:pt x="3587677" y="1386283"/>
                </a:cubicBezTo>
                <a:cubicBezTo>
                  <a:pt x="3627251" y="1547708"/>
                  <a:pt x="3664116" y="1688866"/>
                  <a:pt x="3615057" y="1787034"/>
                </a:cubicBezTo>
                <a:cubicBezTo>
                  <a:pt x="3565998" y="1885201"/>
                  <a:pt x="3434446" y="1916567"/>
                  <a:pt x="3293322" y="1975288"/>
                </a:cubicBezTo>
                <a:cubicBezTo>
                  <a:pt x="3152198" y="2034009"/>
                  <a:pt x="2943841" y="2074760"/>
                  <a:pt x="2768309" y="2139362"/>
                </a:cubicBezTo>
                <a:cubicBezTo>
                  <a:pt x="2592778" y="2203963"/>
                  <a:pt x="2420090" y="2306657"/>
                  <a:pt x="2240132" y="2362896"/>
                </a:cubicBezTo>
                <a:cubicBezTo>
                  <a:pt x="2060175" y="2419135"/>
                  <a:pt x="1901279" y="2415192"/>
                  <a:pt x="1688567" y="2476795"/>
                </a:cubicBezTo>
                <a:cubicBezTo>
                  <a:pt x="1475854" y="2538397"/>
                  <a:pt x="1141171" y="2685220"/>
                  <a:pt x="963854" y="2732513"/>
                </a:cubicBezTo>
                <a:cubicBezTo>
                  <a:pt x="786538" y="2779806"/>
                  <a:pt x="707819" y="2794661"/>
                  <a:pt x="624669" y="2760549"/>
                </a:cubicBezTo>
                <a:cubicBezTo>
                  <a:pt x="541519" y="2726438"/>
                  <a:pt x="515291" y="2619314"/>
                  <a:pt x="464959" y="2527844"/>
                </a:cubicBezTo>
                <a:cubicBezTo>
                  <a:pt x="414626" y="2436373"/>
                  <a:pt x="359869" y="2336541"/>
                  <a:pt x="322675" y="2211729"/>
                </a:cubicBezTo>
                <a:cubicBezTo>
                  <a:pt x="285482" y="2086916"/>
                  <a:pt x="281107" y="1904746"/>
                  <a:pt x="241799" y="1778969"/>
                </a:cubicBezTo>
                <a:cubicBezTo>
                  <a:pt x="202493" y="1653193"/>
                  <a:pt x="126142" y="1582848"/>
                  <a:pt x="86836" y="1457072"/>
                </a:cubicBezTo>
                <a:cubicBezTo>
                  <a:pt x="47529" y="1331295"/>
                  <a:pt x="-23223" y="1104898"/>
                  <a:pt x="7542" y="994581"/>
                </a:cubicBezTo>
                <a:cubicBezTo>
                  <a:pt x="38306" y="884265"/>
                  <a:pt x="132875" y="856335"/>
                  <a:pt x="271424" y="795170"/>
                </a:cubicBezTo>
                <a:cubicBezTo>
                  <a:pt x="409972" y="734006"/>
                  <a:pt x="668982" y="687171"/>
                  <a:pt x="838834" y="627593"/>
                </a:cubicBezTo>
                <a:cubicBezTo>
                  <a:pt x="1008686" y="568014"/>
                  <a:pt x="1144327" y="480147"/>
                  <a:pt x="1290538" y="437702"/>
                </a:cubicBezTo>
                <a:cubicBezTo>
                  <a:pt x="1436750" y="395257"/>
                  <a:pt x="1562825" y="415954"/>
                  <a:pt x="1716102" y="372926"/>
                </a:cubicBezTo>
                <a:cubicBezTo>
                  <a:pt x="1869380" y="329898"/>
                  <a:pt x="2055673" y="235945"/>
                  <a:pt x="2210204" y="179531"/>
                </a:cubicBezTo>
                <a:cubicBezTo>
                  <a:pt x="2364735" y="123117"/>
                  <a:pt x="2523758" y="63675"/>
                  <a:pt x="2643289" y="34441"/>
                </a:cubicBezTo>
                <a:cubicBezTo>
                  <a:pt x="2732938" y="12516"/>
                  <a:pt x="2798033" y="91"/>
                  <a:pt x="2862396" y="1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7001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/>
              <a:pPr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09885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3"/>
          </p:nvPr>
        </p:nvSpPr>
        <p:spPr>
          <a:xfrm>
            <a:off x="1931257" y="539750"/>
            <a:ext cx="2436685" cy="2413001"/>
          </a:xfrm>
          <a:custGeom>
            <a:avLst/>
            <a:gdLst>
              <a:gd name="connsiteX0" fmla="*/ 1271347 w 2436685"/>
              <a:gd name="connsiteY0" fmla="*/ 13 h 2413001"/>
              <a:gd name="connsiteX1" fmla="*/ 1392724 w 2436685"/>
              <a:gd name="connsiteY1" fmla="*/ 2144 h 2413001"/>
              <a:gd name="connsiteX2" fmla="*/ 1709429 w 2436685"/>
              <a:gd name="connsiteY2" fmla="*/ 63725 h 2413001"/>
              <a:gd name="connsiteX3" fmla="*/ 2034933 w 2436685"/>
              <a:gd name="connsiteY3" fmla="*/ 266065 h 2413001"/>
              <a:gd name="connsiteX4" fmla="*/ 2228475 w 2436685"/>
              <a:gd name="connsiteY4" fmla="*/ 529987 h 2413001"/>
              <a:gd name="connsiteX5" fmla="*/ 2422018 w 2436685"/>
              <a:gd name="connsiteY5" fmla="*/ 917072 h 2413001"/>
              <a:gd name="connsiteX6" fmla="*/ 2422018 w 2436685"/>
              <a:gd name="connsiteY6" fmla="*/ 1427320 h 2413001"/>
              <a:gd name="connsiteX7" fmla="*/ 2413220 w 2436685"/>
              <a:gd name="connsiteY7" fmla="*/ 1744027 h 2413001"/>
              <a:gd name="connsiteX8" fmla="*/ 2210881 w 2436685"/>
              <a:gd name="connsiteY8" fmla="*/ 1990353 h 2413001"/>
              <a:gd name="connsiteX9" fmla="*/ 1938162 w 2436685"/>
              <a:gd name="connsiteY9" fmla="*/ 2245478 h 2413001"/>
              <a:gd name="connsiteX10" fmla="*/ 1331142 w 2436685"/>
              <a:gd name="connsiteY10" fmla="*/ 2403830 h 2413001"/>
              <a:gd name="connsiteX11" fmla="*/ 697730 w 2436685"/>
              <a:gd name="connsiteY11" fmla="*/ 2359843 h 2413001"/>
              <a:gd name="connsiteX12" fmla="*/ 389821 w 2436685"/>
              <a:gd name="connsiteY12" fmla="*/ 2078327 h 2413001"/>
              <a:gd name="connsiteX13" fmla="*/ 196279 w 2436685"/>
              <a:gd name="connsiteY13" fmla="*/ 1805608 h 2413001"/>
              <a:gd name="connsiteX14" fmla="*/ 11534 w 2436685"/>
              <a:gd name="connsiteY14" fmla="*/ 1409726 h 2413001"/>
              <a:gd name="connsiteX15" fmla="*/ 29129 w 2436685"/>
              <a:gd name="connsiteY15" fmla="*/ 943464 h 2413001"/>
              <a:gd name="connsiteX16" fmla="*/ 108305 w 2436685"/>
              <a:gd name="connsiteY16" fmla="*/ 573974 h 2413001"/>
              <a:gd name="connsiteX17" fmla="*/ 310645 w 2436685"/>
              <a:gd name="connsiteY17" fmla="*/ 380431 h 2413001"/>
              <a:gd name="connsiteX18" fmla="*/ 433809 w 2436685"/>
              <a:gd name="connsiteY18" fmla="*/ 248470 h 2413001"/>
              <a:gd name="connsiteX19" fmla="*/ 856083 w 2436685"/>
              <a:gd name="connsiteY19" fmla="*/ 37333 h 2413001"/>
              <a:gd name="connsiteX20" fmla="*/ 1271347 w 2436685"/>
              <a:gd name="connsiteY20" fmla="*/ 13 h 2413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436685" h="2413001">
                <a:moveTo>
                  <a:pt x="1271347" y="13"/>
                </a:moveTo>
                <a:cubicBezTo>
                  <a:pt x="1315838" y="128"/>
                  <a:pt x="1357168" y="1044"/>
                  <a:pt x="1392724" y="2144"/>
                </a:cubicBezTo>
                <a:cubicBezTo>
                  <a:pt x="1534948" y="6542"/>
                  <a:pt x="1602394" y="19738"/>
                  <a:pt x="1709429" y="63725"/>
                </a:cubicBezTo>
                <a:cubicBezTo>
                  <a:pt x="1816465" y="107712"/>
                  <a:pt x="1948425" y="188355"/>
                  <a:pt x="2034933" y="266065"/>
                </a:cubicBezTo>
                <a:cubicBezTo>
                  <a:pt x="2121440" y="343775"/>
                  <a:pt x="2163962" y="421486"/>
                  <a:pt x="2228475" y="529987"/>
                </a:cubicBezTo>
                <a:cubicBezTo>
                  <a:pt x="2292989" y="638488"/>
                  <a:pt x="2389760" y="767516"/>
                  <a:pt x="2422018" y="917072"/>
                </a:cubicBezTo>
                <a:cubicBezTo>
                  <a:pt x="2454275" y="1066628"/>
                  <a:pt x="2423484" y="1289494"/>
                  <a:pt x="2422018" y="1427320"/>
                </a:cubicBezTo>
                <a:cubicBezTo>
                  <a:pt x="2420552" y="1565146"/>
                  <a:pt x="2448410" y="1650187"/>
                  <a:pt x="2413220" y="1744027"/>
                </a:cubicBezTo>
                <a:cubicBezTo>
                  <a:pt x="2378031" y="1837865"/>
                  <a:pt x="2290057" y="1906778"/>
                  <a:pt x="2210881" y="1990353"/>
                </a:cubicBezTo>
                <a:cubicBezTo>
                  <a:pt x="2131704" y="2073928"/>
                  <a:pt x="2084785" y="2176565"/>
                  <a:pt x="1938162" y="2245478"/>
                </a:cubicBezTo>
                <a:cubicBezTo>
                  <a:pt x="1791538" y="2314390"/>
                  <a:pt x="1537881" y="2384769"/>
                  <a:pt x="1331142" y="2403830"/>
                </a:cubicBezTo>
                <a:cubicBezTo>
                  <a:pt x="1124403" y="2422892"/>
                  <a:pt x="854617" y="2414094"/>
                  <a:pt x="697730" y="2359843"/>
                </a:cubicBezTo>
                <a:cubicBezTo>
                  <a:pt x="540844" y="2305593"/>
                  <a:pt x="473397" y="2170700"/>
                  <a:pt x="389821" y="2078327"/>
                </a:cubicBezTo>
                <a:cubicBezTo>
                  <a:pt x="306246" y="1985955"/>
                  <a:pt x="259327" y="1917042"/>
                  <a:pt x="196279" y="1805608"/>
                </a:cubicBezTo>
                <a:cubicBezTo>
                  <a:pt x="133231" y="1694174"/>
                  <a:pt x="39392" y="1553416"/>
                  <a:pt x="11534" y="1409726"/>
                </a:cubicBezTo>
                <a:cubicBezTo>
                  <a:pt x="-16325" y="1266035"/>
                  <a:pt x="13000" y="1082756"/>
                  <a:pt x="29129" y="943464"/>
                </a:cubicBezTo>
                <a:cubicBezTo>
                  <a:pt x="45257" y="804172"/>
                  <a:pt x="61386" y="667813"/>
                  <a:pt x="108305" y="573974"/>
                </a:cubicBezTo>
                <a:cubicBezTo>
                  <a:pt x="155224" y="480135"/>
                  <a:pt x="260793" y="431749"/>
                  <a:pt x="310645" y="380431"/>
                </a:cubicBezTo>
                <a:cubicBezTo>
                  <a:pt x="360497" y="329114"/>
                  <a:pt x="342902" y="305653"/>
                  <a:pt x="433809" y="248470"/>
                </a:cubicBezTo>
                <a:cubicBezTo>
                  <a:pt x="524715" y="191287"/>
                  <a:pt x="696264" y="78388"/>
                  <a:pt x="856083" y="37333"/>
                </a:cubicBezTo>
                <a:cubicBezTo>
                  <a:pt x="975948" y="6542"/>
                  <a:pt x="1137874" y="-331"/>
                  <a:pt x="1271347" y="13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0"/>
          </p:nvPr>
        </p:nvSpPr>
        <p:spPr>
          <a:xfrm>
            <a:off x="7798658" y="3625850"/>
            <a:ext cx="2436685" cy="2413001"/>
          </a:xfrm>
          <a:custGeom>
            <a:avLst/>
            <a:gdLst>
              <a:gd name="connsiteX0" fmla="*/ 1271347 w 2436685"/>
              <a:gd name="connsiteY0" fmla="*/ 13 h 2413001"/>
              <a:gd name="connsiteX1" fmla="*/ 1392723 w 2436685"/>
              <a:gd name="connsiteY1" fmla="*/ 2144 h 2413001"/>
              <a:gd name="connsiteX2" fmla="*/ 1709429 w 2436685"/>
              <a:gd name="connsiteY2" fmla="*/ 63725 h 2413001"/>
              <a:gd name="connsiteX3" fmla="*/ 2034933 w 2436685"/>
              <a:gd name="connsiteY3" fmla="*/ 266065 h 2413001"/>
              <a:gd name="connsiteX4" fmla="*/ 2228475 w 2436685"/>
              <a:gd name="connsiteY4" fmla="*/ 529987 h 2413001"/>
              <a:gd name="connsiteX5" fmla="*/ 2422017 w 2436685"/>
              <a:gd name="connsiteY5" fmla="*/ 917072 h 2413001"/>
              <a:gd name="connsiteX6" fmla="*/ 2422017 w 2436685"/>
              <a:gd name="connsiteY6" fmla="*/ 1427320 h 2413001"/>
              <a:gd name="connsiteX7" fmla="*/ 2413220 w 2436685"/>
              <a:gd name="connsiteY7" fmla="*/ 1744026 h 2413001"/>
              <a:gd name="connsiteX8" fmla="*/ 2210880 w 2436685"/>
              <a:gd name="connsiteY8" fmla="*/ 1990353 h 2413001"/>
              <a:gd name="connsiteX9" fmla="*/ 1938161 w 2436685"/>
              <a:gd name="connsiteY9" fmla="*/ 2245477 h 2413001"/>
              <a:gd name="connsiteX10" fmla="*/ 1331142 w 2436685"/>
              <a:gd name="connsiteY10" fmla="*/ 2403830 h 2413001"/>
              <a:gd name="connsiteX11" fmla="*/ 697730 w 2436685"/>
              <a:gd name="connsiteY11" fmla="*/ 2359843 h 2413001"/>
              <a:gd name="connsiteX12" fmla="*/ 389821 w 2436685"/>
              <a:gd name="connsiteY12" fmla="*/ 2078327 h 2413001"/>
              <a:gd name="connsiteX13" fmla="*/ 196279 w 2436685"/>
              <a:gd name="connsiteY13" fmla="*/ 1805608 h 2413001"/>
              <a:gd name="connsiteX14" fmla="*/ 11534 w 2436685"/>
              <a:gd name="connsiteY14" fmla="*/ 1409726 h 2413001"/>
              <a:gd name="connsiteX15" fmla="*/ 29129 w 2436685"/>
              <a:gd name="connsiteY15" fmla="*/ 943464 h 2413001"/>
              <a:gd name="connsiteX16" fmla="*/ 108305 w 2436685"/>
              <a:gd name="connsiteY16" fmla="*/ 573974 h 2413001"/>
              <a:gd name="connsiteX17" fmla="*/ 310645 w 2436685"/>
              <a:gd name="connsiteY17" fmla="*/ 380431 h 2413001"/>
              <a:gd name="connsiteX18" fmla="*/ 433808 w 2436685"/>
              <a:gd name="connsiteY18" fmla="*/ 248471 h 2413001"/>
              <a:gd name="connsiteX19" fmla="*/ 856083 w 2436685"/>
              <a:gd name="connsiteY19" fmla="*/ 37333 h 2413001"/>
              <a:gd name="connsiteX20" fmla="*/ 1271347 w 2436685"/>
              <a:gd name="connsiteY20" fmla="*/ 13 h 2413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436685" h="2413001">
                <a:moveTo>
                  <a:pt x="1271347" y="13"/>
                </a:moveTo>
                <a:cubicBezTo>
                  <a:pt x="1315838" y="128"/>
                  <a:pt x="1357167" y="1044"/>
                  <a:pt x="1392723" y="2144"/>
                </a:cubicBezTo>
                <a:cubicBezTo>
                  <a:pt x="1534948" y="6542"/>
                  <a:pt x="1602394" y="19738"/>
                  <a:pt x="1709429" y="63725"/>
                </a:cubicBezTo>
                <a:cubicBezTo>
                  <a:pt x="1816464" y="107712"/>
                  <a:pt x="1948425" y="188355"/>
                  <a:pt x="2034933" y="266065"/>
                </a:cubicBezTo>
                <a:cubicBezTo>
                  <a:pt x="2121440" y="343775"/>
                  <a:pt x="2163961" y="421486"/>
                  <a:pt x="2228475" y="529987"/>
                </a:cubicBezTo>
                <a:cubicBezTo>
                  <a:pt x="2292989" y="638488"/>
                  <a:pt x="2389760" y="767516"/>
                  <a:pt x="2422017" y="917072"/>
                </a:cubicBezTo>
                <a:cubicBezTo>
                  <a:pt x="2454275" y="1066628"/>
                  <a:pt x="2423484" y="1289494"/>
                  <a:pt x="2422017" y="1427320"/>
                </a:cubicBezTo>
                <a:cubicBezTo>
                  <a:pt x="2420551" y="1565146"/>
                  <a:pt x="2448410" y="1650187"/>
                  <a:pt x="2413220" y="1744026"/>
                </a:cubicBezTo>
                <a:cubicBezTo>
                  <a:pt x="2378031" y="1837865"/>
                  <a:pt x="2290057" y="1906778"/>
                  <a:pt x="2210880" y="1990353"/>
                </a:cubicBezTo>
                <a:cubicBezTo>
                  <a:pt x="2131704" y="2073928"/>
                  <a:pt x="2084785" y="2176565"/>
                  <a:pt x="1938161" y="2245477"/>
                </a:cubicBezTo>
                <a:cubicBezTo>
                  <a:pt x="1791538" y="2314390"/>
                  <a:pt x="1537880" y="2384769"/>
                  <a:pt x="1331142" y="2403830"/>
                </a:cubicBezTo>
                <a:cubicBezTo>
                  <a:pt x="1124403" y="2422892"/>
                  <a:pt x="854616" y="2414094"/>
                  <a:pt x="697730" y="2359843"/>
                </a:cubicBezTo>
                <a:cubicBezTo>
                  <a:pt x="540843" y="2305593"/>
                  <a:pt x="473397" y="2170700"/>
                  <a:pt x="389821" y="2078327"/>
                </a:cubicBezTo>
                <a:cubicBezTo>
                  <a:pt x="306246" y="1985955"/>
                  <a:pt x="259327" y="1917042"/>
                  <a:pt x="196279" y="1805608"/>
                </a:cubicBezTo>
                <a:cubicBezTo>
                  <a:pt x="133231" y="1694174"/>
                  <a:pt x="39392" y="1553416"/>
                  <a:pt x="11534" y="1409726"/>
                </a:cubicBezTo>
                <a:cubicBezTo>
                  <a:pt x="-16325" y="1266035"/>
                  <a:pt x="13000" y="1082756"/>
                  <a:pt x="29129" y="943464"/>
                </a:cubicBezTo>
                <a:cubicBezTo>
                  <a:pt x="45257" y="804172"/>
                  <a:pt x="61386" y="667813"/>
                  <a:pt x="108305" y="573974"/>
                </a:cubicBezTo>
                <a:cubicBezTo>
                  <a:pt x="155224" y="480135"/>
                  <a:pt x="260793" y="431749"/>
                  <a:pt x="310645" y="380431"/>
                </a:cubicBezTo>
                <a:cubicBezTo>
                  <a:pt x="360497" y="329113"/>
                  <a:pt x="342902" y="305654"/>
                  <a:pt x="433808" y="248471"/>
                </a:cubicBezTo>
                <a:cubicBezTo>
                  <a:pt x="524714" y="191288"/>
                  <a:pt x="696263" y="78388"/>
                  <a:pt x="856083" y="37333"/>
                </a:cubicBezTo>
                <a:cubicBezTo>
                  <a:pt x="975947" y="6542"/>
                  <a:pt x="1137874" y="-331"/>
                  <a:pt x="1271347" y="13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1931257" y="3625850"/>
            <a:ext cx="2436686" cy="2413001"/>
          </a:xfrm>
          <a:custGeom>
            <a:avLst/>
            <a:gdLst>
              <a:gd name="connsiteX0" fmla="*/ 1271347 w 2436686"/>
              <a:gd name="connsiteY0" fmla="*/ 13 h 2413001"/>
              <a:gd name="connsiteX1" fmla="*/ 1392724 w 2436686"/>
              <a:gd name="connsiteY1" fmla="*/ 2144 h 2413001"/>
              <a:gd name="connsiteX2" fmla="*/ 1709430 w 2436686"/>
              <a:gd name="connsiteY2" fmla="*/ 63725 h 2413001"/>
              <a:gd name="connsiteX3" fmla="*/ 2034933 w 2436686"/>
              <a:gd name="connsiteY3" fmla="*/ 266065 h 2413001"/>
              <a:gd name="connsiteX4" fmla="*/ 2228475 w 2436686"/>
              <a:gd name="connsiteY4" fmla="*/ 529987 h 2413001"/>
              <a:gd name="connsiteX5" fmla="*/ 2422018 w 2436686"/>
              <a:gd name="connsiteY5" fmla="*/ 917072 h 2413001"/>
              <a:gd name="connsiteX6" fmla="*/ 2422018 w 2436686"/>
              <a:gd name="connsiteY6" fmla="*/ 1427320 h 2413001"/>
              <a:gd name="connsiteX7" fmla="*/ 2413220 w 2436686"/>
              <a:gd name="connsiteY7" fmla="*/ 1744026 h 2413001"/>
              <a:gd name="connsiteX8" fmla="*/ 2210881 w 2436686"/>
              <a:gd name="connsiteY8" fmla="*/ 1990353 h 2413001"/>
              <a:gd name="connsiteX9" fmla="*/ 1938162 w 2436686"/>
              <a:gd name="connsiteY9" fmla="*/ 2245477 h 2413001"/>
              <a:gd name="connsiteX10" fmla="*/ 1331142 w 2436686"/>
              <a:gd name="connsiteY10" fmla="*/ 2403830 h 2413001"/>
              <a:gd name="connsiteX11" fmla="*/ 697730 w 2436686"/>
              <a:gd name="connsiteY11" fmla="*/ 2359843 h 2413001"/>
              <a:gd name="connsiteX12" fmla="*/ 389822 w 2436686"/>
              <a:gd name="connsiteY12" fmla="*/ 2078327 h 2413001"/>
              <a:gd name="connsiteX13" fmla="*/ 196279 w 2436686"/>
              <a:gd name="connsiteY13" fmla="*/ 1805608 h 2413001"/>
              <a:gd name="connsiteX14" fmla="*/ 11534 w 2436686"/>
              <a:gd name="connsiteY14" fmla="*/ 1409726 h 2413001"/>
              <a:gd name="connsiteX15" fmla="*/ 29129 w 2436686"/>
              <a:gd name="connsiteY15" fmla="*/ 943464 h 2413001"/>
              <a:gd name="connsiteX16" fmla="*/ 108305 w 2436686"/>
              <a:gd name="connsiteY16" fmla="*/ 573974 h 2413001"/>
              <a:gd name="connsiteX17" fmla="*/ 310645 w 2436686"/>
              <a:gd name="connsiteY17" fmla="*/ 380431 h 2413001"/>
              <a:gd name="connsiteX18" fmla="*/ 433809 w 2436686"/>
              <a:gd name="connsiteY18" fmla="*/ 248471 h 2413001"/>
              <a:gd name="connsiteX19" fmla="*/ 856083 w 2436686"/>
              <a:gd name="connsiteY19" fmla="*/ 37333 h 2413001"/>
              <a:gd name="connsiteX20" fmla="*/ 1271347 w 2436686"/>
              <a:gd name="connsiteY20" fmla="*/ 13 h 2413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436686" h="2413001">
                <a:moveTo>
                  <a:pt x="1271347" y="13"/>
                </a:moveTo>
                <a:cubicBezTo>
                  <a:pt x="1315838" y="128"/>
                  <a:pt x="1357168" y="1044"/>
                  <a:pt x="1392724" y="2144"/>
                </a:cubicBezTo>
                <a:cubicBezTo>
                  <a:pt x="1534948" y="6542"/>
                  <a:pt x="1602394" y="19738"/>
                  <a:pt x="1709430" y="63725"/>
                </a:cubicBezTo>
                <a:cubicBezTo>
                  <a:pt x="1816465" y="107712"/>
                  <a:pt x="1948425" y="188355"/>
                  <a:pt x="2034933" y="266065"/>
                </a:cubicBezTo>
                <a:cubicBezTo>
                  <a:pt x="2121440" y="343775"/>
                  <a:pt x="2163962" y="421486"/>
                  <a:pt x="2228475" y="529987"/>
                </a:cubicBezTo>
                <a:cubicBezTo>
                  <a:pt x="2292989" y="638488"/>
                  <a:pt x="2389760" y="767516"/>
                  <a:pt x="2422018" y="917072"/>
                </a:cubicBezTo>
                <a:cubicBezTo>
                  <a:pt x="2454275" y="1066628"/>
                  <a:pt x="2423485" y="1289494"/>
                  <a:pt x="2422018" y="1427320"/>
                </a:cubicBezTo>
                <a:cubicBezTo>
                  <a:pt x="2420551" y="1565146"/>
                  <a:pt x="2448410" y="1650187"/>
                  <a:pt x="2413220" y="1744026"/>
                </a:cubicBezTo>
                <a:cubicBezTo>
                  <a:pt x="2378031" y="1837865"/>
                  <a:pt x="2290057" y="1906778"/>
                  <a:pt x="2210881" y="1990353"/>
                </a:cubicBezTo>
                <a:cubicBezTo>
                  <a:pt x="2131704" y="2073928"/>
                  <a:pt x="2084785" y="2176565"/>
                  <a:pt x="1938162" y="2245477"/>
                </a:cubicBezTo>
                <a:cubicBezTo>
                  <a:pt x="1791538" y="2314390"/>
                  <a:pt x="1537881" y="2384769"/>
                  <a:pt x="1331142" y="2403830"/>
                </a:cubicBezTo>
                <a:cubicBezTo>
                  <a:pt x="1124403" y="2422892"/>
                  <a:pt x="854617" y="2414094"/>
                  <a:pt x="697730" y="2359843"/>
                </a:cubicBezTo>
                <a:cubicBezTo>
                  <a:pt x="540844" y="2305593"/>
                  <a:pt x="473397" y="2170700"/>
                  <a:pt x="389822" y="2078327"/>
                </a:cubicBezTo>
                <a:cubicBezTo>
                  <a:pt x="306246" y="1985955"/>
                  <a:pt x="259327" y="1917042"/>
                  <a:pt x="196279" y="1805608"/>
                </a:cubicBezTo>
                <a:cubicBezTo>
                  <a:pt x="133231" y="1694174"/>
                  <a:pt x="39393" y="1553416"/>
                  <a:pt x="11534" y="1409726"/>
                </a:cubicBezTo>
                <a:cubicBezTo>
                  <a:pt x="-16325" y="1266035"/>
                  <a:pt x="13000" y="1082756"/>
                  <a:pt x="29129" y="943464"/>
                </a:cubicBezTo>
                <a:cubicBezTo>
                  <a:pt x="45257" y="804172"/>
                  <a:pt x="61386" y="667813"/>
                  <a:pt x="108305" y="573974"/>
                </a:cubicBezTo>
                <a:cubicBezTo>
                  <a:pt x="155224" y="480135"/>
                  <a:pt x="260793" y="431749"/>
                  <a:pt x="310645" y="380431"/>
                </a:cubicBezTo>
                <a:cubicBezTo>
                  <a:pt x="360497" y="329113"/>
                  <a:pt x="342902" y="305654"/>
                  <a:pt x="433809" y="248471"/>
                </a:cubicBezTo>
                <a:cubicBezTo>
                  <a:pt x="524715" y="191288"/>
                  <a:pt x="696264" y="78388"/>
                  <a:pt x="856083" y="37333"/>
                </a:cubicBezTo>
                <a:cubicBezTo>
                  <a:pt x="975948" y="6542"/>
                  <a:pt x="1137874" y="-331"/>
                  <a:pt x="1271347" y="13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2"/>
          </p:nvPr>
        </p:nvSpPr>
        <p:spPr>
          <a:xfrm>
            <a:off x="7798657" y="539750"/>
            <a:ext cx="2436685" cy="2413001"/>
          </a:xfrm>
          <a:custGeom>
            <a:avLst/>
            <a:gdLst>
              <a:gd name="connsiteX0" fmla="*/ 1271347 w 2436685"/>
              <a:gd name="connsiteY0" fmla="*/ 13 h 2413001"/>
              <a:gd name="connsiteX1" fmla="*/ 1392723 w 2436685"/>
              <a:gd name="connsiteY1" fmla="*/ 2144 h 2413001"/>
              <a:gd name="connsiteX2" fmla="*/ 1709429 w 2436685"/>
              <a:gd name="connsiteY2" fmla="*/ 63725 h 2413001"/>
              <a:gd name="connsiteX3" fmla="*/ 2034933 w 2436685"/>
              <a:gd name="connsiteY3" fmla="*/ 266065 h 2413001"/>
              <a:gd name="connsiteX4" fmla="*/ 2228475 w 2436685"/>
              <a:gd name="connsiteY4" fmla="*/ 529987 h 2413001"/>
              <a:gd name="connsiteX5" fmla="*/ 2422018 w 2436685"/>
              <a:gd name="connsiteY5" fmla="*/ 917072 h 2413001"/>
              <a:gd name="connsiteX6" fmla="*/ 2422018 w 2436685"/>
              <a:gd name="connsiteY6" fmla="*/ 1427320 h 2413001"/>
              <a:gd name="connsiteX7" fmla="*/ 2413220 w 2436685"/>
              <a:gd name="connsiteY7" fmla="*/ 1744027 h 2413001"/>
              <a:gd name="connsiteX8" fmla="*/ 2210880 w 2436685"/>
              <a:gd name="connsiteY8" fmla="*/ 1990353 h 2413001"/>
              <a:gd name="connsiteX9" fmla="*/ 1938161 w 2436685"/>
              <a:gd name="connsiteY9" fmla="*/ 2245478 h 2413001"/>
              <a:gd name="connsiteX10" fmla="*/ 1331142 w 2436685"/>
              <a:gd name="connsiteY10" fmla="*/ 2403830 h 2413001"/>
              <a:gd name="connsiteX11" fmla="*/ 697730 w 2436685"/>
              <a:gd name="connsiteY11" fmla="*/ 2359843 h 2413001"/>
              <a:gd name="connsiteX12" fmla="*/ 389821 w 2436685"/>
              <a:gd name="connsiteY12" fmla="*/ 2078327 h 2413001"/>
              <a:gd name="connsiteX13" fmla="*/ 196279 w 2436685"/>
              <a:gd name="connsiteY13" fmla="*/ 1805608 h 2413001"/>
              <a:gd name="connsiteX14" fmla="*/ 11534 w 2436685"/>
              <a:gd name="connsiteY14" fmla="*/ 1409726 h 2413001"/>
              <a:gd name="connsiteX15" fmla="*/ 29129 w 2436685"/>
              <a:gd name="connsiteY15" fmla="*/ 943464 h 2413001"/>
              <a:gd name="connsiteX16" fmla="*/ 108305 w 2436685"/>
              <a:gd name="connsiteY16" fmla="*/ 573974 h 2413001"/>
              <a:gd name="connsiteX17" fmla="*/ 310645 w 2436685"/>
              <a:gd name="connsiteY17" fmla="*/ 380431 h 2413001"/>
              <a:gd name="connsiteX18" fmla="*/ 433808 w 2436685"/>
              <a:gd name="connsiteY18" fmla="*/ 248470 h 2413001"/>
              <a:gd name="connsiteX19" fmla="*/ 856083 w 2436685"/>
              <a:gd name="connsiteY19" fmla="*/ 37333 h 2413001"/>
              <a:gd name="connsiteX20" fmla="*/ 1271347 w 2436685"/>
              <a:gd name="connsiteY20" fmla="*/ 13 h 2413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436685" h="2413001">
                <a:moveTo>
                  <a:pt x="1271347" y="13"/>
                </a:moveTo>
                <a:cubicBezTo>
                  <a:pt x="1315838" y="128"/>
                  <a:pt x="1357167" y="1044"/>
                  <a:pt x="1392723" y="2144"/>
                </a:cubicBezTo>
                <a:cubicBezTo>
                  <a:pt x="1534948" y="6542"/>
                  <a:pt x="1602394" y="19738"/>
                  <a:pt x="1709429" y="63725"/>
                </a:cubicBezTo>
                <a:cubicBezTo>
                  <a:pt x="1816464" y="107712"/>
                  <a:pt x="1948425" y="188355"/>
                  <a:pt x="2034933" y="266065"/>
                </a:cubicBezTo>
                <a:cubicBezTo>
                  <a:pt x="2121440" y="343775"/>
                  <a:pt x="2163961" y="421486"/>
                  <a:pt x="2228475" y="529987"/>
                </a:cubicBezTo>
                <a:cubicBezTo>
                  <a:pt x="2292989" y="638488"/>
                  <a:pt x="2389760" y="767516"/>
                  <a:pt x="2422018" y="917072"/>
                </a:cubicBezTo>
                <a:cubicBezTo>
                  <a:pt x="2454275" y="1066628"/>
                  <a:pt x="2423484" y="1289494"/>
                  <a:pt x="2422018" y="1427320"/>
                </a:cubicBezTo>
                <a:cubicBezTo>
                  <a:pt x="2420551" y="1565146"/>
                  <a:pt x="2448410" y="1650187"/>
                  <a:pt x="2413220" y="1744027"/>
                </a:cubicBezTo>
                <a:cubicBezTo>
                  <a:pt x="2378031" y="1837865"/>
                  <a:pt x="2290057" y="1906778"/>
                  <a:pt x="2210880" y="1990353"/>
                </a:cubicBezTo>
                <a:cubicBezTo>
                  <a:pt x="2131704" y="2073928"/>
                  <a:pt x="2084785" y="2176565"/>
                  <a:pt x="1938161" y="2245478"/>
                </a:cubicBezTo>
                <a:cubicBezTo>
                  <a:pt x="1791538" y="2314390"/>
                  <a:pt x="1537880" y="2384769"/>
                  <a:pt x="1331142" y="2403830"/>
                </a:cubicBezTo>
                <a:cubicBezTo>
                  <a:pt x="1124403" y="2422892"/>
                  <a:pt x="854616" y="2414094"/>
                  <a:pt x="697730" y="2359843"/>
                </a:cubicBezTo>
                <a:cubicBezTo>
                  <a:pt x="540843" y="2305593"/>
                  <a:pt x="473397" y="2170700"/>
                  <a:pt x="389821" y="2078327"/>
                </a:cubicBezTo>
                <a:cubicBezTo>
                  <a:pt x="306246" y="1985955"/>
                  <a:pt x="259327" y="1917042"/>
                  <a:pt x="196279" y="1805608"/>
                </a:cubicBezTo>
                <a:cubicBezTo>
                  <a:pt x="133231" y="1694174"/>
                  <a:pt x="39392" y="1553416"/>
                  <a:pt x="11534" y="1409726"/>
                </a:cubicBezTo>
                <a:cubicBezTo>
                  <a:pt x="-16325" y="1266035"/>
                  <a:pt x="13000" y="1082756"/>
                  <a:pt x="29129" y="943464"/>
                </a:cubicBezTo>
                <a:cubicBezTo>
                  <a:pt x="45257" y="804172"/>
                  <a:pt x="61386" y="667813"/>
                  <a:pt x="108305" y="573974"/>
                </a:cubicBezTo>
                <a:cubicBezTo>
                  <a:pt x="155224" y="480135"/>
                  <a:pt x="260793" y="431749"/>
                  <a:pt x="310645" y="380431"/>
                </a:cubicBezTo>
                <a:cubicBezTo>
                  <a:pt x="360497" y="329114"/>
                  <a:pt x="342902" y="305653"/>
                  <a:pt x="433808" y="248470"/>
                </a:cubicBezTo>
                <a:cubicBezTo>
                  <a:pt x="524714" y="191287"/>
                  <a:pt x="696263" y="78388"/>
                  <a:pt x="856083" y="37333"/>
                </a:cubicBezTo>
                <a:cubicBezTo>
                  <a:pt x="975947" y="6542"/>
                  <a:pt x="1137874" y="-331"/>
                  <a:pt x="1271347" y="13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49569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654833" y="3789362"/>
            <a:ext cx="3404751" cy="2120962"/>
          </a:xfrm>
          <a:custGeom>
            <a:avLst/>
            <a:gdLst>
              <a:gd name="connsiteX0" fmla="*/ 1453064 w 3404751"/>
              <a:gd name="connsiteY0" fmla="*/ 159 h 2120962"/>
              <a:gd name="connsiteX1" fmla="*/ 1878577 w 3404751"/>
              <a:gd name="connsiteY1" fmla="*/ 65272 h 2120962"/>
              <a:gd name="connsiteX2" fmla="*/ 2407873 w 3404751"/>
              <a:gd name="connsiteY2" fmla="*/ 28065 h 2120962"/>
              <a:gd name="connsiteX3" fmla="*/ 2864520 w 3404751"/>
              <a:gd name="connsiteY3" fmla="*/ 18763 h 2120962"/>
              <a:gd name="connsiteX4" fmla="*/ 3144736 w 3404751"/>
              <a:gd name="connsiteY4" fmla="*/ 74573 h 2120962"/>
              <a:gd name="connsiteX5" fmla="*/ 3352303 w 3404751"/>
              <a:gd name="connsiteY5" fmla="*/ 242005 h 2120962"/>
              <a:gd name="connsiteX6" fmla="*/ 3404195 w 3404751"/>
              <a:gd name="connsiteY6" fmla="*/ 669887 h 2120962"/>
              <a:gd name="connsiteX7" fmla="*/ 3331546 w 3404751"/>
              <a:gd name="connsiteY7" fmla="*/ 986147 h 2120962"/>
              <a:gd name="connsiteX8" fmla="*/ 3362681 w 3404751"/>
              <a:gd name="connsiteY8" fmla="*/ 1590761 h 2120962"/>
              <a:gd name="connsiteX9" fmla="*/ 3269276 w 3404751"/>
              <a:gd name="connsiteY9" fmla="*/ 1981436 h 2120962"/>
              <a:gd name="connsiteX10" fmla="*/ 2906034 w 3404751"/>
              <a:gd name="connsiteY10" fmla="*/ 2065152 h 2120962"/>
              <a:gd name="connsiteX11" fmla="*/ 2355981 w 3404751"/>
              <a:gd name="connsiteY11" fmla="*/ 2065152 h 2120962"/>
              <a:gd name="connsiteX12" fmla="*/ 1785171 w 3404751"/>
              <a:gd name="connsiteY12" fmla="*/ 2120962 h 2120962"/>
              <a:gd name="connsiteX13" fmla="*/ 1224740 w 3404751"/>
              <a:gd name="connsiteY13" fmla="*/ 2065152 h 2120962"/>
              <a:gd name="connsiteX14" fmla="*/ 456742 w 3404751"/>
              <a:gd name="connsiteY14" fmla="*/ 2093057 h 2120962"/>
              <a:gd name="connsiteX15" fmla="*/ 124635 w 3404751"/>
              <a:gd name="connsiteY15" fmla="*/ 2018643 h 2120962"/>
              <a:gd name="connsiteX16" fmla="*/ 41608 w 3404751"/>
              <a:gd name="connsiteY16" fmla="*/ 1748892 h 2120962"/>
              <a:gd name="connsiteX17" fmla="*/ 94 w 3404751"/>
              <a:gd name="connsiteY17" fmla="*/ 1404726 h 2120962"/>
              <a:gd name="connsiteX18" fmla="*/ 51986 w 3404751"/>
              <a:gd name="connsiteY18" fmla="*/ 967543 h 2120962"/>
              <a:gd name="connsiteX19" fmla="*/ 94 w 3404751"/>
              <a:gd name="connsiteY19" fmla="*/ 614076 h 2120962"/>
              <a:gd name="connsiteX20" fmla="*/ 62364 w 3404751"/>
              <a:gd name="connsiteY20" fmla="*/ 148988 h 2120962"/>
              <a:gd name="connsiteX21" fmla="*/ 373715 w 3404751"/>
              <a:gd name="connsiteY21" fmla="*/ 37366 h 2120962"/>
              <a:gd name="connsiteX22" fmla="*/ 965281 w 3404751"/>
              <a:gd name="connsiteY22" fmla="*/ 46668 h 2120962"/>
              <a:gd name="connsiteX23" fmla="*/ 1453064 w 3404751"/>
              <a:gd name="connsiteY23" fmla="*/ 159 h 212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404751" h="2120962">
                <a:moveTo>
                  <a:pt x="1453064" y="159"/>
                </a:moveTo>
                <a:cubicBezTo>
                  <a:pt x="1605280" y="3260"/>
                  <a:pt x="1719442" y="60621"/>
                  <a:pt x="1878577" y="65272"/>
                </a:cubicBezTo>
                <a:cubicBezTo>
                  <a:pt x="2037711" y="69923"/>
                  <a:pt x="2243549" y="35816"/>
                  <a:pt x="2407873" y="28065"/>
                </a:cubicBezTo>
                <a:cubicBezTo>
                  <a:pt x="2572196" y="20313"/>
                  <a:pt x="2741710" y="11012"/>
                  <a:pt x="2864520" y="18763"/>
                </a:cubicBezTo>
                <a:cubicBezTo>
                  <a:pt x="2987330" y="26514"/>
                  <a:pt x="3063439" y="37366"/>
                  <a:pt x="3144736" y="74573"/>
                </a:cubicBezTo>
                <a:cubicBezTo>
                  <a:pt x="3226033" y="111781"/>
                  <a:pt x="3309059" y="142786"/>
                  <a:pt x="3352303" y="242005"/>
                </a:cubicBezTo>
                <a:cubicBezTo>
                  <a:pt x="3395546" y="341224"/>
                  <a:pt x="3407654" y="545863"/>
                  <a:pt x="3404195" y="669887"/>
                </a:cubicBezTo>
                <a:cubicBezTo>
                  <a:pt x="3400735" y="793910"/>
                  <a:pt x="3338465" y="832668"/>
                  <a:pt x="3331546" y="986147"/>
                </a:cubicBezTo>
                <a:cubicBezTo>
                  <a:pt x="3324627" y="1139626"/>
                  <a:pt x="3373060" y="1424880"/>
                  <a:pt x="3362681" y="1590761"/>
                </a:cubicBezTo>
                <a:cubicBezTo>
                  <a:pt x="3352303" y="1756643"/>
                  <a:pt x="3345384" y="1902371"/>
                  <a:pt x="3269276" y="1981436"/>
                </a:cubicBezTo>
                <a:cubicBezTo>
                  <a:pt x="3193168" y="2060501"/>
                  <a:pt x="3058249" y="2051199"/>
                  <a:pt x="2906034" y="2065152"/>
                </a:cubicBezTo>
                <a:cubicBezTo>
                  <a:pt x="2753818" y="2079104"/>
                  <a:pt x="2542791" y="2055850"/>
                  <a:pt x="2355981" y="2065152"/>
                </a:cubicBezTo>
                <a:cubicBezTo>
                  <a:pt x="2169171" y="2074453"/>
                  <a:pt x="1973712" y="2120962"/>
                  <a:pt x="1785171" y="2120962"/>
                </a:cubicBezTo>
                <a:cubicBezTo>
                  <a:pt x="1596631" y="2120962"/>
                  <a:pt x="1446145" y="2069802"/>
                  <a:pt x="1224740" y="2065152"/>
                </a:cubicBezTo>
                <a:cubicBezTo>
                  <a:pt x="1003336" y="2060501"/>
                  <a:pt x="640093" y="2100808"/>
                  <a:pt x="456742" y="2093057"/>
                </a:cubicBezTo>
                <a:cubicBezTo>
                  <a:pt x="273391" y="2085306"/>
                  <a:pt x="193824" y="2076004"/>
                  <a:pt x="124635" y="2018643"/>
                </a:cubicBezTo>
                <a:cubicBezTo>
                  <a:pt x="55445" y="1961282"/>
                  <a:pt x="62364" y="1851211"/>
                  <a:pt x="41608" y="1748892"/>
                </a:cubicBezTo>
                <a:cubicBezTo>
                  <a:pt x="20851" y="1646572"/>
                  <a:pt x="-1636" y="1534951"/>
                  <a:pt x="94" y="1404726"/>
                </a:cubicBezTo>
                <a:cubicBezTo>
                  <a:pt x="1824" y="1274501"/>
                  <a:pt x="51986" y="1099318"/>
                  <a:pt x="51986" y="967543"/>
                </a:cubicBezTo>
                <a:cubicBezTo>
                  <a:pt x="51986" y="835768"/>
                  <a:pt x="94" y="745851"/>
                  <a:pt x="94" y="614076"/>
                </a:cubicBezTo>
                <a:cubicBezTo>
                  <a:pt x="94" y="482301"/>
                  <a:pt x="94" y="245106"/>
                  <a:pt x="62364" y="148988"/>
                </a:cubicBezTo>
                <a:cubicBezTo>
                  <a:pt x="124635" y="52870"/>
                  <a:pt x="223229" y="54419"/>
                  <a:pt x="373715" y="37366"/>
                </a:cubicBezTo>
                <a:cubicBezTo>
                  <a:pt x="524201" y="20313"/>
                  <a:pt x="785390" y="52870"/>
                  <a:pt x="965281" y="46668"/>
                </a:cubicBezTo>
                <a:cubicBezTo>
                  <a:pt x="1145173" y="40467"/>
                  <a:pt x="1300848" y="-2941"/>
                  <a:pt x="1453064" y="15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  <p:sp>
        <p:nvSpPr>
          <p:cNvPr id="7" name="图片占位符 6"/>
          <p:cNvSpPr>
            <a:spLocks noGrp="1"/>
          </p:cNvSpPr>
          <p:nvPr>
            <p:ph type="pic" sz="quarter" idx="11"/>
          </p:nvPr>
        </p:nvSpPr>
        <p:spPr>
          <a:xfrm>
            <a:off x="5288874" y="1668401"/>
            <a:ext cx="3404750" cy="2120962"/>
          </a:xfrm>
          <a:custGeom>
            <a:avLst/>
            <a:gdLst>
              <a:gd name="connsiteX0" fmla="*/ 1453064 w 3404750"/>
              <a:gd name="connsiteY0" fmla="*/ 159 h 2120962"/>
              <a:gd name="connsiteX1" fmla="*/ 1878577 w 3404750"/>
              <a:gd name="connsiteY1" fmla="*/ 65272 h 2120962"/>
              <a:gd name="connsiteX2" fmla="*/ 2407873 w 3404750"/>
              <a:gd name="connsiteY2" fmla="*/ 28065 h 2120962"/>
              <a:gd name="connsiteX3" fmla="*/ 2864520 w 3404750"/>
              <a:gd name="connsiteY3" fmla="*/ 18763 h 2120962"/>
              <a:gd name="connsiteX4" fmla="*/ 3144736 w 3404750"/>
              <a:gd name="connsiteY4" fmla="*/ 74574 h 2120962"/>
              <a:gd name="connsiteX5" fmla="*/ 3352303 w 3404750"/>
              <a:gd name="connsiteY5" fmla="*/ 242005 h 2120962"/>
              <a:gd name="connsiteX6" fmla="*/ 3404194 w 3404750"/>
              <a:gd name="connsiteY6" fmla="*/ 669887 h 2120962"/>
              <a:gd name="connsiteX7" fmla="*/ 3331546 w 3404750"/>
              <a:gd name="connsiteY7" fmla="*/ 986147 h 2120962"/>
              <a:gd name="connsiteX8" fmla="*/ 3362681 w 3404750"/>
              <a:gd name="connsiteY8" fmla="*/ 1590761 h 2120962"/>
              <a:gd name="connsiteX9" fmla="*/ 3269276 w 3404750"/>
              <a:gd name="connsiteY9" fmla="*/ 1981436 h 2120962"/>
              <a:gd name="connsiteX10" fmla="*/ 2906034 w 3404750"/>
              <a:gd name="connsiteY10" fmla="*/ 2065152 h 2120962"/>
              <a:gd name="connsiteX11" fmla="*/ 2355981 w 3404750"/>
              <a:gd name="connsiteY11" fmla="*/ 2065152 h 2120962"/>
              <a:gd name="connsiteX12" fmla="*/ 1785171 w 3404750"/>
              <a:gd name="connsiteY12" fmla="*/ 2120962 h 2120962"/>
              <a:gd name="connsiteX13" fmla="*/ 1224740 w 3404750"/>
              <a:gd name="connsiteY13" fmla="*/ 2065152 h 2120962"/>
              <a:gd name="connsiteX14" fmla="*/ 456742 w 3404750"/>
              <a:gd name="connsiteY14" fmla="*/ 2093057 h 2120962"/>
              <a:gd name="connsiteX15" fmla="*/ 124635 w 3404750"/>
              <a:gd name="connsiteY15" fmla="*/ 2018643 h 2120962"/>
              <a:gd name="connsiteX16" fmla="*/ 41608 w 3404750"/>
              <a:gd name="connsiteY16" fmla="*/ 1748892 h 2120962"/>
              <a:gd name="connsiteX17" fmla="*/ 94 w 3404750"/>
              <a:gd name="connsiteY17" fmla="*/ 1404726 h 2120962"/>
              <a:gd name="connsiteX18" fmla="*/ 51986 w 3404750"/>
              <a:gd name="connsiteY18" fmla="*/ 967543 h 2120962"/>
              <a:gd name="connsiteX19" fmla="*/ 94 w 3404750"/>
              <a:gd name="connsiteY19" fmla="*/ 614076 h 2120962"/>
              <a:gd name="connsiteX20" fmla="*/ 62365 w 3404750"/>
              <a:gd name="connsiteY20" fmla="*/ 148988 h 2120962"/>
              <a:gd name="connsiteX21" fmla="*/ 373715 w 3404750"/>
              <a:gd name="connsiteY21" fmla="*/ 37366 h 2120962"/>
              <a:gd name="connsiteX22" fmla="*/ 965281 w 3404750"/>
              <a:gd name="connsiteY22" fmla="*/ 46668 h 2120962"/>
              <a:gd name="connsiteX23" fmla="*/ 1453064 w 3404750"/>
              <a:gd name="connsiteY23" fmla="*/ 159 h 212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404750" h="2120962">
                <a:moveTo>
                  <a:pt x="1453064" y="159"/>
                </a:moveTo>
                <a:cubicBezTo>
                  <a:pt x="1605280" y="3260"/>
                  <a:pt x="1719442" y="60621"/>
                  <a:pt x="1878577" y="65272"/>
                </a:cubicBezTo>
                <a:cubicBezTo>
                  <a:pt x="2037711" y="69923"/>
                  <a:pt x="2243549" y="35816"/>
                  <a:pt x="2407873" y="28065"/>
                </a:cubicBezTo>
                <a:cubicBezTo>
                  <a:pt x="2572196" y="20313"/>
                  <a:pt x="2741710" y="11012"/>
                  <a:pt x="2864520" y="18763"/>
                </a:cubicBezTo>
                <a:cubicBezTo>
                  <a:pt x="2987330" y="26514"/>
                  <a:pt x="3063439" y="37366"/>
                  <a:pt x="3144736" y="74574"/>
                </a:cubicBezTo>
                <a:cubicBezTo>
                  <a:pt x="3226032" y="111781"/>
                  <a:pt x="3309059" y="142786"/>
                  <a:pt x="3352303" y="242005"/>
                </a:cubicBezTo>
                <a:cubicBezTo>
                  <a:pt x="3395546" y="341224"/>
                  <a:pt x="3407654" y="545863"/>
                  <a:pt x="3404194" y="669887"/>
                </a:cubicBezTo>
                <a:cubicBezTo>
                  <a:pt x="3400735" y="793910"/>
                  <a:pt x="3338465" y="832667"/>
                  <a:pt x="3331546" y="986147"/>
                </a:cubicBezTo>
                <a:cubicBezTo>
                  <a:pt x="3324627" y="1139626"/>
                  <a:pt x="3373060" y="1424880"/>
                  <a:pt x="3362681" y="1590761"/>
                </a:cubicBezTo>
                <a:cubicBezTo>
                  <a:pt x="3352303" y="1756643"/>
                  <a:pt x="3345384" y="1902371"/>
                  <a:pt x="3269276" y="1981436"/>
                </a:cubicBezTo>
                <a:cubicBezTo>
                  <a:pt x="3193168" y="2060501"/>
                  <a:pt x="3058249" y="2051199"/>
                  <a:pt x="2906034" y="2065152"/>
                </a:cubicBezTo>
                <a:cubicBezTo>
                  <a:pt x="2753818" y="2079104"/>
                  <a:pt x="2542791" y="2055850"/>
                  <a:pt x="2355981" y="2065152"/>
                </a:cubicBezTo>
                <a:cubicBezTo>
                  <a:pt x="2169170" y="2074453"/>
                  <a:pt x="1973712" y="2120962"/>
                  <a:pt x="1785171" y="2120962"/>
                </a:cubicBezTo>
                <a:cubicBezTo>
                  <a:pt x="1596631" y="2120962"/>
                  <a:pt x="1446145" y="2069802"/>
                  <a:pt x="1224740" y="2065152"/>
                </a:cubicBezTo>
                <a:cubicBezTo>
                  <a:pt x="1003336" y="2060501"/>
                  <a:pt x="640094" y="2100808"/>
                  <a:pt x="456742" y="2093057"/>
                </a:cubicBezTo>
                <a:cubicBezTo>
                  <a:pt x="273391" y="2085306"/>
                  <a:pt x="193824" y="2076004"/>
                  <a:pt x="124635" y="2018643"/>
                </a:cubicBezTo>
                <a:cubicBezTo>
                  <a:pt x="55445" y="1961282"/>
                  <a:pt x="62365" y="1851211"/>
                  <a:pt x="41608" y="1748892"/>
                </a:cubicBezTo>
                <a:cubicBezTo>
                  <a:pt x="20851" y="1646572"/>
                  <a:pt x="-1636" y="1534951"/>
                  <a:pt x="94" y="1404726"/>
                </a:cubicBezTo>
                <a:cubicBezTo>
                  <a:pt x="1824" y="1274501"/>
                  <a:pt x="51986" y="1099318"/>
                  <a:pt x="51986" y="967543"/>
                </a:cubicBezTo>
                <a:cubicBezTo>
                  <a:pt x="51986" y="835768"/>
                  <a:pt x="94" y="745851"/>
                  <a:pt x="94" y="614076"/>
                </a:cubicBezTo>
                <a:cubicBezTo>
                  <a:pt x="94" y="482301"/>
                  <a:pt x="94" y="245106"/>
                  <a:pt x="62365" y="148988"/>
                </a:cubicBezTo>
                <a:cubicBezTo>
                  <a:pt x="124635" y="52870"/>
                  <a:pt x="223229" y="54419"/>
                  <a:pt x="373715" y="37366"/>
                </a:cubicBezTo>
                <a:cubicBezTo>
                  <a:pt x="524201" y="20313"/>
                  <a:pt x="785390" y="52870"/>
                  <a:pt x="965281" y="46668"/>
                </a:cubicBezTo>
                <a:cubicBezTo>
                  <a:pt x="1145173" y="40467"/>
                  <a:pt x="1300848" y="-2941"/>
                  <a:pt x="1453064" y="159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8100">
            <a:solidFill>
              <a:srgbClr val="5EBAE7"/>
            </a:solidFill>
          </a:ln>
        </p:spPr>
        <p:txBody>
          <a:bodyPr wrap="square">
            <a:noAutofit/>
          </a:bodyPr>
          <a:lstStyle>
            <a:lvl1pPr>
              <a:defRPr lang="zh-CN" altLang="en-US"/>
            </a:lvl1pPr>
          </a:lstStyle>
          <a:p>
            <a:pPr lvl="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4540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6377989"/>
      </p:ext>
    </p:extLst>
  </p:cSld>
  <p:clrMapOvr>
    <a:masterClrMapping/>
  </p:clrMapOvr>
  <p:transition spd="slow" advTm="0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7411326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308381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矩形 4"/>
          <p:cNvSpPr/>
          <p:nvPr userDrawn="1"/>
        </p:nvSpPr>
        <p:spPr>
          <a:xfrm>
            <a:off x="8512494" y="6545425"/>
            <a:ext cx="96625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919815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1381990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0541345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Pine trees covered in snow">
            <a:extLst>
              <a:ext uri="{FF2B5EF4-FFF2-40B4-BE49-F238E27FC236}">
                <a16:creationId xmlns:a16="http://schemas.microsoft.com/office/drawing/2014/main" id="{45955824-5643-4361-9F61-797753CC6E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" y="0"/>
            <a:ext cx="12191997" cy="6858000"/>
          </a:xfrm>
          <a:prstGeom prst="rect">
            <a:avLst/>
          </a:prstGeom>
        </p:spPr>
      </p:pic>
      <p:grpSp>
        <p:nvGrpSpPr>
          <p:cNvPr id="30" name="组合 19">
            <a:extLst>
              <a:ext uri="{FF2B5EF4-FFF2-40B4-BE49-F238E27FC236}">
                <a16:creationId xmlns:a16="http://schemas.microsoft.com/office/drawing/2014/main" id="{994ACEEE-2715-4E42-B044-794694B408E0}"/>
              </a:ext>
            </a:extLst>
          </p:cNvPr>
          <p:cNvGrpSpPr/>
          <p:nvPr userDrawn="1"/>
        </p:nvGrpSpPr>
        <p:grpSpPr>
          <a:xfrm>
            <a:off x="0" y="3597437"/>
            <a:ext cx="12192000" cy="3260563"/>
            <a:chOff x="-23447" y="4479679"/>
            <a:chExt cx="12215448" cy="2387174"/>
          </a:xfrm>
        </p:grpSpPr>
        <p:pic>
          <p:nvPicPr>
            <p:cNvPr id="31" name="图片 21">
              <a:extLst>
                <a:ext uri="{FF2B5EF4-FFF2-40B4-BE49-F238E27FC236}">
                  <a16:creationId xmlns:a16="http://schemas.microsoft.com/office/drawing/2014/main" id="{0C1258DA-9F27-493A-848D-C0CB1BAF25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duotone>
                <a:srgbClr val="8BB6C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677" y="5216647"/>
              <a:ext cx="4063658" cy="1594462"/>
            </a:xfrm>
            <a:prstGeom prst="rect">
              <a:avLst/>
            </a:prstGeom>
          </p:spPr>
        </p:pic>
        <p:pic>
          <p:nvPicPr>
            <p:cNvPr id="32" name="图片 22">
              <a:extLst>
                <a:ext uri="{FF2B5EF4-FFF2-40B4-BE49-F238E27FC236}">
                  <a16:creationId xmlns:a16="http://schemas.microsoft.com/office/drawing/2014/main" id="{6D9AAF77-DB9F-4D14-AEDF-744CF04350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duotone>
                <a:srgbClr val="8BB6C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14" y="4971764"/>
              <a:ext cx="3311839" cy="1612130"/>
            </a:xfrm>
            <a:prstGeom prst="rect">
              <a:avLst/>
            </a:prstGeom>
          </p:spPr>
        </p:pic>
        <p:pic>
          <p:nvPicPr>
            <p:cNvPr id="33" name="图片 23">
              <a:extLst>
                <a:ext uri="{FF2B5EF4-FFF2-40B4-BE49-F238E27FC236}">
                  <a16:creationId xmlns:a16="http://schemas.microsoft.com/office/drawing/2014/main" id="{458497A5-075F-4BAA-B3CE-655DE19D9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duotone>
                <a:srgbClr val="8BB6C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" y="5796243"/>
              <a:ext cx="12192000" cy="1070610"/>
            </a:xfrm>
            <a:prstGeom prst="rect">
              <a:avLst/>
            </a:prstGeom>
          </p:spPr>
        </p:pic>
        <p:pic>
          <p:nvPicPr>
            <p:cNvPr id="34" name="图片 24">
              <a:extLst>
                <a:ext uri="{FF2B5EF4-FFF2-40B4-BE49-F238E27FC236}">
                  <a16:creationId xmlns:a16="http://schemas.microsoft.com/office/drawing/2014/main" id="{FACBA81E-F580-47A1-AEB4-17F4B23ED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rgbClr val="8BB6C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3447" y="4479679"/>
              <a:ext cx="12203723" cy="2383540"/>
            </a:xfrm>
            <a:prstGeom prst="rect">
              <a:avLst/>
            </a:prstGeom>
          </p:spPr>
        </p:pic>
      </p:grpSp>
      <p:pic>
        <p:nvPicPr>
          <p:cNvPr id="35" name="图片 18">
            <a:extLst>
              <a:ext uri="{FF2B5EF4-FFF2-40B4-BE49-F238E27FC236}">
                <a16:creationId xmlns:a16="http://schemas.microsoft.com/office/drawing/2014/main" id="{59143527-EFC6-4A90-949B-E5146A0A4B7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duotone>
              <a:srgbClr val="8BB6C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"/>
            <a:ext cx="5684108" cy="21907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AAB4C5D-6D66-431E-AAC1-37EC5FA7310F}"/>
              </a:ext>
            </a:extLst>
          </p:cNvPr>
          <p:cNvSpPr txBox="1"/>
          <p:nvPr userDrawn="1"/>
        </p:nvSpPr>
        <p:spPr>
          <a:xfrm>
            <a:off x="1" y="0"/>
            <a:ext cx="977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EduFive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5F9A45-4CE2-4785-A30F-8A7B1C9D687F}"/>
              </a:ext>
            </a:extLst>
          </p:cNvPr>
          <p:cNvSpPr txBox="1"/>
          <p:nvPr userDrawn="1"/>
        </p:nvSpPr>
        <p:spPr>
          <a:xfrm>
            <a:off x="11214101" y="6550223"/>
            <a:ext cx="977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4B4F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EduFive</a:t>
            </a:r>
          </a:p>
        </p:txBody>
      </p:sp>
    </p:spTree>
    <p:extLst>
      <p:ext uri="{BB962C8B-B14F-4D97-AF65-F5344CB8AC3E}">
        <p14:creationId xmlns:p14="http://schemas.microsoft.com/office/powerpoint/2010/main" val="2471416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19">
            <a:extLst>
              <a:ext uri="{FF2B5EF4-FFF2-40B4-BE49-F238E27FC236}">
                <a16:creationId xmlns:a16="http://schemas.microsoft.com/office/drawing/2014/main" id="{EC30AF16-F3EE-4449-929F-608BF081823C}"/>
              </a:ext>
            </a:extLst>
          </p:cNvPr>
          <p:cNvGrpSpPr/>
          <p:nvPr userDrawn="1"/>
        </p:nvGrpSpPr>
        <p:grpSpPr>
          <a:xfrm>
            <a:off x="0" y="3597437"/>
            <a:ext cx="12192000" cy="3260563"/>
            <a:chOff x="-23447" y="4479679"/>
            <a:chExt cx="12215448" cy="2387174"/>
          </a:xfrm>
        </p:grpSpPr>
        <p:pic>
          <p:nvPicPr>
            <p:cNvPr id="7" name="图片 21">
              <a:extLst>
                <a:ext uri="{FF2B5EF4-FFF2-40B4-BE49-F238E27FC236}">
                  <a16:creationId xmlns:a16="http://schemas.microsoft.com/office/drawing/2014/main" id="{FC7862B6-3781-4ACD-BCD4-E7F64AB4DC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677" y="5216647"/>
              <a:ext cx="4063658" cy="1594462"/>
            </a:xfrm>
            <a:prstGeom prst="rect">
              <a:avLst/>
            </a:prstGeom>
          </p:spPr>
        </p:pic>
        <p:pic>
          <p:nvPicPr>
            <p:cNvPr id="12" name="图片 22">
              <a:extLst>
                <a:ext uri="{FF2B5EF4-FFF2-40B4-BE49-F238E27FC236}">
                  <a16:creationId xmlns:a16="http://schemas.microsoft.com/office/drawing/2014/main" id="{12EBA747-4C8B-45AA-8E1B-1C8B5FF093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14" y="4971764"/>
              <a:ext cx="3311839" cy="1612130"/>
            </a:xfrm>
            <a:prstGeom prst="rect">
              <a:avLst/>
            </a:prstGeom>
          </p:spPr>
        </p:pic>
        <p:pic>
          <p:nvPicPr>
            <p:cNvPr id="13" name="图片 23">
              <a:extLst>
                <a:ext uri="{FF2B5EF4-FFF2-40B4-BE49-F238E27FC236}">
                  <a16:creationId xmlns:a16="http://schemas.microsoft.com/office/drawing/2014/main" id="{BA78A339-19F3-4943-81D3-CC1B5054DD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" y="5796243"/>
              <a:ext cx="12192000" cy="1070610"/>
            </a:xfrm>
            <a:prstGeom prst="rect">
              <a:avLst/>
            </a:prstGeom>
          </p:spPr>
        </p:pic>
        <p:pic>
          <p:nvPicPr>
            <p:cNvPr id="14" name="图片 24">
              <a:extLst>
                <a:ext uri="{FF2B5EF4-FFF2-40B4-BE49-F238E27FC236}">
                  <a16:creationId xmlns:a16="http://schemas.microsoft.com/office/drawing/2014/main" id="{2A08A555-4447-4530-9A09-152E2518F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3447" y="4479679"/>
              <a:ext cx="12203723" cy="2383540"/>
            </a:xfrm>
            <a:prstGeom prst="rect">
              <a:avLst/>
            </a:prstGeom>
          </p:spPr>
        </p:pic>
      </p:grpSp>
      <p:pic>
        <p:nvPicPr>
          <p:cNvPr id="15" name="图片 18">
            <a:extLst>
              <a:ext uri="{FF2B5EF4-FFF2-40B4-BE49-F238E27FC236}">
                <a16:creationId xmlns:a16="http://schemas.microsoft.com/office/drawing/2014/main" id="{642D6B79-C4EC-4468-858C-702BE021F9C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"/>
            <a:ext cx="5684108" cy="21907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75922A6-7FA6-4950-8343-A55E10EB4B7A}"/>
              </a:ext>
            </a:extLst>
          </p:cNvPr>
          <p:cNvSpPr txBox="1"/>
          <p:nvPr userDrawn="1"/>
        </p:nvSpPr>
        <p:spPr>
          <a:xfrm>
            <a:off x="1" y="0"/>
            <a:ext cx="977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EduFive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0FA002-F077-4B33-899D-E5397FB07808}"/>
              </a:ext>
            </a:extLst>
          </p:cNvPr>
          <p:cNvSpPr txBox="1"/>
          <p:nvPr userDrawn="1"/>
        </p:nvSpPr>
        <p:spPr>
          <a:xfrm>
            <a:off x="11214101" y="6550223"/>
            <a:ext cx="977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4B4F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EduFive</a:t>
            </a:r>
          </a:p>
        </p:txBody>
      </p:sp>
    </p:spTree>
    <p:extLst>
      <p:ext uri="{BB962C8B-B14F-4D97-AF65-F5344CB8AC3E}">
        <p14:creationId xmlns:p14="http://schemas.microsoft.com/office/powerpoint/2010/main" val="91953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/>
              <a:pPr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51503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>
            <a:extLst>
              <a:ext uri="{FF2B5EF4-FFF2-40B4-BE49-F238E27FC236}">
                <a16:creationId xmlns:a16="http://schemas.microsoft.com/office/drawing/2014/main" id="{4A9EE439-B4E8-47E9-9136-04CFD9BE67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-1171" y="2150"/>
            <a:ext cx="12194345" cy="6853701"/>
          </a:xfrm>
          <a:prstGeom prst="rect">
            <a:avLst/>
          </a:prstGeom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A00ACA40-9C88-457F-AEDD-7CE5B3556C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74" b="89938" l="1768" r="97712">
                        <a14:foregroundMark x1="8268" y1="14977" x2="8268" y2="14977"/>
                        <a14:foregroundMark x1="3328" y1="7878" x2="58814" y2="6942"/>
                        <a14:foregroundMark x1="58814" y1="6942" x2="91264" y2="6942"/>
                        <a14:foregroundMark x1="12741" y1="22387" x2="39366" y2="13495"/>
                        <a14:foregroundMark x1="5148" y1="29563" x2="10140" y2="21061"/>
                        <a14:foregroundMark x1="1976" y1="25117" x2="1976" y2="25117"/>
                        <a14:foregroundMark x1="1872" y1="3276" x2="14717" y2="2730"/>
                        <a14:foregroundMark x1="63235" y1="18253" x2="72595" y2="25663"/>
                        <a14:foregroundMark x1="93344" y1="12559" x2="91160" y2="21217"/>
                        <a14:foregroundMark x1="97088" y1="5460" x2="97712" y2="26833"/>
                        <a14:backgroundMark x1="8372" y1="50156" x2="13365" y2="47738"/>
                        <a14:backgroundMark x1="31981" y1="37910" x2="26469" y2="54758"/>
                        <a14:backgroundMark x1="16277" y1="38456" x2="10764" y2="39938"/>
                        <a14:backgroundMark x1="54602" y1="34789" x2="63027" y2="50546"/>
                        <a14:backgroundMark x1="89808" y1="41420" x2="94904" y2="57722"/>
                        <a14:backgroundMark x1="76443" y1="59984" x2="57566" y2="68487"/>
                        <a14:backgroundMark x1="57566" y1="68487" x2="57098" y2="68487"/>
                        <a14:backgroundMark x1="45554" y1="68721" x2="32501" y2="61856"/>
                        <a14:backgroundMark x1="46074" y1="43292" x2="52210" y2="64275"/>
                        <a14:backgroundMark x1="48882" y1="26287" x2="37910" y2="51794"/>
                        <a14:backgroundMark x1="83255" y1="40484" x2="84711" y2="41108"/>
                        <a14:backgroundMark x1="93968" y1="39392" x2="92720" y2="39392"/>
                      </a14:backgroundRemoval>
                    </a14:imgEffect>
                  </a14:imgLayer>
                </a14:imgProps>
              </a:ext>
            </a:extLst>
          </a:blip>
          <a:srcRect b="53978"/>
          <a:stretch/>
        </p:blipFill>
        <p:spPr>
          <a:xfrm flipV="1">
            <a:off x="1" y="1112717"/>
            <a:ext cx="12194345" cy="3154239"/>
          </a:xfrm>
          <a:prstGeom prst="rect">
            <a:avLst/>
          </a:prstGeom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D001FE57-F984-406F-89EF-9565C3BE29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74" b="89938" l="1768" r="97712">
                        <a14:foregroundMark x1="8268" y1="14977" x2="8268" y2="14977"/>
                        <a14:foregroundMark x1="3328" y1="7878" x2="58814" y2="6942"/>
                        <a14:foregroundMark x1="58814" y1="6942" x2="91264" y2="6942"/>
                        <a14:foregroundMark x1="12741" y1="22387" x2="39366" y2="13495"/>
                        <a14:foregroundMark x1="5148" y1="29563" x2="10140" y2="21061"/>
                        <a14:foregroundMark x1="1976" y1="25117" x2="1976" y2="25117"/>
                        <a14:foregroundMark x1="1872" y1="3276" x2="14717" y2="2730"/>
                        <a14:foregroundMark x1="63235" y1="18253" x2="72595" y2="25663"/>
                        <a14:foregroundMark x1="93344" y1="12559" x2="91160" y2="21217"/>
                        <a14:foregroundMark x1="97088" y1="5460" x2="97712" y2="26833"/>
                        <a14:backgroundMark x1="8372" y1="50156" x2="13365" y2="47738"/>
                        <a14:backgroundMark x1="31981" y1="37910" x2="26469" y2="54758"/>
                        <a14:backgroundMark x1="16277" y1="38456" x2="10764" y2="39938"/>
                        <a14:backgroundMark x1="54602" y1="34789" x2="63027" y2="50546"/>
                        <a14:backgroundMark x1="89808" y1="41420" x2="94904" y2="57722"/>
                        <a14:backgroundMark x1="76443" y1="59984" x2="57566" y2="68487"/>
                        <a14:backgroundMark x1="57566" y1="68487" x2="57098" y2="68487"/>
                        <a14:backgroundMark x1="45554" y1="68721" x2="32501" y2="61856"/>
                        <a14:backgroundMark x1="46074" y1="43292" x2="52210" y2="64275"/>
                        <a14:backgroundMark x1="48882" y1="26287" x2="37910" y2="51794"/>
                        <a14:backgroundMark x1="83255" y1="40484" x2="84711" y2="41108"/>
                        <a14:backgroundMark x1="93968" y1="39392" x2="92720" y2="39392"/>
                      </a14:backgroundRemoval>
                    </a14:imgEffect>
                  </a14:imgLayer>
                </a14:imgProps>
              </a:ext>
            </a:extLst>
          </a:blip>
          <a:srcRect b="53978"/>
          <a:stretch/>
        </p:blipFill>
        <p:spPr>
          <a:xfrm>
            <a:off x="-1171" y="1"/>
            <a:ext cx="12194345" cy="3154239"/>
          </a:xfrm>
          <a:prstGeom prst="rect">
            <a:avLst/>
          </a:prstGeom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4E027349-AC24-4F67-855E-D3BAD1EDC09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638801" y="221813"/>
            <a:ext cx="6400800" cy="3154239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F79F813C-4E64-4557-9B97-CDEE1E6029E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0" y="4299"/>
            <a:ext cx="12192000" cy="6853701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9407D68E-8B07-4B85-8FE0-C51C352B60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87421"/>
          <a:stretch/>
        </p:blipFill>
        <p:spPr>
          <a:xfrm flipV="1">
            <a:off x="1828801" y="6477000"/>
            <a:ext cx="7880193" cy="508000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02A8A351-6ED1-4EAF-B46B-B425D3C4490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-1148174" y="2364225"/>
            <a:ext cx="5212175" cy="4534903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C47B1BF8-7922-46CD-A1FC-68B3C4B22BB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6750206" y="3502489"/>
            <a:ext cx="7880193" cy="335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6653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A7D7870-00D8-4B3A-BD39-839B0B2CC2BB}"/>
              </a:ext>
            </a:extLst>
          </p:cNvPr>
          <p:cNvSpPr txBox="1"/>
          <p:nvPr userDrawn="1"/>
        </p:nvSpPr>
        <p:spPr>
          <a:xfrm>
            <a:off x="1" y="0"/>
            <a:ext cx="977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EduFive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032AA9-5C86-4D5F-9322-D5C854878E5C}"/>
              </a:ext>
            </a:extLst>
          </p:cNvPr>
          <p:cNvSpPr txBox="1"/>
          <p:nvPr userDrawn="1"/>
        </p:nvSpPr>
        <p:spPr>
          <a:xfrm>
            <a:off x="11214101" y="6550223"/>
            <a:ext cx="977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4B4F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EduFive</a:t>
            </a:r>
          </a:p>
        </p:txBody>
      </p:sp>
    </p:spTree>
    <p:extLst>
      <p:ext uri="{BB962C8B-B14F-4D97-AF65-F5344CB8AC3E}">
        <p14:creationId xmlns:p14="http://schemas.microsoft.com/office/powerpoint/2010/main" val="38844446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A7D7870-00D8-4B3A-BD39-839B0B2CC2BB}"/>
              </a:ext>
            </a:extLst>
          </p:cNvPr>
          <p:cNvSpPr txBox="1"/>
          <p:nvPr userDrawn="1"/>
        </p:nvSpPr>
        <p:spPr>
          <a:xfrm>
            <a:off x="1" y="0"/>
            <a:ext cx="977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EduFive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032AA9-5C86-4D5F-9322-D5C854878E5C}"/>
              </a:ext>
            </a:extLst>
          </p:cNvPr>
          <p:cNvSpPr txBox="1"/>
          <p:nvPr userDrawn="1"/>
        </p:nvSpPr>
        <p:spPr>
          <a:xfrm>
            <a:off x="11214101" y="6550223"/>
            <a:ext cx="977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4B4F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EduFive</a:t>
            </a:r>
          </a:p>
        </p:txBody>
      </p:sp>
    </p:spTree>
    <p:extLst>
      <p:ext uri="{BB962C8B-B14F-4D97-AF65-F5344CB8AC3E}">
        <p14:creationId xmlns:p14="http://schemas.microsoft.com/office/powerpoint/2010/main" val="47711111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A7D7870-00D8-4B3A-BD39-839B0B2CC2BB}"/>
              </a:ext>
            </a:extLst>
          </p:cNvPr>
          <p:cNvSpPr txBox="1"/>
          <p:nvPr userDrawn="1"/>
        </p:nvSpPr>
        <p:spPr>
          <a:xfrm>
            <a:off x="1" y="0"/>
            <a:ext cx="977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EduFive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032AA9-5C86-4D5F-9322-D5C854878E5C}"/>
              </a:ext>
            </a:extLst>
          </p:cNvPr>
          <p:cNvSpPr txBox="1"/>
          <p:nvPr userDrawn="1"/>
        </p:nvSpPr>
        <p:spPr>
          <a:xfrm>
            <a:off x="11214101" y="6550223"/>
            <a:ext cx="977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4B4F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EduFive</a:t>
            </a:r>
          </a:p>
        </p:txBody>
      </p:sp>
    </p:spTree>
    <p:extLst>
      <p:ext uri="{BB962C8B-B14F-4D97-AF65-F5344CB8AC3E}">
        <p14:creationId xmlns:p14="http://schemas.microsoft.com/office/powerpoint/2010/main" val="8023817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0F44C-5CA9-480C-803C-D48790A61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E99C7D-1216-462D-80A9-0F224C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7D3F8C-FD38-4935-992A-2C9FB23532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28B961-DE96-4433-9D51-5CB7979632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0C069D-2F69-4788-9352-F0488DB3E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6D480D-8EF2-411B-88C6-92061F02D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19F24-3AED-4440-A2AC-4867EFF192E5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75CA2A-F7A1-4531-A195-F3FCE6BE3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B24EE1-22CF-4851-9A08-F9CDF75FB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FAC2-AD3F-4539-A958-040DF099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1184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E04D1-86A8-461B-A66F-33F0A7BEA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04F6A3-2FD8-41C5-819D-3365A0B4A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19F24-3AED-4440-A2AC-4867EFF192E5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FE983E-6DB1-4197-9694-69720D2F4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222475-52DF-426A-BCC5-452DED570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FAC2-AD3F-4539-A958-040DF099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88488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758F7C-BC8A-46CF-98AD-AB3F2B48D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19F24-3AED-4440-A2AC-4867EFF192E5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F14E40-42C4-41E9-B17E-7D8BF6493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C236E3-2576-491D-A4E3-00F9E0981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FAC2-AD3F-4539-A958-040DF099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0319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F9A78-D8D1-4B1A-81A3-8FA8A60CF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645383-B296-441E-B368-281A36F58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33C049-E46A-4F5B-AC17-C0A40E6C1F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DB6D6A-E211-4A99-91CB-69C09F753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19F24-3AED-4440-A2AC-4867EFF192E5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816E8E-EE49-40E1-BE3B-0C71818D7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7B7084-7F70-4983-BBBB-FB4A31DA2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FAC2-AD3F-4539-A958-040DF099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165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37FB4-1C4B-4F97-A7C1-5282CF655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30D111-65CF-48B6-BDC6-08CE9B8883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8C19B5-CCE0-45B2-A299-E233E489CB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D49BBB-6C8F-4FED-B124-7274B311D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19F24-3AED-4440-A2AC-4867EFF192E5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A6F0B6-915D-4DBF-81D8-726393C31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93405B-8E50-4104-AD4B-60DB60A9F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FAC2-AD3F-4539-A958-040DF099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8040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D5B08-9BC7-4ED7-91BE-857A3B9B9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702560-E793-4AAD-973A-00C888BAAF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208057-1BF3-436A-90CE-FB0E34D04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19F24-3AED-4440-A2AC-4867EFF192E5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C0C90F-A852-41E7-8833-019D50B6E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35392-FA14-4114-8948-A3DC5696F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FAC2-AD3F-4539-A958-040DF099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525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/>
              <a:pPr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266737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9380B6-2AE9-49F9-B7D1-AB6A8BEF5E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37B5F3-20EB-42EF-80E9-1670CD594A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880874-2361-4586-950C-40AEEEB27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19F24-3AED-4440-A2AC-4867EFF192E5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CD7770-A9FB-40DC-951D-8FFB5B394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91E3BF-3BF2-471D-8816-076A1782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2FAC2-AD3F-4539-A958-040DF099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3091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 flipH="1">
            <a:off x="-2" y="184332"/>
            <a:ext cx="12191924" cy="7067792"/>
            <a:chOff x="-2" y="138249"/>
            <a:chExt cx="9143943" cy="5300844"/>
          </a:xfrm>
        </p:grpSpPr>
        <p:sp>
          <p:nvSpPr>
            <p:cNvPr id="10" name="Google Shape;10;p2"/>
            <p:cNvSpPr/>
            <p:nvPr/>
          </p:nvSpPr>
          <p:spPr>
            <a:xfrm>
              <a:off x="2990510" y="4827774"/>
              <a:ext cx="32100" cy="30438"/>
            </a:xfrm>
            <a:custGeom>
              <a:avLst/>
              <a:gdLst/>
              <a:ahLst/>
              <a:cxnLst/>
              <a:rect l="l" t="t" r="r" b="b"/>
              <a:pathLst>
                <a:path w="1004" h="952" extrusionOk="0">
                  <a:moveTo>
                    <a:pt x="478" y="1"/>
                  </a:moveTo>
                  <a:cubicBezTo>
                    <a:pt x="450" y="1"/>
                    <a:pt x="423" y="2"/>
                    <a:pt x="396" y="5"/>
                  </a:cubicBezTo>
                  <a:cubicBezTo>
                    <a:pt x="153" y="36"/>
                    <a:pt x="1" y="309"/>
                    <a:pt x="31" y="583"/>
                  </a:cubicBezTo>
                  <a:cubicBezTo>
                    <a:pt x="59" y="805"/>
                    <a:pt x="290" y="951"/>
                    <a:pt x="539" y="951"/>
                  </a:cubicBezTo>
                  <a:cubicBezTo>
                    <a:pt x="562" y="951"/>
                    <a:pt x="585" y="950"/>
                    <a:pt x="609" y="948"/>
                  </a:cubicBezTo>
                  <a:cubicBezTo>
                    <a:pt x="852" y="917"/>
                    <a:pt x="1004" y="644"/>
                    <a:pt x="973" y="370"/>
                  </a:cubicBezTo>
                  <a:cubicBezTo>
                    <a:pt x="946" y="124"/>
                    <a:pt x="722" y="1"/>
                    <a:pt x="4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449220" y="4862848"/>
              <a:ext cx="48630" cy="46808"/>
            </a:xfrm>
            <a:custGeom>
              <a:avLst/>
              <a:gdLst/>
              <a:ahLst/>
              <a:cxnLst/>
              <a:rect l="l" t="t" r="r" b="b"/>
              <a:pathLst>
                <a:path w="1521" h="1464" extrusionOk="0">
                  <a:moveTo>
                    <a:pt x="793" y="0"/>
                  </a:moveTo>
                  <a:cubicBezTo>
                    <a:pt x="396" y="0"/>
                    <a:pt x="89" y="293"/>
                    <a:pt x="31" y="641"/>
                  </a:cubicBezTo>
                  <a:cubicBezTo>
                    <a:pt x="0" y="1066"/>
                    <a:pt x="274" y="1401"/>
                    <a:pt x="669" y="1462"/>
                  </a:cubicBezTo>
                  <a:cubicBezTo>
                    <a:pt x="689" y="1463"/>
                    <a:pt x="708" y="1464"/>
                    <a:pt x="728" y="1464"/>
                  </a:cubicBezTo>
                  <a:cubicBezTo>
                    <a:pt x="1125" y="1464"/>
                    <a:pt x="1432" y="1170"/>
                    <a:pt x="1490" y="793"/>
                  </a:cubicBezTo>
                  <a:cubicBezTo>
                    <a:pt x="1520" y="398"/>
                    <a:pt x="1216" y="33"/>
                    <a:pt x="851" y="3"/>
                  </a:cubicBezTo>
                  <a:cubicBezTo>
                    <a:pt x="832" y="1"/>
                    <a:pt x="812" y="0"/>
                    <a:pt x="7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825308" y="4860642"/>
              <a:ext cx="35010" cy="30853"/>
            </a:xfrm>
            <a:custGeom>
              <a:avLst/>
              <a:gdLst/>
              <a:ahLst/>
              <a:cxnLst/>
              <a:rect l="l" t="t" r="r" b="b"/>
              <a:pathLst>
                <a:path w="1095" h="965" extrusionOk="0">
                  <a:moveTo>
                    <a:pt x="543" y="0"/>
                  </a:moveTo>
                  <a:cubicBezTo>
                    <a:pt x="514" y="0"/>
                    <a:pt x="485" y="4"/>
                    <a:pt x="456" y="11"/>
                  </a:cubicBezTo>
                  <a:cubicBezTo>
                    <a:pt x="183" y="41"/>
                    <a:pt x="0" y="315"/>
                    <a:pt x="61" y="558"/>
                  </a:cubicBezTo>
                  <a:cubicBezTo>
                    <a:pt x="88" y="796"/>
                    <a:pt x="298" y="965"/>
                    <a:pt x="532" y="965"/>
                  </a:cubicBezTo>
                  <a:cubicBezTo>
                    <a:pt x="567" y="965"/>
                    <a:pt x="603" y="961"/>
                    <a:pt x="639" y="953"/>
                  </a:cubicBezTo>
                  <a:cubicBezTo>
                    <a:pt x="912" y="923"/>
                    <a:pt x="1095" y="649"/>
                    <a:pt x="1003" y="375"/>
                  </a:cubicBezTo>
                  <a:cubicBezTo>
                    <a:pt x="977" y="188"/>
                    <a:pt x="761" y="0"/>
                    <a:pt x="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3285936" y="4896867"/>
              <a:ext cx="49621" cy="46808"/>
            </a:xfrm>
            <a:custGeom>
              <a:avLst/>
              <a:gdLst/>
              <a:ahLst/>
              <a:cxnLst/>
              <a:rect l="l" t="t" r="r" b="b"/>
              <a:pathLst>
                <a:path w="1552" h="1464" extrusionOk="0">
                  <a:moveTo>
                    <a:pt x="792" y="0"/>
                  </a:moveTo>
                  <a:cubicBezTo>
                    <a:pt x="421" y="0"/>
                    <a:pt x="91" y="266"/>
                    <a:pt x="62" y="641"/>
                  </a:cubicBezTo>
                  <a:cubicBezTo>
                    <a:pt x="1" y="1036"/>
                    <a:pt x="274" y="1401"/>
                    <a:pt x="700" y="1461"/>
                  </a:cubicBezTo>
                  <a:cubicBezTo>
                    <a:pt x="719" y="1463"/>
                    <a:pt x="737" y="1464"/>
                    <a:pt x="756" y="1464"/>
                  </a:cubicBezTo>
                  <a:cubicBezTo>
                    <a:pt x="1104" y="1464"/>
                    <a:pt x="1461" y="1197"/>
                    <a:pt x="1490" y="793"/>
                  </a:cubicBezTo>
                  <a:cubicBezTo>
                    <a:pt x="1551" y="428"/>
                    <a:pt x="1217" y="33"/>
                    <a:pt x="852" y="2"/>
                  </a:cubicBezTo>
                  <a:cubicBezTo>
                    <a:pt x="832" y="1"/>
                    <a:pt x="812" y="0"/>
                    <a:pt x="7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7229602" y="3415478"/>
              <a:ext cx="94287" cy="82713"/>
            </a:xfrm>
            <a:custGeom>
              <a:avLst/>
              <a:gdLst/>
              <a:ahLst/>
              <a:cxnLst/>
              <a:rect l="l" t="t" r="r" b="b"/>
              <a:pathLst>
                <a:path w="2949" h="2587" extrusionOk="0">
                  <a:moveTo>
                    <a:pt x="1501" y="1"/>
                  </a:moveTo>
                  <a:cubicBezTo>
                    <a:pt x="1225" y="1"/>
                    <a:pt x="943" y="98"/>
                    <a:pt x="699" y="303"/>
                  </a:cubicBezTo>
                  <a:cubicBezTo>
                    <a:pt x="122" y="698"/>
                    <a:pt x="0" y="1549"/>
                    <a:pt x="456" y="2066"/>
                  </a:cubicBezTo>
                  <a:cubicBezTo>
                    <a:pt x="706" y="2405"/>
                    <a:pt x="1103" y="2587"/>
                    <a:pt x="1493" y="2587"/>
                  </a:cubicBezTo>
                  <a:cubicBezTo>
                    <a:pt x="1766" y="2587"/>
                    <a:pt x="2036" y="2497"/>
                    <a:pt x="2250" y="2309"/>
                  </a:cubicBezTo>
                  <a:cubicBezTo>
                    <a:pt x="2827" y="1884"/>
                    <a:pt x="2949" y="1032"/>
                    <a:pt x="2493" y="516"/>
                  </a:cubicBezTo>
                  <a:cubicBezTo>
                    <a:pt x="2247" y="182"/>
                    <a:pt x="1879" y="1"/>
                    <a:pt x="15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7972858" y="4323359"/>
              <a:ext cx="51540" cy="45049"/>
            </a:xfrm>
            <a:custGeom>
              <a:avLst/>
              <a:gdLst/>
              <a:ahLst/>
              <a:cxnLst/>
              <a:rect l="l" t="t" r="r" b="b"/>
              <a:pathLst>
                <a:path w="1612" h="1409" extrusionOk="0">
                  <a:moveTo>
                    <a:pt x="825" y="1"/>
                  </a:moveTo>
                  <a:cubicBezTo>
                    <a:pt x="675" y="1"/>
                    <a:pt x="522" y="47"/>
                    <a:pt x="396" y="136"/>
                  </a:cubicBezTo>
                  <a:cubicBezTo>
                    <a:pt x="92" y="349"/>
                    <a:pt x="1" y="835"/>
                    <a:pt x="244" y="1109"/>
                  </a:cubicBezTo>
                  <a:cubicBezTo>
                    <a:pt x="370" y="1306"/>
                    <a:pt x="581" y="1408"/>
                    <a:pt x="795" y="1408"/>
                  </a:cubicBezTo>
                  <a:cubicBezTo>
                    <a:pt x="943" y="1408"/>
                    <a:pt x="1092" y="1360"/>
                    <a:pt x="1216" y="1260"/>
                  </a:cubicBezTo>
                  <a:cubicBezTo>
                    <a:pt x="1520" y="1048"/>
                    <a:pt x="1612" y="592"/>
                    <a:pt x="1368" y="288"/>
                  </a:cubicBezTo>
                  <a:cubicBezTo>
                    <a:pt x="1244" y="93"/>
                    <a:pt x="1037" y="1"/>
                    <a:pt x="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7236412" y="3595387"/>
              <a:ext cx="35969" cy="31301"/>
            </a:xfrm>
            <a:custGeom>
              <a:avLst/>
              <a:gdLst/>
              <a:ahLst/>
              <a:cxnLst/>
              <a:rect l="l" t="t" r="r" b="b"/>
              <a:pathLst>
                <a:path w="1125" h="979" extrusionOk="0">
                  <a:moveTo>
                    <a:pt x="528" y="0"/>
                  </a:moveTo>
                  <a:cubicBezTo>
                    <a:pt x="434" y="0"/>
                    <a:pt x="345" y="27"/>
                    <a:pt x="274" y="86"/>
                  </a:cubicBezTo>
                  <a:cubicBezTo>
                    <a:pt x="31" y="238"/>
                    <a:pt x="0" y="542"/>
                    <a:pt x="183" y="785"/>
                  </a:cubicBezTo>
                  <a:cubicBezTo>
                    <a:pt x="269" y="907"/>
                    <a:pt x="405" y="979"/>
                    <a:pt x="546" y="979"/>
                  </a:cubicBezTo>
                  <a:cubicBezTo>
                    <a:pt x="651" y="979"/>
                    <a:pt x="760" y="938"/>
                    <a:pt x="851" y="846"/>
                  </a:cubicBezTo>
                  <a:cubicBezTo>
                    <a:pt x="1094" y="694"/>
                    <a:pt x="1125" y="390"/>
                    <a:pt x="942" y="178"/>
                  </a:cubicBezTo>
                  <a:cubicBezTo>
                    <a:pt x="831" y="66"/>
                    <a:pt x="674" y="0"/>
                    <a:pt x="5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6808811" y="3549923"/>
              <a:ext cx="92337" cy="82457"/>
            </a:xfrm>
            <a:custGeom>
              <a:avLst/>
              <a:gdLst/>
              <a:ahLst/>
              <a:cxnLst/>
              <a:rect l="l" t="t" r="r" b="b"/>
              <a:pathLst>
                <a:path w="2888" h="2579" extrusionOk="0">
                  <a:moveTo>
                    <a:pt x="1422" y="1"/>
                  </a:moveTo>
                  <a:cubicBezTo>
                    <a:pt x="1272" y="1"/>
                    <a:pt x="1120" y="26"/>
                    <a:pt x="973" y="80"/>
                  </a:cubicBezTo>
                  <a:cubicBezTo>
                    <a:pt x="304" y="353"/>
                    <a:pt x="0" y="1052"/>
                    <a:pt x="213" y="1752"/>
                  </a:cubicBezTo>
                  <a:cubicBezTo>
                    <a:pt x="428" y="2278"/>
                    <a:pt x="926" y="2579"/>
                    <a:pt x="1455" y="2579"/>
                  </a:cubicBezTo>
                  <a:cubicBezTo>
                    <a:pt x="1598" y="2579"/>
                    <a:pt x="1742" y="2557"/>
                    <a:pt x="1885" y="2511"/>
                  </a:cubicBezTo>
                  <a:cubicBezTo>
                    <a:pt x="2584" y="2238"/>
                    <a:pt x="2888" y="1508"/>
                    <a:pt x="2644" y="840"/>
                  </a:cubicBezTo>
                  <a:cubicBezTo>
                    <a:pt x="2455" y="319"/>
                    <a:pt x="1952" y="1"/>
                    <a:pt x="14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269218" y="717461"/>
              <a:ext cx="92337" cy="82457"/>
            </a:xfrm>
            <a:custGeom>
              <a:avLst/>
              <a:gdLst/>
              <a:ahLst/>
              <a:cxnLst/>
              <a:rect l="l" t="t" r="r" b="b"/>
              <a:pathLst>
                <a:path w="2888" h="2579" extrusionOk="0">
                  <a:moveTo>
                    <a:pt x="1415" y="0"/>
                  </a:moveTo>
                  <a:cubicBezTo>
                    <a:pt x="1278" y="0"/>
                    <a:pt x="1139" y="21"/>
                    <a:pt x="1003" y="64"/>
                  </a:cubicBezTo>
                  <a:cubicBezTo>
                    <a:pt x="304" y="338"/>
                    <a:pt x="0" y="1067"/>
                    <a:pt x="243" y="1736"/>
                  </a:cubicBezTo>
                  <a:cubicBezTo>
                    <a:pt x="431" y="2275"/>
                    <a:pt x="907" y="2579"/>
                    <a:pt x="1421" y="2579"/>
                  </a:cubicBezTo>
                  <a:cubicBezTo>
                    <a:pt x="1575" y="2579"/>
                    <a:pt x="1731" y="2552"/>
                    <a:pt x="1885" y="2496"/>
                  </a:cubicBezTo>
                  <a:cubicBezTo>
                    <a:pt x="2584" y="2222"/>
                    <a:pt x="2888" y="1523"/>
                    <a:pt x="2645" y="824"/>
                  </a:cubicBezTo>
                  <a:cubicBezTo>
                    <a:pt x="2451" y="316"/>
                    <a:pt x="1949" y="0"/>
                    <a:pt x="14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813597" y="3472433"/>
              <a:ext cx="92369" cy="82457"/>
            </a:xfrm>
            <a:custGeom>
              <a:avLst/>
              <a:gdLst/>
              <a:ahLst/>
              <a:cxnLst/>
              <a:rect l="l" t="t" r="r" b="b"/>
              <a:pathLst>
                <a:path w="2889" h="2579" extrusionOk="0">
                  <a:moveTo>
                    <a:pt x="1415" y="0"/>
                  </a:moveTo>
                  <a:cubicBezTo>
                    <a:pt x="1278" y="0"/>
                    <a:pt x="1140" y="21"/>
                    <a:pt x="1004" y="64"/>
                  </a:cubicBezTo>
                  <a:cubicBezTo>
                    <a:pt x="304" y="338"/>
                    <a:pt x="1" y="1067"/>
                    <a:pt x="244" y="1736"/>
                  </a:cubicBezTo>
                  <a:cubicBezTo>
                    <a:pt x="431" y="2274"/>
                    <a:pt x="907" y="2579"/>
                    <a:pt x="1435" y="2579"/>
                  </a:cubicBezTo>
                  <a:cubicBezTo>
                    <a:pt x="1593" y="2579"/>
                    <a:pt x="1755" y="2552"/>
                    <a:pt x="1915" y="2496"/>
                  </a:cubicBezTo>
                  <a:cubicBezTo>
                    <a:pt x="2584" y="2222"/>
                    <a:pt x="2888" y="1523"/>
                    <a:pt x="2675" y="824"/>
                  </a:cubicBezTo>
                  <a:cubicBezTo>
                    <a:pt x="2457" y="316"/>
                    <a:pt x="1951" y="0"/>
                    <a:pt x="14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133182" y="715606"/>
              <a:ext cx="92337" cy="83352"/>
            </a:xfrm>
            <a:custGeom>
              <a:avLst/>
              <a:gdLst/>
              <a:ahLst/>
              <a:cxnLst/>
              <a:rect l="l" t="t" r="r" b="b"/>
              <a:pathLst>
                <a:path w="2888" h="2607" extrusionOk="0">
                  <a:moveTo>
                    <a:pt x="1446" y="0"/>
                  </a:moveTo>
                  <a:cubicBezTo>
                    <a:pt x="1291" y="0"/>
                    <a:pt x="1132" y="29"/>
                    <a:pt x="973" y="92"/>
                  </a:cubicBezTo>
                  <a:cubicBezTo>
                    <a:pt x="304" y="365"/>
                    <a:pt x="0" y="1095"/>
                    <a:pt x="213" y="1764"/>
                  </a:cubicBezTo>
                  <a:cubicBezTo>
                    <a:pt x="424" y="2302"/>
                    <a:pt x="905" y="2606"/>
                    <a:pt x="1421" y="2606"/>
                  </a:cubicBezTo>
                  <a:cubicBezTo>
                    <a:pt x="1575" y="2606"/>
                    <a:pt x="1731" y="2579"/>
                    <a:pt x="1885" y="2523"/>
                  </a:cubicBezTo>
                  <a:cubicBezTo>
                    <a:pt x="2584" y="2250"/>
                    <a:pt x="2888" y="1551"/>
                    <a:pt x="2645" y="852"/>
                  </a:cubicBezTo>
                  <a:cubicBezTo>
                    <a:pt x="2433" y="335"/>
                    <a:pt x="1968" y="0"/>
                    <a:pt x="14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789372" y="3757744"/>
              <a:ext cx="51540" cy="45241"/>
            </a:xfrm>
            <a:custGeom>
              <a:avLst/>
              <a:gdLst/>
              <a:ahLst/>
              <a:cxnLst/>
              <a:rect l="l" t="t" r="r" b="b"/>
              <a:pathLst>
                <a:path w="1612" h="1415" extrusionOk="0">
                  <a:moveTo>
                    <a:pt x="758" y="0"/>
                  </a:moveTo>
                  <a:cubicBezTo>
                    <a:pt x="696" y="0"/>
                    <a:pt x="636" y="8"/>
                    <a:pt x="578" y="24"/>
                  </a:cubicBezTo>
                  <a:cubicBezTo>
                    <a:pt x="182" y="176"/>
                    <a:pt x="0" y="571"/>
                    <a:pt x="152" y="935"/>
                  </a:cubicBezTo>
                  <a:cubicBezTo>
                    <a:pt x="268" y="1237"/>
                    <a:pt x="508" y="1414"/>
                    <a:pt x="790" y="1414"/>
                  </a:cubicBezTo>
                  <a:cubicBezTo>
                    <a:pt x="878" y="1414"/>
                    <a:pt x="970" y="1397"/>
                    <a:pt x="1064" y="1361"/>
                  </a:cubicBezTo>
                  <a:cubicBezTo>
                    <a:pt x="1429" y="1209"/>
                    <a:pt x="1611" y="844"/>
                    <a:pt x="1489" y="449"/>
                  </a:cubicBezTo>
                  <a:cubicBezTo>
                    <a:pt x="1364" y="173"/>
                    <a:pt x="1051" y="0"/>
                    <a:pt x="7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431542" y="4715911"/>
              <a:ext cx="35010" cy="32068"/>
            </a:xfrm>
            <a:custGeom>
              <a:avLst/>
              <a:gdLst/>
              <a:ahLst/>
              <a:cxnLst/>
              <a:rect l="l" t="t" r="r" b="b"/>
              <a:pathLst>
                <a:path w="1095" h="1003" extrusionOk="0">
                  <a:moveTo>
                    <a:pt x="532" y="0"/>
                  </a:moveTo>
                  <a:cubicBezTo>
                    <a:pt x="476" y="0"/>
                    <a:pt x="419" y="10"/>
                    <a:pt x="365" y="30"/>
                  </a:cubicBezTo>
                  <a:cubicBezTo>
                    <a:pt x="91" y="91"/>
                    <a:pt x="0" y="395"/>
                    <a:pt x="61" y="669"/>
                  </a:cubicBezTo>
                  <a:cubicBezTo>
                    <a:pt x="132" y="882"/>
                    <a:pt x="332" y="1002"/>
                    <a:pt x="532" y="1002"/>
                  </a:cubicBezTo>
                  <a:cubicBezTo>
                    <a:pt x="589" y="1002"/>
                    <a:pt x="645" y="993"/>
                    <a:pt x="699" y="973"/>
                  </a:cubicBezTo>
                  <a:cubicBezTo>
                    <a:pt x="973" y="912"/>
                    <a:pt x="1094" y="608"/>
                    <a:pt x="1003" y="334"/>
                  </a:cubicBezTo>
                  <a:cubicBezTo>
                    <a:pt x="932" y="121"/>
                    <a:pt x="732" y="0"/>
                    <a:pt x="5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699779" y="3104208"/>
              <a:ext cx="93328" cy="82937"/>
            </a:xfrm>
            <a:custGeom>
              <a:avLst/>
              <a:gdLst/>
              <a:ahLst/>
              <a:cxnLst/>
              <a:rect l="l" t="t" r="r" b="b"/>
              <a:pathLst>
                <a:path w="2919" h="2594" extrusionOk="0">
                  <a:moveTo>
                    <a:pt x="1461" y="1"/>
                  </a:moveTo>
                  <a:cubicBezTo>
                    <a:pt x="1008" y="1"/>
                    <a:pt x="564" y="245"/>
                    <a:pt x="335" y="704"/>
                  </a:cubicBezTo>
                  <a:cubicBezTo>
                    <a:pt x="0" y="1312"/>
                    <a:pt x="213" y="2102"/>
                    <a:pt x="851" y="2437"/>
                  </a:cubicBezTo>
                  <a:cubicBezTo>
                    <a:pt x="1044" y="2543"/>
                    <a:pt x="1258" y="2594"/>
                    <a:pt x="1471" y="2594"/>
                  </a:cubicBezTo>
                  <a:cubicBezTo>
                    <a:pt x="1930" y="2594"/>
                    <a:pt x="2386" y="2356"/>
                    <a:pt x="2614" y="1920"/>
                  </a:cubicBezTo>
                  <a:cubicBezTo>
                    <a:pt x="2918" y="1251"/>
                    <a:pt x="2675" y="461"/>
                    <a:pt x="2067" y="157"/>
                  </a:cubicBezTo>
                  <a:cubicBezTo>
                    <a:pt x="1877" y="52"/>
                    <a:pt x="1668" y="1"/>
                    <a:pt x="14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688109" y="2956079"/>
              <a:ext cx="53490" cy="46808"/>
            </a:xfrm>
            <a:custGeom>
              <a:avLst/>
              <a:gdLst/>
              <a:ahLst/>
              <a:cxnLst/>
              <a:rect l="l" t="t" r="r" b="b"/>
              <a:pathLst>
                <a:path w="1673" h="1464" extrusionOk="0">
                  <a:moveTo>
                    <a:pt x="872" y="1"/>
                  </a:moveTo>
                  <a:cubicBezTo>
                    <a:pt x="609" y="1"/>
                    <a:pt x="343" y="146"/>
                    <a:pt x="213" y="383"/>
                  </a:cubicBezTo>
                  <a:cubicBezTo>
                    <a:pt x="1" y="717"/>
                    <a:pt x="153" y="1173"/>
                    <a:pt x="487" y="1386"/>
                  </a:cubicBezTo>
                  <a:cubicBezTo>
                    <a:pt x="594" y="1439"/>
                    <a:pt x="708" y="1464"/>
                    <a:pt x="821" y="1464"/>
                  </a:cubicBezTo>
                  <a:cubicBezTo>
                    <a:pt x="1095" y="1464"/>
                    <a:pt x="1361" y="1318"/>
                    <a:pt x="1490" y="1082"/>
                  </a:cubicBezTo>
                  <a:cubicBezTo>
                    <a:pt x="1672" y="717"/>
                    <a:pt x="1581" y="261"/>
                    <a:pt x="1186" y="79"/>
                  </a:cubicBezTo>
                  <a:cubicBezTo>
                    <a:pt x="1088" y="25"/>
                    <a:pt x="980" y="1"/>
                    <a:pt x="8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579274" y="3172053"/>
              <a:ext cx="35010" cy="30278"/>
            </a:xfrm>
            <a:custGeom>
              <a:avLst/>
              <a:gdLst/>
              <a:ahLst/>
              <a:cxnLst/>
              <a:rect l="l" t="t" r="r" b="b"/>
              <a:pathLst>
                <a:path w="1095" h="947" extrusionOk="0">
                  <a:moveTo>
                    <a:pt x="539" y="1"/>
                  </a:moveTo>
                  <a:cubicBezTo>
                    <a:pt x="358" y="1"/>
                    <a:pt x="187" y="82"/>
                    <a:pt x="122" y="254"/>
                  </a:cubicBezTo>
                  <a:cubicBezTo>
                    <a:pt x="0" y="467"/>
                    <a:pt x="61" y="771"/>
                    <a:pt x="304" y="892"/>
                  </a:cubicBezTo>
                  <a:cubicBezTo>
                    <a:pt x="369" y="929"/>
                    <a:pt x="443" y="947"/>
                    <a:pt x="517" y="947"/>
                  </a:cubicBezTo>
                  <a:cubicBezTo>
                    <a:pt x="686" y="947"/>
                    <a:pt x="858" y="857"/>
                    <a:pt x="943" y="710"/>
                  </a:cubicBezTo>
                  <a:cubicBezTo>
                    <a:pt x="1095" y="467"/>
                    <a:pt x="1034" y="163"/>
                    <a:pt x="760" y="41"/>
                  </a:cubicBezTo>
                  <a:cubicBezTo>
                    <a:pt x="689" y="14"/>
                    <a:pt x="613" y="1"/>
                    <a:pt x="5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404353" y="2775882"/>
              <a:ext cx="89427" cy="81658"/>
            </a:xfrm>
            <a:custGeom>
              <a:avLst/>
              <a:gdLst/>
              <a:ahLst/>
              <a:cxnLst/>
              <a:rect l="l" t="t" r="r" b="b"/>
              <a:pathLst>
                <a:path w="2797" h="2554" extrusionOk="0">
                  <a:moveTo>
                    <a:pt x="1398" y="0"/>
                  </a:moveTo>
                  <a:cubicBezTo>
                    <a:pt x="1064" y="0"/>
                    <a:pt x="730" y="122"/>
                    <a:pt x="486" y="365"/>
                  </a:cubicBezTo>
                  <a:cubicBezTo>
                    <a:pt x="0" y="851"/>
                    <a:pt x="0" y="1702"/>
                    <a:pt x="486" y="2189"/>
                  </a:cubicBezTo>
                  <a:cubicBezTo>
                    <a:pt x="730" y="2432"/>
                    <a:pt x="1064" y="2553"/>
                    <a:pt x="1398" y="2553"/>
                  </a:cubicBezTo>
                  <a:cubicBezTo>
                    <a:pt x="1733" y="2553"/>
                    <a:pt x="2067" y="2432"/>
                    <a:pt x="2310" y="2189"/>
                  </a:cubicBezTo>
                  <a:cubicBezTo>
                    <a:pt x="2797" y="1642"/>
                    <a:pt x="2797" y="851"/>
                    <a:pt x="2310" y="365"/>
                  </a:cubicBezTo>
                  <a:cubicBezTo>
                    <a:pt x="2067" y="122"/>
                    <a:pt x="1733" y="0"/>
                    <a:pt x="1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235250" y="2835383"/>
              <a:ext cx="51540" cy="45465"/>
            </a:xfrm>
            <a:custGeom>
              <a:avLst/>
              <a:gdLst/>
              <a:ahLst/>
              <a:cxnLst/>
              <a:rect l="l" t="t" r="r" b="b"/>
              <a:pathLst>
                <a:path w="1612" h="1422" extrusionOk="0">
                  <a:moveTo>
                    <a:pt x="802" y="1"/>
                  </a:moveTo>
                  <a:cubicBezTo>
                    <a:pt x="616" y="1"/>
                    <a:pt x="426" y="69"/>
                    <a:pt x="274" y="206"/>
                  </a:cubicBezTo>
                  <a:cubicBezTo>
                    <a:pt x="0" y="480"/>
                    <a:pt x="0" y="936"/>
                    <a:pt x="274" y="1240"/>
                  </a:cubicBezTo>
                  <a:cubicBezTo>
                    <a:pt x="411" y="1361"/>
                    <a:pt x="585" y="1422"/>
                    <a:pt x="768" y="1422"/>
                  </a:cubicBezTo>
                  <a:cubicBezTo>
                    <a:pt x="950" y="1422"/>
                    <a:pt x="1140" y="1361"/>
                    <a:pt x="1307" y="1240"/>
                  </a:cubicBezTo>
                  <a:cubicBezTo>
                    <a:pt x="1550" y="936"/>
                    <a:pt x="1611" y="480"/>
                    <a:pt x="1307" y="206"/>
                  </a:cubicBezTo>
                  <a:cubicBezTo>
                    <a:pt x="1170" y="69"/>
                    <a:pt x="988" y="1"/>
                    <a:pt x="8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588003" y="2803570"/>
              <a:ext cx="34051" cy="31141"/>
            </a:xfrm>
            <a:custGeom>
              <a:avLst/>
              <a:gdLst/>
              <a:ahLst/>
              <a:cxnLst/>
              <a:rect l="l" t="t" r="r" b="b"/>
              <a:pathLst>
                <a:path w="1065" h="974" extrusionOk="0">
                  <a:moveTo>
                    <a:pt x="518" y="1"/>
                  </a:moveTo>
                  <a:cubicBezTo>
                    <a:pt x="396" y="1"/>
                    <a:pt x="274" y="46"/>
                    <a:pt x="183" y="137"/>
                  </a:cubicBezTo>
                  <a:cubicBezTo>
                    <a:pt x="1" y="320"/>
                    <a:pt x="1" y="624"/>
                    <a:pt x="183" y="836"/>
                  </a:cubicBezTo>
                  <a:cubicBezTo>
                    <a:pt x="274" y="928"/>
                    <a:pt x="396" y="973"/>
                    <a:pt x="518" y="973"/>
                  </a:cubicBezTo>
                  <a:cubicBezTo>
                    <a:pt x="639" y="973"/>
                    <a:pt x="761" y="928"/>
                    <a:pt x="852" y="836"/>
                  </a:cubicBezTo>
                  <a:cubicBezTo>
                    <a:pt x="1065" y="624"/>
                    <a:pt x="1065" y="320"/>
                    <a:pt x="852" y="137"/>
                  </a:cubicBezTo>
                  <a:cubicBezTo>
                    <a:pt x="761" y="46"/>
                    <a:pt x="639" y="1"/>
                    <a:pt x="5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342333" y="3481501"/>
              <a:ext cx="60268" cy="61259"/>
            </a:xfrm>
            <a:custGeom>
              <a:avLst/>
              <a:gdLst/>
              <a:ahLst/>
              <a:cxnLst/>
              <a:rect l="l" t="t" r="r" b="b"/>
              <a:pathLst>
                <a:path w="1885" h="1916" extrusionOk="0">
                  <a:moveTo>
                    <a:pt x="942" y="1"/>
                  </a:moveTo>
                  <a:cubicBezTo>
                    <a:pt x="426" y="1"/>
                    <a:pt x="0" y="426"/>
                    <a:pt x="0" y="974"/>
                  </a:cubicBezTo>
                  <a:cubicBezTo>
                    <a:pt x="0" y="1490"/>
                    <a:pt x="426" y="1916"/>
                    <a:pt x="942" y="1916"/>
                  </a:cubicBezTo>
                  <a:cubicBezTo>
                    <a:pt x="1459" y="1916"/>
                    <a:pt x="1885" y="1490"/>
                    <a:pt x="1885" y="974"/>
                  </a:cubicBezTo>
                  <a:cubicBezTo>
                    <a:pt x="1885" y="426"/>
                    <a:pt x="1489" y="1"/>
                    <a:pt x="9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2602527" y="418230"/>
              <a:ext cx="58350" cy="58350"/>
            </a:xfrm>
            <a:custGeom>
              <a:avLst/>
              <a:gdLst/>
              <a:ahLst/>
              <a:cxnLst/>
              <a:rect l="l" t="t" r="r" b="b"/>
              <a:pathLst>
                <a:path w="1825" h="1825" extrusionOk="0">
                  <a:moveTo>
                    <a:pt x="913" y="1"/>
                  </a:moveTo>
                  <a:cubicBezTo>
                    <a:pt x="426" y="1"/>
                    <a:pt x="1" y="426"/>
                    <a:pt x="1" y="912"/>
                  </a:cubicBezTo>
                  <a:cubicBezTo>
                    <a:pt x="1" y="1429"/>
                    <a:pt x="426" y="1824"/>
                    <a:pt x="913" y="1824"/>
                  </a:cubicBezTo>
                  <a:cubicBezTo>
                    <a:pt x="1399" y="1824"/>
                    <a:pt x="1824" y="1429"/>
                    <a:pt x="1824" y="912"/>
                  </a:cubicBezTo>
                  <a:cubicBezTo>
                    <a:pt x="1824" y="426"/>
                    <a:pt x="1399" y="1"/>
                    <a:pt x="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754141" y="481408"/>
              <a:ext cx="27241" cy="27241"/>
            </a:xfrm>
            <a:custGeom>
              <a:avLst/>
              <a:gdLst/>
              <a:ahLst/>
              <a:cxnLst/>
              <a:rect l="l" t="t" r="r" b="b"/>
              <a:pathLst>
                <a:path w="852" h="852" extrusionOk="0">
                  <a:moveTo>
                    <a:pt x="426" y="0"/>
                  </a:moveTo>
                  <a:cubicBezTo>
                    <a:pt x="183" y="0"/>
                    <a:pt x="0" y="213"/>
                    <a:pt x="0" y="426"/>
                  </a:cubicBezTo>
                  <a:cubicBezTo>
                    <a:pt x="0" y="669"/>
                    <a:pt x="183" y="851"/>
                    <a:pt x="426" y="851"/>
                  </a:cubicBezTo>
                  <a:cubicBezTo>
                    <a:pt x="639" y="851"/>
                    <a:pt x="852" y="669"/>
                    <a:pt x="852" y="426"/>
                  </a:cubicBezTo>
                  <a:cubicBezTo>
                    <a:pt x="852" y="213"/>
                    <a:pt x="639" y="0"/>
                    <a:pt x="4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709443" y="619401"/>
              <a:ext cx="94287" cy="94287"/>
            </a:xfrm>
            <a:custGeom>
              <a:avLst/>
              <a:gdLst/>
              <a:ahLst/>
              <a:cxnLst/>
              <a:rect l="l" t="t" r="r" b="b"/>
              <a:pathLst>
                <a:path w="2949" h="2949" extrusionOk="0">
                  <a:moveTo>
                    <a:pt x="1490" y="0"/>
                  </a:moveTo>
                  <a:cubicBezTo>
                    <a:pt x="639" y="0"/>
                    <a:pt x="0" y="639"/>
                    <a:pt x="0" y="1459"/>
                  </a:cubicBezTo>
                  <a:cubicBezTo>
                    <a:pt x="0" y="2280"/>
                    <a:pt x="639" y="2949"/>
                    <a:pt x="1490" y="2949"/>
                  </a:cubicBezTo>
                  <a:cubicBezTo>
                    <a:pt x="2310" y="2949"/>
                    <a:pt x="2949" y="2280"/>
                    <a:pt x="2949" y="1459"/>
                  </a:cubicBezTo>
                  <a:cubicBezTo>
                    <a:pt x="2949" y="669"/>
                    <a:pt x="2310" y="0"/>
                    <a:pt x="14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978616" y="1312309"/>
              <a:ext cx="95278" cy="95278"/>
            </a:xfrm>
            <a:custGeom>
              <a:avLst/>
              <a:gdLst/>
              <a:ahLst/>
              <a:cxnLst/>
              <a:rect l="l" t="t" r="r" b="b"/>
              <a:pathLst>
                <a:path w="2980" h="2980" extrusionOk="0">
                  <a:moveTo>
                    <a:pt x="1490" y="1"/>
                  </a:moveTo>
                  <a:cubicBezTo>
                    <a:pt x="700" y="1"/>
                    <a:pt x="1" y="669"/>
                    <a:pt x="1" y="1490"/>
                  </a:cubicBezTo>
                  <a:cubicBezTo>
                    <a:pt x="1" y="2280"/>
                    <a:pt x="669" y="2979"/>
                    <a:pt x="1490" y="2979"/>
                  </a:cubicBezTo>
                  <a:cubicBezTo>
                    <a:pt x="2341" y="2979"/>
                    <a:pt x="2979" y="2280"/>
                    <a:pt x="2979" y="1490"/>
                  </a:cubicBezTo>
                  <a:cubicBezTo>
                    <a:pt x="2979" y="700"/>
                    <a:pt x="2341" y="1"/>
                    <a:pt x="14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400393" y="1890532"/>
              <a:ext cx="95278" cy="95278"/>
            </a:xfrm>
            <a:custGeom>
              <a:avLst/>
              <a:gdLst/>
              <a:ahLst/>
              <a:cxnLst/>
              <a:rect l="l" t="t" r="r" b="b"/>
              <a:pathLst>
                <a:path w="2980" h="2980" extrusionOk="0">
                  <a:moveTo>
                    <a:pt x="1490" y="1"/>
                  </a:moveTo>
                  <a:cubicBezTo>
                    <a:pt x="699" y="1"/>
                    <a:pt x="0" y="639"/>
                    <a:pt x="0" y="1490"/>
                  </a:cubicBezTo>
                  <a:cubicBezTo>
                    <a:pt x="0" y="2281"/>
                    <a:pt x="669" y="2980"/>
                    <a:pt x="1490" y="2980"/>
                  </a:cubicBezTo>
                  <a:cubicBezTo>
                    <a:pt x="2310" y="2980"/>
                    <a:pt x="2979" y="2341"/>
                    <a:pt x="2979" y="1490"/>
                  </a:cubicBezTo>
                  <a:cubicBezTo>
                    <a:pt x="2979" y="700"/>
                    <a:pt x="2341" y="1"/>
                    <a:pt x="14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978634" y="1976951"/>
              <a:ext cx="95278" cy="94319"/>
            </a:xfrm>
            <a:custGeom>
              <a:avLst/>
              <a:gdLst/>
              <a:ahLst/>
              <a:cxnLst/>
              <a:rect l="l" t="t" r="r" b="b"/>
              <a:pathLst>
                <a:path w="2980" h="2950" extrusionOk="0">
                  <a:moveTo>
                    <a:pt x="1490" y="1"/>
                  </a:moveTo>
                  <a:cubicBezTo>
                    <a:pt x="700" y="1"/>
                    <a:pt x="1" y="639"/>
                    <a:pt x="1" y="1490"/>
                  </a:cubicBezTo>
                  <a:cubicBezTo>
                    <a:pt x="1" y="2280"/>
                    <a:pt x="670" y="2949"/>
                    <a:pt x="1490" y="2949"/>
                  </a:cubicBezTo>
                  <a:cubicBezTo>
                    <a:pt x="2311" y="2949"/>
                    <a:pt x="2980" y="2280"/>
                    <a:pt x="2980" y="1490"/>
                  </a:cubicBezTo>
                  <a:cubicBezTo>
                    <a:pt x="2980" y="669"/>
                    <a:pt x="2341" y="1"/>
                    <a:pt x="14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464526" y="484317"/>
              <a:ext cx="94287" cy="94287"/>
            </a:xfrm>
            <a:custGeom>
              <a:avLst/>
              <a:gdLst/>
              <a:ahLst/>
              <a:cxnLst/>
              <a:rect l="l" t="t" r="r" b="b"/>
              <a:pathLst>
                <a:path w="2949" h="2949" extrusionOk="0">
                  <a:moveTo>
                    <a:pt x="1490" y="0"/>
                  </a:moveTo>
                  <a:cubicBezTo>
                    <a:pt x="669" y="0"/>
                    <a:pt x="0" y="639"/>
                    <a:pt x="0" y="1490"/>
                  </a:cubicBezTo>
                  <a:cubicBezTo>
                    <a:pt x="0" y="2280"/>
                    <a:pt x="639" y="2949"/>
                    <a:pt x="1490" y="2949"/>
                  </a:cubicBezTo>
                  <a:cubicBezTo>
                    <a:pt x="2310" y="2949"/>
                    <a:pt x="2949" y="2311"/>
                    <a:pt x="2949" y="1490"/>
                  </a:cubicBezTo>
                  <a:cubicBezTo>
                    <a:pt x="2949" y="669"/>
                    <a:pt x="2310" y="0"/>
                    <a:pt x="14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6475260" y="932316"/>
              <a:ext cx="170094" cy="170126"/>
            </a:xfrm>
            <a:custGeom>
              <a:avLst/>
              <a:gdLst/>
              <a:ahLst/>
              <a:cxnLst/>
              <a:rect l="l" t="t" r="r" b="b"/>
              <a:pathLst>
                <a:path w="5320" h="5321" extrusionOk="0">
                  <a:moveTo>
                    <a:pt x="2645" y="1"/>
                  </a:moveTo>
                  <a:cubicBezTo>
                    <a:pt x="1186" y="1"/>
                    <a:pt x="1" y="1186"/>
                    <a:pt x="1" y="2676"/>
                  </a:cubicBezTo>
                  <a:cubicBezTo>
                    <a:pt x="1" y="4135"/>
                    <a:pt x="1186" y="5320"/>
                    <a:pt x="2645" y="5320"/>
                  </a:cubicBezTo>
                  <a:cubicBezTo>
                    <a:pt x="4134" y="5320"/>
                    <a:pt x="5320" y="4135"/>
                    <a:pt x="5320" y="2676"/>
                  </a:cubicBezTo>
                  <a:cubicBezTo>
                    <a:pt x="5320" y="1186"/>
                    <a:pt x="4134" y="1"/>
                    <a:pt x="26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2164498" y="4008896"/>
              <a:ext cx="170094" cy="170094"/>
            </a:xfrm>
            <a:custGeom>
              <a:avLst/>
              <a:gdLst/>
              <a:ahLst/>
              <a:cxnLst/>
              <a:rect l="l" t="t" r="r" b="b"/>
              <a:pathLst>
                <a:path w="5320" h="5320" extrusionOk="0">
                  <a:moveTo>
                    <a:pt x="2675" y="1"/>
                  </a:moveTo>
                  <a:cubicBezTo>
                    <a:pt x="1216" y="1"/>
                    <a:pt x="0" y="1186"/>
                    <a:pt x="0" y="2676"/>
                  </a:cubicBezTo>
                  <a:cubicBezTo>
                    <a:pt x="0" y="4135"/>
                    <a:pt x="1216" y="5320"/>
                    <a:pt x="2675" y="5320"/>
                  </a:cubicBezTo>
                  <a:cubicBezTo>
                    <a:pt x="4134" y="5320"/>
                    <a:pt x="5320" y="4135"/>
                    <a:pt x="5320" y="2676"/>
                  </a:cubicBezTo>
                  <a:cubicBezTo>
                    <a:pt x="5320" y="1186"/>
                    <a:pt x="4134" y="1"/>
                    <a:pt x="2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5708716" y="4468339"/>
              <a:ext cx="53490" cy="53490"/>
            </a:xfrm>
            <a:custGeom>
              <a:avLst/>
              <a:gdLst/>
              <a:ahLst/>
              <a:cxnLst/>
              <a:rect l="l" t="t" r="r" b="b"/>
              <a:pathLst>
                <a:path w="1673" h="1673" extrusionOk="0">
                  <a:moveTo>
                    <a:pt x="852" y="1"/>
                  </a:moveTo>
                  <a:cubicBezTo>
                    <a:pt x="396" y="1"/>
                    <a:pt x="0" y="366"/>
                    <a:pt x="0" y="822"/>
                  </a:cubicBezTo>
                  <a:cubicBezTo>
                    <a:pt x="0" y="1278"/>
                    <a:pt x="396" y="1673"/>
                    <a:pt x="852" y="1673"/>
                  </a:cubicBezTo>
                  <a:cubicBezTo>
                    <a:pt x="1307" y="1673"/>
                    <a:pt x="1672" y="1278"/>
                    <a:pt x="1672" y="822"/>
                  </a:cubicBezTo>
                  <a:cubicBezTo>
                    <a:pt x="1672" y="366"/>
                    <a:pt x="1307" y="1"/>
                    <a:pt x="8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-2" y="2570811"/>
              <a:ext cx="170094" cy="170126"/>
            </a:xfrm>
            <a:custGeom>
              <a:avLst/>
              <a:gdLst/>
              <a:ahLst/>
              <a:cxnLst/>
              <a:rect l="l" t="t" r="r" b="b"/>
              <a:pathLst>
                <a:path w="5320" h="5321" extrusionOk="0">
                  <a:moveTo>
                    <a:pt x="2675" y="1"/>
                  </a:moveTo>
                  <a:cubicBezTo>
                    <a:pt x="1185" y="1"/>
                    <a:pt x="0" y="1186"/>
                    <a:pt x="0" y="2676"/>
                  </a:cubicBezTo>
                  <a:cubicBezTo>
                    <a:pt x="0" y="4165"/>
                    <a:pt x="1185" y="5320"/>
                    <a:pt x="2675" y="5320"/>
                  </a:cubicBezTo>
                  <a:cubicBezTo>
                    <a:pt x="4134" y="5320"/>
                    <a:pt x="5319" y="4165"/>
                    <a:pt x="5319" y="2676"/>
                  </a:cubicBezTo>
                  <a:cubicBezTo>
                    <a:pt x="5319" y="1186"/>
                    <a:pt x="4103" y="1"/>
                    <a:pt x="2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07841" y="1200565"/>
              <a:ext cx="171085" cy="170094"/>
            </a:xfrm>
            <a:custGeom>
              <a:avLst/>
              <a:gdLst/>
              <a:ahLst/>
              <a:cxnLst/>
              <a:rect l="l" t="t" r="r" b="b"/>
              <a:pathLst>
                <a:path w="5351" h="5320" extrusionOk="0">
                  <a:moveTo>
                    <a:pt x="2676" y="0"/>
                  </a:moveTo>
                  <a:cubicBezTo>
                    <a:pt x="1186" y="0"/>
                    <a:pt x="1" y="1185"/>
                    <a:pt x="1" y="2675"/>
                  </a:cubicBezTo>
                  <a:cubicBezTo>
                    <a:pt x="1" y="4164"/>
                    <a:pt x="1186" y="5319"/>
                    <a:pt x="2676" y="5319"/>
                  </a:cubicBezTo>
                  <a:cubicBezTo>
                    <a:pt x="4165" y="5319"/>
                    <a:pt x="5351" y="4164"/>
                    <a:pt x="5351" y="2675"/>
                  </a:cubicBezTo>
                  <a:cubicBezTo>
                    <a:pt x="5351" y="1185"/>
                    <a:pt x="4165" y="0"/>
                    <a:pt x="26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7972852" y="203471"/>
              <a:ext cx="170094" cy="170094"/>
            </a:xfrm>
            <a:custGeom>
              <a:avLst/>
              <a:gdLst/>
              <a:ahLst/>
              <a:cxnLst/>
              <a:rect l="l" t="t" r="r" b="b"/>
              <a:pathLst>
                <a:path w="5320" h="5320" extrusionOk="0">
                  <a:moveTo>
                    <a:pt x="2645" y="0"/>
                  </a:moveTo>
                  <a:cubicBezTo>
                    <a:pt x="1186" y="0"/>
                    <a:pt x="0" y="1186"/>
                    <a:pt x="0" y="2645"/>
                  </a:cubicBezTo>
                  <a:cubicBezTo>
                    <a:pt x="0" y="4134"/>
                    <a:pt x="1186" y="5319"/>
                    <a:pt x="2645" y="5319"/>
                  </a:cubicBezTo>
                  <a:cubicBezTo>
                    <a:pt x="4134" y="5319"/>
                    <a:pt x="5320" y="4134"/>
                    <a:pt x="5320" y="2645"/>
                  </a:cubicBezTo>
                  <a:cubicBezTo>
                    <a:pt x="5320" y="1186"/>
                    <a:pt x="4134" y="0"/>
                    <a:pt x="26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6082858" y="4168053"/>
              <a:ext cx="170126" cy="170094"/>
            </a:xfrm>
            <a:custGeom>
              <a:avLst/>
              <a:gdLst/>
              <a:ahLst/>
              <a:cxnLst/>
              <a:rect l="l" t="t" r="r" b="b"/>
              <a:pathLst>
                <a:path w="5321" h="5320" extrusionOk="0">
                  <a:moveTo>
                    <a:pt x="2645" y="1"/>
                  </a:moveTo>
                  <a:cubicBezTo>
                    <a:pt x="1186" y="1"/>
                    <a:pt x="1" y="1186"/>
                    <a:pt x="1" y="2675"/>
                  </a:cubicBezTo>
                  <a:cubicBezTo>
                    <a:pt x="1" y="4134"/>
                    <a:pt x="1186" y="5320"/>
                    <a:pt x="2645" y="5320"/>
                  </a:cubicBezTo>
                  <a:cubicBezTo>
                    <a:pt x="4135" y="5320"/>
                    <a:pt x="5320" y="4134"/>
                    <a:pt x="5320" y="2675"/>
                  </a:cubicBezTo>
                  <a:cubicBezTo>
                    <a:pt x="5320" y="1186"/>
                    <a:pt x="4135" y="1"/>
                    <a:pt x="26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2757746" y="3472436"/>
              <a:ext cx="170126" cy="170094"/>
            </a:xfrm>
            <a:custGeom>
              <a:avLst/>
              <a:gdLst/>
              <a:ahLst/>
              <a:cxnLst/>
              <a:rect l="l" t="t" r="r" b="b"/>
              <a:pathLst>
                <a:path w="5321" h="5320" extrusionOk="0">
                  <a:moveTo>
                    <a:pt x="2645" y="0"/>
                  </a:moveTo>
                  <a:cubicBezTo>
                    <a:pt x="1156" y="0"/>
                    <a:pt x="1" y="1186"/>
                    <a:pt x="1" y="2675"/>
                  </a:cubicBezTo>
                  <a:cubicBezTo>
                    <a:pt x="1" y="4134"/>
                    <a:pt x="1156" y="5320"/>
                    <a:pt x="2645" y="5320"/>
                  </a:cubicBezTo>
                  <a:cubicBezTo>
                    <a:pt x="4135" y="5320"/>
                    <a:pt x="5320" y="4134"/>
                    <a:pt x="5320" y="2675"/>
                  </a:cubicBezTo>
                  <a:cubicBezTo>
                    <a:pt x="5320" y="1186"/>
                    <a:pt x="4135" y="0"/>
                    <a:pt x="26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2575319" y="1299680"/>
              <a:ext cx="170094" cy="170094"/>
            </a:xfrm>
            <a:custGeom>
              <a:avLst/>
              <a:gdLst/>
              <a:ahLst/>
              <a:cxnLst/>
              <a:rect l="l" t="t" r="r" b="b"/>
              <a:pathLst>
                <a:path w="5320" h="5320" extrusionOk="0">
                  <a:moveTo>
                    <a:pt x="2675" y="0"/>
                  </a:moveTo>
                  <a:cubicBezTo>
                    <a:pt x="1186" y="0"/>
                    <a:pt x="1" y="1186"/>
                    <a:pt x="1" y="2645"/>
                  </a:cubicBezTo>
                  <a:cubicBezTo>
                    <a:pt x="1" y="4104"/>
                    <a:pt x="1186" y="5320"/>
                    <a:pt x="2675" y="5320"/>
                  </a:cubicBezTo>
                  <a:cubicBezTo>
                    <a:pt x="4134" y="5320"/>
                    <a:pt x="5320" y="4104"/>
                    <a:pt x="5320" y="2645"/>
                  </a:cubicBezTo>
                  <a:cubicBezTo>
                    <a:pt x="5320" y="1186"/>
                    <a:pt x="4134" y="0"/>
                    <a:pt x="26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612243" y="3260118"/>
              <a:ext cx="170094" cy="170094"/>
            </a:xfrm>
            <a:custGeom>
              <a:avLst/>
              <a:gdLst/>
              <a:ahLst/>
              <a:cxnLst/>
              <a:rect l="l" t="t" r="r" b="b"/>
              <a:pathLst>
                <a:path w="5320" h="5320" extrusionOk="0">
                  <a:moveTo>
                    <a:pt x="2645" y="0"/>
                  </a:moveTo>
                  <a:cubicBezTo>
                    <a:pt x="1186" y="0"/>
                    <a:pt x="1" y="1155"/>
                    <a:pt x="1" y="2645"/>
                  </a:cubicBezTo>
                  <a:cubicBezTo>
                    <a:pt x="1" y="4134"/>
                    <a:pt x="1186" y="5319"/>
                    <a:pt x="2645" y="5319"/>
                  </a:cubicBezTo>
                  <a:cubicBezTo>
                    <a:pt x="4134" y="5319"/>
                    <a:pt x="5320" y="4134"/>
                    <a:pt x="5320" y="2645"/>
                  </a:cubicBezTo>
                  <a:cubicBezTo>
                    <a:pt x="5320" y="1155"/>
                    <a:pt x="4134" y="0"/>
                    <a:pt x="26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5701892" y="3502891"/>
              <a:ext cx="170094" cy="170094"/>
            </a:xfrm>
            <a:custGeom>
              <a:avLst/>
              <a:gdLst/>
              <a:ahLst/>
              <a:cxnLst/>
              <a:rect l="l" t="t" r="r" b="b"/>
              <a:pathLst>
                <a:path w="5320" h="5320" extrusionOk="0">
                  <a:moveTo>
                    <a:pt x="2675" y="1"/>
                  </a:moveTo>
                  <a:cubicBezTo>
                    <a:pt x="1186" y="1"/>
                    <a:pt x="0" y="1156"/>
                    <a:pt x="0" y="2645"/>
                  </a:cubicBezTo>
                  <a:cubicBezTo>
                    <a:pt x="0" y="4134"/>
                    <a:pt x="1186" y="5320"/>
                    <a:pt x="2675" y="5320"/>
                  </a:cubicBezTo>
                  <a:cubicBezTo>
                    <a:pt x="4134" y="5320"/>
                    <a:pt x="5320" y="4134"/>
                    <a:pt x="5320" y="2645"/>
                  </a:cubicBezTo>
                  <a:cubicBezTo>
                    <a:pt x="5320" y="1156"/>
                    <a:pt x="4104" y="1"/>
                    <a:pt x="2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7862241" y="3546629"/>
              <a:ext cx="170126" cy="170094"/>
            </a:xfrm>
            <a:custGeom>
              <a:avLst/>
              <a:gdLst/>
              <a:ahLst/>
              <a:cxnLst/>
              <a:rect l="l" t="t" r="r" b="b"/>
              <a:pathLst>
                <a:path w="5321" h="5320" extrusionOk="0">
                  <a:moveTo>
                    <a:pt x="2645" y="0"/>
                  </a:moveTo>
                  <a:cubicBezTo>
                    <a:pt x="1156" y="0"/>
                    <a:pt x="1" y="1155"/>
                    <a:pt x="1" y="2645"/>
                  </a:cubicBezTo>
                  <a:cubicBezTo>
                    <a:pt x="1" y="4134"/>
                    <a:pt x="1156" y="5320"/>
                    <a:pt x="2645" y="5320"/>
                  </a:cubicBezTo>
                  <a:cubicBezTo>
                    <a:pt x="4135" y="5320"/>
                    <a:pt x="5320" y="4134"/>
                    <a:pt x="5320" y="2645"/>
                  </a:cubicBezTo>
                  <a:cubicBezTo>
                    <a:pt x="5320" y="1216"/>
                    <a:pt x="4135" y="0"/>
                    <a:pt x="26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339398" y="4546384"/>
              <a:ext cx="187615" cy="169518"/>
            </a:xfrm>
            <a:custGeom>
              <a:avLst/>
              <a:gdLst/>
              <a:ahLst/>
              <a:cxnLst/>
              <a:rect l="l" t="t" r="r" b="b"/>
              <a:pathLst>
                <a:path w="5868" h="5302" extrusionOk="0">
                  <a:moveTo>
                    <a:pt x="2935" y="0"/>
                  </a:moveTo>
                  <a:cubicBezTo>
                    <a:pt x="2719" y="0"/>
                    <a:pt x="2499" y="27"/>
                    <a:pt x="2281" y="83"/>
                  </a:cubicBezTo>
                  <a:cubicBezTo>
                    <a:pt x="852" y="417"/>
                    <a:pt x="1" y="1876"/>
                    <a:pt x="335" y="3274"/>
                  </a:cubicBezTo>
                  <a:cubicBezTo>
                    <a:pt x="644" y="4484"/>
                    <a:pt x="1717" y="5302"/>
                    <a:pt x="2906" y="5302"/>
                  </a:cubicBezTo>
                  <a:cubicBezTo>
                    <a:pt x="3120" y="5302"/>
                    <a:pt x="3339" y="5275"/>
                    <a:pt x="3557" y="5220"/>
                  </a:cubicBezTo>
                  <a:cubicBezTo>
                    <a:pt x="4986" y="4885"/>
                    <a:pt x="5867" y="3426"/>
                    <a:pt x="5503" y="1998"/>
                  </a:cubicBezTo>
                  <a:cubicBezTo>
                    <a:pt x="5219" y="814"/>
                    <a:pt x="4130" y="0"/>
                    <a:pt x="29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7261464" y="636890"/>
              <a:ext cx="170094" cy="170094"/>
            </a:xfrm>
            <a:custGeom>
              <a:avLst/>
              <a:gdLst/>
              <a:ahLst/>
              <a:cxnLst/>
              <a:rect l="l" t="t" r="r" b="b"/>
              <a:pathLst>
                <a:path w="5320" h="5320" extrusionOk="0">
                  <a:moveTo>
                    <a:pt x="2645" y="1"/>
                  </a:moveTo>
                  <a:cubicBezTo>
                    <a:pt x="1156" y="1"/>
                    <a:pt x="1" y="1186"/>
                    <a:pt x="1" y="2675"/>
                  </a:cubicBezTo>
                  <a:cubicBezTo>
                    <a:pt x="1" y="4165"/>
                    <a:pt x="1156" y="5320"/>
                    <a:pt x="2645" y="5320"/>
                  </a:cubicBezTo>
                  <a:cubicBezTo>
                    <a:pt x="4135" y="5320"/>
                    <a:pt x="5320" y="4165"/>
                    <a:pt x="5320" y="2675"/>
                  </a:cubicBezTo>
                  <a:cubicBezTo>
                    <a:pt x="5320" y="1216"/>
                    <a:pt x="4135" y="1"/>
                    <a:pt x="26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251949" y="4411972"/>
              <a:ext cx="170094" cy="170126"/>
            </a:xfrm>
            <a:custGeom>
              <a:avLst/>
              <a:gdLst/>
              <a:ahLst/>
              <a:cxnLst/>
              <a:rect l="l" t="t" r="r" b="b"/>
              <a:pathLst>
                <a:path w="5320" h="5321" extrusionOk="0">
                  <a:moveTo>
                    <a:pt x="2675" y="1"/>
                  </a:moveTo>
                  <a:cubicBezTo>
                    <a:pt x="1186" y="1"/>
                    <a:pt x="0" y="1186"/>
                    <a:pt x="0" y="2676"/>
                  </a:cubicBezTo>
                  <a:cubicBezTo>
                    <a:pt x="0" y="4165"/>
                    <a:pt x="1186" y="5320"/>
                    <a:pt x="2675" y="5320"/>
                  </a:cubicBezTo>
                  <a:cubicBezTo>
                    <a:pt x="4164" y="5320"/>
                    <a:pt x="5319" y="4165"/>
                    <a:pt x="5319" y="2676"/>
                  </a:cubicBezTo>
                  <a:cubicBezTo>
                    <a:pt x="5319" y="1217"/>
                    <a:pt x="4164" y="1"/>
                    <a:pt x="2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5225522" y="1183396"/>
              <a:ext cx="87477" cy="87509"/>
            </a:xfrm>
            <a:custGeom>
              <a:avLst/>
              <a:gdLst/>
              <a:ahLst/>
              <a:cxnLst/>
              <a:rect l="l" t="t" r="r" b="b"/>
              <a:pathLst>
                <a:path w="2736" h="2737" extrusionOk="0">
                  <a:moveTo>
                    <a:pt x="1368" y="0"/>
                  </a:moveTo>
                  <a:cubicBezTo>
                    <a:pt x="608" y="0"/>
                    <a:pt x="0" y="608"/>
                    <a:pt x="0" y="1368"/>
                  </a:cubicBezTo>
                  <a:cubicBezTo>
                    <a:pt x="0" y="2128"/>
                    <a:pt x="608" y="2736"/>
                    <a:pt x="1368" y="2736"/>
                  </a:cubicBezTo>
                  <a:cubicBezTo>
                    <a:pt x="1386" y="2736"/>
                    <a:pt x="1403" y="2737"/>
                    <a:pt x="1420" y="2737"/>
                  </a:cubicBezTo>
                  <a:cubicBezTo>
                    <a:pt x="2156" y="2737"/>
                    <a:pt x="2736" y="2110"/>
                    <a:pt x="2736" y="1368"/>
                  </a:cubicBezTo>
                  <a:cubicBezTo>
                    <a:pt x="2736" y="608"/>
                    <a:pt x="2128" y="0"/>
                    <a:pt x="13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2170067" y="826391"/>
              <a:ext cx="87509" cy="87509"/>
            </a:xfrm>
            <a:custGeom>
              <a:avLst/>
              <a:gdLst/>
              <a:ahLst/>
              <a:cxnLst/>
              <a:rect l="l" t="t" r="r" b="b"/>
              <a:pathLst>
                <a:path w="2737" h="2737" extrusionOk="0">
                  <a:moveTo>
                    <a:pt x="1368" y="1"/>
                  </a:moveTo>
                  <a:cubicBezTo>
                    <a:pt x="609" y="1"/>
                    <a:pt x="1" y="609"/>
                    <a:pt x="1" y="1369"/>
                  </a:cubicBezTo>
                  <a:cubicBezTo>
                    <a:pt x="1" y="2128"/>
                    <a:pt x="609" y="2736"/>
                    <a:pt x="1368" y="2736"/>
                  </a:cubicBezTo>
                  <a:cubicBezTo>
                    <a:pt x="2128" y="2736"/>
                    <a:pt x="2736" y="2128"/>
                    <a:pt x="2736" y="1369"/>
                  </a:cubicBezTo>
                  <a:cubicBezTo>
                    <a:pt x="2736" y="669"/>
                    <a:pt x="2128" y="1"/>
                    <a:pt x="13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5249001" y="3855676"/>
              <a:ext cx="87509" cy="87477"/>
            </a:xfrm>
            <a:custGeom>
              <a:avLst/>
              <a:gdLst/>
              <a:ahLst/>
              <a:cxnLst/>
              <a:rect l="l" t="t" r="r" b="b"/>
              <a:pathLst>
                <a:path w="2737" h="2736" extrusionOk="0">
                  <a:moveTo>
                    <a:pt x="1369" y="0"/>
                  </a:moveTo>
                  <a:cubicBezTo>
                    <a:pt x="609" y="0"/>
                    <a:pt x="1" y="608"/>
                    <a:pt x="1" y="1368"/>
                  </a:cubicBezTo>
                  <a:cubicBezTo>
                    <a:pt x="1" y="2128"/>
                    <a:pt x="609" y="2736"/>
                    <a:pt x="1369" y="2736"/>
                  </a:cubicBezTo>
                  <a:cubicBezTo>
                    <a:pt x="2129" y="2736"/>
                    <a:pt x="2737" y="2128"/>
                    <a:pt x="2737" y="1368"/>
                  </a:cubicBezTo>
                  <a:cubicBezTo>
                    <a:pt x="2737" y="608"/>
                    <a:pt x="2129" y="0"/>
                    <a:pt x="13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8588003" y="631071"/>
              <a:ext cx="87509" cy="87477"/>
            </a:xfrm>
            <a:custGeom>
              <a:avLst/>
              <a:gdLst/>
              <a:ahLst/>
              <a:cxnLst/>
              <a:rect l="l" t="t" r="r" b="b"/>
              <a:pathLst>
                <a:path w="2737" h="2736" extrusionOk="0">
                  <a:moveTo>
                    <a:pt x="1369" y="0"/>
                  </a:moveTo>
                  <a:cubicBezTo>
                    <a:pt x="609" y="0"/>
                    <a:pt x="1" y="608"/>
                    <a:pt x="1" y="1368"/>
                  </a:cubicBezTo>
                  <a:cubicBezTo>
                    <a:pt x="1" y="2128"/>
                    <a:pt x="609" y="2736"/>
                    <a:pt x="1369" y="2736"/>
                  </a:cubicBezTo>
                  <a:cubicBezTo>
                    <a:pt x="2129" y="2736"/>
                    <a:pt x="2737" y="2128"/>
                    <a:pt x="2737" y="1368"/>
                  </a:cubicBezTo>
                  <a:cubicBezTo>
                    <a:pt x="2737" y="608"/>
                    <a:pt x="2129" y="0"/>
                    <a:pt x="13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5332624" y="4921230"/>
              <a:ext cx="87477" cy="87477"/>
            </a:xfrm>
            <a:custGeom>
              <a:avLst/>
              <a:gdLst/>
              <a:ahLst/>
              <a:cxnLst/>
              <a:rect l="l" t="t" r="r" b="b"/>
              <a:pathLst>
                <a:path w="2736" h="2736" extrusionOk="0">
                  <a:moveTo>
                    <a:pt x="1368" y="0"/>
                  </a:moveTo>
                  <a:cubicBezTo>
                    <a:pt x="608" y="0"/>
                    <a:pt x="0" y="608"/>
                    <a:pt x="0" y="1368"/>
                  </a:cubicBezTo>
                  <a:cubicBezTo>
                    <a:pt x="0" y="2128"/>
                    <a:pt x="608" y="2736"/>
                    <a:pt x="1368" y="2736"/>
                  </a:cubicBezTo>
                  <a:cubicBezTo>
                    <a:pt x="2128" y="2736"/>
                    <a:pt x="2736" y="2128"/>
                    <a:pt x="2736" y="1368"/>
                  </a:cubicBezTo>
                  <a:cubicBezTo>
                    <a:pt x="2736" y="639"/>
                    <a:pt x="2128" y="0"/>
                    <a:pt x="13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657158" y="3864404"/>
              <a:ext cx="87509" cy="87509"/>
            </a:xfrm>
            <a:custGeom>
              <a:avLst/>
              <a:gdLst/>
              <a:ahLst/>
              <a:cxnLst/>
              <a:rect l="l" t="t" r="r" b="b"/>
              <a:pathLst>
                <a:path w="2737" h="2737" extrusionOk="0">
                  <a:moveTo>
                    <a:pt x="1369" y="1"/>
                  </a:moveTo>
                  <a:cubicBezTo>
                    <a:pt x="609" y="1"/>
                    <a:pt x="1" y="609"/>
                    <a:pt x="1" y="1369"/>
                  </a:cubicBezTo>
                  <a:cubicBezTo>
                    <a:pt x="1" y="2128"/>
                    <a:pt x="609" y="2736"/>
                    <a:pt x="1369" y="2736"/>
                  </a:cubicBezTo>
                  <a:cubicBezTo>
                    <a:pt x="2129" y="2736"/>
                    <a:pt x="2737" y="2128"/>
                    <a:pt x="2737" y="1369"/>
                  </a:cubicBezTo>
                  <a:cubicBezTo>
                    <a:pt x="2737" y="639"/>
                    <a:pt x="2129" y="1"/>
                    <a:pt x="13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28663" y="1798227"/>
              <a:ext cx="87477" cy="87477"/>
            </a:xfrm>
            <a:custGeom>
              <a:avLst/>
              <a:gdLst/>
              <a:ahLst/>
              <a:cxnLst/>
              <a:rect l="l" t="t" r="r" b="b"/>
              <a:pathLst>
                <a:path w="2736" h="2736" extrusionOk="0">
                  <a:moveTo>
                    <a:pt x="1368" y="0"/>
                  </a:moveTo>
                  <a:cubicBezTo>
                    <a:pt x="608" y="0"/>
                    <a:pt x="0" y="608"/>
                    <a:pt x="0" y="1368"/>
                  </a:cubicBezTo>
                  <a:cubicBezTo>
                    <a:pt x="0" y="2128"/>
                    <a:pt x="608" y="2736"/>
                    <a:pt x="1368" y="2736"/>
                  </a:cubicBezTo>
                  <a:cubicBezTo>
                    <a:pt x="2128" y="2736"/>
                    <a:pt x="2736" y="2128"/>
                    <a:pt x="2736" y="1368"/>
                  </a:cubicBezTo>
                  <a:cubicBezTo>
                    <a:pt x="2736" y="608"/>
                    <a:pt x="2128" y="0"/>
                    <a:pt x="13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7500554" y="2393939"/>
              <a:ext cx="87477" cy="87509"/>
            </a:xfrm>
            <a:custGeom>
              <a:avLst/>
              <a:gdLst/>
              <a:ahLst/>
              <a:cxnLst/>
              <a:rect l="l" t="t" r="r" b="b"/>
              <a:pathLst>
                <a:path w="2736" h="2737" extrusionOk="0">
                  <a:moveTo>
                    <a:pt x="1368" y="1"/>
                  </a:moveTo>
                  <a:cubicBezTo>
                    <a:pt x="608" y="1"/>
                    <a:pt x="0" y="609"/>
                    <a:pt x="0" y="1369"/>
                  </a:cubicBezTo>
                  <a:cubicBezTo>
                    <a:pt x="0" y="2128"/>
                    <a:pt x="608" y="2736"/>
                    <a:pt x="1368" y="2736"/>
                  </a:cubicBezTo>
                  <a:cubicBezTo>
                    <a:pt x="2128" y="2736"/>
                    <a:pt x="2736" y="2128"/>
                    <a:pt x="2736" y="1369"/>
                  </a:cubicBezTo>
                  <a:cubicBezTo>
                    <a:pt x="2736" y="609"/>
                    <a:pt x="2128" y="1"/>
                    <a:pt x="13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905979" y="4581074"/>
              <a:ext cx="50549" cy="50580"/>
            </a:xfrm>
            <a:custGeom>
              <a:avLst/>
              <a:gdLst/>
              <a:ahLst/>
              <a:cxnLst/>
              <a:rect l="l" t="t" r="r" b="b"/>
              <a:pathLst>
                <a:path w="1581" h="1582" extrusionOk="0">
                  <a:moveTo>
                    <a:pt x="791" y="1"/>
                  </a:moveTo>
                  <a:cubicBezTo>
                    <a:pt x="365" y="1"/>
                    <a:pt x="0" y="366"/>
                    <a:pt x="0" y="791"/>
                  </a:cubicBezTo>
                  <a:cubicBezTo>
                    <a:pt x="0" y="1247"/>
                    <a:pt x="365" y="1581"/>
                    <a:pt x="791" y="1581"/>
                  </a:cubicBezTo>
                  <a:cubicBezTo>
                    <a:pt x="1247" y="1581"/>
                    <a:pt x="1581" y="1247"/>
                    <a:pt x="1581" y="791"/>
                  </a:cubicBezTo>
                  <a:cubicBezTo>
                    <a:pt x="1581" y="366"/>
                    <a:pt x="1247" y="1"/>
                    <a:pt x="7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1293727" y="4814539"/>
              <a:ext cx="51540" cy="51540"/>
            </a:xfrm>
            <a:custGeom>
              <a:avLst/>
              <a:gdLst/>
              <a:ahLst/>
              <a:cxnLst/>
              <a:rect l="l" t="t" r="r" b="b"/>
              <a:pathLst>
                <a:path w="1612" h="1612" extrusionOk="0">
                  <a:moveTo>
                    <a:pt x="822" y="1"/>
                  </a:moveTo>
                  <a:cubicBezTo>
                    <a:pt x="396" y="1"/>
                    <a:pt x="1" y="335"/>
                    <a:pt x="1" y="791"/>
                  </a:cubicBezTo>
                  <a:cubicBezTo>
                    <a:pt x="1" y="1216"/>
                    <a:pt x="366" y="1612"/>
                    <a:pt x="822" y="1612"/>
                  </a:cubicBezTo>
                  <a:cubicBezTo>
                    <a:pt x="1217" y="1612"/>
                    <a:pt x="1612" y="1247"/>
                    <a:pt x="1612" y="791"/>
                  </a:cubicBezTo>
                  <a:cubicBezTo>
                    <a:pt x="1581" y="335"/>
                    <a:pt x="1217" y="1"/>
                    <a:pt x="8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366625" y="4156033"/>
              <a:ext cx="95278" cy="88436"/>
            </a:xfrm>
            <a:custGeom>
              <a:avLst/>
              <a:gdLst/>
              <a:ahLst/>
              <a:cxnLst/>
              <a:rect l="l" t="t" r="r" b="b"/>
              <a:pathLst>
                <a:path w="2980" h="2766" extrusionOk="0">
                  <a:moveTo>
                    <a:pt x="1501" y="0"/>
                  </a:moveTo>
                  <a:cubicBezTo>
                    <a:pt x="835" y="0"/>
                    <a:pt x="258" y="462"/>
                    <a:pt x="122" y="1143"/>
                  </a:cubicBezTo>
                  <a:cubicBezTo>
                    <a:pt x="1" y="1903"/>
                    <a:pt x="517" y="2602"/>
                    <a:pt x="1277" y="2754"/>
                  </a:cubicBezTo>
                  <a:cubicBezTo>
                    <a:pt x="1338" y="2762"/>
                    <a:pt x="1399" y="2765"/>
                    <a:pt x="1459" y="2765"/>
                  </a:cubicBezTo>
                  <a:cubicBezTo>
                    <a:pt x="2142" y="2765"/>
                    <a:pt x="2718" y="2298"/>
                    <a:pt x="2858" y="1599"/>
                  </a:cubicBezTo>
                  <a:cubicBezTo>
                    <a:pt x="2979" y="840"/>
                    <a:pt x="2493" y="110"/>
                    <a:pt x="1733" y="19"/>
                  </a:cubicBezTo>
                  <a:cubicBezTo>
                    <a:pt x="1655" y="6"/>
                    <a:pt x="1577" y="0"/>
                    <a:pt x="1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5891187" y="955048"/>
              <a:ext cx="94319" cy="88660"/>
            </a:xfrm>
            <a:custGeom>
              <a:avLst/>
              <a:gdLst/>
              <a:ahLst/>
              <a:cxnLst/>
              <a:rect l="l" t="t" r="r" b="b"/>
              <a:pathLst>
                <a:path w="2950" h="2773" extrusionOk="0">
                  <a:moveTo>
                    <a:pt x="1471" y="1"/>
                  </a:moveTo>
                  <a:cubicBezTo>
                    <a:pt x="805" y="1"/>
                    <a:pt x="228" y="462"/>
                    <a:pt x="92" y="1144"/>
                  </a:cubicBezTo>
                  <a:cubicBezTo>
                    <a:pt x="1" y="1904"/>
                    <a:pt x="518" y="2633"/>
                    <a:pt x="1247" y="2755"/>
                  </a:cubicBezTo>
                  <a:cubicBezTo>
                    <a:pt x="1322" y="2767"/>
                    <a:pt x="1395" y="2773"/>
                    <a:pt x="1468" y="2773"/>
                  </a:cubicBezTo>
                  <a:cubicBezTo>
                    <a:pt x="2133" y="2773"/>
                    <a:pt x="2691" y="2285"/>
                    <a:pt x="2828" y="1600"/>
                  </a:cubicBezTo>
                  <a:cubicBezTo>
                    <a:pt x="2949" y="840"/>
                    <a:pt x="2463" y="171"/>
                    <a:pt x="1703" y="19"/>
                  </a:cubicBezTo>
                  <a:cubicBezTo>
                    <a:pt x="1625" y="7"/>
                    <a:pt x="1547" y="1"/>
                    <a:pt x="14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7016587" y="1414014"/>
              <a:ext cx="95246" cy="88436"/>
            </a:xfrm>
            <a:custGeom>
              <a:avLst/>
              <a:gdLst/>
              <a:ahLst/>
              <a:cxnLst/>
              <a:rect l="l" t="t" r="r" b="b"/>
              <a:pathLst>
                <a:path w="2979" h="2766" extrusionOk="0">
                  <a:moveTo>
                    <a:pt x="1550" y="0"/>
                  </a:moveTo>
                  <a:cubicBezTo>
                    <a:pt x="863" y="0"/>
                    <a:pt x="261" y="467"/>
                    <a:pt x="122" y="1166"/>
                  </a:cubicBezTo>
                  <a:cubicBezTo>
                    <a:pt x="0" y="1926"/>
                    <a:pt x="517" y="2655"/>
                    <a:pt x="1277" y="2747"/>
                  </a:cubicBezTo>
                  <a:cubicBezTo>
                    <a:pt x="1355" y="2759"/>
                    <a:pt x="1432" y="2765"/>
                    <a:pt x="1508" y="2765"/>
                  </a:cubicBezTo>
                  <a:cubicBezTo>
                    <a:pt x="2169" y="2765"/>
                    <a:pt x="2721" y="2304"/>
                    <a:pt x="2857" y="1622"/>
                  </a:cubicBezTo>
                  <a:cubicBezTo>
                    <a:pt x="2979" y="862"/>
                    <a:pt x="2492" y="163"/>
                    <a:pt x="1733" y="11"/>
                  </a:cubicBezTo>
                  <a:cubicBezTo>
                    <a:pt x="1671" y="4"/>
                    <a:pt x="1610" y="0"/>
                    <a:pt x="15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8102117" y="3232993"/>
              <a:ext cx="94287" cy="88468"/>
            </a:xfrm>
            <a:custGeom>
              <a:avLst/>
              <a:gdLst/>
              <a:ahLst/>
              <a:cxnLst/>
              <a:rect l="l" t="t" r="r" b="b"/>
              <a:pathLst>
                <a:path w="2949" h="2767" extrusionOk="0">
                  <a:moveTo>
                    <a:pt x="1470" y="1"/>
                  </a:moveTo>
                  <a:cubicBezTo>
                    <a:pt x="804" y="1"/>
                    <a:pt x="228" y="463"/>
                    <a:pt x="91" y="1144"/>
                  </a:cubicBezTo>
                  <a:cubicBezTo>
                    <a:pt x="0" y="1904"/>
                    <a:pt x="486" y="2603"/>
                    <a:pt x="1246" y="2755"/>
                  </a:cubicBezTo>
                  <a:cubicBezTo>
                    <a:pt x="1308" y="2763"/>
                    <a:pt x="1368" y="2766"/>
                    <a:pt x="1428" y="2766"/>
                  </a:cubicBezTo>
                  <a:cubicBezTo>
                    <a:pt x="2111" y="2766"/>
                    <a:pt x="2687" y="2299"/>
                    <a:pt x="2827" y="1600"/>
                  </a:cubicBezTo>
                  <a:cubicBezTo>
                    <a:pt x="2948" y="840"/>
                    <a:pt x="2462" y="172"/>
                    <a:pt x="1702" y="20"/>
                  </a:cubicBezTo>
                  <a:cubicBezTo>
                    <a:pt x="1624" y="7"/>
                    <a:pt x="1546" y="1"/>
                    <a:pt x="14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736707" y="1601308"/>
              <a:ext cx="95278" cy="88660"/>
            </a:xfrm>
            <a:custGeom>
              <a:avLst/>
              <a:gdLst/>
              <a:ahLst/>
              <a:cxnLst/>
              <a:rect l="l" t="t" r="r" b="b"/>
              <a:pathLst>
                <a:path w="2980" h="2773" extrusionOk="0">
                  <a:moveTo>
                    <a:pt x="1501" y="1"/>
                  </a:moveTo>
                  <a:cubicBezTo>
                    <a:pt x="835" y="1"/>
                    <a:pt x="258" y="462"/>
                    <a:pt x="122" y="1144"/>
                  </a:cubicBezTo>
                  <a:cubicBezTo>
                    <a:pt x="0" y="1904"/>
                    <a:pt x="517" y="2633"/>
                    <a:pt x="1277" y="2755"/>
                  </a:cubicBezTo>
                  <a:cubicBezTo>
                    <a:pt x="1352" y="2767"/>
                    <a:pt x="1425" y="2773"/>
                    <a:pt x="1498" y="2773"/>
                  </a:cubicBezTo>
                  <a:cubicBezTo>
                    <a:pt x="2163" y="2773"/>
                    <a:pt x="2721" y="2285"/>
                    <a:pt x="2858" y="1600"/>
                  </a:cubicBezTo>
                  <a:cubicBezTo>
                    <a:pt x="2979" y="840"/>
                    <a:pt x="2493" y="171"/>
                    <a:pt x="1733" y="19"/>
                  </a:cubicBezTo>
                  <a:cubicBezTo>
                    <a:pt x="1655" y="7"/>
                    <a:pt x="1577" y="1"/>
                    <a:pt x="15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358656" y="485916"/>
              <a:ext cx="94287" cy="88436"/>
            </a:xfrm>
            <a:custGeom>
              <a:avLst/>
              <a:gdLst/>
              <a:ahLst/>
              <a:cxnLst/>
              <a:rect l="l" t="t" r="r" b="b"/>
              <a:pathLst>
                <a:path w="2949" h="2766" extrusionOk="0">
                  <a:moveTo>
                    <a:pt x="1520" y="0"/>
                  </a:moveTo>
                  <a:cubicBezTo>
                    <a:pt x="838" y="0"/>
                    <a:pt x="261" y="468"/>
                    <a:pt x="122" y="1166"/>
                  </a:cubicBezTo>
                  <a:cubicBezTo>
                    <a:pt x="0" y="1926"/>
                    <a:pt x="486" y="2595"/>
                    <a:pt x="1246" y="2747"/>
                  </a:cubicBezTo>
                  <a:cubicBezTo>
                    <a:pt x="1325" y="2759"/>
                    <a:pt x="1402" y="2765"/>
                    <a:pt x="1479" y="2765"/>
                  </a:cubicBezTo>
                  <a:cubicBezTo>
                    <a:pt x="2144" y="2765"/>
                    <a:pt x="2721" y="2304"/>
                    <a:pt x="2857" y="1622"/>
                  </a:cubicBezTo>
                  <a:cubicBezTo>
                    <a:pt x="2949" y="862"/>
                    <a:pt x="2462" y="163"/>
                    <a:pt x="1702" y="11"/>
                  </a:cubicBezTo>
                  <a:cubicBezTo>
                    <a:pt x="1641" y="4"/>
                    <a:pt x="1580" y="0"/>
                    <a:pt x="15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3643360" y="1201972"/>
              <a:ext cx="54449" cy="50357"/>
            </a:xfrm>
            <a:custGeom>
              <a:avLst/>
              <a:gdLst/>
              <a:ahLst/>
              <a:cxnLst/>
              <a:rect l="l" t="t" r="r" b="b"/>
              <a:pathLst>
                <a:path w="1703" h="1575" extrusionOk="0">
                  <a:moveTo>
                    <a:pt x="851" y="1"/>
                  </a:moveTo>
                  <a:cubicBezTo>
                    <a:pt x="481" y="1"/>
                    <a:pt x="145" y="281"/>
                    <a:pt x="92" y="655"/>
                  </a:cubicBezTo>
                  <a:cubicBezTo>
                    <a:pt x="1" y="1081"/>
                    <a:pt x="305" y="1476"/>
                    <a:pt x="730" y="1567"/>
                  </a:cubicBezTo>
                  <a:cubicBezTo>
                    <a:pt x="764" y="1572"/>
                    <a:pt x="798" y="1575"/>
                    <a:pt x="833" y="1575"/>
                  </a:cubicBezTo>
                  <a:cubicBezTo>
                    <a:pt x="1196" y="1575"/>
                    <a:pt x="1559" y="1290"/>
                    <a:pt x="1642" y="929"/>
                  </a:cubicBezTo>
                  <a:cubicBezTo>
                    <a:pt x="1703" y="503"/>
                    <a:pt x="1399" y="78"/>
                    <a:pt x="1004" y="17"/>
                  </a:cubicBezTo>
                  <a:cubicBezTo>
                    <a:pt x="952" y="6"/>
                    <a:pt x="901" y="1"/>
                    <a:pt x="8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90070" y="2384954"/>
              <a:ext cx="54449" cy="50357"/>
            </a:xfrm>
            <a:custGeom>
              <a:avLst/>
              <a:gdLst/>
              <a:ahLst/>
              <a:cxnLst/>
              <a:rect l="l" t="t" r="r" b="b"/>
              <a:pathLst>
                <a:path w="1703" h="1575" extrusionOk="0">
                  <a:moveTo>
                    <a:pt x="871" y="0"/>
                  </a:moveTo>
                  <a:cubicBezTo>
                    <a:pt x="507" y="0"/>
                    <a:pt x="145" y="285"/>
                    <a:pt x="62" y="647"/>
                  </a:cubicBezTo>
                  <a:cubicBezTo>
                    <a:pt x="1" y="1072"/>
                    <a:pt x="305" y="1498"/>
                    <a:pt x="700" y="1558"/>
                  </a:cubicBezTo>
                  <a:cubicBezTo>
                    <a:pt x="755" y="1569"/>
                    <a:pt x="809" y="1575"/>
                    <a:pt x="861" y="1575"/>
                  </a:cubicBezTo>
                  <a:cubicBezTo>
                    <a:pt x="1247" y="1575"/>
                    <a:pt x="1562" y="1294"/>
                    <a:pt x="1642" y="920"/>
                  </a:cubicBezTo>
                  <a:cubicBezTo>
                    <a:pt x="1703" y="495"/>
                    <a:pt x="1399" y="99"/>
                    <a:pt x="973" y="8"/>
                  </a:cubicBezTo>
                  <a:cubicBezTo>
                    <a:pt x="939" y="3"/>
                    <a:pt x="905" y="0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4112954" y="4043162"/>
              <a:ext cx="66119" cy="63465"/>
            </a:xfrm>
            <a:custGeom>
              <a:avLst/>
              <a:gdLst/>
              <a:ahLst/>
              <a:cxnLst/>
              <a:rect l="l" t="t" r="r" b="b"/>
              <a:pathLst>
                <a:path w="2068" h="1985" extrusionOk="0">
                  <a:moveTo>
                    <a:pt x="1065" y="1"/>
                  </a:moveTo>
                  <a:cubicBezTo>
                    <a:pt x="571" y="1"/>
                    <a:pt x="118" y="358"/>
                    <a:pt x="31" y="884"/>
                  </a:cubicBezTo>
                  <a:cubicBezTo>
                    <a:pt x="0" y="1401"/>
                    <a:pt x="365" y="1887"/>
                    <a:pt x="912" y="1978"/>
                  </a:cubicBezTo>
                  <a:cubicBezTo>
                    <a:pt x="954" y="1983"/>
                    <a:pt x="996" y="1985"/>
                    <a:pt x="1037" y="1985"/>
                  </a:cubicBezTo>
                  <a:cubicBezTo>
                    <a:pt x="1558" y="1985"/>
                    <a:pt x="1978" y="1632"/>
                    <a:pt x="2006" y="1097"/>
                  </a:cubicBezTo>
                  <a:cubicBezTo>
                    <a:pt x="2067" y="580"/>
                    <a:pt x="1672" y="63"/>
                    <a:pt x="1125" y="3"/>
                  </a:cubicBezTo>
                  <a:cubicBezTo>
                    <a:pt x="1105" y="1"/>
                    <a:pt x="1085" y="1"/>
                    <a:pt x="10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2491004" y="4341952"/>
              <a:ext cx="65128" cy="63306"/>
            </a:xfrm>
            <a:custGeom>
              <a:avLst/>
              <a:gdLst/>
              <a:ahLst/>
              <a:cxnLst/>
              <a:rect l="l" t="t" r="r" b="b"/>
              <a:pathLst>
                <a:path w="2037" h="1980" extrusionOk="0">
                  <a:moveTo>
                    <a:pt x="1065" y="1"/>
                  </a:moveTo>
                  <a:cubicBezTo>
                    <a:pt x="571" y="1"/>
                    <a:pt x="118" y="358"/>
                    <a:pt x="31" y="884"/>
                  </a:cubicBezTo>
                  <a:cubicBezTo>
                    <a:pt x="0" y="1401"/>
                    <a:pt x="365" y="1887"/>
                    <a:pt x="912" y="1978"/>
                  </a:cubicBezTo>
                  <a:cubicBezTo>
                    <a:pt x="932" y="1979"/>
                    <a:pt x="952" y="1980"/>
                    <a:pt x="972" y="1980"/>
                  </a:cubicBezTo>
                  <a:cubicBezTo>
                    <a:pt x="1468" y="1980"/>
                    <a:pt x="1948" y="1623"/>
                    <a:pt x="2006" y="1097"/>
                  </a:cubicBezTo>
                  <a:cubicBezTo>
                    <a:pt x="2037" y="580"/>
                    <a:pt x="1672" y="63"/>
                    <a:pt x="1125" y="2"/>
                  </a:cubicBezTo>
                  <a:cubicBezTo>
                    <a:pt x="1105" y="1"/>
                    <a:pt x="1085" y="1"/>
                    <a:pt x="10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3552235" y="4064942"/>
              <a:ext cx="37919" cy="35202"/>
            </a:xfrm>
            <a:custGeom>
              <a:avLst/>
              <a:gdLst/>
              <a:ahLst/>
              <a:cxnLst/>
              <a:rect l="l" t="t" r="r" b="b"/>
              <a:pathLst>
                <a:path w="1186" h="1101" extrusionOk="0">
                  <a:moveTo>
                    <a:pt x="611" y="1"/>
                  </a:moveTo>
                  <a:cubicBezTo>
                    <a:pt x="331" y="1"/>
                    <a:pt x="90" y="206"/>
                    <a:pt x="61" y="490"/>
                  </a:cubicBezTo>
                  <a:cubicBezTo>
                    <a:pt x="0" y="794"/>
                    <a:pt x="244" y="1068"/>
                    <a:pt x="547" y="1098"/>
                  </a:cubicBezTo>
                  <a:cubicBezTo>
                    <a:pt x="567" y="1100"/>
                    <a:pt x="586" y="1101"/>
                    <a:pt x="605" y="1101"/>
                  </a:cubicBezTo>
                  <a:cubicBezTo>
                    <a:pt x="885" y="1101"/>
                    <a:pt x="1127" y="896"/>
                    <a:pt x="1155" y="612"/>
                  </a:cubicBezTo>
                  <a:cubicBezTo>
                    <a:pt x="1186" y="308"/>
                    <a:pt x="973" y="34"/>
                    <a:pt x="669" y="4"/>
                  </a:cubicBezTo>
                  <a:cubicBezTo>
                    <a:pt x="650" y="2"/>
                    <a:pt x="630" y="1"/>
                    <a:pt x="6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8284808" y="2187844"/>
              <a:ext cx="37919" cy="36161"/>
            </a:xfrm>
            <a:custGeom>
              <a:avLst/>
              <a:gdLst/>
              <a:ahLst/>
              <a:cxnLst/>
              <a:rect l="l" t="t" r="r" b="b"/>
              <a:pathLst>
                <a:path w="1186" h="1131" extrusionOk="0">
                  <a:moveTo>
                    <a:pt x="618" y="0"/>
                  </a:moveTo>
                  <a:cubicBezTo>
                    <a:pt x="335" y="0"/>
                    <a:pt x="90" y="233"/>
                    <a:pt x="61" y="520"/>
                  </a:cubicBezTo>
                  <a:cubicBezTo>
                    <a:pt x="0" y="824"/>
                    <a:pt x="244" y="1097"/>
                    <a:pt x="548" y="1128"/>
                  </a:cubicBezTo>
                  <a:cubicBezTo>
                    <a:pt x="567" y="1130"/>
                    <a:pt x="586" y="1130"/>
                    <a:pt x="605" y="1130"/>
                  </a:cubicBezTo>
                  <a:cubicBezTo>
                    <a:pt x="885" y="1130"/>
                    <a:pt x="1127" y="924"/>
                    <a:pt x="1155" y="611"/>
                  </a:cubicBezTo>
                  <a:cubicBezTo>
                    <a:pt x="1186" y="337"/>
                    <a:pt x="973" y="64"/>
                    <a:pt x="669" y="3"/>
                  </a:cubicBezTo>
                  <a:cubicBezTo>
                    <a:pt x="652" y="1"/>
                    <a:pt x="635" y="0"/>
                    <a:pt x="6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686306" y="3202649"/>
              <a:ext cx="658953" cy="618956"/>
            </a:xfrm>
            <a:custGeom>
              <a:avLst/>
              <a:gdLst/>
              <a:ahLst/>
              <a:cxnLst/>
              <a:rect l="l" t="t" r="r" b="b"/>
              <a:pathLst>
                <a:path w="20610" h="19359" extrusionOk="0">
                  <a:moveTo>
                    <a:pt x="10791" y="6017"/>
                  </a:moveTo>
                  <a:lnTo>
                    <a:pt x="11187" y="7415"/>
                  </a:lnTo>
                  <a:lnTo>
                    <a:pt x="10457" y="8327"/>
                  </a:lnTo>
                  <a:lnTo>
                    <a:pt x="10032" y="7263"/>
                  </a:lnTo>
                  <a:lnTo>
                    <a:pt x="10791" y="6017"/>
                  </a:lnTo>
                  <a:close/>
                  <a:moveTo>
                    <a:pt x="7752" y="7445"/>
                  </a:moveTo>
                  <a:lnTo>
                    <a:pt x="8816" y="7749"/>
                  </a:lnTo>
                  <a:lnTo>
                    <a:pt x="9241" y="8813"/>
                  </a:lnTo>
                  <a:lnTo>
                    <a:pt x="8694" y="8752"/>
                  </a:lnTo>
                  <a:lnTo>
                    <a:pt x="7752" y="7445"/>
                  </a:lnTo>
                  <a:close/>
                  <a:moveTo>
                    <a:pt x="12250" y="8205"/>
                  </a:moveTo>
                  <a:lnTo>
                    <a:pt x="13345" y="8266"/>
                  </a:lnTo>
                  <a:lnTo>
                    <a:pt x="12038" y="9208"/>
                  </a:lnTo>
                  <a:lnTo>
                    <a:pt x="11521" y="9117"/>
                  </a:lnTo>
                  <a:lnTo>
                    <a:pt x="12250" y="8205"/>
                  </a:lnTo>
                  <a:close/>
                  <a:moveTo>
                    <a:pt x="8542" y="10029"/>
                  </a:moveTo>
                  <a:lnTo>
                    <a:pt x="9089" y="10120"/>
                  </a:lnTo>
                  <a:lnTo>
                    <a:pt x="8360" y="11032"/>
                  </a:lnTo>
                  <a:lnTo>
                    <a:pt x="7266" y="11002"/>
                  </a:lnTo>
                  <a:lnTo>
                    <a:pt x="8542" y="10029"/>
                  </a:lnTo>
                  <a:close/>
                  <a:moveTo>
                    <a:pt x="11369" y="10394"/>
                  </a:moveTo>
                  <a:lnTo>
                    <a:pt x="11886" y="10454"/>
                  </a:lnTo>
                  <a:lnTo>
                    <a:pt x="12858" y="11761"/>
                  </a:lnTo>
                  <a:lnTo>
                    <a:pt x="12858" y="11761"/>
                  </a:lnTo>
                  <a:lnTo>
                    <a:pt x="11794" y="11458"/>
                  </a:lnTo>
                  <a:lnTo>
                    <a:pt x="11369" y="10394"/>
                  </a:lnTo>
                  <a:close/>
                  <a:moveTo>
                    <a:pt x="10153" y="10910"/>
                  </a:moveTo>
                  <a:lnTo>
                    <a:pt x="10579" y="11974"/>
                  </a:lnTo>
                  <a:lnTo>
                    <a:pt x="9819" y="13220"/>
                  </a:lnTo>
                  <a:lnTo>
                    <a:pt x="9424" y="11822"/>
                  </a:lnTo>
                  <a:lnTo>
                    <a:pt x="10153" y="10910"/>
                  </a:lnTo>
                  <a:close/>
                  <a:moveTo>
                    <a:pt x="6651" y="0"/>
                  </a:moveTo>
                  <a:cubicBezTo>
                    <a:pt x="6563" y="0"/>
                    <a:pt x="6472" y="19"/>
                    <a:pt x="6384" y="59"/>
                  </a:cubicBezTo>
                  <a:cubicBezTo>
                    <a:pt x="6050" y="211"/>
                    <a:pt x="5898" y="546"/>
                    <a:pt x="6050" y="880"/>
                  </a:cubicBezTo>
                  <a:lnTo>
                    <a:pt x="6931" y="3038"/>
                  </a:lnTo>
                  <a:lnTo>
                    <a:pt x="5807" y="2582"/>
                  </a:lnTo>
                  <a:cubicBezTo>
                    <a:pt x="5720" y="2542"/>
                    <a:pt x="5630" y="2524"/>
                    <a:pt x="5544" y="2524"/>
                  </a:cubicBezTo>
                  <a:cubicBezTo>
                    <a:pt x="5299" y="2524"/>
                    <a:pt x="5076" y="2677"/>
                    <a:pt x="4986" y="2947"/>
                  </a:cubicBezTo>
                  <a:cubicBezTo>
                    <a:pt x="4834" y="3281"/>
                    <a:pt x="4986" y="3646"/>
                    <a:pt x="5320" y="3767"/>
                  </a:cubicBezTo>
                  <a:lnTo>
                    <a:pt x="7600" y="4710"/>
                  </a:lnTo>
                  <a:lnTo>
                    <a:pt x="8208" y="6290"/>
                  </a:lnTo>
                  <a:lnTo>
                    <a:pt x="8208" y="6290"/>
                  </a:lnTo>
                  <a:lnTo>
                    <a:pt x="6262" y="5743"/>
                  </a:lnTo>
                  <a:cubicBezTo>
                    <a:pt x="6214" y="5731"/>
                    <a:pt x="6164" y="5725"/>
                    <a:pt x="6114" y="5725"/>
                  </a:cubicBezTo>
                  <a:cubicBezTo>
                    <a:pt x="5914" y="5725"/>
                    <a:pt x="5709" y="5822"/>
                    <a:pt x="5563" y="6017"/>
                  </a:cubicBezTo>
                  <a:cubicBezTo>
                    <a:pt x="5411" y="6230"/>
                    <a:pt x="5411" y="6533"/>
                    <a:pt x="5594" y="6777"/>
                  </a:cubicBezTo>
                  <a:lnTo>
                    <a:pt x="6931" y="8509"/>
                  </a:lnTo>
                  <a:lnTo>
                    <a:pt x="6931" y="8509"/>
                  </a:lnTo>
                  <a:lnTo>
                    <a:pt x="4864" y="8266"/>
                  </a:lnTo>
                  <a:lnTo>
                    <a:pt x="3375" y="6290"/>
                  </a:lnTo>
                  <a:cubicBezTo>
                    <a:pt x="3251" y="6113"/>
                    <a:pt x="3065" y="6019"/>
                    <a:pt x="2871" y="6019"/>
                  </a:cubicBezTo>
                  <a:cubicBezTo>
                    <a:pt x="2733" y="6019"/>
                    <a:pt x="2590" y="6067"/>
                    <a:pt x="2463" y="6169"/>
                  </a:cubicBezTo>
                  <a:cubicBezTo>
                    <a:pt x="2159" y="6381"/>
                    <a:pt x="2129" y="6777"/>
                    <a:pt x="2372" y="7081"/>
                  </a:cubicBezTo>
                  <a:lnTo>
                    <a:pt x="3071" y="8023"/>
                  </a:lnTo>
                  <a:lnTo>
                    <a:pt x="761" y="7719"/>
                  </a:lnTo>
                  <a:cubicBezTo>
                    <a:pt x="740" y="7717"/>
                    <a:pt x="719" y="7716"/>
                    <a:pt x="698" y="7716"/>
                  </a:cubicBezTo>
                  <a:cubicBezTo>
                    <a:pt x="385" y="7716"/>
                    <a:pt x="88" y="7926"/>
                    <a:pt x="31" y="8296"/>
                  </a:cubicBezTo>
                  <a:cubicBezTo>
                    <a:pt x="1" y="8631"/>
                    <a:pt x="244" y="8965"/>
                    <a:pt x="609" y="9026"/>
                  </a:cubicBezTo>
                  <a:lnTo>
                    <a:pt x="2889" y="9330"/>
                  </a:lnTo>
                  <a:lnTo>
                    <a:pt x="1946" y="10029"/>
                  </a:lnTo>
                  <a:cubicBezTo>
                    <a:pt x="1642" y="10272"/>
                    <a:pt x="1612" y="10637"/>
                    <a:pt x="1825" y="10941"/>
                  </a:cubicBezTo>
                  <a:cubicBezTo>
                    <a:pt x="1964" y="11127"/>
                    <a:pt x="2174" y="11206"/>
                    <a:pt x="2388" y="11206"/>
                  </a:cubicBezTo>
                  <a:cubicBezTo>
                    <a:pt x="2454" y="11206"/>
                    <a:pt x="2520" y="11198"/>
                    <a:pt x="2585" y="11184"/>
                  </a:cubicBezTo>
                  <a:cubicBezTo>
                    <a:pt x="2615" y="11154"/>
                    <a:pt x="2706" y="11154"/>
                    <a:pt x="2737" y="11093"/>
                  </a:cubicBezTo>
                  <a:lnTo>
                    <a:pt x="4712" y="9634"/>
                  </a:lnTo>
                  <a:lnTo>
                    <a:pt x="6779" y="9877"/>
                  </a:lnTo>
                  <a:lnTo>
                    <a:pt x="5016" y="11214"/>
                  </a:lnTo>
                  <a:cubicBezTo>
                    <a:pt x="4803" y="11366"/>
                    <a:pt x="4712" y="11670"/>
                    <a:pt x="4803" y="11944"/>
                  </a:cubicBezTo>
                  <a:cubicBezTo>
                    <a:pt x="4864" y="12217"/>
                    <a:pt x="5138" y="12400"/>
                    <a:pt x="5411" y="12400"/>
                  </a:cubicBezTo>
                  <a:lnTo>
                    <a:pt x="7417" y="12430"/>
                  </a:lnTo>
                  <a:lnTo>
                    <a:pt x="6384" y="13768"/>
                  </a:lnTo>
                  <a:lnTo>
                    <a:pt x="3922" y="14072"/>
                  </a:lnTo>
                  <a:cubicBezTo>
                    <a:pt x="3588" y="14102"/>
                    <a:pt x="3314" y="14436"/>
                    <a:pt x="3344" y="14801"/>
                  </a:cubicBezTo>
                  <a:cubicBezTo>
                    <a:pt x="3372" y="15104"/>
                    <a:pt x="3674" y="15357"/>
                    <a:pt x="3979" y="15357"/>
                  </a:cubicBezTo>
                  <a:cubicBezTo>
                    <a:pt x="4010" y="15357"/>
                    <a:pt x="4042" y="15354"/>
                    <a:pt x="4074" y="15348"/>
                  </a:cubicBezTo>
                  <a:lnTo>
                    <a:pt x="5259" y="15196"/>
                  </a:lnTo>
                  <a:lnTo>
                    <a:pt x="3800" y="17020"/>
                  </a:lnTo>
                  <a:cubicBezTo>
                    <a:pt x="3588" y="17293"/>
                    <a:pt x="3648" y="17719"/>
                    <a:pt x="3922" y="17932"/>
                  </a:cubicBezTo>
                  <a:cubicBezTo>
                    <a:pt x="4037" y="18028"/>
                    <a:pt x="4177" y="18088"/>
                    <a:pt x="4318" y="18088"/>
                  </a:cubicBezTo>
                  <a:cubicBezTo>
                    <a:pt x="4400" y="18088"/>
                    <a:pt x="4482" y="18068"/>
                    <a:pt x="4560" y="18023"/>
                  </a:cubicBezTo>
                  <a:cubicBezTo>
                    <a:pt x="4682" y="17993"/>
                    <a:pt x="4743" y="17901"/>
                    <a:pt x="4834" y="17841"/>
                  </a:cubicBezTo>
                  <a:lnTo>
                    <a:pt x="6262" y="16017"/>
                  </a:lnTo>
                  <a:lnTo>
                    <a:pt x="6414" y="17172"/>
                  </a:lnTo>
                  <a:cubicBezTo>
                    <a:pt x="6472" y="17516"/>
                    <a:pt x="6773" y="17752"/>
                    <a:pt x="7087" y="17752"/>
                  </a:cubicBezTo>
                  <a:cubicBezTo>
                    <a:pt x="7106" y="17752"/>
                    <a:pt x="7125" y="17751"/>
                    <a:pt x="7144" y="17749"/>
                  </a:cubicBezTo>
                  <a:cubicBezTo>
                    <a:pt x="7235" y="17749"/>
                    <a:pt x="7266" y="17719"/>
                    <a:pt x="7296" y="17719"/>
                  </a:cubicBezTo>
                  <a:cubicBezTo>
                    <a:pt x="7569" y="17597"/>
                    <a:pt x="7721" y="17324"/>
                    <a:pt x="7721" y="17020"/>
                  </a:cubicBezTo>
                  <a:lnTo>
                    <a:pt x="7417" y="14558"/>
                  </a:lnTo>
                  <a:lnTo>
                    <a:pt x="8451" y="13220"/>
                  </a:lnTo>
                  <a:lnTo>
                    <a:pt x="8968" y="15166"/>
                  </a:lnTo>
                  <a:cubicBezTo>
                    <a:pt x="9059" y="15439"/>
                    <a:pt x="9241" y="15622"/>
                    <a:pt x="9515" y="15622"/>
                  </a:cubicBezTo>
                  <a:cubicBezTo>
                    <a:pt x="9545" y="15625"/>
                    <a:pt x="9575" y="15627"/>
                    <a:pt x="9604" y="15627"/>
                  </a:cubicBezTo>
                  <a:cubicBezTo>
                    <a:pt x="9816" y="15627"/>
                    <a:pt x="10020" y="15531"/>
                    <a:pt x="10153" y="15318"/>
                  </a:cubicBezTo>
                  <a:lnTo>
                    <a:pt x="11187" y="13585"/>
                  </a:lnTo>
                  <a:lnTo>
                    <a:pt x="11794" y="15135"/>
                  </a:lnTo>
                  <a:lnTo>
                    <a:pt x="10822" y="17415"/>
                  </a:lnTo>
                  <a:cubicBezTo>
                    <a:pt x="10670" y="17749"/>
                    <a:pt x="10822" y="18145"/>
                    <a:pt x="11187" y="18236"/>
                  </a:cubicBezTo>
                  <a:cubicBezTo>
                    <a:pt x="11275" y="18276"/>
                    <a:pt x="11365" y="18295"/>
                    <a:pt x="11453" y="18295"/>
                  </a:cubicBezTo>
                  <a:cubicBezTo>
                    <a:pt x="11697" y="18295"/>
                    <a:pt x="11918" y="18148"/>
                    <a:pt x="12007" y="17901"/>
                  </a:cubicBezTo>
                  <a:lnTo>
                    <a:pt x="12463" y="16807"/>
                  </a:lnTo>
                  <a:lnTo>
                    <a:pt x="13345" y="18965"/>
                  </a:lnTo>
                  <a:cubicBezTo>
                    <a:pt x="13457" y="19211"/>
                    <a:pt x="13667" y="19359"/>
                    <a:pt x="13904" y="19359"/>
                  </a:cubicBezTo>
                  <a:cubicBezTo>
                    <a:pt x="13989" y="19359"/>
                    <a:pt x="14077" y="19340"/>
                    <a:pt x="14165" y="19300"/>
                  </a:cubicBezTo>
                  <a:cubicBezTo>
                    <a:pt x="14500" y="19148"/>
                    <a:pt x="14652" y="18813"/>
                    <a:pt x="14500" y="18479"/>
                  </a:cubicBezTo>
                  <a:lnTo>
                    <a:pt x="13649" y="16290"/>
                  </a:lnTo>
                  <a:lnTo>
                    <a:pt x="13649" y="16290"/>
                  </a:lnTo>
                  <a:lnTo>
                    <a:pt x="14743" y="16746"/>
                  </a:lnTo>
                  <a:cubicBezTo>
                    <a:pt x="14819" y="16792"/>
                    <a:pt x="14902" y="16815"/>
                    <a:pt x="14986" y="16815"/>
                  </a:cubicBezTo>
                  <a:cubicBezTo>
                    <a:pt x="15070" y="16815"/>
                    <a:pt x="15153" y="16792"/>
                    <a:pt x="15229" y="16746"/>
                  </a:cubicBezTo>
                  <a:cubicBezTo>
                    <a:pt x="15381" y="16686"/>
                    <a:pt x="15503" y="16564"/>
                    <a:pt x="15594" y="16412"/>
                  </a:cubicBezTo>
                  <a:cubicBezTo>
                    <a:pt x="15746" y="16078"/>
                    <a:pt x="15594" y="15683"/>
                    <a:pt x="15229" y="15591"/>
                  </a:cubicBezTo>
                  <a:lnTo>
                    <a:pt x="12950" y="14619"/>
                  </a:lnTo>
                  <a:lnTo>
                    <a:pt x="12342" y="13069"/>
                  </a:lnTo>
                  <a:lnTo>
                    <a:pt x="14317" y="13616"/>
                  </a:lnTo>
                  <a:cubicBezTo>
                    <a:pt x="14380" y="13628"/>
                    <a:pt x="14438" y="13636"/>
                    <a:pt x="14495" y="13636"/>
                  </a:cubicBezTo>
                  <a:cubicBezTo>
                    <a:pt x="14575" y="13636"/>
                    <a:pt x="14654" y="13621"/>
                    <a:pt x="14743" y="13585"/>
                  </a:cubicBezTo>
                  <a:cubicBezTo>
                    <a:pt x="14864" y="13524"/>
                    <a:pt x="14956" y="13464"/>
                    <a:pt x="15047" y="13342"/>
                  </a:cubicBezTo>
                  <a:cubicBezTo>
                    <a:pt x="15199" y="13129"/>
                    <a:pt x="15199" y="12825"/>
                    <a:pt x="15016" y="12582"/>
                  </a:cubicBezTo>
                  <a:lnTo>
                    <a:pt x="13679" y="10850"/>
                  </a:lnTo>
                  <a:lnTo>
                    <a:pt x="15746" y="11093"/>
                  </a:lnTo>
                  <a:lnTo>
                    <a:pt x="17205" y="13069"/>
                  </a:lnTo>
                  <a:cubicBezTo>
                    <a:pt x="17367" y="13254"/>
                    <a:pt x="17583" y="13334"/>
                    <a:pt x="17784" y="13334"/>
                  </a:cubicBezTo>
                  <a:cubicBezTo>
                    <a:pt x="17847" y="13334"/>
                    <a:pt x="17907" y="13326"/>
                    <a:pt x="17965" y="13312"/>
                  </a:cubicBezTo>
                  <a:cubicBezTo>
                    <a:pt x="18026" y="13251"/>
                    <a:pt x="18086" y="13251"/>
                    <a:pt x="18117" y="13220"/>
                  </a:cubicBezTo>
                  <a:cubicBezTo>
                    <a:pt x="18421" y="13008"/>
                    <a:pt x="18482" y="12613"/>
                    <a:pt x="18238" y="12309"/>
                  </a:cubicBezTo>
                  <a:lnTo>
                    <a:pt x="17509" y="11366"/>
                  </a:lnTo>
                  <a:lnTo>
                    <a:pt x="19789" y="11670"/>
                  </a:lnTo>
                  <a:cubicBezTo>
                    <a:pt x="19910" y="11670"/>
                    <a:pt x="20032" y="11670"/>
                    <a:pt x="20153" y="11640"/>
                  </a:cubicBezTo>
                  <a:cubicBezTo>
                    <a:pt x="20336" y="11549"/>
                    <a:pt x="20518" y="11366"/>
                    <a:pt x="20518" y="11154"/>
                  </a:cubicBezTo>
                  <a:cubicBezTo>
                    <a:pt x="20609" y="10698"/>
                    <a:pt x="20366" y="10394"/>
                    <a:pt x="20001" y="10303"/>
                  </a:cubicBezTo>
                  <a:lnTo>
                    <a:pt x="17661" y="9999"/>
                  </a:lnTo>
                  <a:lnTo>
                    <a:pt x="18634" y="9269"/>
                  </a:lnTo>
                  <a:cubicBezTo>
                    <a:pt x="18937" y="9056"/>
                    <a:pt x="18968" y="8661"/>
                    <a:pt x="18725" y="8357"/>
                  </a:cubicBezTo>
                  <a:cubicBezTo>
                    <a:pt x="18603" y="8183"/>
                    <a:pt x="18420" y="8098"/>
                    <a:pt x="18230" y="8098"/>
                  </a:cubicBezTo>
                  <a:cubicBezTo>
                    <a:pt x="18088" y="8098"/>
                    <a:pt x="17942" y="8145"/>
                    <a:pt x="17813" y="8236"/>
                  </a:cubicBezTo>
                  <a:lnTo>
                    <a:pt x="15837" y="9725"/>
                  </a:lnTo>
                  <a:lnTo>
                    <a:pt x="13801" y="9451"/>
                  </a:lnTo>
                  <a:lnTo>
                    <a:pt x="15533" y="8144"/>
                  </a:lnTo>
                  <a:cubicBezTo>
                    <a:pt x="15776" y="7992"/>
                    <a:pt x="15837" y="7688"/>
                    <a:pt x="15776" y="7415"/>
                  </a:cubicBezTo>
                  <a:cubicBezTo>
                    <a:pt x="15685" y="7141"/>
                    <a:pt x="15442" y="6959"/>
                    <a:pt x="15168" y="6959"/>
                  </a:cubicBezTo>
                  <a:lnTo>
                    <a:pt x="13162" y="6929"/>
                  </a:lnTo>
                  <a:lnTo>
                    <a:pt x="14165" y="5591"/>
                  </a:lnTo>
                  <a:lnTo>
                    <a:pt x="16658" y="5287"/>
                  </a:lnTo>
                  <a:cubicBezTo>
                    <a:pt x="16719" y="5287"/>
                    <a:pt x="16749" y="5257"/>
                    <a:pt x="16810" y="5257"/>
                  </a:cubicBezTo>
                  <a:cubicBezTo>
                    <a:pt x="17053" y="5135"/>
                    <a:pt x="17205" y="4862"/>
                    <a:pt x="17205" y="4558"/>
                  </a:cubicBezTo>
                  <a:cubicBezTo>
                    <a:pt x="17176" y="4240"/>
                    <a:pt x="16873" y="3978"/>
                    <a:pt x="16557" y="3978"/>
                  </a:cubicBezTo>
                  <a:cubicBezTo>
                    <a:pt x="16540" y="3978"/>
                    <a:pt x="16523" y="3979"/>
                    <a:pt x="16506" y="3980"/>
                  </a:cubicBezTo>
                  <a:lnTo>
                    <a:pt x="15320" y="4132"/>
                  </a:lnTo>
                  <a:lnTo>
                    <a:pt x="16749" y="2308"/>
                  </a:lnTo>
                  <a:cubicBezTo>
                    <a:pt x="16992" y="2065"/>
                    <a:pt x="16901" y="1640"/>
                    <a:pt x="16658" y="1397"/>
                  </a:cubicBezTo>
                  <a:cubicBezTo>
                    <a:pt x="16546" y="1310"/>
                    <a:pt x="16410" y="1269"/>
                    <a:pt x="16273" y="1269"/>
                  </a:cubicBezTo>
                  <a:cubicBezTo>
                    <a:pt x="16073" y="1269"/>
                    <a:pt x="15872" y="1356"/>
                    <a:pt x="15746" y="1518"/>
                  </a:cubicBezTo>
                  <a:lnTo>
                    <a:pt x="14287" y="3342"/>
                  </a:lnTo>
                  <a:lnTo>
                    <a:pt x="14135" y="2156"/>
                  </a:lnTo>
                  <a:cubicBezTo>
                    <a:pt x="14106" y="1841"/>
                    <a:pt x="13780" y="1607"/>
                    <a:pt x="13462" y="1607"/>
                  </a:cubicBezTo>
                  <a:cubicBezTo>
                    <a:pt x="13443" y="1607"/>
                    <a:pt x="13424" y="1608"/>
                    <a:pt x="13405" y="1609"/>
                  </a:cubicBezTo>
                  <a:cubicBezTo>
                    <a:pt x="13071" y="1640"/>
                    <a:pt x="12798" y="1974"/>
                    <a:pt x="12828" y="2339"/>
                  </a:cubicBezTo>
                  <a:lnTo>
                    <a:pt x="13132" y="4801"/>
                  </a:lnTo>
                  <a:lnTo>
                    <a:pt x="12129" y="6138"/>
                  </a:lnTo>
                  <a:lnTo>
                    <a:pt x="11582" y="4193"/>
                  </a:lnTo>
                  <a:cubicBezTo>
                    <a:pt x="11521" y="3919"/>
                    <a:pt x="11339" y="3737"/>
                    <a:pt x="11065" y="3737"/>
                  </a:cubicBezTo>
                  <a:cubicBezTo>
                    <a:pt x="11031" y="3733"/>
                    <a:pt x="10998" y="3731"/>
                    <a:pt x="10965" y="3731"/>
                  </a:cubicBezTo>
                  <a:cubicBezTo>
                    <a:pt x="10733" y="3731"/>
                    <a:pt x="10533" y="3828"/>
                    <a:pt x="10427" y="4041"/>
                  </a:cubicBezTo>
                  <a:lnTo>
                    <a:pt x="9393" y="5774"/>
                  </a:lnTo>
                  <a:lnTo>
                    <a:pt x="8785" y="4223"/>
                  </a:lnTo>
                  <a:lnTo>
                    <a:pt x="9728" y="1944"/>
                  </a:lnTo>
                  <a:cubicBezTo>
                    <a:pt x="9880" y="1609"/>
                    <a:pt x="9728" y="1214"/>
                    <a:pt x="9393" y="1123"/>
                  </a:cubicBezTo>
                  <a:cubicBezTo>
                    <a:pt x="9305" y="1083"/>
                    <a:pt x="9212" y="1064"/>
                    <a:pt x="9122" y="1064"/>
                  </a:cubicBezTo>
                  <a:cubicBezTo>
                    <a:pt x="8869" y="1064"/>
                    <a:pt x="8632" y="1211"/>
                    <a:pt x="8542" y="1457"/>
                  </a:cubicBezTo>
                  <a:lnTo>
                    <a:pt x="8086" y="2552"/>
                  </a:lnTo>
                  <a:lnTo>
                    <a:pt x="7235" y="394"/>
                  </a:lnTo>
                  <a:cubicBezTo>
                    <a:pt x="7123" y="147"/>
                    <a:pt x="6896" y="0"/>
                    <a:pt x="66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8779454" y="3657556"/>
              <a:ext cx="364487" cy="330947"/>
            </a:xfrm>
            <a:custGeom>
              <a:avLst/>
              <a:gdLst/>
              <a:ahLst/>
              <a:cxnLst/>
              <a:rect l="l" t="t" r="r" b="b"/>
              <a:pathLst>
                <a:path w="11400" h="10351" extrusionOk="0">
                  <a:moveTo>
                    <a:pt x="6019" y="3245"/>
                  </a:moveTo>
                  <a:lnTo>
                    <a:pt x="6232" y="4066"/>
                  </a:lnTo>
                  <a:lnTo>
                    <a:pt x="5867" y="4552"/>
                  </a:lnTo>
                  <a:lnTo>
                    <a:pt x="5624" y="3975"/>
                  </a:lnTo>
                  <a:lnTo>
                    <a:pt x="6019" y="3245"/>
                  </a:lnTo>
                  <a:close/>
                  <a:moveTo>
                    <a:pt x="4287" y="4096"/>
                  </a:moveTo>
                  <a:lnTo>
                    <a:pt x="4895" y="4248"/>
                  </a:lnTo>
                  <a:lnTo>
                    <a:pt x="5138" y="4796"/>
                  </a:lnTo>
                  <a:lnTo>
                    <a:pt x="5138" y="4796"/>
                  </a:lnTo>
                  <a:lnTo>
                    <a:pt x="4834" y="4765"/>
                  </a:lnTo>
                  <a:lnTo>
                    <a:pt x="4287" y="4096"/>
                  </a:lnTo>
                  <a:close/>
                  <a:moveTo>
                    <a:pt x="6718" y="4492"/>
                  </a:moveTo>
                  <a:lnTo>
                    <a:pt x="7387" y="4522"/>
                  </a:lnTo>
                  <a:lnTo>
                    <a:pt x="6658" y="5039"/>
                  </a:lnTo>
                  <a:lnTo>
                    <a:pt x="6354" y="5008"/>
                  </a:lnTo>
                  <a:lnTo>
                    <a:pt x="6718" y="4492"/>
                  </a:lnTo>
                  <a:close/>
                  <a:moveTo>
                    <a:pt x="4743" y="5495"/>
                  </a:moveTo>
                  <a:lnTo>
                    <a:pt x="5047" y="5525"/>
                  </a:lnTo>
                  <a:lnTo>
                    <a:pt x="4682" y="6042"/>
                  </a:lnTo>
                  <a:lnTo>
                    <a:pt x="4043" y="6042"/>
                  </a:lnTo>
                  <a:lnTo>
                    <a:pt x="4743" y="5495"/>
                  </a:lnTo>
                  <a:close/>
                  <a:moveTo>
                    <a:pt x="6262" y="5738"/>
                  </a:moveTo>
                  <a:lnTo>
                    <a:pt x="6566" y="5768"/>
                  </a:lnTo>
                  <a:lnTo>
                    <a:pt x="7113" y="6437"/>
                  </a:lnTo>
                  <a:lnTo>
                    <a:pt x="7113" y="6437"/>
                  </a:lnTo>
                  <a:lnTo>
                    <a:pt x="6506" y="6285"/>
                  </a:lnTo>
                  <a:lnTo>
                    <a:pt x="6262" y="5738"/>
                  </a:lnTo>
                  <a:close/>
                  <a:moveTo>
                    <a:pt x="5594" y="5951"/>
                  </a:moveTo>
                  <a:lnTo>
                    <a:pt x="5806" y="6528"/>
                  </a:lnTo>
                  <a:lnTo>
                    <a:pt x="5442" y="7258"/>
                  </a:lnTo>
                  <a:lnTo>
                    <a:pt x="5199" y="6437"/>
                  </a:lnTo>
                  <a:lnTo>
                    <a:pt x="5594" y="5951"/>
                  </a:lnTo>
                  <a:close/>
                  <a:moveTo>
                    <a:pt x="3723" y="1"/>
                  </a:moveTo>
                  <a:cubicBezTo>
                    <a:pt x="3679" y="1"/>
                    <a:pt x="3633" y="8"/>
                    <a:pt x="3588" y="23"/>
                  </a:cubicBezTo>
                  <a:cubicBezTo>
                    <a:pt x="3375" y="84"/>
                    <a:pt x="3314" y="297"/>
                    <a:pt x="3375" y="479"/>
                  </a:cubicBezTo>
                  <a:lnTo>
                    <a:pt x="3891" y="1665"/>
                  </a:lnTo>
                  <a:lnTo>
                    <a:pt x="3284" y="1391"/>
                  </a:lnTo>
                  <a:cubicBezTo>
                    <a:pt x="3230" y="1376"/>
                    <a:pt x="3179" y="1368"/>
                    <a:pt x="3131" y="1368"/>
                  </a:cubicBezTo>
                  <a:cubicBezTo>
                    <a:pt x="2985" y="1368"/>
                    <a:pt x="2866" y="1437"/>
                    <a:pt x="2797" y="1574"/>
                  </a:cubicBezTo>
                  <a:cubicBezTo>
                    <a:pt x="2736" y="1786"/>
                    <a:pt x="2797" y="1969"/>
                    <a:pt x="3010" y="2030"/>
                  </a:cubicBezTo>
                  <a:lnTo>
                    <a:pt x="4256" y="2577"/>
                  </a:lnTo>
                  <a:lnTo>
                    <a:pt x="4591" y="3397"/>
                  </a:lnTo>
                  <a:lnTo>
                    <a:pt x="4591" y="3397"/>
                  </a:lnTo>
                  <a:lnTo>
                    <a:pt x="3527" y="3093"/>
                  </a:lnTo>
                  <a:cubicBezTo>
                    <a:pt x="3493" y="3087"/>
                    <a:pt x="3458" y="3083"/>
                    <a:pt x="3425" y="3083"/>
                  </a:cubicBezTo>
                  <a:cubicBezTo>
                    <a:pt x="3311" y="3083"/>
                    <a:pt x="3209" y="3128"/>
                    <a:pt x="3162" y="3245"/>
                  </a:cubicBezTo>
                  <a:cubicBezTo>
                    <a:pt x="3071" y="3367"/>
                    <a:pt x="3071" y="3549"/>
                    <a:pt x="3162" y="3671"/>
                  </a:cubicBezTo>
                  <a:lnTo>
                    <a:pt x="3861" y="4613"/>
                  </a:lnTo>
                  <a:lnTo>
                    <a:pt x="3861" y="4613"/>
                  </a:lnTo>
                  <a:lnTo>
                    <a:pt x="2736" y="4461"/>
                  </a:lnTo>
                  <a:lnTo>
                    <a:pt x="1885" y="3367"/>
                  </a:lnTo>
                  <a:cubicBezTo>
                    <a:pt x="1832" y="3278"/>
                    <a:pt x="1728" y="3231"/>
                    <a:pt x="1619" y="3231"/>
                  </a:cubicBezTo>
                  <a:cubicBezTo>
                    <a:pt x="1542" y="3231"/>
                    <a:pt x="1462" y="3255"/>
                    <a:pt x="1399" y="3306"/>
                  </a:cubicBezTo>
                  <a:cubicBezTo>
                    <a:pt x="1247" y="3397"/>
                    <a:pt x="1217" y="3641"/>
                    <a:pt x="1338" y="3793"/>
                  </a:cubicBezTo>
                  <a:lnTo>
                    <a:pt x="1703" y="4309"/>
                  </a:lnTo>
                  <a:lnTo>
                    <a:pt x="457" y="4127"/>
                  </a:lnTo>
                  <a:cubicBezTo>
                    <a:pt x="441" y="4124"/>
                    <a:pt x="425" y="4123"/>
                    <a:pt x="409" y="4123"/>
                  </a:cubicBezTo>
                  <a:cubicBezTo>
                    <a:pt x="239" y="4123"/>
                    <a:pt x="59" y="4264"/>
                    <a:pt x="31" y="4431"/>
                  </a:cubicBezTo>
                  <a:cubicBezTo>
                    <a:pt x="1" y="4613"/>
                    <a:pt x="153" y="4826"/>
                    <a:pt x="335" y="4856"/>
                  </a:cubicBezTo>
                  <a:lnTo>
                    <a:pt x="1581" y="5039"/>
                  </a:lnTo>
                  <a:lnTo>
                    <a:pt x="1065" y="5434"/>
                  </a:lnTo>
                  <a:cubicBezTo>
                    <a:pt x="913" y="5525"/>
                    <a:pt x="882" y="5768"/>
                    <a:pt x="974" y="5920"/>
                  </a:cubicBezTo>
                  <a:cubicBezTo>
                    <a:pt x="1063" y="6009"/>
                    <a:pt x="1168" y="6066"/>
                    <a:pt x="1277" y="6066"/>
                  </a:cubicBezTo>
                  <a:cubicBezTo>
                    <a:pt x="1318" y="6066"/>
                    <a:pt x="1358" y="6058"/>
                    <a:pt x="1399" y="6042"/>
                  </a:cubicBezTo>
                  <a:cubicBezTo>
                    <a:pt x="1429" y="6042"/>
                    <a:pt x="1429" y="5981"/>
                    <a:pt x="1490" y="5981"/>
                  </a:cubicBezTo>
                  <a:lnTo>
                    <a:pt x="2584" y="5160"/>
                  </a:lnTo>
                  <a:lnTo>
                    <a:pt x="3709" y="5312"/>
                  </a:lnTo>
                  <a:lnTo>
                    <a:pt x="2767" y="6042"/>
                  </a:lnTo>
                  <a:cubicBezTo>
                    <a:pt x="2645" y="6103"/>
                    <a:pt x="2584" y="6285"/>
                    <a:pt x="2645" y="6407"/>
                  </a:cubicBezTo>
                  <a:cubicBezTo>
                    <a:pt x="2706" y="6559"/>
                    <a:pt x="2858" y="6650"/>
                    <a:pt x="3010" y="6650"/>
                  </a:cubicBezTo>
                  <a:lnTo>
                    <a:pt x="4104" y="6650"/>
                  </a:lnTo>
                  <a:lnTo>
                    <a:pt x="3527" y="7349"/>
                  </a:lnTo>
                  <a:lnTo>
                    <a:pt x="2159" y="7501"/>
                  </a:lnTo>
                  <a:cubicBezTo>
                    <a:pt x="1977" y="7562"/>
                    <a:pt x="1825" y="7683"/>
                    <a:pt x="1855" y="7896"/>
                  </a:cubicBezTo>
                  <a:cubicBezTo>
                    <a:pt x="1883" y="8063"/>
                    <a:pt x="2012" y="8204"/>
                    <a:pt x="2196" y="8204"/>
                  </a:cubicBezTo>
                  <a:cubicBezTo>
                    <a:pt x="2214" y="8204"/>
                    <a:pt x="2232" y="8202"/>
                    <a:pt x="2250" y="8200"/>
                  </a:cubicBezTo>
                  <a:lnTo>
                    <a:pt x="2888" y="8109"/>
                  </a:lnTo>
                  <a:lnTo>
                    <a:pt x="2888" y="8109"/>
                  </a:lnTo>
                  <a:lnTo>
                    <a:pt x="2098" y="9142"/>
                  </a:lnTo>
                  <a:cubicBezTo>
                    <a:pt x="1977" y="9294"/>
                    <a:pt x="2007" y="9537"/>
                    <a:pt x="2159" y="9628"/>
                  </a:cubicBezTo>
                  <a:cubicBezTo>
                    <a:pt x="2237" y="9687"/>
                    <a:pt x="2316" y="9721"/>
                    <a:pt x="2386" y="9721"/>
                  </a:cubicBezTo>
                  <a:cubicBezTo>
                    <a:pt x="2425" y="9721"/>
                    <a:pt x="2461" y="9711"/>
                    <a:pt x="2493" y="9689"/>
                  </a:cubicBezTo>
                  <a:cubicBezTo>
                    <a:pt x="2554" y="9628"/>
                    <a:pt x="2615" y="9598"/>
                    <a:pt x="2645" y="9568"/>
                  </a:cubicBezTo>
                  <a:lnTo>
                    <a:pt x="3466" y="8534"/>
                  </a:lnTo>
                  <a:lnTo>
                    <a:pt x="3527" y="9173"/>
                  </a:lnTo>
                  <a:cubicBezTo>
                    <a:pt x="3553" y="9353"/>
                    <a:pt x="3666" y="9490"/>
                    <a:pt x="3830" y="9490"/>
                  </a:cubicBezTo>
                  <a:cubicBezTo>
                    <a:pt x="3859" y="9490"/>
                    <a:pt x="3890" y="9486"/>
                    <a:pt x="3922" y="9476"/>
                  </a:cubicBezTo>
                  <a:cubicBezTo>
                    <a:pt x="3952" y="9476"/>
                    <a:pt x="3983" y="9476"/>
                    <a:pt x="3983" y="9446"/>
                  </a:cubicBezTo>
                  <a:cubicBezTo>
                    <a:pt x="4135" y="9385"/>
                    <a:pt x="4226" y="9203"/>
                    <a:pt x="4226" y="9081"/>
                  </a:cubicBezTo>
                  <a:lnTo>
                    <a:pt x="4074" y="7683"/>
                  </a:lnTo>
                  <a:lnTo>
                    <a:pt x="4651" y="6984"/>
                  </a:lnTo>
                  <a:lnTo>
                    <a:pt x="4955" y="8048"/>
                  </a:lnTo>
                  <a:cubicBezTo>
                    <a:pt x="4986" y="8200"/>
                    <a:pt x="5077" y="8261"/>
                    <a:pt x="5229" y="8321"/>
                  </a:cubicBezTo>
                  <a:cubicBezTo>
                    <a:pt x="5249" y="8326"/>
                    <a:pt x="5269" y="8327"/>
                    <a:pt x="5288" y="8327"/>
                  </a:cubicBezTo>
                  <a:cubicBezTo>
                    <a:pt x="5413" y="8327"/>
                    <a:pt x="5515" y="8248"/>
                    <a:pt x="5594" y="8169"/>
                  </a:cubicBezTo>
                  <a:lnTo>
                    <a:pt x="6141" y="7197"/>
                  </a:lnTo>
                  <a:lnTo>
                    <a:pt x="6506" y="8048"/>
                  </a:lnTo>
                  <a:lnTo>
                    <a:pt x="5958" y="9294"/>
                  </a:lnTo>
                  <a:cubicBezTo>
                    <a:pt x="5898" y="9476"/>
                    <a:pt x="5958" y="9689"/>
                    <a:pt x="6141" y="9750"/>
                  </a:cubicBezTo>
                  <a:cubicBezTo>
                    <a:pt x="6198" y="9774"/>
                    <a:pt x="6253" y="9786"/>
                    <a:pt x="6304" y="9786"/>
                  </a:cubicBezTo>
                  <a:cubicBezTo>
                    <a:pt x="6443" y="9786"/>
                    <a:pt x="6552" y="9701"/>
                    <a:pt x="6597" y="9568"/>
                  </a:cubicBezTo>
                  <a:lnTo>
                    <a:pt x="6870" y="8960"/>
                  </a:lnTo>
                  <a:lnTo>
                    <a:pt x="7357" y="10145"/>
                  </a:lnTo>
                  <a:cubicBezTo>
                    <a:pt x="7425" y="10282"/>
                    <a:pt x="7545" y="10350"/>
                    <a:pt x="7690" y="10350"/>
                  </a:cubicBezTo>
                  <a:cubicBezTo>
                    <a:pt x="7738" y="10350"/>
                    <a:pt x="7790" y="10343"/>
                    <a:pt x="7843" y="10328"/>
                  </a:cubicBezTo>
                  <a:cubicBezTo>
                    <a:pt x="8025" y="10236"/>
                    <a:pt x="8086" y="10054"/>
                    <a:pt x="8025" y="9872"/>
                  </a:cubicBezTo>
                  <a:lnTo>
                    <a:pt x="7539" y="8686"/>
                  </a:lnTo>
                  <a:lnTo>
                    <a:pt x="8147" y="8960"/>
                  </a:lnTo>
                  <a:cubicBezTo>
                    <a:pt x="8177" y="8975"/>
                    <a:pt x="8223" y="8983"/>
                    <a:pt x="8268" y="8983"/>
                  </a:cubicBezTo>
                  <a:cubicBezTo>
                    <a:pt x="8314" y="8983"/>
                    <a:pt x="8360" y="8975"/>
                    <a:pt x="8390" y="8960"/>
                  </a:cubicBezTo>
                  <a:cubicBezTo>
                    <a:pt x="8481" y="8899"/>
                    <a:pt x="8542" y="8838"/>
                    <a:pt x="8603" y="8777"/>
                  </a:cubicBezTo>
                  <a:cubicBezTo>
                    <a:pt x="8664" y="8565"/>
                    <a:pt x="8603" y="8382"/>
                    <a:pt x="8390" y="8321"/>
                  </a:cubicBezTo>
                  <a:lnTo>
                    <a:pt x="7144" y="7774"/>
                  </a:lnTo>
                  <a:lnTo>
                    <a:pt x="6809" y="6954"/>
                  </a:lnTo>
                  <a:lnTo>
                    <a:pt x="7873" y="7258"/>
                  </a:lnTo>
                  <a:cubicBezTo>
                    <a:pt x="7894" y="7268"/>
                    <a:pt x="7917" y="7271"/>
                    <a:pt x="7942" y="7271"/>
                  </a:cubicBezTo>
                  <a:cubicBezTo>
                    <a:pt x="7992" y="7271"/>
                    <a:pt x="8046" y="7258"/>
                    <a:pt x="8086" y="7258"/>
                  </a:cubicBezTo>
                  <a:cubicBezTo>
                    <a:pt x="8177" y="7197"/>
                    <a:pt x="8208" y="7166"/>
                    <a:pt x="8238" y="7136"/>
                  </a:cubicBezTo>
                  <a:cubicBezTo>
                    <a:pt x="8329" y="7014"/>
                    <a:pt x="8329" y="6832"/>
                    <a:pt x="8238" y="6710"/>
                  </a:cubicBezTo>
                  <a:lnTo>
                    <a:pt x="7539" y="5768"/>
                  </a:lnTo>
                  <a:lnTo>
                    <a:pt x="8664" y="5920"/>
                  </a:lnTo>
                  <a:lnTo>
                    <a:pt x="9515" y="7014"/>
                  </a:lnTo>
                  <a:cubicBezTo>
                    <a:pt x="9581" y="7103"/>
                    <a:pt x="9681" y="7160"/>
                    <a:pt x="9789" y="7160"/>
                  </a:cubicBezTo>
                  <a:cubicBezTo>
                    <a:pt x="9828" y="7160"/>
                    <a:pt x="9869" y="7152"/>
                    <a:pt x="9910" y="7136"/>
                  </a:cubicBezTo>
                  <a:cubicBezTo>
                    <a:pt x="9971" y="7136"/>
                    <a:pt x="9971" y="7075"/>
                    <a:pt x="10001" y="7075"/>
                  </a:cubicBezTo>
                  <a:cubicBezTo>
                    <a:pt x="10153" y="6984"/>
                    <a:pt x="10183" y="6741"/>
                    <a:pt x="10062" y="6589"/>
                  </a:cubicBezTo>
                  <a:lnTo>
                    <a:pt x="9697" y="6072"/>
                  </a:lnTo>
                  <a:lnTo>
                    <a:pt x="9697" y="6072"/>
                  </a:lnTo>
                  <a:lnTo>
                    <a:pt x="10943" y="6255"/>
                  </a:lnTo>
                  <a:cubicBezTo>
                    <a:pt x="11034" y="6255"/>
                    <a:pt x="11065" y="6255"/>
                    <a:pt x="11126" y="6224"/>
                  </a:cubicBezTo>
                  <a:cubicBezTo>
                    <a:pt x="11247" y="6163"/>
                    <a:pt x="11338" y="6072"/>
                    <a:pt x="11369" y="5951"/>
                  </a:cubicBezTo>
                  <a:cubicBezTo>
                    <a:pt x="11399" y="5829"/>
                    <a:pt x="11247" y="5677"/>
                    <a:pt x="11065" y="5647"/>
                  </a:cubicBezTo>
                  <a:lnTo>
                    <a:pt x="9819" y="5464"/>
                  </a:lnTo>
                  <a:lnTo>
                    <a:pt x="10335" y="5069"/>
                  </a:lnTo>
                  <a:cubicBezTo>
                    <a:pt x="10487" y="4978"/>
                    <a:pt x="10518" y="4735"/>
                    <a:pt x="10427" y="4583"/>
                  </a:cubicBezTo>
                  <a:cubicBezTo>
                    <a:pt x="10356" y="4494"/>
                    <a:pt x="10244" y="4447"/>
                    <a:pt x="10132" y="4447"/>
                  </a:cubicBezTo>
                  <a:cubicBezTo>
                    <a:pt x="10053" y="4447"/>
                    <a:pt x="9973" y="4471"/>
                    <a:pt x="9910" y="4522"/>
                  </a:cubicBezTo>
                  <a:lnTo>
                    <a:pt x="8816" y="5343"/>
                  </a:lnTo>
                  <a:lnTo>
                    <a:pt x="7691" y="5191"/>
                  </a:lnTo>
                  <a:lnTo>
                    <a:pt x="8633" y="4461"/>
                  </a:lnTo>
                  <a:cubicBezTo>
                    <a:pt x="8755" y="4400"/>
                    <a:pt x="8816" y="4218"/>
                    <a:pt x="8755" y="4096"/>
                  </a:cubicBezTo>
                  <a:cubicBezTo>
                    <a:pt x="8694" y="3944"/>
                    <a:pt x="8542" y="3853"/>
                    <a:pt x="8390" y="3853"/>
                  </a:cubicBezTo>
                  <a:lnTo>
                    <a:pt x="7296" y="3853"/>
                  </a:lnTo>
                  <a:lnTo>
                    <a:pt x="7873" y="3154"/>
                  </a:lnTo>
                  <a:lnTo>
                    <a:pt x="9241" y="3002"/>
                  </a:lnTo>
                  <a:cubicBezTo>
                    <a:pt x="9272" y="3002"/>
                    <a:pt x="9302" y="3002"/>
                    <a:pt x="9302" y="2941"/>
                  </a:cubicBezTo>
                  <a:cubicBezTo>
                    <a:pt x="9454" y="2881"/>
                    <a:pt x="9545" y="2729"/>
                    <a:pt x="9545" y="2577"/>
                  </a:cubicBezTo>
                  <a:cubicBezTo>
                    <a:pt x="9517" y="2410"/>
                    <a:pt x="9388" y="2269"/>
                    <a:pt x="9204" y="2269"/>
                  </a:cubicBezTo>
                  <a:cubicBezTo>
                    <a:pt x="9186" y="2269"/>
                    <a:pt x="9168" y="2270"/>
                    <a:pt x="9150" y="2273"/>
                  </a:cubicBezTo>
                  <a:lnTo>
                    <a:pt x="8512" y="2334"/>
                  </a:lnTo>
                  <a:lnTo>
                    <a:pt x="9302" y="1330"/>
                  </a:lnTo>
                  <a:cubicBezTo>
                    <a:pt x="9424" y="1178"/>
                    <a:pt x="9393" y="935"/>
                    <a:pt x="9241" y="814"/>
                  </a:cubicBezTo>
                  <a:cubicBezTo>
                    <a:pt x="9184" y="780"/>
                    <a:pt x="9114" y="762"/>
                    <a:pt x="9045" y="762"/>
                  </a:cubicBezTo>
                  <a:cubicBezTo>
                    <a:pt x="8928" y="762"/>
                    <a:pt x="8812" y="810"/>
                    <a:pt x="8755" y="905"/>
                  </a:cubicBezTo>
                  <a:lnTo>
                    <a:pt x="7934" y="1938"/>
                  </a:lnTo>
                  <a:lnTo>
                    <a:pt x="7873" y="1270"/>
                  </a:lnTo>
                  <a:cubicBezTo>
                    <a:pt x="7846" y="1103"/>
                    <a:pt x="7716" y="962"/>
                    <a:pt x="7532" y="962"/>
                  </a:cubicBezTo>
                  <a:cubicBezTo>
                    <a:pt x="7515" y="962"/>
                    <a:pt x="7497" y="963"/>
                    <a:pt x="7478" y="966"/>
                  </a:cubicBezTo>
                  <a:cubicBezTo>
                    <a:pt x="7296" y="1027"/>
                    <a:pt x="7144" y="1178"/>
                    <a:pt x="7174" y="1361"/>
                  </a:cubicBezTo>
                  <a:lnTo>
                    <a:pt x="7326" y="2729"/>
                  </a:lnTo>
                  <a:lnTo>
                    <a:pt x="6779" y="3367"/>
                  </a:lnTo>
                  <a:lnTo>
                    <a:pt x="6475" y="2303"/>
                  </a:lnTo>
                  <a:cubicBezTo>
                    <a:pt x="6414" y="2151"/>
                    <a:pt x="6323" y="2060"/>
                    <a:pt x="6171" y="2030"/>
                  </a:cubicBezTo>
                  <a:cubicBezTo>
                    <a:pt x="6151" y="2025"/>
                    <a:pt x="6131" y="2024"/>
                    <a:pt x="6112" y="2024"/>
                  </a:cubicBezTo>
                  <a:cubicBezTo>
                    <a:pt x="5987" y="2024"/>
                    <a:pt x="5885" y="2103"/>
                    <a:pt x="5806" y="2182"/>
                  </a:cubicBezTo>
                  <a:lnTo>
                    <a:pt x="5259" y="3124"/>
                  </a:lnTo>
                  <a:lnTo>
                    <a:pt x="4895" y="2303"/>
                  </a:lnTo>
                  <a:lnTo>
                    <a:pt x="5442" y="1057"/>
                  </a:lnTo>
                  <a:cubicBezTo>
                    <a:pt x="5502" y="844"/>
                    <a:pt x="5442" y="662"/>
                    <a:pt x="5259" y="601"/>
                  </a:cubicBezTo>
                  <a:cubicBezTo>
                    <a:pt x="5202" y="577"/>
                    <a:pt x="5147" y="565"/>
                    <a:pt x="5097" y="565"/>
                  </a:cubicBezTo>
                  <a:cubicBezTo>
                    <a:pt x="4958" y="565"/>
                    <a:pt x="4848" y="650"/>
                    <a:pt x="4803" y="783"/>
                  </a:cubicBezTo>
                  <a:lnTo>
                    <a:pt x="4530" y="1391"/>
                  </a:lnTo>
                  <a:lnTo>
                    <a:pt x="4043" y="206"/>
                  </a:lnTo>
                  <a:cubicBezTo>
                    <a:pt x="3975" y="69"/>
                    <a:pt x="3855" y="1"/>
                    <a:pt x="37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6482291" y="4361295"/>
              <a:ext cx="363495" cy="331331"/>
            </a:xfrm>
            <a:custGeom>
              <a:avLst/>
              <a:gdLst/>
              <a:ahLst/>
              <a:cxnLst/>
              <a:rect l="l" t="t" r="r" b="b"/>
              <a:pathLst>
                <a:path w="11369" h="10363" extrusionOk="0">
                  <a:moveTo>
                    <a:pt x="5988" y="3197"/>
                  </a:moveTo>
                  <a:lnTo>
                    <a:pt x="6201" y="3987"/>
                  </a:lnTo>
                  <a:lnTo>
                    <a:pt x="5836" y="4474"/>
                  </a:lnTo>
                  <a:lnTo>
                    <a:pt x="5593" y="3926"/>
                  </a:lnTo>
                  <a:lnTo>
                    <a:pt x="5988" y="3197"/>
                  </a:lnTo>
                  <a:close/>
                  <a:moveTo>
                    <a:pt x="4317" y="4018"/>
                  </a:moveTo>
                  <a:lnTo>
                    <a:pt x="4925" y="4170"/>
                  </a:lnTo>
                  <a:lnTo>
                    <a:pt x="5137" y="4747"/>
                  </a:lnTo>
                  <a:lnTo>
                    <a:pt x="4833" y="4717"/>
                  </a:lnTo>
                  <a:lnTo>
                    <a:pt x="4317" y="4018"/>
                  </a:lnTo>
                  <a:close/>
                  <a:moveTo>
                    <a:pt x="7387" y="4443"/>
                  </a:moveTo>
                  <a:lnTo>
                    <a:pt x="6657" y="4990"/>
                  </a:lnTo>
                  <a:lnTo>
                    <a:pt x="6353" y="4929"/>
                  </a:lnTo>
                  <a:lnTo>
                    <a:pt x="6748" y="4443"/>
                  </a:lnTo>
                  <a:close/>
                  <a:moveTo>
                    <a:pt x="4742" y="5446"/>
                  </a:moveTo>
                  <a:lnTo>
                    <a:pt x="5046" y="5477"/>
                  </a:lnTo>
                  <a:lnTo>
                    <a:pt x="4681" y="5963"/>
                  </a:lnTo>
                  <a:lnTo>
                    <a:pt x="4043" y="5963"/>
                  </a:lnTo>
                  <a:lnTo>
                    <a:pt x="4742" y="5446"/>
                  </a:lnTo>
                  <a:close/>
                  <a:moveTo>
                    <a:pt x="6262" y="5659"/>
                  </a:moveTo>
                  <a:lnTo>
                    <a:pt x="6566" y="5689"/>
                  </a:lnTo>
                  <a:lnTo>
                    <a:pt x="7113" y="6388"/>
                  </a:lnTo>
                  <a:lnTo>
                    <a:pt x="6505" y="6236"/>
                  </a:lnTo>
                  <a:lnTo>
                    <a:pt x="6262" y="5659"/>
                  </a:lnTo>
                  <a:close/>
                  <a:moveTo>
                    <a:pt x="5593" y="5902"/>
                  </a:moveTo>
                  <a:lnTo>
                    <a:pt x="5836" y="6449"/>
                  </a:lnTo>
                  <a:lnTo>
                    <a:pt x="5441" y="7179"/>
                  </a:lnTo>
                  <a:lnTo>
                    <a:pt x="5228" y="6388"/>
                  </a:lnTo>
                  <a:lnTo>
                    <a:pt x="5593" y="5902"/>
                  </a:lnTo>
                  <a:close/>
                  <a:moveTo>
                    <a:pt x="3732" y="0"/>
                  </a:moveTo>
                  <a:cubicBezTo>
                    <a:pt x="3685" y="0"/>
                    <a:pt x="3636" y="11"/>
                    <a:pt x="3587" y="36"/>
                  </a:cubicBezTo>
                  <a:cubicBezTo>
                    <a:pt x="3405" y="97"/>
                    <a:pt x="3314" y="309"/>
                    <a:pt x="3405" y="492"/>
                  </a:cubicBezTo>
                  <a:lnTo>
                    <a:pt x="3891" y="1677"/>
                  </a:lnTo>
                  <a:lnTo>
                    <a:pt x="3891" y="1677"/>
                  </a:lnTo>
                  <a:lnTo>
                    <a:pt x="3283" y="1404"/>
                  </a:lnTo>
                  <a:cubicBezTo>
                    <a:pt x="3234" y="1379"/>
                    <a:pt x="3183" y="1368"/>
                    <a:pt x="3134" y="1368"/>
                  </a:cubicBezTo>
                  <a:cubicBezTo>
                    <a:pt x="2998" y="1368"/>
                    <a:pt x="2872" y="1452"/>
                    <a:pt x="2827" y="1586"/>
                  </a:cubicBezTo>
                  <a:cubicBezTo>
                    <a:pt x="2736" y="1768"/>
                    <a:pt x="2827" y="1981"/>
                    <a:pt x="3010" y="2042"/>
                  </a:cubicBezTo>
                  <a:lnTo>
                    <a:pt x="4256" y="2589"/>
                  </a:lnTo>
                  <a:lnTo>
                    <a:pt x="4621" y="3410"/>
                  </a:lnTo>
                  <a:lnTo>
                    <a:pt x="3557" y="3106"/>
                  </a:lnTo>
                  <a:cubicBezTo>
                    <a:pt x="3523" y="3099"/>
                    <a:pt x="3488" y="3095"/>
                    <a:pt x="3455" y="3095"/>
                  </a:cubicBezTo>
                  <a:cubicBezTo>
                    <a:pt x="3339" y="3095"/>
                    <a:pt x="3232" y="3140"/>
                    <a:pt x="3162" y="3258"/>
                  </a:cubicBezTo>
                  <a:cubicBezTo>
                    <a:pt x="3101" y="3379"/>
                    <a:pt x="3101" y="3562"/>
                    <a:pt x="3162" y="3683"/>
                  </a:cubicBezTo>
                  <a:lnTo>
                    <a:pt x="3891" y="4626"/>
                  </a:lnTo>
                  <a:lnTo>
                    <a:pt x="3891" y="4626"/>
                  </a:lnTo>
                  <a:lnTo>
                    <a:pt x="2736" y="4474"/>
                  </a:lnTo>
                  <a:lnTo>
                    <a:pt x="1915" y="3379"/>
                  </a:lnTo>
                  <a:cubicBezTo>
                    <a:pt x="1839" y="3284"/>
                    <a:pt x="1728" y="3237"/>
                    <a:pt x="1618" y="3237"/>
                  </a:cubicBezTo>
                  <a:cubicBezTo>
                    <a:pt x="1552" y="3237"/>
                    <a:pt x="1486" y="3254"/>
                    <a:pt x="1429" y="3288"/>
                  </a:cubicBezTo>
                  <a:cubicBezTo>
                    <a:pt x="1277" y="3410"/>
                    <a:pt x="1216" y="3653"/>
                    <a:pt x="1338" y="3805"/>
                  </a:cubicBezTo>
                  <a:lnTo>
                    <a:pt x="1703" y="4322"/>
                  </a:lnTo>
                  <a:lnTo>
                    <a:pt x="456" y="4139"/>
                  </a:lnTo>
                  <a:cubicBezTo>
                    <a:pt x="441" y="4137"/>
                    <a:pt x="425" y="4135"/>
                    <a:pt x="409" y="4135"/>
                  </a:cubicBezTo>
                  <a:cubicBezTo>
                    <a:pt x="244" y="4135"/>
                    <a:pt x="89" y="4277"/>
                    <a:pt x="61" y="4443"/>
                  </a:cubicBezTo>
                  <a:cubicBezTo>
                    <a:pt x="0" y="4626"/>
                    <a:pt x="152" y="4808"/>
                    <a:pt x="335" y="4869"/>
                  </a:cubicBezTo>
                  <a:lnTo>
                    <a:pt x="1611" y="5051"/>
                  </a:lnTo>
                  <a:lnTo>
                    <a:pt x="1064" y="5416"/>
                  </a:lnTo>
                  <a:cubicBezTo>
                    <a:pt x="912" y="5537"/>
                    <a:pt x="882" y="5781"/>
                    <a:pt x="1003" y="5933"/>
                  </a:cubicBezTo>
                  <a:cubicBezTo>
                    <a:pt x="1068" y="5997"/>
                    <a:pt x="1163" y="6061"/>
                    <a:pt x="1267" y="6061"/>
                  </a:cubicBezTo>
                  <a:cubicBezTo>
                    <a:pt x="1310" y="6061"/>
                    <a:pt x="1354" y="6050"/>
                    <a:pt x="1399" y="6024"/>
                  </a:cubicBezTo>
                  <a:cubicBezTo>
                    <a:pt x="1459" y="6024"/>
                    <a:pt x="1459" y="5993"/>
                    <a:pt x="1490" y="5993"/>
                  </a:cubicBezTo>
                  <a:lnTo>
                    <a:pt x="2584" y="5173"/>
                  </a:lnTo>
                  <a:lnTo>
                    <a:pt x="3739" y="5325"/>
                  </a:lnTo>
                  <a:lnTo>
                    <a:pt x="2766" y="6054"/>
                  </a:lnTo>
                  <a:cubicBezTo>
                    <a:pt x="2675" y="6115"/>
                    <a:pt x="2584" y="6297"/>
                    <a:pt x="2675" y="6419"/>
                  </a:cubicBezTo>
                  <a:cubicBezTo>
                    <a:pt x="2706" y="6571"/>
                    <a:pt x="2858" y="6662"/>
                    <a:pt x="3010" y="6662"/>
                  </a:cubicBezTo>
                  <a:lnTo>
                    <a:pt x="4104" y="6662"/>
                  </a:lnTo>
                  <a:lnTo>
                    <a:pt x="3526" y="7361"/>
                  </a:lnTo>
                  <a:lnTo>
                    <a:pt x="2159" y="7513"/>
                  </a:lnTo>
                  <a:cubicBezTo>
                    <a:pt x="1976" y="7544"/>
                    <a:pt x="1824" y="7695"/>
                    <a:pt x="1855" y="7908"/>
                  </a:cubicBezTo>
                  <a:cubicBezTo>
                    <a:pt x="1910" y="8075"/>
                    <a:pt x="2042" y="8216"/>
                    <a:pt x="2203" y="8216"/>
                  </a:cubicBezTo>
                  <a:cubicBezTo>
                    <a:pt x="2218" y="8216"/>
                    <a:pt x="2234" y="8215"/>
                    <a:pt x="2250" y="8212"/>
                  </a:cubicBezTo>
                  <a:lnTo>
                    <a:pt x="2888" y="8121"/>
                  </a:lnTo>
                  <a:lnTo>
                    <a:pt x="2888" y="8121"/>
                  </a:lnTo>
                  <a:lnTo>
                    <a:pt x="2098" y="9154"/>
                  </a:lnTo>
                  <a:cubicBezTo>
                    <a:pt x="1976" y="9306"/>
                    <a:pt x="2007" y="9519"/>
                    <a:pt x="2189" y="9641"/>
                  </a:cubicBezTo>
                  <a:cubicBezTo>
                    <a:pt x="2248" y="9700"/>
                    <a:pt x="2319" y="9733"/>
                    <a:pt x="2395" y="9733"/>
                  </a:cubicBezTo>
                  <a:cubicBezTo>
                    <a:pt x="2437" y="9733"/>
                    <a:pt x="2480" y="9723"/>
                    <a:pt x="2523" y="9702"/>
                  </a:cubicBezTo>
                  <a:cubicBezTo>
                    <a:pt x="2554" y="9641"/>
                    <a:pt x="2614" y="9610"/>
                    <a:pt x="2675" y="9580"/>
                  </a:cubicBezTo>
                  <a:lnTo>
                    <a:pt x="3466" y="8547"/>
                  </a:lnTo>
                  <a:lnTo>
                    <a:pt x="3557" y="9185"/>
                  </a:lnTo>
                  <a:cubicBezTo>
                    <a:pt x="3584" y="9351"/>
                    <a:pt x="3714" y="9493"/>
                    <a:pt x="3875" y="9493"/>
                  </a:cubicBezTo>
                  <a:cubicBezTo>
                    <a:pt x="3890" y="9493"/>
                    <a:pt x="3906" y="9491"/>
                    <a:pt x="3921" y="9489"/>
                  </a:cubicBezTo>
                  <a:cubicBezTo>
                    <a:pt x="3952" y="9489"/>
                    <a:pt x="4013" y="9489"/>
                    <a:pt x="4013" y="9458"/>
                  </a:cubicBezTo>
                  <a:cubicBezTo>
                    <a:pt x="4165" y="9367"/>
                    <a:pt x="4225" y="9215"/>
                    <a:pt x="4225" y="9063"/>
                  </a:cubicBezTo>
                  <a:lnTo>
                    <a:pt x="4073" y="7695"/>
                  </a:lnTo>
                  <a:lnTo>
                    <a:pt x="4651" y="6996"/>
                  </a:lnTo>
                  <a:lnTo>
                    <a:pt x="4955" y="8060"/>
                  </a:lnTo>
                  <a:cubicBezTo>
                    <a:pt x="4985" y="8212"/>
                    <a:pt x="5107" y="8273"/>
                    <a:pt x="5259" y="8303"/>
                  </a:cubicBezTo>
                  <a:cubicBezTo>
                    <a:pt x="5293" y="8317"/>
                    <a:pt x="5326" y="8323"/>
                    <a:pt x="5357" y="8323"/>
                  </a:cubicBezTo>
                  <a:cubicBezTo>
                    <a:pt x="5463" y="8323"/>
                    <a:pt x="5546" y="8252"/>
                    <a:pt x="5593" y="8182"/>
                  </a:cubicBezTo>
                  <a:lnTo>
                    <a:pt x="6171" y="7209"/>
                  </a:lnTo>
                  <a:lnTo>
                    <a:pt x="6505" y="8060"/>
                  </a:lnTo>
                  <a:lnTo>
                    <a:pt x="5988" y="9306"/>
                  </a:lnTo>
                  <a:cubicBezTo>
                    <a:pt x="5897" y="9489"/>
                    <a:pt x="5988" y="9702"/>
                    <a:pt x="6171" y="9762"/>
                  </a:cubicBezTo>
                  <a:cubicBezTo>
                    <a:pt x="6216" y="9778"/>
                    <a:pt x="6262" y="9785"/>
                    <a:pt x="6306" y="9785"/>
                  </a:cubicBezTo>
                  <a:cubicBezTo>
                    <a:pt x="6439" y="9785"/>
                    <a:pt x="6558" y="9717"/>
                    <a:pt x="6627" y="9580"/>
                  </a:cubicBezTo>
                  <a:lnTo>
                    <a:pt x="6900" y="8972"/>
                  </a:lnTo>
                  <a:lnTo>
                    <a:pt x="7387" y="10127"/>
                  </a:lnTo>
                  <a:cubicBezTo>
                    <a:pt x="7433" y="10288"/>
                    <a:pt x="7566" y="10362"/>
                    <a:pt x="7707" y="10362"/>
                  </a:cubicBezTo>
                  <a:cubicBezTo>
                    <a:pt x="7752" y="10362"/>
                    <a:pt x="7798" y="10355"/>
                    <a:pt x="7842" y="10340"/>
                  </a:cubicBezTo>
                  <a:cubicBezTo>
                    <a:pt x="8025" y="10249"/>
                    <a:pt x="8116" y="10066"/>
                    <a:pt x="8025" y="9884"/>
                  </a:cubicBezTo>
                  <a:lnTo>
                    <a:pt x="7539" y="8699"/>
                  </a:lnTo>
                  <a:lnTo>
                    <a:pt x="8146" y="8972"/>
                  </a:lnTo>
                  <a:cubicBezTo>
                    <a:pt x="8177" y="8987"/>
                    <a:pt x="8222" y="8995"/>
                    <a:pt x="8272" y="8995"/>
                  </a:cubicBezTo>
                  <a:cubicBezTo>
                    <a:pt x="8321" y="8995"/>
                    <a:pt x="8374" y="8987"/>
                    <a:pt x="8420" y="8972"/>
                  </a:cubicBezTo>
                  <a:cubicBezTo>
                    <a:pt x="8481" y="8911"/>
                    <a:pt x="8572" y="8851"/>
                    <a:pt x="8602" y="8759"/>
                  </a:cubicBezTo>
                  <a:cubicBezTo>
                    <a:pt x="8663" y="8577"/>
                    <a:pt x="8602" y="8395"/>
                    <a:pt x="8420" y="8303"/>
                  </a:cubicBezTo>
                  <a:lnTo>
                    <a:pt x="7143" y="7787"/>
                  </a:lnTo>
                  <a:lnTo>
                    <a:pt x="6809" y="6966"/>
                  </a:lnTo>
                  <a:lnTo>
                    <a:pt x="7873" y="7270"/>
                  </a:lnTo>
                  <a:cubicBezTo>
                    <a:pt x="7903" y="7280"/>
                    <a:pt x="7930" y="7283"/>
                    <a:pt x="7956" y="7283"/>
                  </a:cubicBezTo>
                  <a:cubicBezTo>
                    <a:pt x="8008" y="7283"/>
                    <a:pt x="8055" y="7270"/>
                    <a:pt x="8116" y="7270"/>
                  </a:cubicBezTo>
                  <a:cubicBezTo>
                    <a:pt x="8177" y="7209"/>
                    <a:pt x="8207" y="7179"/>
                    <a:pt x="8268" y="7148"/>
                  </a:cubicBezTo>
                  <a:cubicBezTo>
                    <a:pt x="8329" y="7027"/>
                    <a:pt x="8329" y="6844"/>
                    <a:pt x="8268" y="6723"/>
                  </a:cubicBezTo>
                  <a:lnTo>
                    <a:pt x="7539" y="5781"/>
                  </a:lnTo>
                  <a:lnTo>
                    <a:pt x="7539" y="5781"/>
                  </a:lnTo>
                  <a:lnTo>
                    <a:pt x="8663" y="5933"/>
                  </a:lnTo>
                  <a:lnTo>
                    <a:pt x="9514" y="7027"/>
                  </a:lnTo>
                  <a:cubicBezTo>
                    <a:pt x="9603" y="7116"/>
                    <a:pt x="9709" y="7172"/>
                    <a:pt x="9818" y="7172"/>
                  </a:cubicBezTo>
                  <a:cubicBezTo>
                    <a:pt x="9858" y="7172"/>
                    <a:pt x="9899" y="7165"/>
                    <a:pt x="9940" y="7148"/>
                  </a:cubicBezTo>
                  <a:cubicBezTo>
                    <a:pt x="9970" y="7148"/>
                    <a:pt x="9970" y="7088"/>
                    <a:pt x="10001" y="7088"/>
                  </a:cubicBezTo>
                  <a:cubicBezTo>
                    <a:pt x="10153" y="6996"/>
                    <a:pt x="10183" y="6753"/>
                    <a:pt x="10092" y="6601"/>
                  </a:cubicBezTo>
                  <a:lnTo>
                    <a:pt x="9697" y="6085"/>
                  </a:lnTo>
                  <a:lnTo>
                    <a:pt x="10943" y="6267"/>
                  </a:lnTo>
                  <a:cubicBezTo>
                    <a:pt x="11034" y="6267"/>
                    <a:pt x="11064" y="6267"/>
                    <a:pt x="11156" y="6236"/>
                  </a:cubicBezTo>
                  <a:cubicBezTo>
                    <a:pt x="11247" y="6176"/>
                    <a:pt x="11338" y="6085"/>
                    <a:pt x="11368" y="5963"/>
                  </a:cubicBezTo>
                  <a:cubicBezTo>
                    <a:pt x="11368" y="5781"/>
                    <a:pt x="11247" y="5629"/>
                    <a:pt x="11064" y="5598"/>
                  </a:cubicBezTo>
                  <a:lnTo>
                    <a:pt x="9818" y="5385"/>
                  </a:lnTo>
                  <a:lnTo>
                    <a:pt x="10335" y="5021"/>
                  </a:lnTo>
                  <a:cubicBezTo>
                    <a:pt x="10487" y="4899"/>
                    <a:pt x="10548" y="4686"/>
                    <a:pt x="10426" y="4534"/>
                  </a:cubicBezTo>
                  <a:cubicBezTo>
                    <a:pt x="10349" y="4438"/>
                    <a:pt x="10236" y="4378"/>
                    <a:pt x="10124" y="4378"/>
                  </a:cubicBezTo>
                  <a:cubicBezTo>
                    <a:pt x="10060" y="4378"/>
                    <a:pt x="9996" y="4399"/>
                    <a:pt x="9940" y="4443"/>
                  </a:cubicBezTo>
                  <a:lnTo>
                    <a:pt x="8815" y="5294"/>
                  </a:lnTo>
                  <a:lnTo>
                    <a:pt x="7691" y="5142"/>
                  </a:lnTo>
                  <a:lnTo>
                    <a:pt x="8633" y="4413"/>
                  </a:lnTo>
                  <a:cubicBezTo>
                    <a:pt x="8754" y="4322"/>
                    <a:pt x="8815" y="4139"/>
                    <a:pt x="8754" y="4018"/>
                  </a:cubicBezTo>
                  <a:cubicBezTo>
                    <a:pt x="8724" y="3866"/>
                    <a:pt x="8572" y="3805"/>
                    <a:pt x="8420" y="3805"/>
                  </a:cubicBezTo>
                  <a:lnTo>
                    <a:pt x="7295" y="3805"/>
                  </a:lnTo>
                  <a:lnTo>
                    <a:pt x="7873" y="3075"/>
                  </a:lnTo>
                  <a:lnTo>
                    <a:pt x="9241" y="2923"/>
                  </a:lnTo>
                  <a:cubicBezTo>
                    <a:pt x="9271" y="2923"/>
                    <a:pt x="9332" y="2923"/>
                    <a:pt x="9332" y="2893"/>
                  </a:cubicBezTo>
                  <a:cubicBezTo>
                    <a:pt x="9484" y="2802"/>
                    <a:pt x="9545" y="2650"/>
                    <a:pt x="9545" y="2498"/>
                  </a:cubicBezTo>
                  <a:cubicBezTo>
                    <a:pt x="9517" y="2331"/>
                    <a:pt x="9388" y="2190"/>
                    <a:pt x="9226" y="2190"/>
                  </a:cubicBezTo>
                  <a:cubicBezTo>
                    <a:pt x="9211" y="2190"/>
                    <a:pt x="9196" y="2191"/>
                    <a:pt x="9180" y="2194"/>
                  </a:cubicBezTo>
                  <a:lnTo>
                    <a:pt x="8511" y="2285"/>
                  </a:lnTo>
                  <a:lnTo>
                    <a:pt x="8511" y="2285"/>
                  </a:lnTo>
                  <a:lnTo>
                    <a:pt x="9332" y="1252"/>
                  </a:lnTo>
                  <a:cubicBezTo>
                    <a:pt x="9423" y="1100"/>
                    <a:pt x="9393" y="856"/>
                    <a:pt x="9241" y="765"/>
                  </a:cubicBezTo>
                  <a:cubicBezTo>
                    <a:pt x="9177" y="715"/>
                    <a:pt x="9103" y="690"/>
                    <a:pt x="9030" y="690"/>
                  </a:cubicBezTo>
                  <a:cubicBezTo>
                    <a:pt x="8927" y="690"/>
                    <a:pt x="8825" y="738"/>
                    <a:pt x="8754" y="826"/>
                  </a:cubicBezTo>
                  <a:lnTo>
                    <a:pt x="7964" y="1860"/>
                  </a:lnTo>
                  <a:lnTo>
                    <a:pt x="7873" y="1221"/>
                  </a:lnTo>
                  <a:cubicBezTo>
                    <a:pt x="7847" y="1041"/>
                    <a:pt x="7734" y="904"/>
                    <a:pt x="7588" y="904"/>
                  </a:cubicBezTo>
                  <a:cubicBezTo>
                    <a:pt x="7563" y="904"/>
                    <a:pt x="7536" y="908"/>
                    <a:pt x="7508" y="917"/>
                  </a:cubicBezTo>
                  <a:cubicBezTo>
                    <a:pt x="7295" y="948"/>
                    <a:pt x="7143" y="1100"/>
                    <a:pt x="7204" y="1282"/>
                  </a:cubicBezTo>
                  <a:lnTo>
                    <a:pt x="7356" y="2650"/>
                  </a:lnTo>
                  <a:lnTo>
                    <a:pt x="6779" y="3379"/>
                  </a:lnTo>
                  <a:lnTo>
                    <a:pt x="6475" y="2315"/>
                  </a:lnTo>
                  <a:cubicBezTo>
                    <a:pt x="6444" y="2163"/>
                    <a:pt x="6323" y="2072"/>
                    <a:pt x="6171" y="2042"/>
                  </a:cubicBezTo>
                  <a:cubicBezTo>
                    <a:pt x="6145" y="2037"/>
                    <a:pt x="6119" y="2034"/>
                    <a:pt x="6095" y="2034"/>
                  </a:cubicBezTo>
                  <a:cubicBezTo>
                    <a:pt x="5979" y="2034"/>
                    <a:pt x="5887" y="2093"/>
                    <a:pt x="5836" y="2194"/>
                  </a:cubicBezTo>
                  <a:lnTo>
                    <a:pt x="5259" y="3136"/>
                  </a:lnTo>
                  <a:lnTo>
                    <a:pt x="4925" y="2315"/>
                  </a:lnTo>
                  <a:lnTo>
                    <a:pt x="5441" y="1069"/>
                  </a:lnTo>
                  <a:cubicBezTo>
                    <a:pt x="5532" y="856"/>
                    <a:pt x="5441" y="674"/>
                    <a:pt x="5259" y="613"/>
                  </a:cubicBezTo>
                  <a:cubicBezTo>
                    <a:pt x="5210" y="589"/>
                    <a:pt x="5159" y="578"/>
                    <a:pt x="5109" y="578"/>
                  </a:cubicBezTo>
                  <a:cubicBezTo>
                    <a:pt x="4973" y="578"/>
                    <a:pt x="4847" y="662"/>
                    <a:pt x="4803" y="796"/>
                  </a:cubicBezTo>
                  <a:lnTo>
                    <a:pt x="4529" y="1404"/>
                  </a:lnTo>
                  <a:lnTo>
                    <a:pt x="4043" y="218"/>
                  </a:lnTo>
                  <a:cubicBezTo>
                    <a:pt x="3976" y="85"/>
                    <a:pt x="3861" y="0"/>
                    <a:pt x="37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6881974" y="1976957"/>
              <a:ext cx="364455" cy="330947"/>
            </a:xfrm>
            <a:custGeom>
              <a:avLst/>
              <a:gdLst/>
              <a:ahLst/>
              <a:cxnLst/>
              <a:rect l="l" t="t" r="r" b="b"/>
              <a:pathLst>
                <a:path w="11399" h="10351" extrusionOk="0">
                  <a:moveTo>
                    <a:pt x="6019" y="3215"/>
                  </a:moveTo>
                  <a:lnTo>
                    <a:pt x="6231" y="4005"/>
                  </a:lnTo>
                  <a:lnTo>
                    <a:pt x="5867" y="4492"/>
                  </a:lnTo>
                  <a:lnTo>
                    <a:pt x="5624" y="3945"/>
                  </a:lnTo>
                  <a:lnTo>
                    <a:pt x="6019" y="3215"/>
                  </a:lnTo>
                  <a:close/>
                  <a:moveTo>
                    <a:pt x="4347" y="4005"/>
                  </a:moveTo>
                  <a:lnTo>
                    <a:pt x="4955" y="4157"/>
                  </a:lnTo>
                  <a:lnTo>
                    <a:pt x="5168" y="4735"/>
                  </a:lnTo>
                  <a:lnTo>
                    <a:pt x="4864" y="4704"/>
                  </a:lnTo>
                  <a:lnTo>
                    <a:pt x="4347" y="4005"/>
                  </a:lnTo>
                  <a:close/>
                  <a:moveTo>
                    <a:pt x="7417" y="4431"/>
                  </a:moveTo>
                  <a:lnTo>
                    <a:pt x="6687" y="4978"/>
                  </a:lnTo>
                  <a:lnTo>
                    <a:pt x="6383" y="4917"/>
                  </a:lnTo>
                  <a:lnTo>
                    <a:pt x="6779" y="4431"/>
                  </a:lnTo>
                  <a:close/>
                  <a:moveTo>
                    <a:pt x="4803" y="5434"/>
                  </a:moveTo>
                  <a:lnTo>
                    <a:pt x="5076" y="5464"/>
                  </a:lnTo>
                  <a:lnTo>
                    <a:pt x="4712" y="5951"/>
                  </a:lnTo>
                  <a:lnTo>
                    <a:pt x="4073" y="5951"/>
                  </a:lnTo>
                  <a:lnTo>
                    <a:pt x="4803" y="5434"/>
                  </a:lnTo>
                  <a:close/>
                  <a:moveTo>
                    <a:pt x="6262" y="5647"/>
                  </a:moveTo>
                  <a:lnTo>
                    <a:pt x="6566" y="5677"/>
                  </a:lnTo>
                  <a:lnTo>
                    <a:pt x="7113" y="6376"/>
                  </a:lnTo>
                  <a:lnTo>
                    <a:pt x="6505" y="6224"/>
                  </a:lnTo>
                  <a:lnTo>
                    <a:pt x="6262" y="5647"/>
                  </a:lnTo>
                  <a:close/>
                  <a:moveTo>
                    <a:pt x="5593" y="5920"/>
                  </a:moveTo>
                  <a:lnTo>
                    <a:pt x="5806" y="6498"/>
                  </a:lnTo>
                  <a:lnTo>
                    <a:pt x="5441" y="7197"/>
                  </a:lnTo>
                  <a:lnTo>
                    <a:pt x="5198" y="6407"/>
                  </a:lnTo>
                  <a:lnTo>
                    <a:pt x="5593" y="5920"/>
                  </a:lnTo>
                  <a:close/>
                  <a:moveTo>
                    <a:pt x="3722" y="1"/>
                  </a:moveTo>
                  <a:cubicBezTo>
                    <a:pt x="3678" y="1"/>
                    <a:pt x="3633" y="8"/>
                    <a:pt x="3587" y="24"/>
                  </a:cubicBezTo>
                  <a:cubicBezTo>
                    <a:pt x="3374" y="115"/>
                    <a:pt x="3313" y="297"/>
                    <a:pt x="3374" y="479"/>
                  </a:cubicBezTo>
                  <a:lnTo>
                    <a:pt x="3891" y="1665"/>
                  </a:lnTo>
                  <a:lnTo>
                    <a:pt x="3283" y="1391"/>
                  </a:lnTo>
                  <a:cubicBezTo>
                    <a:pt x="3230" y="1376"/>
                    <a:pt x="3179" y="1369"/>
                    <a:pt x="3130" y="1369"/>
                  </a:cubicBezTo>
                  <a:cubicBezTo>
                    <a:pt x="2985" y="1369"/>
                    <a:pt x="2865" y="1437"/>
                    <a:pt x="2797" y="1574"/>
                  </a:cubicBezTo>
                  <a:cubicBezTo>
                    <a:pt x="2736" y="1786"/>
                    <a:pt x="2797" y="1969"/>
                    <a:pt x="3010" y="2030"/>
                  </a:cubicBezTo>
                  <a:lnTo>
                    <a:pt x="4256" y="2577"/>
                  </a:lnTo>
                  <a:lnTo>
                    <a:pt x="4590" y="3397"/>
                  </a:lnTo>
                  <a:lnTo>
                    <a:pt x="3526" y="3093"/>
                  </a:lnTo>
                  <a:cubicBezTo>
                    <a:pt x="3492" y="3087"/>
                    <a:pt x="3458" y="3083"/>
                    <a:pt x="3425" y="3083"/>
                  </a:cubicBezTo>
                  <a:cubicBezTo>
                    <a:pt x="3311" y="3083"/>
                    <a:pt x="3209" y="3128"/>
                    <a:pt x="3162" y="3245"/>
                  </a:cubicBezTo>
                  <a:cubicBezTo>
                    <a:pt x="3070" y="3367"/>
                    <a:pt x="3070" y="3549"/>
                    <a:pt x="3162" y="3671"/>
                  </a:cubicBezTo>
                  <a:lnTo>
                    <a:pt x="3861" y="4613"/>
                  </a:lnTo>
                  <a:lnTo>
                    <a:pt x="2736" y="4461"/>
                  </a:lnTo>
                  <a:lnTo>
                    <a:pt x="1885" y="3367"/>
                  </a:lnTo>
                  <a:cubicBezTo>
                    <a:pt x="1832" y="3278"/>
                    <a:pt x="1727" y="3231"/>
                    <a:pt x="1619" y="3231"/>
                  </a:cubicBezTo>
                  <a:cubicBezTo>
                    <a:pt x="1541" y="3231"/>
                    <a:pt x="1462" y="3255"/>
                    <a:pt x="1399" y="3306"/>
                  </a:cubicBezTo>
                  <a:cubicBezTo>
                    <a:pt x="1247" y="3397"/>
                    <a:pt x="1216" y="3641"/>
                    <a:pt x="1338" y="3793"/>
                  </a:cubicBezTo>
                  <a:lnTo>
                    <a:pt x="1703" y="4309"/>
                  </a:lnTo>
                  <a:lnTo>
                    <a:pt x="456" y="4127"/>
                  </a:lnTo>
                  <a:cubicBezTo>
                    <a:pt x="441" y="4124"/>
                    <a:pt x="425" y="4123"/>
                    <a:pt x="408" y="4123"/>
                  </a:cubicBezTo>
                  <a:cubicBezTo>
                    <a:pt x="238" y="4123"/>
                    <a:pt x="59" y="4264"/>
                    <a:pt x="31" y="4431"/>
                  </a:cubicBezTo>
                  <a:cubicBezTo>
                    <a:pt x="0" y="4613"/>
                    <a:pt x="152" y="4826"/>
                    <a:pt x="335" y="4856"/>
                  </a:cubicBezTo>
                  <a:lnTo>
                    <a:pt x="1581" y="5039"/>
                  </a:lnTo>
                  <a:lnTo>
                    <a:pt x="1064" y="5434"/>
                  </a:lnTo>
                  <a:cubicBezTo>
                    <a:pt x="912" y="5525"/>
                    <a:pt x="882" y="5768"/>
                    <a:pt x="973" y="5920"/>
                  </a:cubicBezTo>
                  <a:cubicBezTo>
                    <a:pt x="1059" y="5985"/>
                    <a:pt x="1160" y="6049"/>
                    <a:pt x="1266" y="6049"/>
                  </a:cubicBezTo>
                  <a:cubicBezTo>
                    <a:pt x="1310" y="6049"/>
                    <a:pt x="1354" y="6038"/>
                    <a:pt x="1399" y="6011"/>
                  </a:cubicBezTo>
                  <a:cubicBezTo>
                    <a:pt x="1429" y="6011"/>
                    <a:pt x="1429" y="5981"/>
                    <a:pt x="1490" y="5981"/>
                  </a:cubicBezTo>
                  <a:lnTo>
                    <a:pt x="2584" y="5160"/>
                  </a:lnTo>
                  <a:lnTo>
                    <a:pt x="3709" y="5312"/>
                  </a:lnTo>
                  <a:lnTo>
                    <a:pt x="2766" y="6042"/>
                  </a:lnTo>
                  <a:cubicBezTo>
                    <a:pt x="2645" y="6103"/>
                    <a:pt x="2584" y="6285"/>
                    <a:pt x="2645" y="6407"/>
                  </a:cubicBezTo>
                  <a:cubicBezTo>
                    <a:pt x="2706" y="6559"/>
                    <a:pt x="2858" y="6650"/>
                    <a:pt x="3010" y="6650"/>
                  </a:cubicBezTo>
                  <a:lnTo>
                    <a:pt x="4104" y="6650"/>
                  </a:lnTo>
                  <a:lnTo>
                    <a:pt x="3526" y="7349"/>
                  </a:lnTo>
                  <a:lnTo>
                    <a:pt x="2158" y="7501"/>
                  </a:lnTo>
                  <a:cubicBezTo>
                    <a:pt x="1976" y="7562"/>
                    <a:pt x="1824" y="7714"/>
                    <a:pt x="1854" y="7896"/>
                  </a:cubicBezTo>
                  <a:cubicBezTo>
                    <a:pt x="1882" y="8063"/>
                    <a:pt x="2011" y="8204"/>
                    <a:pt x="2196" y="8204"/>
                  </a:cubicBezTo>
                  <a:cubicBezTo>
                    <a:pt x="2213" y="8204"/>
                    <a:pt x="2231" y="8203"/>
                    <a:pt x="2250" y="8200"/>
                  </a:cubicBezTo>
                  <a:lnTo>
                    <a:pt x="2888" y="8109"/>
                  </a:lnTo>
                  <a:lnTo>
                    <a:pt x="2098" y="9142"/>
                  </a:lnTo>
                  <a:cubicBezTo>
                    <a:pt x="1976" y="9294"/>
                    <a:pt x="2006" y="9537"/>
                    <a:pt x="2158" y="9629"/>
                  </a:cubicBezTo>
                  <a:cubicBezTo>
                    <a:pt x="2237" y="9687"/>
                    <a:pt x="2315" y="9721"/>
                    <a:pt x="2386" y="9721"/>
                  </a:cubicBezTo>
                  <a:cubicBezTo>
                    <a:pt x="2424" y="9721"/>
                    <a:pt x="2460" y="9711"/>
                    <a:pt x="2493" y="9689"/>
                  </a:cubicBezTo>
                  <a:cubicBezTo>
                    <a:pt x="2554" y="9629"/>
                    <a:pt x="2614" y="9598"/>
                    <a:pt x="2645" y="9568"/>
                  </a:cubicBezTo>
                  <a:lnTo>
                    <a:pt x="3465" y="8534"/>
                  </a:lnTo>
                  <a:lnTo>
                    <a:pt x="3526" y="9173"/>
                  </a:lnTo>
                  <a:cubicBezTo>
                    <a:pt x="3552" y="9353"/>
                    <a:pt x="3666" y="9490"/>
                    <a:pt x="3829" y="9490"/>
                  </a:cubicBezTo>
                  <a:cubicBezTo>
                    <a:pt x="3859" y="9490"/>
                    <a:pt x="3889" y="9486"/>
                    <a:pt x="3921" y="9477"/>
                  </a:cubicBezTo>
                  <a:cubicBezTo>
                    <a:pt x="3952" y="9477"/>
                    <a:pt x="3982" y="9477"/>
                    <a:pt x="3982" y="9446"/>
                  </a:cubicBezTo>
                  <a:cubicBezTo>
                    <a:pt x="4134" y="9385"/>
                    <a:pt x="4225" y="9233"/>
                    <a:pt x="4225" y="9081"/>
                  </a:cubicBezTo>
                  <a:lnTo>
                    <a:pt x="4073" y="7714"/>
                  </a:lnTo>
                  <a:lnTo>
                    <a:pt x="4651" y="6984"/>
                  </a:lnTo>
                  <a:lnTo>
                    <a:pt x="4924" y="8048"/>
                  </a:lnTo>
                  <a:cubicBezTo>
                    <a:pt x="4985" y="8200"/>
                    <a:pt x="5076" y="8261"/>
                    <a:pt x="5228" y="8322"/>
                  </a:cubicBezTo>
                  <a:cubicBezTo>
                    <a:pt x="5249" y="8326"/>
                    <a:pt x="5269" y="8327"/>
                    <a:pt x="5288" y="8327"/>
                  </a:cubicBezTo>
                  <a:cubicBezTo>
                    <a:pt x="5412" y="8327"/>
                    <a:pt x="5514" y="8248"/>
                    <a:pt x="5593" y="8170"/>
                  </a:cubicBezTo>
                  <a:lnTo>
                    <a:pt x="6140" y="7197"/>
                  </a:lnTo>
                  <a:lnTo>
                    <a:pt x="6505" y="8048"/>
                  </a:lnTo>
                  <a:lnTo>
                    <a:pt x="5958" y="9294"/>
                  </a:lnTo>
                  <a:cubicBezTo>
                    <a:pt x="5897" y="9477"/>
                    <a:pt x="5958" y="9689"/>
                    <a:pt x="6140" y="9750"/>
                  </a:cubicBezTo>
                  <a:cubicBezTo>
                    <a:pt x="6197" y="9775"/>
                    <a:pt x="6252" y="9786"/>
                    <a:pt x="6303" y="9786"/>
                  </a:cubicBezTo>
                  <a:cubicBezTo>
                    <a:pt x="6442" y="9786"/>
                    <a:pt x="6552" y="9701"/>
                    <a:pt x="6596" y="9568"/>
                  </a:cubicBezTo>
                  <a:lnTo>
                    <a:pt x="6870" y="8960"/>
                  </a:lnTo>
                  <a:lnTo>
                    <a:pt x="7356" y="10145"/>
                  </a:lnTo>
                  <a:cubicBezTo>
                    <a:pt x="7425" y="10282"/>
                    <a:pt x="7544" y="10350"/>
                    <a:pt x="7690" y="10350"/>
                  </a:cubicBezTo>
                  <a:cubicBezTo>
                    <a:pt x="7738" y="10350"/>
                    <a:pt x="7789" y="10343"/>
                    <a:pt x="7842" y="10328"/>
                  </a:cubicBezTo>
                  <a:cubicBezTo>
                    <a:pt x="8025" y="10236"/>
                    <a:pt x="8086" y="10054"/>
                    <a:pt x="8025" y="9872"/>
                  </a:cubicBezTo>
                  <a:lnTo>
                    <a:pt x="7538" y="8686"/>
                  </a:lnTo>
                  <a:lnTo>
                    <a:pt x="8146" y="8960"/>
                  </a:lnTo>
                  <a:cubicBezTo>
                    <a:pt x="8177" y="8975"/>
                    <a:pt x="8222" y="8983"/>
                    <a:pt x="8268" y="8983"/>
                  </a:cubicBezTo>
                  <a:cubicBezTo>
                    <a:pt x="8314" y="8983"/>
                    <a:pt x="8359" y="8975"/>
                    <a:pt x="8390" y="8960"/>
                  </a:cubicBezTo>
                  <a:cubicBezTo>
                    <a:pt x="8481" y="8929"/>
                    <a:pt x="8542" y="8838"/>
                    <a:pt x="8602" y="8777"/>
                  </a:cubicBezTo>
                  <a:cubicBezTo>
                    <a:pt x="8663" y="8565"/>
                    <a:pt x="8602" y="8382"/>
                    <a:pt x="8390" y="8322"/>
                  </a:cubicBezTo>
                  <a:lnTo>
                    <a:pt x="7143" y="7774"/>
                  </a:lnTo>
                  <a:lnTo>
                    <a:pt x="6809" y="6954"/>
                  </a:lnTo>
                  <a:lnTo>
                    <a:pt x="7873" y="7227"/>
                  </a:lnTo>
                  <a:cubicBezTo>
                    <a:pt x="7893" y="7248"/>
                    <a:pt x="7917" y="7254"/>
                    <a:pt x="7942" y="7254"/>
                  </a:cubicBezTo>
                  <a:cubicBezTo>
                    <a:pt x="7991" y="7254"/>
                    <a:pt x="8045" y="7227"/>
                    <a:pt x="8086" y="7227"/>
                  </a:cubicBezTo>
                  <a:cubicBezTo>
                    <a:pt x="8177" y="7197"/>
                    <a:pt x="8207" y="7166"/>
                    <a:pt x="8238" y="7136"/>
                  </a:cubicBezTo>
                  <a:cubicBezTo>
                    <a:pt x="8329" y="7014"/>
                    <a:pt x="8329" y="6832"/>
                    <a:pt x="8238" y="6711"/>
                  </a:cubicBezTo>
                  <a:lnTo>
                    <a:pt x="7538" y="5768"/>
                  </a:lnTo>
                  <a:lnTo>
                    <a:pt x="8663" y="5920"/>
                  </a:lnTo>
                  <a:lnTo>
                    <a:pt x="9514" y="7014"/>
                  </a:lnTo>
                  <a:cubicBezTo>
                    <a:pt x="9581" y="7104"/>
                    <a:pt x="9680" y="7160"/>
                    <a:pt x="9788" y="7160"/>
                  </a:cubicBezTo>
                  <a:cubicBezTo>
                    <a:pt x="9828" y="7160"/>
                    <a:pt x="9869" y="7152"/>
                    <a:pt x="9909" y="7136"/>
                  </a:cubicBezTo>
                  <a:cubicBezTo>
                    <a:pt x="9970" y="7136"/>
                    <a:pt x="9970" y="7106"/>
                    <a:pt x="10001" y="7106"/>
                  </a:cubicBezTo>
                  <a:cubicBezTo>
                    <a:pt x="10153" y="6984"/>
                    <a:pt x="10183" y="6741"/>
                    <a:pt x="10061" y="6589"/>
                  </a:cubicBezTo>
                  <a:lnTo>
                    <a:pt x="9697" y="6072"/>
                  </a:lnTo>
                  <a:lnTo>
                    <a:pt x="9697" y="6072"/>
                  </a:lnTo>
                  <a:lnTo>
                    <a:pt x="10943" y="6255"/>
                  </a:lnTo>
                  <a:cubicBezTo>
                    <a:pt x="11034" y="6255"/>
                    <a:pt x="11064" y="6255"/>
                    <a:pt x="11125" y="6224"/>
                  </a:cubicBezTo>
                  <a:cubicBezTo>
                    <a:pt x="11247" y="6194"/>
                    <a:pt x="11338" y="6072"/>
                    <a:pt x="11368" y="5951"/>
                  </a:cubicBezTo>
                  <a:cubicBezTo>
                    <a:pt x="11399" y="5799"/>
                    <a:pt x="11277" y="5616"/>
                    <a:pt x="11095" y="5586"/>
                  </a:cubicBezTo>
                  <a:lnTo>
                    <a:pt x="9849" y="5373"/>
                  </a:lnTo>
                  <a:lnTo>
                    <a:pt x="10365" y="5008"/>
                  </a:lnTo>
                  <a:cubicBezTo>
                    <a:pt x="10517" y="4887"/>
                    <a:pt x="10578" y="4674"/>
                    <a:pt x="10456" y="4522"/>
                  </a:cubicBezTo>
                  <a:cubicBezTo>
                    <a:pt x="10380" y="4426"/>
                    <a:pt x="10266" y="4366"/>
                    <a:pt x="10155" y="4366"/>
                  </a:cubicBezTo>
                  <a:cubicBezTo>
                    <a:pt x="10090" y="4366"/>
                    <a:pt x="10026" y="4386"/>
                    <a:pt x="9970" y="4431"/>
                  </a:cubicBezTo>
                  <a:lnTo>
                    <a:pt x="8815" y="5282"/>
                  </a:lnTo>
                  <a:lnTo>
                    <a:pt x="7690" y="5130"/>
                  </a:lnTo>
                  <a:lnTo>
                    <a:pt x="8633" y="4400"/>
                  </a:lnTo>
                  <a:cubicBezTo>
                    <a:pt x="8724" y="4309"/>
                    <a:pt x="8815" y="4127"/>
                    <a:pt x="8724" y="4005"/>
                  </a:cubicBezTo>
                  <a:cubicBezTo>
                    <a:pt x="8663" y="3914"/>
                    <a:pt x="8542" y="3793"/>
                    <a:pt x="8390" y="3793"/>
                  </a:cubicBezTo>
                  <a:lnTo>
                    <a:pt x="7295" y="3793"/>
                  </a:lnTo>
                  <a:lnTo>
                    <a:pt x="7873" y="3063"/>
                  </a:lnTo>
                  <a:lnTo>
                    <a:pt x="9241" y="2911"/>
                  </a:lnTo>
                  <a:cubicBezTo>
                    <a:pt x="9271" y="2911"/>
                    <a:pt x="9301" y="2911"/>
                    <a:pt x="9301" y="2881"/>
                  </a:cubicBezTo>
                  <a:cubicBezTo>
                    <a:pt x="9453" y="2790"/>
                    <a:pt x="9545" y="2638"/>
                    <a:pt x="9545" y="2486"/>
                  </a:cubicBezTo>
                  <a:cubicBezTo>
                    <a:pt x="9517" y="2319"/>
                    <a:pt x="9388" y="2178"/>
                    <a:pt x="9203" y="2178"/>
                  </a:cubicBezTo>
                  <a:cubicBezTo>
                    <a:pt x="9186" y="2178"/>
                    <a:pt x="9168" y="2179"/>
                    <a:pt x="9149" y="2182"/>
                  </a:cubicBezTo>
                  <a:lnTo>
                    <a:pt x="8511" y="2273"/>
                  </a:lnTo>
                  <a:lnTo>
                    <a:pt x="8511" y="2273"/>
                  </a:lnTo>
                  <a:lnTo>
                    <a:pt x="9301" y="1239"/>
                  </a:lnTo>
                  <a:cubicBezTo>
                    <a:pt x="9423" y="1087"/>
                    <a:pt x="9393" y="875"/>
                    <a:pt x="9241" y="753"/>
                  </a:cubicBezTo>
                  <a:cubicBezTo>
                    <a:pt x="9177" y="702"/>
                    <a:pt x="9098" y="678"/>
                    <a:pt x="9020" y="678"/>
                  </a:cubicBezTo>
                  <a:cubicBezTo>
                    <a:pt x="8912" y="678"/>
                    <a:pt x="8807" y="725"/>
                    <a:pt x="8754" y="814"/>
                  </a:cubicBezTo>
                  <a:lnTo>
                    <a:pt x="7934" y="1847"/>
                  </a:lnTo>
                  <a:lnTo>
                    <a:pt x="7873" y="1209"/>
                  </a:lnTo>
                  <a:cubicBezTo>
                    <a:pt x="7845" y="1042"/>
                    <a:pt x="7716" y="901"/>
                    <a:pt x="7531" y="901"/>
                  </a:cubicBezTo>
                  <a:cubicBezTo>
                    <a:pt x="7514" y="901"/>
                    <a:pt x="7496" y="902"/>
                    <a:pt x="7478" y="905"/>
                  </a:cubicBezTo>
                  <a:cubicBezTo>
                    <a:pt x="7295" y="935"/>
                    <a:pt x="7143" y="1087"/>
                    <a:pt x="7174" y="1270"/>
                  </a:cubicBezTo>
                  <a:lnTo>
                    <a:pt x="7326" y="2638"/>
                  </a:lnTo>
                  <a:lnTo>
                    <a:pt x="6779" y="3367"/>
                  </a:lnTo>
                  <a:lnTo>
                    <a:pt x="6475" y="2303"/>
                  </a:lnTo>
                  <a:cubicBezTo>
                    <a:pt x="6414" y="2151"/>
                    <a:pt x="6323" y="2090"/>
                    <a:pt x="6171" y="2030"/>
                  </a:cubicBezTo>
                  <a:cubicBezTo>
                    <a:pt x="6150" y="2026"/>
                    <a:pt x="6131" y="2024"/>
                    <a:pt x="6111" y="2024"/>
                  </a:cubicBezTo>
                  <a:cubicBezTo>
                    <a:pt x="5987" y="2024"/>
                    <a:pt x="5885" y="2103"/>
                    <a:pt x="5806" y="2182"/>
                  </a:cubicBezTo>
                  <a:lnTo>
                    <a:pt x="5259" y="3154"/>
                  </a:lnTo>
                  <a:lnTo>
                    <a:pt x="4894" y="2303"/>
                  </a:lnTo>
                  <a:lnTo>
                    <a:pt x="5441" y="1057"/>
                  </a:lnTo>
                  <a:cubicBezTo>
                    <a:pt x="5502" y="875"/>
                    <a:pt x="5441" y="662"/>
                    <a:pt x="5259" y="601"/>
                  </a:cubicBezTo>
                  <a:cubicBezTo>
                    <a:pt x="5202" y="577"/>
                    <a:pt x="5147" y="565"/>
                    <a:pt x="5096" y="565"/>
                  </a:cubicBezTo>
                  <a:cubicBezTo>
                    <a:pt x="4957" y="565"/>
                    <a:pt x="4847" y="650"/>
                    <a:pt x="4803" y="783"/>
                  </a:cubicBezTo>
                  <a:lnTo>
                    <a:pt x="4529" y="1391"/>
                  </a:lnTo>
                  <a:lnTo>
                    <a:pt x="4043" y="206"/>
                  </a:lnTo>
                  <a:cubicBezTo>
                    <a:pt x="3975" y="69"/>
                    <a:pt x="3855" y="1"/>
                    <a:pt x="37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4884593" y="3991981"/>
              <a:ext cx="365446" cy="331363"/>
            </a:xfrm>
            <a:custGeom>
              <a:avLst/>
              <a:gdLst/>
              <a:ahLst/>
              <a:cxnLst/>
              <a:rect l="l" t="t" r="r" b="b"/>
              <a:pathLst>
                <a:path w="11430" h="10364" extrusionOk="0">
                  <a:moveTo>
                    <a:pt x="6019" y="3228"/>
                  </a:moveTo>
                  <a:lnTo>
                    <a:pt x="6262" y="4018"/>
                  </a:lnTo>
                  <a:lnTo>
                    <a:pt x="5867" y="4535"/>
                  </a:lnTo>
                  <a:lnTo>
                    <a:pt x="5654" y="3958"/>
                  </a:lnTo>
                  <a:lnTo>
                    <a:pt x="6019" y="3228"/>
                  </a:lnTo>
                  <a:close/>
                  <a:moveTo>
                    <a:pt x="4347" y="4018"/>
                  </a:moveTo>
                  <a:lnTo>
                    <a:pt x="4955" y="4170"/>
                  </a:lnTo>
                  <a:lnTo>
                    <a:pt x="5199" y="4748"/>
                  </a:lnTo>
                  <a:lnTo>
                    <a:pt x="4895" y="4717"/>
                  </a:lnTo>
                  <a:lnTo>
                    <a:pt x="4347" y="4018"/>
                  </a:lnTo>
                  <a:close/>
                  <a:moveTo>
                    <a:pt x="7387" y="4444"/>
                  </a:moveTo>
                  <a:lnTo>
                    <a:pt x="6658" y="4991"/>
                  </a:lnTo>
                  <a:lnTo>
                    <a:pt x="6354" y="4930"/>
                  </a:lnTo>
                  <a:lnTo>
                    <a:pt x="6749" y="4444"/>
                  </a:lnTo>
                  <a:close/>
                  <a:moveTo>
                    <a:pt x="4803" y="5447"/>
                  </a:moveTo>
                  <a:lnTo>
                    <a:pt x="5107" y="5477"/>
                  </a:lnTo>
                  <a:lnTo>
                    <a:pt x="4743" y="5964"/>
                  </a:lnTo>
                  <a:lnTo>
                    <a:pt x="4074" y="5964"/>
                  </a:lnTo>
                  <a:lnTo>
                    <a:pt x="4803" y="5447"/>
                  </a:lnTo>
                  <a:close/>
                  <a:moveTo>
                    <a:pt x="6293" y="5660"/>
                  </a:moveTo>
                  <a:lnTo>
                    <a:pt x="6597" y="5690"/>
                  </a:lnTo>
                  <a:lnTo>
                    <a:pt x="7113" y="6389"/>
                  </a:lnTo>
                  <a:lnTo>
                    <a:pt x="6506" y="6237"/>
                  </a:lnTo>
                  <a:lnTo>
                    <a:pt x="6293" y="5660"/>
                  </a:lnTo>
                  <a:close/>
                  <a:moveTo>
                    <a:pt x="5594" y="5903"/>
                  </a:moveTo>
                  <a:lnTo>
                    <a:pt x="5837" y="6450"/>
                  </a:lnTo>
                  <a:lnTo>
                    <a:pt x="5442" y="7179"/>
                  </a:lnTo>
                  <a:lnTo>
                    <a:pt x="5229" y="6389"/>
                  </a:lnTo>
                  <a:lnTo>
                    <a:pt x="5594" y="5903"/>
                  </a:lnTo>
                  <a:close/>
                  <a:moveTo>
                    <a:pt x="3737" y="1"/>
                  </a:moveTo>
                  <a:cubicBezTo>
                    <a:pt x="3687" y="1"/>
                    <a:pt x="3636" y="12"/>
                    <a:pt x="3588" y="36"/>
                  </a:cubicBezTo>
                  <a:cubicBezTo>
                    <a:pt x="3405" y="97"/>
                    <a:pt x="3314" y="310"/>
                    <a:pt x="3405" y="492"/>
                  </a:cubicBezTo>
                  <a:lnTo>
                    <a:pt x="3892" y="1678"/>
                  </a:lnTo>
                  <a:lnTo>
                    <a:pt x="3284" y="1404"/>
                  </a:lnTo>
                  <a:cubicBezTo>
                    <a:pt x="3235" y="1380"/>
                    <a:pt x="3186" y="1369"/>
                    <a:pt x="3139" y="1369"/>
                  </a:cubicBezTo>
                  <a:cubicBezTo>
                    <a:pt x="3010" y="1369"/>
                    <a:pt x="2894" y="1453"/>
                    <a:pt x="2828" y="1587"/>
                  </a:cubicBezTo>
                  <a:cubicBezTo>
                    <a:pt x="2767" y="1769"/>
                    <a:pt x="2828" y="1982"/>
                    <a:pt x="3010" y="2043"/>
                  </a:cubicBezTo>
                  <a:lnTo>
                    <a:pt x="4287" y="2590"/>
                  </a:lnTo>
                  <a:lnTo>
                    <a:pt x="4621" y="3410"/>
                  </a:lnTo>
                  <a:lnTo>
                    <a:pt x="4621" y="3410"/>
                  </a:lnTo>
                  <a:lnTo>
                    <a:pt x="3557" y="3106"/>
                  </a:lnTo>
                  <a:cubicBezTo>
                    <a:pt x="3523" y="3100"/>
                    <a:pt x="3489" y="3096"/>
                    <a:pt x="3455" y="3096"/>
                  </a:cubicBezTo>
                  <a:cubicBezTo>
                    <a:pt x="3340" y="3096"/>
                    <a:pt x="3233" y="3141"/>
                    <a:pt x="3162" y="3258"/>
                  </a:cubicBezTo>
                  <a:cubicBezTo>
                    <a:pt x="3101" y="3380"/>
                    <a:pt x="3101" y="3562"/>
                    <a:pt x="3162" y="3684"/>
                  </a:cubicBezTo>
                  <a:lnTo>
                    <a:pt x="3892" y="4626"/>
                  </a:lnTo>
                  <a:lnTo>
                    <a:pt x="3892" y="4626"/>
                  </a:lnTo>
                  <a:lnTo>
                    <a:pt x="2767" y="4474"/>
                  </a:lnTo>
                  <a:lnTo>
                    <a:pt x="1916" y="3380"/>
                  </a:lnTo>
                  <a:cubicBezTo>
                    <a:pt x="1840" y="3285"/>
                    <a:pt x="1728" y="3238"/>
                    <a:pt x="1618" y="3238"/>
                  </a:cubicBezTo>
                  <a:cubicBezTo>
                    <a:pt x="1552" y="3238"/>
                    <a:pt x="1486" y="3255"/>
                    <a:pt x="1429" y="3289"/>
                  </a:cubicBezTo>
                  <a:cubicBezTo>
                    <a:pt x="1277" y="3410"/>
                    <a:pt x="1247" y="3654"/>
                    <a:pt x="1338" y="3806"/>
                  </a:cubicBezTo>
                  <a:lnTo>
                    <a:pt x="1733" y="4322"/>
                  </a:lnTo>
                  <a:lnTo>
                    <a:pt x="487" y="4140"/>
                  </a:lnTo>
                  <a:cubicBezTo>
                    <a:pt x="469" y="4137"/>
                    <a:pt x="451" y="4136"/>
                    <a:pt x="433" y="4136"/>
                  </a:cubicBezTo>
                  <a:cubicBezTo>
                    <a:pt x="244" y="4136"/>
                    <a:pt x="89" y="4277"/>
                    <a:pt x="62" y="4444"/>
                  </a:cubicBezTo>
                  <a:cubicBezTo>
                    <a:pt x="1" y="4626"/>
                    <a:pt x="183" y="4809"/>
                    <a:pt x="366" y="4869"/>
                  </a:cubicBezTo>
                  <a:lnTo>
                    <a:pt x="1612" y="5052"/>
                  </a:lnTo>
                  <a:lnTo>
                    <a:pt x="1095" y="5416"/>
                  </a:lnTo>
                  <a:cubicBezTo>
                    <a:pt x="943" y="5538"/>
                    <a:pt x="882" y="5781"/>
                    <a:pt x="1004" y="5933"/>
                  </a:cubicBezTo>
                  <a:cubicBezTo>
                    <a:pt x="1090" y="5998"/>
                    <a:pt x="1191" y="6062"/>
                    <a:pt x="1297" y="6062"/>
                  </a:cubicBezTo>
                  <a:cubicBezTo>
                    <a:pt x="1340" y="6062"/>
                    <a:pt x="1385" y="6051"/>
                    <a:pt x="1429" y="6024"/>
                  </a:cubicBezTo>
                  <a:cubicBezTo>
                    <a:pt x="1460" y="6024"/>
                    <a:pt x="1460" y="5994"/>
                    <a:pt x="1490" y="5994"/>
                  </a:cubicBezTo>
                  <a:lnTo>
                    <a:pt x="2615" y="5173"/>
                  </a:lnTo>
                  <a:lnTo>
                    <a:pt x="3740" y="5325"/>
                  </a:lnTo>
                  <a:lnTo>
                    <a:pt x="2797" y="6055"/>
                  </a:lnTo>
                  <a:cubicBezTo>
                    <a:pt x="2676" y="6116"/>
                    <a:pt x="2615" y="6298"/>
                    <a:pt x="2676" y="6420"/>
                  </a:cubicBezTo>
                  <a:cubicBezTo>
                    <a:pt x="2706" y="6572"/>
                    <a:pt x="2858" y="6663"/>
                    <a:pt x="3010" y="6663"/>
                  </a:cubicBezTo>
                  <a:lnTo>
                    <a:pt x="4135" y="6663"/>
                  </a:lnTo>
                  <a:lnTo>
                    <a:pt x="3557" y="7362"/>
                  </a:lnTo>
                  <a:lnTo>
                    <a:pt x="2189" y="7514"/>
                  </a:lnTo>
                  <a:cubicBezTo>
                    <a:pt x="1977" y="7575"/>
                    <a:pt x="1855" y="7727"/>
                    <a:pt x="1885" y="7909"/>
                  </a:cubicBezTo>
                  <a:cubicBezTo>
                    <a:pt x="1913" y="8076"/>
                    <a:pt x="2042" y="8217"/>
                    <a:pt x="2204" y="8217"/>
                  </a:cubicBezTo>
                  <a:cubicBezTo>
                    <a:pt x="2219" y="8217"/>
                    <a:pt x="2234" y="8216"/>
                    <a:pt x="2250" y="8213"/>
                  </a:cubicBezTo>
                  <a:lnTo>
                    <a:pt x="2888" y="8122"/>
                  </a:lnTo>
                  <a:lnTo>
                    <a:pt x="2098" y="9155"/>
                  </a:lnTo>
                  <a:cubicBezTo>
                    <a:pt x="1977" y="9307"/>
                    <a:pt x="2037" y="9550"/>
                    <a:pt x="2189" y="9641"/>
                  </a:cubicBezTo>
                  <a:cubicBezTo>
                    <a:pt x="2248" y="9700"/>
                    <a:pt x="2320" y="9734"/>
                    <a:pt x="2396" y="9734"/>
                  </a:cubicBezTo>
                  <a:cubicBezTo>
                    <a:pt x="2438" y="9734"/>
                    <a:pt x="2481" y="9724"/>
                    <a:pt x="2524" y="9702"/>
                  </a:cubicBezTo>
                  <a:cubicBezTo>
                    <a:pt x="2554" y="9641"/>
                    <a:pt x="2645" y="9611"/>
                    <a:pt x="2676" y="9581"/>
                  </a:cubicBezTo>
                  <a:lnTo>
                    <a:pt x="3466" y="8547"/>
                  </a:lnTo>
                  <a:lnTo>
                    <a:pt x="3557" y="9186"/>
                  </a:lnTo>
                  <a:cubicBezTo>
                    <a:pt x="3583" y="9366"/>
                    <a:pt x="3696" y="9503"/>
                    <a:pt x="3842" y="9503"/>
                  </a:cubicBezTo>
                  <a:cubicBezTo>
                    <a:pt x="3868" y="9503"/>
                    <a:pt x="3894" y="9499"/>
                    <a:pt x="3922" y="9489"/>
                  </a:cubicBezTo>
                  <a:cubicBezTo>
                    <a:pt x="3952" y="9489"/>
                    <a:pt x="4013" y="9489"/>
                    <a:pt x="4013" y="9459"/>
                  </a:cubicBezTo>
                  <a:cubicBezTo>
                    <a:pt x="4165" y="9398"/>
                    <a:pt x="4226" y="9246"/>
                    <a:pt x="4226" y="9094"/>
                  </a:cubicBezTo>
                  <a:lnTo>
                    <a:pt x="4074" y="7727"/>
                  </a:lnTo>
                  <a:lnTo>
                    <a:pt x="4651" y="6997"/>
                  </a:lnTo>
                  <a:lnTo>
                    <a:pt x="4955" y="8061"/>
                  </a:lnTo>
                  <a:cubicBezTo>
                    <a:pt x="4986" y="8213"/>
                    <a:pt x="5107" y="8274"/>
                    <a:pt x="5259" y="8334"/>
                  </a:cubicBezTo>
                  <a:cubicBezTo>
                    <a:pt x="5280" y="8339"/>
                    <a:pt x="5300" y="8340"/>
                    <a:pt x="5319" y="8340"/>
                  </a:cubicBezTo>
                  <a:cubicBezTo>
                    <a:pt x="5443" y="8340"/>
                    <a:pt x="5541" y="8261"/>
                    <a:pt x="5594" y="8182"/>
                  </a:cubicBezTo>
                  <a:lnTo>
                    <a:pt x="6171" y="7210"/>
                  </a:lnTo>
                  <a:lnTo>
                    <a:pt x="6506" y="8061"/>
                  </a:lnTo>
                  <a:lnTo>
                    <a:pt x="5989" y="9307"/>
                  </a:lnTo>
                  <a:cubicBezTo>
                    <a:pt x="5898" y="9489"/>
                    <a:pt x="5989" y="9702"/>
                    <a:pt x="6171" y="9763"/>
                  </a:cubicBezTo>
                  <a:cubicBezTo>
                    <a:pt x="6220" y="9787"/>
                    <a:pt x="6269" y="9799"/>
                    <a:pt x="6316" y="9799"/>
                  </a:cubicBezTo>
                  <a:cubicBezTo>
                    <a:pt x="6445" y="9799"/>
                    <a:pt x="6560" y="9714"/>
                    <a:pt x="6627" y="9581"/>
                  </a:cubicBezTo>
                  <a:lnTo>
                    <a:pt x="6901" y="8973"/>
                  </a:lnTo>
                  <a:lnTo>
                    <a:pt x="7387" y="10158"/>
                  </a:lnTo>
                  <a:cubicBezTo>
                    <a:pt x="7433" y="10295"/>
                    <a:pt x="7564" y="10363"/>
                    <a:pt x="7703" y="10363"/>
                  </a:cubicBezTo>
                  <a:cubicBezTo>
                    <a:pt x="7750" y="10363"/>
                    <a:pt x="7797" y="10356"/>
                    <a:pt x="7843" y="10341"/>
                  </a:cubicBezTo>
                  <a:cubicBezTo>
                    <a:pt x="8025" y="10249"/>
                    <a:pt x="8117" y="10067"/>
                    <a:pt x="8025" y="9885"/>
                  </a:cubicBezTo>
                  <a:lnTo>
                    <a:pt x="7539" y="8699"/>
                  </a:lnTo>
                  <a:lnTo>
                    <a:pt x="8147" y="8973"/>
                  </a:lnTo>
                  <a:cubicBezTo>
                    <a:pt x="8177" y="8988"/>
                    <a:pt x="8223" y="8996"/>
                    <a:pt x="8272" y="8996"/>
                  </a:cubicBezTo>
                  <a:cubicBezTo>
                    <a:pt x="8322" y="8996"/>
                    <a:pt x="8375" y="8988"/>
                    <a:pt x="8420" y="8973"/>
                  </a:cubicBezTo>
                  <a:cubicBezTo>
                    <a:pt x="8481" y="8942"/>
                    <a:pt x="8572" y="8851"/>
                    <a:pt x="8603" y="8790"/>
                  </a:cubicBezTo>
                  <a:cubicBezTo>
                    <a:pt x="8664" y="8578"/>
                    <a:pt x="8603" y="8395"/>
                    <a:pt x="8420" y="8334"/>
                  </a:cubicBezTo>
                  <a:lnTo>
                    <a:pt x="7144" y="7787"/>
                  </a:lnTo>
                  <a:lnTo>
                    <a:pt x="6810" y="6967"/>
                  </a:lnTo>
                  <a:lnTo>
                    <a:pt x="7873" y="7271"/>
                  </a:lnTo>
                  <a:cubicBezTo>
                    <a:pt x="7904" y="7281"/>
                    <a:pt x="7931" y="7284"/>
                    <a:pt x="7957" y="7284"/>
                  </a:cubicBezTo>
                  <a:cubicBezTo>
                    <a:pt x="8008" y="7284"/>
                    <a:pt x="8056" y="7271"/>
                    <a:pt x="8117" y="7271"/>
                  </a:cubicBezTo>
                  <a:cubicBezTo>
                    <a:pt x="8177" y="7210"/>
                    <a:pt x="8208" y="7179"/>
                    <a:pt x="8269" y="7149"/>
                  </a:cubicBezTo>
                  <a:cubicBezTo>
                    <a:pt x="8329" y="7027"/>
                    <a:pt x="8329" y="6845"/>
                    <a:pt x="8269" y="6724"/>
                  </a:cubicBezTo>
                  <a:lnTo>
                    <a:pt x="7539" y="5781"/>
                  </a:lnTo>
                  <a:lnTo>
                    <a:pt x="7539" y="5781"/>
                  </a:lnTo>
                  <a:lnTo>
                    <a:pt x="8664" y="5933"/>
                  </a:lnTo>
                  <a:lnTo>
                    <a:pt x="9515" y="7027"/>
                  </a:lnTo>
                  <a:cubicBezTo>
                    <a:pt x="9604" y="7116"/>
                    <a:pt x="9709" y="7173"/>
                    <a:pt x="9819" y="7173"/>
                  </a:cubicBezTo>
                  <a:cubicBezTo>
                    <a:pt x="9859" y="7173"/>
                    <a:pt x="9900" y="7165"/>
                    <a:pt x="9940" y="7149"/>
                  </a:cubicBezTo>
                  <a:cubicBezTo>
                    <a:pt x="9971" y="7149"/>
                    <a:pt x="9971" y="7119"/>
                    <a:pt x="10001" y="7119"/>
                  </a:cubicBezTo>
                  <a:cubicBezTo>
                    <a:pt x="10153" y="6997"/>
                    <a:pt x="10183" y="6754"/>
                    <a:pt x="10092" y="6602"/>
                  </a:cubicBezTo>
                  <a:lnTo>
                    <a:pt x="9697" y="6085"/>
                  </a:lnTo>
                  <a:lnTo>
                    <a:pt x="10943" y="6268"/>
                  </a:lnTo>
                  <a:cubicBezTo>
                    <a:pt x="11035" y="6268"/>
                    <a:pt x="11065" y="6268"/>
                    <a:pt x="11156" y="6237"/>
                  </a:cubicBezTo>
                  <a:cubicBezTo>
                    <a:pt x="11247" y="6207"/>
                    <a:pt x="11338" y="6085"/>
                    <a:pt x="11369" y="5964"/>
                  </a:cubicBezTo>
                  <a:cubicBezTo>
                    <a:pt x="11430" y="5812"/>
                    <a:pt x="11278" y="5629"/>
                    <a:pt x="11065" y="5599"/>
                  </a:cubicBezTo>
                  <a:lnTo>
                    <a:pt x="9819" y="5386"/>
                  </a:lnTo>
                  <a:lnTo>
                    <a:pt x="10335" y="5021"/>
                  </a:lnTo>
                  <a:cubicBezTo>
                    <a:pt x="10487" y="4900"/>
                    <a:pt x="10548" y="4687"/>
                    <a:pt x="10427" y="4535"/>
                  </a:cubicBezTo>
                  <a:cubicBezTo>
                    <a:pt x="10350" y="4439"/>
                    <a:pt x="10236" y="4379"/>
                    <a:pt x="10125" y="4379"/>
                  </a:cubicBezTo>
                  <a:cubicBezTo>
                    <a:pt x="10060" y="4379"/>
                    <a:pt x="9996" y="4399"/>
                    <a:pt x="9940" y="4444"/>
                  </a:cubicBezTo>
                  <a:lnTo>
                    <a:pt x="8816" y="5295"/>
                  </a:lnTo>
                  <a:lnTo>
                    <a:pt x="7691" y="5143"/>
                  </a:lnTo>
                  <a:lnTo>
                    <a:pt x="8633" y="4413"/>
                  </a:lnTo>
                  <a:cubicBezTo>
                    <a:pt x="8755" y="4322"/>
                    <a:pt x="8816" y="4140"/>
                    <a:pt x="8755" y="4018"/>
                  </a:cubicBezTo>
                  <a:cubicBezTo>
                    <a:pt x="8724" y="3866"/>
                    <a:pt x="8572" y="3806"/>
                    <a:pt x="8420" y="3806"/>
                  </a:cubicBezTo>
                  <a:lnTo>
                    <a:pt x="7326" y="3806"/>
                  </a:lnTo>
                  <a:lnTo>
                    <a:pt x="7873" y="3076"/>
                  </a:lnTo>
                  <a:lnTo>
                    <a:pt x="9241" y="2924"/>
                  </a:lnTo>
                  <a:cubicBezTo>
                    <a:pt x="9302" y="2924"/>
                    <a:pt x="9332" y="2924"/>
                    <a:pt x="9332" y="2894"/>
                  </a:cubicBezTo>
                  <a:cubicBezTo>
                    <a:pt x="9484" y="2802"/>
                    <a:pt x="9545" y="2650"/>
                    <a:pt x="9545" y="2499"/>
                  </a:cubicBezTo>
                  <a:cubicBezTo>
                    <a:pt x="9517" y="2332"/>
                    <a:pt x="9388" y="2191"/>
                    <a:pt x="9227" y="2191"/>
                  </a:cubicBezTo>
                  <a:cubicBezTo>
                    <a:pt x="9212" y="2191"/>
                    <a:pt x="9196" y="2192"/>
                    <a:pt x="9180" y="2195"/>
                  </a:cubicBezTo>
                  <a:lnTo>
                    <a:pt x="8542" y="2286"/>
                  </a:lnTo>
                  <a:lnTo>
                    <a:pt x="8542" y="2286"/>
                  </a:lnTo>
                  <a:lnTo>
                    <a:pt x="9332" y="1252"/>
                  </a:lnTo>
                  <a:cubicBezTo>
                    <a:pt x="9454" y="1100"/>
                    <a:pt x="9393" y="857"/>
                    <a:pt x="9241" y="766"/>
                  </a:cubicBezTo>
                  <a:cubicBezTo>
                    <a:pt x="9178" y="715"/>
                    <a:pt x="9104" y="691"/>
                    <a:pt x="9030" y="691"/>
                  </a:cubicBezTo>
                  <a:cubicBezTo>
                    <a:pt x="8927" y="691"/>
                    <a:pt x="8826" y="738"/>
                    <a:pt x="8755" y="827"/>
                  </a:cubicBezTo>
                  <a:lnTo>
                    <a:pt x="7965" y="1860"/>
                  </a:lnTo>
                  <a:lnTo>
                    <a:pt x="7873" y="1222"/>
                  </a:lnTo>
                  <a:cubicBezTo>
                    <a:pt x="7848" y="1041"/>
                    <a:pt x="7734" y="904"/>
                    <a:pt x="7589" y="904"/>
                  </a:cubicBezTo>
                  <a:cubicBezTo>
                    <a:pt x="7563" y="904"/>
                    <a:pt x="7536" y="909"/>
                    <a:pt x="7509" y="918"/>
                  </a:cubicBezTo>
                  <a:cubicBezTo>
                    <a:pt x="7326" y="948"/>
                    <a:pt x="7174" y="1100"/>
                    <a:pt x="7205" y="1283"/>
                  </a:cubicBezTo>
                  <a:lnTo>
                    <a:pt x="7357" y="2650"/>
                  </a:lnTo>
                  <a:lnTo>
                    <a:pt x="6779" y="3380"/>
                  </a:lnTo>
                  <a:lnTo>
                    <a:pt x="6475" y="2316"/>
                  </a:lnTo>
                  <a:cubicBezTo>
                    <a:pt x="6445" y="2164"/>
                    <a:pt x="6323" y="2073"/>
                    <a:pt x="6171" y="2043"/>
                  </a:cubicBezTo>
                  <a:cubicBezTo>
                    <a:pt x="6145" y="2037"/>
                    <a:pt x="6120" y="2035"/>
                    <a:pt x="6096" y="2035"/>
                  </a:cubicBezTo>
                  <a:cubicBezTo>
                    <a:pt x="5979" y="2035"/>
                    <a:pt x="5887" y="2094"/>
                    <a:pt x="5837" y="2195"/>
                  </a:cubicBezTo>
                  <a:lnTo>
                    <a:pt x="5259" y="3137"/>
                  </a:lnTo>
                  <a:lnTo>
                    <a:pt x="4925" y="2316"/>
                  </a:lnTo>
                  <a:lnTo>
                    <a:pt x="5442" y="1070"/>
                  </a:lnTo>
                  <a:cubicBezTo>
                    <a:pt x="5533" y="857"/>
                    <a:pt x="5442" y="675"/>
                    <a:pt x="5259" y="614"/>
                  </a:cubicBezTo>
                  <a:cubicBezTo>
                    <a:pt x="5210" y="590"/>
                    <a:pt x="5162" y="578"/>
                    <a:pt x="5114" y="578"/>
                  </a:cubicBezTo>
                  <a:cubicBezTo>
                    <a:pt x="4986" y="578"/>
                    <a:pt x="4870" y="663"/>
                    <a:pt x="4803" y="796"/>
                  </a:cubicBezTo>
                  <a:lnTo>
                    <a:pt x="4530" y="1404"/>
                  </a:lnTo>
                  <a:lnTo>
                    <a:pt x="4043" y="219"/>
                  </a:lnTo>
                  <a:cubicBezTo>
                    <a:pt x="3999" y="85"/>
                    <a:pt x="3873" y="1"/>
                    <a:pt x="37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618252" y="138249"/>
              <a:ext cx="1114721" cy="1045149"/>
            </a:xfrm>
            <a:custGeom>
              <a:avLst/>
              <a:gdLst/>
              <a:ahLst/>
              <a:cxnLst/>
              <a:rect l="l" t="t" r="r" b="b"/>
              <a:pathLst>
                <a:path w="34865" h="32689" extrusionOk="0">
                  <a:moveTo>
                    <a:pt x="18238" y="10229"/>
                  </a:moveTo>
                  <a:lnTo>
                    <a:pt x="18907" y="12630"/>
                  </a:lnTo>
                  <a:lnTo>
                    <a:pt x="17721" y="14150"/>
                  </a:lnTo>
                  <a:lnTo>
                    <a:pt x="16992" y="12357"/>
                  </a:lnTo>
                  <a:lnTo>
                    <a:pt x="18238" y="10229"/>
                  </a:lnTo>
                  <a:close/>
                  <a:moveTo>
                    <a:pt x="13101" y="12691"/>
                  </a:moveTo>
                  <a:lnTo>
                    <a:pt x="14925" y="13177"/>
                  </a:lnTo>
                  <a:lnTo>
                    <a:pt x="15654" y="14971"/>
                  </a:lnTo>
                  <a:lnTo>
                    <a:pt x="14742" y="14849"/>
                  </a:lnTo>
                  <a:lnTo>
                    <a:pt x="13101" y="12691"/>
                  </a:lnTo>
                  <a:close/>
                  <a:moveTo>
                    <a:pt x="22554" y="14028"/>
                  </a:moveTo>
                  <a:lnTo>
                    <a:pt x="20366" y="15670"/>
                  </a:lnTo>
                  <a:lnTo>
                    <a:pt x="19454" y="15548"/>
                  </a:lnTo>
                  <a:lnTo>
                    <a:pt x="20639" y="14028"/>
                  </a:lnTo>
                  <a:close/>
                  <a:moveTo>
                    <a:pt x="14438" y="17038"/>
                  </a:moveTo>
                  <a:lnTo>
                    <a:pt x="15350" y="17129"/>
                  </a:lnTo>
                  <a:lnTo>
                    <a:pt x="14195" y="18649"/>
                  </a:lnTo>
                  <a:lnTo>
                    <a:pt x="12280" y="18649"/>
                  </a:lnTo>
                  <a:lnTo>
                    <a:pt x="14438" y="17038"/>
                  </a:lnTo>
                  <a:close/>
                  <a:moveTo>
                    <a:pt x="19150" y="17706"/>
                  </a:moveTo>
                  <a:lnTo>
                    <a:pt x="20062" y="17828"/>
                  </a:lnTo>
                  <a:lnTo>
                    <a:pt x="21703" y="19986"/>
                  </a:lnTo>
                  <a:lnTo>
                    <a:pt x="19879" y="19500"/>
                  </a:lnTo>
                  <a:lnTo>
                    <a:pt x="19150" y="17706"/>
                  </a:lnTo>
                  <a:close/>
                  <a:moveTo>
                    <a:pt x="17083" y="18557"/>
                  </a:moveTo>
                  <a:lnTo>
                    <a:pt x="17782" y="20320"/>
                  </a:lnTo>
                  <a:lnTo>
                    <a:pt x="16536" y="22448"/>
                  </a:lnTo>
                  <a:lnTo>
                    <a:pt x="15897" y="20077"/>
                  </a:lnTo>
                  <a:lnTo>
                    <a:pt x="17083" y="18557"/>
                  </a:lnTo>
                  <a:close/>
                  <a:moveTo>
                    <a:pt x="11291" y="1"/>
                  </a:moveTo>
                  <a:cubicBezTo>
                    <a:pt x="11153" y="1"/>
                    <a:pt x="11014" y="26"/>
                    <a:pt x="10882" y="77"/>
                  </a:cubicBezTo>
                  <a:cubicBezTo>
                    <a:pt x="10305" y="320"/>
                    <a:pt x="10031" y="958"/>
                    <a:pt x="10274" y="1536"/>
                  </a:cubicBezTo>
                  <a:lnTo>
                    <a:pt x="11733" y="5183"/>
                  </a:lnTo>
                  <a:lnTo>
                    <a:pt x="9879" y="4363"/>
                  </a:lnTo>
                  <a:cubicBezTo>
                    <a:pt x="9745" y="4313"/>
                    <a:pt x="9608" y="4290"/>
                    <a:pt x="9473" y="4290"/>
                  </a:cubicBezTo>
                  <a:cubicBezTo>
                    <a:pt x="9028" y="4290"/>
                    <a:pt x="8614" y="4543"/>
                    <a:pt x="8450" y="4940"/>
                  </a:cubicBezTo>
                  <a:cubicBezTo>
                    <a:pt x="8207" y="5518"/>
                    <a:pt x="8481" y="6156"/>
                    <a:pt x="8998" y="6399"/>
                  </a:cubicBezTo>
                  <a:lnTo>
                    <a:pt x="12888" y="8010"/>
                  </a:lnTo>
                  <a:lnTo>
                    <a:pt x="13952" y="10655"/>
                  </a:lnTo>
                  <a:lnTo>
                    <a:pt x="10639" y="9773"/>
                  </a:lnTo>
                  <a:cubicBezTo>
                    <a:pt x="10545" y="9748"/>
                    <a:pt x="10449" y="9736"/>
                    <a:pt x="10355" y="9736"/>
                  </a:cubicBezTo>
                  <a:cubicBezTo>
                    <a:pt x="9993" y="9736"/>
                    <a:pt x="9647" y="9915"/>
                    <a:pt x="9454" y="10229"/>
                  </a:cubicBezTo>
                  <a:cubicBezTo>
                    <a:pt x="9210" y="10594"/>
                    <a:pt x="9210" y="11141"/>
                    <a:pt x="9514" y="11506"/>
                  </a:cubicBezTo>
                  <a:lnTo>
                    <a:pt x="11733" y="14484"/>
                  </a:lnTo>
                  <a:lnTo>
                    <a:pt x="8298" y="13998"/>
                  </a:lnTo>
                  <a:lnTo>
                    <a:pt x="5745" y="10655"/>
                  </a:lnTo>
                  <a:cubicBezTo>
                    <a:pt x="5512" y="10350"/>
                    <a:pt x="5184" y="10204"/>
                    <a:pt x="4860" y="10204"/>
                  </a:cubicBezTo>
                  <a:cubicBezTo>
                    <a:pt x="4635" y="10204"/>
                    <a:pt x="4412" y="10274"/>
                    <a:pt x="4225" y="10411"/>
                  </a:cubicBezTo>
                  <a:cubicBezTo>
                    <a:pt x="3739" y="10807"/>
                    <a:pt x="3648" y="11475"/>
                    <a:pt x="3982" y="11931"/>
                  </a:cubicBezTo>
                  <a:lnTo>
                    <a:pt x="5198" y="13542"/>
                  </a:lnTo>
                  <a:lnTo>
                    <a:pt x="1338" y="12995"/>
                  </a:lnTo>
                  <a:cubicBezTo>
                    <a:pt x="1297" y="12991"/>
                    <a:pt x="1256" y="12989"/>
                    <a:pt x="1215" y="12989"/>
                  </a:cubicBezTo>
                  <a:cubicBezTo>
                    <a:pt x="658" y="12989"/>
                    <a:pt x="177" y="13371"/>
                    <a:pt x="92" y="13937"/>
                  </a:cubicBezTo>
                  <a:cubicBezTo>
                    <a:pt x="0" y="14545"/>
                    <a:pt x="426" y="15092"/>
                    <a:pt x="1034" y="15214"/>
                  </a:cubicBezTo>
                  <a:lnTo>
                    <a:pt x="4894" y="15731"/>
                  </a:lnTo>
                  <a:lnTo>
                    <a:pt x="3314" y="16946"/>
                  </a:lnTo>
                  <a:cubicBezTo>
                    <a:pt x="2827" y="17342"/>
                    <a:pt x="2736" y="18010"/>
                    <a:pt x="3070" y="18466"/>
                  </a:cubicBezTo>
                  <a:cubicBezTo>
                    <a:pt x="3276" y="18754"/>
                    <a:pt x="3594" y="18903"/>
                    <a:pt x="3918" y="18903"/>
                  </a:cubicBezTo>
                  <a:cubicBezTo>
                    <a:pt x="4073" y="18903"/>
                    <a:pt x="4230" y="18869"/>
                    <a:pt x="4377" y="18801"/>
                  </a:cubicBezTo>
                  <a:cubicBezTo>
                    <a:pt x="4438" y="18770"/>
                    <a:pt x="4560" y="18740"/>
                    <a:pt x="4651" y="18649"/>
                  </a:cubicBezTo>
                  <a:lnTo>
                    <a:pt x="7995" y="16126"/>
                  </a:lnTo>
                  <a:lnTo>
                    <a:pt x="11429" y="16612"/>
                  </a:lnTo>
                  <a:lnTo>
                    <a:pt x="8481" y="18861"/>
                  </a:lnTo>
                  <a:cubicBezTo>
                    <a:pt x="8086" y="19105"/>
                    <a:pt x="7934" y="19621"/>
                    <a:pt x="8086" y="20077"/>
                  </a:cubicBezTo>
                  <a:cubicBezTo>
                    <a:pt x="8238" y="20533"/>
                    <a:pt x="8663" y="20837"/>
                    <a:pt x="9119" y="20837"/>
                  </a:cubicBezTo>
                  <a:lnTo>
                    <a:pt x="12554" y="20867"/>
                  </a:lnTo>
                  <a:lnTo>
                    <a:pt x="10791" y="23117"/>
                  </a:lnTo>
                  <a:lnTo>
                    <a:pt x="6627" y="23633"/>
                  </a:lnTo>
                  <a:cubicBezTo>
                    <a:pt x="6019" y="23725"/>
                    <a:pt x="5593" y="24241"/>
                    <a:pt x="5654" y="24849"/>
                  </a:cubicBezTo>
                  <a:cubicBezTo>
                    <a:pt x="5737" y="25402"/>
                    <a:pt x="6172" y="25804"/>
                    <a:pt x="6707" y="25804"/>
                  </a:cubicBezTo>
                  <a:cubicBezTo>
                    <a:pt x="6760" y="25804"/>
                    <a:pt x="6815" y="25800"/>
                    <a:pt x="6870" y="25792"/>
                  </a:cubicBezTo>
                  <a:lnTo>
                    <a:pt x="8846" y="25579"/>
                  </a:lnTo>
                  <a:lnTo>
                    <a:pt x="6414" y="28679"/>
                  </a:lnTo>
                  <a:cubicBezTo>
                    <a:pt x="6049" y="29196"/>
                    <a:pt x="6140" y="29865"/>
                    <a:pt x="6627" y="30199"/>
                  </a:cubicBezTo>
                  <a:cubicBezTo>
                    <a:pt x="6812" y="30365"/>
                    <a:pt x="7031" y="30442"/>
                    <a:pt x="7263" y="30442"/>
                  </a:cubicBezTo>
                  <a:cubicBezTo>
                    <a:pt x="7412" y="30442"/>
                    <a:pt x="7566" y="30410"/>
                    <a:pt x="7721" y="30351"/>
                  </a:cubicBezTo>
                  <a:cubicBezTo>
                    <a:pt x="7903" y="30290"/>
                    <a:pt x="8055" y="30169"/>
                    <a:pt x="8177" y="30017"/>
                  </a:cubicBezTo>
                  <a:lnTo>
                    <a:pt x="10609" y="26916"/>
                  </a:lnTo>
                  <a:lnTo>
                    <a:pt x="10821" y="28892"/>
                  </a:lnTo>
                  <a:cubicBezTo>
                    <a:pt x="10906" y="29459"/>
                    <a:pt x="11387" y="29840"/>
                    <a:pt x="11945" y="29840"/>
                  </a:cubicBezTo>
                  <a:cubicBezTo>
                    <a:pt x="11985" y="29840"/>
                    <a:pt x="12026" y="29838"/>
                    <a:pt x="12068" y="29834"/>
                  </a:cubicBezTo>
                  <a:cubicBezTo>
                    <a:pt x="12159" y="29834"/>
                    <a:pt x="12250" y="29804"/>
                    <a:pt x="12311" y="29743"/>
                  </a:cubicBezTo>
                  <a:cubicBezTo>
                    <a:pt x="12767" y="29561"/>
                    <a:pt x="13040" y="29105"/>
                    <a:pt x="13010" y="28618"/>
                  </a:cubicBezTo>
                  <a:lnTo>
                    <a:pt x="12463" y="24424"/>
                  </a:lnTo>
                  <a:lnTo>
                    <a:pt x="14226" y="22205"/>
                  </a:lnTo>
                  <a:lnTo>
                    <a:pt x="15107" y="25488"/>
                  </a:lnTo>
                  <a:cubicBezTo>
                    <a:pt x="15198" y="25913"/>
                    <a:pt x="15563" y="26217"/>
                    <a:pt x="16019" y="26308"/>
                  </a:cubicBezTo>
                  <a:cubicBezTo>
                    <a:pt x="16064" y="26315"/>
                    <a:pt x="16109" y="26319"/>
                    <a:pt x="16155" y="26319"/>
                  </a:cubicBezTo>
                  <a:cubicBezTo>
                    <a:pt x="16515" y="26319"/>
                    <a:pt x="16898" y="26112"/>
                    <a:pt x="17113" y="25761"/>
                  </a:cubicBezTo>
                  <a:lnTo>
                    <a:pt x="18846" y="22843"/>
                  </a:lnTo>
                  <a:lnTo>
                    <a:pt x="19910" y="25457"/>
                  </a:lnTo>
                  <a:lnTo>
                    <a:pt x="18299" y="29348"/>
                  </a:lnTo>
                  <a:cubicBezTo>
                    <a:pt x="18056" y="29895"/>
                    <a:pt x="18329" y="30564"/>
                    <a:pt x="18846" y="30776"/>
                  </a:cubicBezTo>
                  <a:cubicBezTo>
                    <a:pt x="18990" y="30837"/>
                    <a:pt x="19138" y="30866"/>
                    <a:pt x="19283" y="30866"/>
                  </a:cubicBezTo>
                  <a:cubicBezTo>
                    <a:pt x="19718" y="30866"/>
                    <a:pt x="20122" y="30609"/>
                    <a:pt x="20305" y="30199"/>
                  </a:cubicBezTo>
                  <a:lnTo>
                    <a:pt x="21095" y="28345"/>
                  </a:lnTo>
                  <a:lnTo>
                    <a:pt x="22584" y="31992"/>
                  </a:lnTo>
                  <a:cubicBezTo>
                    <a:pt x="22744" y="32427"/>
                    <a:pt x="23145" y="32689"/>
                    <a:pt x="23580" y="32689"/>
                  </a:cubicBezTo>
                  <a:cubicBezTo>
                    <a:pt x="23723" y="32689"/>
                    <a:pt x="23870" y="32660"/>
                    <a:pt x="24013" y="32600"/>
                  </a:cubicBezTo>
                  <a:cubicBezTo>
                    <a:pt x="24591" y="32387"/>
                    <a:pt x="24864" y="31719"/>
                    <a:pt x="24621" y="31141"/>
                  </a:cubicBezTo>
                  <a:lnTo>
                    <a:pt x="23162" y="27524"/>
                  </a:lnTo>
                  <a:lnTo>
                    <a:pt x="23162" y="27524"/>
                  </a:lnTo>
                  <a:lnTo>
                    <a:pt x="25016" y="28314"/>
                  </a:lnTo>
                  <a:cubicBezTo>
                    <a:pt x="25153" y="28375"/>
                    <a:pt x="25290" y="28406"/>
                    <a:pt x="25426" y="28406"/>
                  </a:cubicBezTo>
                  <a:cubicBezTo>
                    <a:pt x="25563" y="28406"/>
                    <a:pt x="25700" y="28375"/>
                    <a:pt x="25837" y="28314"/>
                  </a:cubicBezTo>
                  <a:cubicBezTo>
                    <a:pt x="26110" y="28193"/>
                    <a:pt x="26323" y="28010"/>
                    <a:pt x="26445" y="27706"/>
                  </a:cubicBezTo>
                  <a:cubicBezTo>
                    <a:pt x="26688" y="27129"/>
                    <a:pt x="26414" y="26491"/>
                    <a:pt x="25898" y="26247"/>
                  </a:cubicBezTo>
                  <a:lnTo>
                    <a:pt x="22007" y="24606"/>
                  </a:lnTo>
                  <a:lnTo>
                    <a:pt x="20943" y="21992"/>
                  </a:lnTo>
                  <a:lnTo>
                    <a:pt x="20943" y="21992"/>
                  </a:lnTo>
                  <a:lnTo>
                    <a:pt x="24256" y="22874"/>
                  </a:lnTo>
                  <a:cubicBezTo>
                    <a:pt x="24338" y="22897"/>
                    <a:pt x="24428" y="22907"/>
                    <a:pt x="24518" y="22907"/>
                  </a:cubicBezTo>
                  <a:cubicBezTo>
                    <a:pt x="24665" y="22907"/>
                    <a:pt x="24812" y="22881"/>
                    <a:pt x="24925" y="22843"/>
                  </a:cubicBezTo>
                  <a:cubicBezTo>
                    <a:pt x="25138" y="22752"/>
                    <a:pt x="25320" y="22600"/>
                    <a:pt x="25442" y="22418"/>
                  </a:cubicBezTo>
                  <a:cubicBezTo>
                    <a:pt x="25685" y="22022"/>
                    <a:pt x="25685" y="21506"/>
                    <a:pt x="25381" y="21111"/>
                  </a:cubicBezTo>
                  <a:lnTo>
                    <a:pt x="23162" y="18162"/>
                  </a:lnTo>
                  <a:lnTo>
                    <a:pt x="26597" y="18649"/>
                  </a:lnTo>
                  <a:lnTo>
                    <a:pt x="29150" y="21992"/>
                  </a:lnTo>
                  <a:cubicBezTo>
                    <a:pt x="29363" y="22290"/>
                    <a:pt x="29695" y="22439"/>
                    <a:pt x="30031" y="22439"/>
                  </a:cubicBezTo>
                  <a:cubicBezTo>
                    <a:pt x="30175" y="22439"/>
                    <a:pt x="30320" y="22412"/>
                    <a:pt x="30457" y="22357"/>
                  </a:cubicBezTo>
                  <a:cubicBezTo>
                    <a:pt x="30518" y="22296"/>
                    <a:pt x="30609" y="22266"/>
                    <a:pt x="30700" y="22205"/>
                  </a:cubicBezTo>
                  <a:cubicBezTo>
                    <a:pt x="31217" y="21810"/>
                    <a:pt x="31278" y="21111"/>
                    <a:pt x="30943" y="20685"/>
                  </a:cubicBezTo>
                  <a:lnTo>
                    <a:pt x="29727" y="19074"/>
                  </a:lnTo>
                  <a:lnTo>
                    <a:pt x="33588" y="19621"/>
                  </a:lnTo>
                  <a:cubicBezTo>
                    <a:pt x="33641" y="19629"/>
                    <a:pt x="33692" y="19633"/>
                    <a:pt x="33742" y="19633"/>
                  </a:cubicBezTo>
                  <a:cubicBezTo>
                    <a:pt x="33892" y="19633"/>
                    <a:pt x="34028" y="19598"/>
                    <a:pt x="34165" y="19530"/>
                  </a:cubicBezTo>
                  <a:cubicBezTo>
                    <a:pt x="34500" y="19378"/>
                    <a:pt x="34773" y="19074"/>
                    <a:pt x="34864" y="18649"/>
                  </a:cubicBezTo>
                  <a:cubicBezTo>
                    <a:pt x="34864" y="18162"/>
                    <a:pt x="34439" y="17585"/>
                    <a:pt x="33831" y="17524"/>
                  </a:cubicBezTo>
                  <a:lnTo>
                    <a:pt x="29940" y="16977"/>
                  </a:lnTo>
                  <a:lnTo>
                    <a:pt x="31551" y="15761"/>
                  </a:lnTo>
                  <a:cubicBezTo>
                    <a:pt x="32038" y="15396"/>
                    <a:pt x="32129" y="14697"/>
                    <a:pt x="31764" y="14241"/>
                  </a:cubicBezTo>
                  <a:cubicBezTo>
                    <a:pt x="31549" y="13955"/>
                    <a:pt x="31219" y="13806"/>
                    <a:pt x="30890" y="13806"/>
                  </a:cubicBezTo>
                  <a:cubicBezTo>
                    <a:pt x="30660" y="13806"/>
                    <a:pt x="30432" y="13878"/>
                    <a:pt x="30244" y="14028"/>
                  </a:cubicBezTo>
                  <a:lnTo>
                    <a:pt x="26901" y="16582"/>
                  </a:lnTo>
                  <a:lnTo>
                    <a:pt x="23466" y="16065"/>
                  </a:lnTo>
                  <a:lnTo>
                    <a:pt x="26414" y="13846"/>
                  </a:lnTo>
                  <a:cubicBezTo>
                    <a:pt x="26809" y="13573"/>
                    <a:pt x="26961" y="13086"/>
                    <a:pt x="26809" y="12630"/>
                  </a:cubicBezTo>
                  <a:cubicBezTo>
                    <a:pt x="26658" y="12144"/>
                    <a:pt x="26232" y="11870"/>
                    <a:pt x="25776" y="11870"/>
                  </a:cubicBezTo>
                  <a:lnTo>
                    <a:pt x="22341" y="11810"/>
                  </a:lnTo>
                  <a:lnTo>
                    <a:pt x="24104" y="9591"/>
                  </a:lnTo>
                  <a:lnTo>
                    <a:pt x="28268" y="9044"/>
                  </a:lnTo>
                  <a:cubicBezTo>
                    <a:pt x="28390" y="9044"/>
                    <a:pt x="28481" y="9013"/>
                    <a:pt x="28542" y="8952"/>
                  </a:cubicBezTo>
                  <a:cubicBezTo>
                    <a:pt x="28998" y="8770"/>
                    <a:pt x="29272" y="8314"/>
                    <a:pt x="29241" y="7828"/>
                  </a:cubicBezTo>
                  <a:cubicBezTo>
                    <a:pt x="29158" y="7275"/>
                    <a:pt x="28699" y="6873"/>
                    <a:pt x="28159" y="6873"/>
                  </a:cubicBezTo>
                  <a:cubicBezTo>
                    <a:pt x="28105" y="6873"/>
                    <a:pt x="28050" y="6877"/>
                    <a:pt x="27995" y="6885"/>
                  </a:cubicBezTo>
                  <a:lnTo>
                    <a:pt x="26019" y="7098"/>
                  </a:lnTo>
                  <a:lnTo>
                    <a:pt x="26019" y="7098"/>
                  </a:lnTo>
                  <a:lnTo>
                    <a:pt x="28451" y="3998"/>
                  </a:lnTo>
                  <a:cubicBezTo>
                    <a:pt x="28846" y="3481"/>
                    <a:pt x="28755" y="2812"/>
                    <a:pt x="28268" y="2478"/>
                  </a:cubicBezTo>
                  <a:cubicBezTo>
                    <a:pt x="28063" y="2311"/>
                    <a:pt x="27819" y="2231"/>
                    <a:pt x="27581" y="2231"/>
                  </a:cubicBezTo>
                  <a:cubicBezTo>
                    <a:pt x="27256" y="2231"/>
                    <a:pt x="26942" y="2380"/>
                    <a:pt x="26749" y="2661"/>
                  </a:cubicBezTo>
                  <a:lnTo>
                    <a:pt x="24317" y="5761"/>
                  </a:lnTo>
                  <a:lnTo>
                    <a:pt x="24043" y="3785"/>
                  </a:lnTo>
                  <a:cubicBezTo>
                    <a:pt x="23987" y="3219"/>
                    <a:pt x="23508" y="2837"/>
                    <a:pt x="22950" y="2837"/>
                  </a:cubicBezTo>
                  <a:cubicBezTo>
                    <a:pt x="22910" y="2837"/>
                    <a:pt x="22869" y="2839"/>
                    <a:pt x="22828" y="2843"/>
                  </a:cubicBezTo>
                  <a:cubicBezTo>
                    <a:pt x="22220" y="2934"/>
                    <a:pt x="21825" y="3451"/>
                    <a:pt x="21885" y="4059"/>
                  </a:cubicBezTo>
                  <a:lnTo>
                    <a:pt x="22433" y="8253"/>
                  </a:lnTo>
                  <a:lnTo>
                    <a:pt x="20670" y="10472"/>
                  </a:lnTo>
                  <a:lnTo>
                    <a:pt x="19788" y="7189"/>
                  </a:lnTo>
                  <a:cubicBezTo>
                    <a:pt x="19697" y="6764"/>
                    <a:pt x="19332" y="6430"/>
                    <a:pt x="18876" y="6369"/>
                  </a:cubicBezTo>
                  <a:cubicBezTo>
                    <a:pt x="18835" y="6362"/>
                    <a:pt x="18794" y="6359"/>
                    <a:pt x="18752" y="6359"/>
                  </a:cubicBezTo>
                  <a:cubicBezTo>
                    <a:pt x="18389" y="6359"/>
                    <a:pt x="18000" y="6589"/>
                    <a:pt x="17782" y="6916"/>
                  </a:cubicBezTo>
                  <a:lnTo>
                    <a:pt x="16049" y="9834"/>
                  </a:lnTo>
                  <a:lnTo>
                    <a:pt x="14986" y="7220"/>
                  </a:lnTo>
                  <a:lnTo>
                    <a:pt x="16597" y="3329"/>
                  </a:lnTo>
                  <a:cubicBezTo>
                    <a:pt x="16840" y="2782"/>
                    <a:pt x="16566" y="2113"/>
                    <a:pt x="16049" y="1901"/>
                  </a:cubicBezTo>
                  <a:cubicBezTo>
                    <a:pt x="15905" y="1840"/>
                    <a:pt x="15757" y="1811"/>
                    <a:pt x="15612" y="1811"/>
                  </a:cubicBezTo>
                  <a:cubicBezTo>
                    <a:pt x="15177" y="1811"/>
                    <a:pt x="14773" y="2068"/>
                    <a:pt x="14590" y="2478"/>
                  </a:cubicBezTo>
                  <a:lnTo>
                    <a:pt x="13800" y="4332"/>
                  </a:lnTo>
                  <a:lnTo>
                    <a:pt x="12311" y="685"/>
                  </a:lnTo>
                  <a:cubicBezTo>
                    <a:pt x="12149" y="247"/>
                    <a:pt x="11725" y="1"/>
                    <a:pt x="11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295424" y="2916625"/>
              <a:ext cx="369314" cy="337150"/>
            </a:xfrm>
            <a:custGeom>
              <a:avLst/>
              <a:gdLst/>
              <a:ahLst/>
              <a:cxnLst/>
              <a:rect l="l" t="t" r="r" b="b"/>
              <a:pathLst>
                <a:path w="11551" h="10545" extrusionOk="0">
                  <a:moveTo>
                    <a:pt x="6079" y="3319"/>
                  </a:moveTo>
                  <a:lnTo>
                    <a:pt x="6323" y="4139"/>
                  </a:lnTo>
                  <a:lnTo>
                    <a:pt x="5928" y="4626"/>
                  </a:lnTo>
                  <a:lnTo>
                    <a:pt x="5715" y="4018"/>
                  </a:lnTo>
                  <a:lnTo>
                    <a:pt x="6079" y="3319"/>
                  </a:lnTo>
                  <a:close/>
                  <a:moveTo>
                    <a:pt x="4408" y="4139"/>
                  </a:moveTo>
                  <a:lnTo>
                    <a:pt x="5016" y="4291"/>
                  </a:lnTo>
                  <a:lnTo>
                    <a:pt x="5259" y="4899"/>
                  </a:lnTo>
                  <a:lnTo>
                    <a:pt x="4955" y="4839"/>
                  </a:lnTo>
                  <a:lnTo>
                    <a:pt x="4408" y="4139"/>
                  </a:lnTo>
                  <a:close/>
                  <a:moveTo>
                    <a:pt x="7478" y="4535"/>
                  </a:moveTo>
                  <a:lnTo>
                    <a:pt x="6779" y="5082"/>
                  </a:lnTo>
                  <a:lnTo>
                    <a:pt x="6475" y="5051"/>
                  </a:lnTo>
                  <a:lnTo>
                    <a:pt x="6839" y="4535"/>
                  </a:lnTo>
                  <a:close/>
                  <a:moveTo>
                    <a:pt x="4864" y="5568"/>
                  </a:moveTo>
                  <a:lnTo>
                    <a:pt x="5168" y="5598"/>
                  </a:lnTo>
                  <a:lnTo>
                    <a:pt x="4803" y="6115"/>
                  </a:lnTo>
                  <a:lnTo>
                    <a:pt x="4134" y="6115"/>
                  </a:lnTo>
                  <a:lnTo>
                    <a:pt x="4864" y="5568"/>
                  </a:lnTo>
                  <a:close/>
                  <a:moveTo>
                    <a:pt x="6383" y="5750"/>
                  </a:moveTo>
                  <a:lnTo>
                    <a:pt x="6687" y="5811"/>
                  </a:lnTo>
                  <a:lnTo>
                    <a:pt x="7235" y="6510"/>
                  </a:lnTo>
                  <a:lnTo>
                    <a:pt x="6627" y="6358"/>
                  </a:lnTo>
                  <a:lnTo>
                    <a:pt x="6383" y="5750"/>
                  </a:lnTo>
                  <a:close/>
                  <a:moveTo>
                    <a:pt x="5654" y="6024"/>
                  </a:moveTo>
                  <a:lnTo>
                    <a:pt x="5897" y="6632"/>
                  </a:lnTo>
                  <a:lnTo>
                    <a:pt x="5502" y="7331"/>
                  </a:lnTo>
                  <a:lnTo>
                    <a:pt x="5289" y="6510"/>
                  </a:lnTo>
                  <a:lnTo>
                    <a:pt x="5654" y="6024"/>
                  </a:lnTo>
                  <a:close/>
                  <a:moveTo>
                    <a:pt x="3797" y="0"/>
                  </a:moveTo>
                  <a:cubicBezTo>
                    <a:pt x="3748" y="0"/>
                    <a:pt x="3697" y="12"/>
                    <a:pt x="3648" y="36"/>
                  </a:cubicBezTo>
                  <a:cubicBezTo>
                    <a:pt x="3465" y="97"/>
                    <a:pt x="3374" y="279"/>
                    <a:pt x="3465" y="462"/>
                  </a:cubicBezTo>
                  <a:lnTo>
                    <a:pt x="3952" y="1647"/>
                  </a:lnTo>
                  <a:lnTo>
                    <a:pt x="3344" y="1404"/>
                  </a:lnTo>
                  <a:cubicBezTo>
                    <a:pt x="3295" y="1379"/>
                    <a:pt x="3244" y="1368"/>
                    <a:pt x="3194" y="1368"/>
                  </a:cubicBezTo>
                  <a:cubicBezTo>
                    <a:pt x="3058" y="1368"/>
                    <a:pt x="2932" y="1453"/>
                    <a:pt x="2888" y="1586"/>
                  </a:cubicBezTo>
                  <a:cubicBezTo>
                    <a:pt x="2797" y="1769"/>
                    <a:pt x="2888" y="1951"/>
                    <a:pt x="3070" y="2042"/>
                  </a:cubicBezTo>
                  <a:lnTo>
                    <a:pt x="4317" y="2559"/>
                  </a:lnTo>
                  <a:lnTo>
                    <a:pt x="4681" y="3440"/>
                  </a:lnTo>
                  <a:lnTo>
                    <a:pt x="3557" y="3136"/>
                  </a:lnTo>
                  <a:cubicBezTo>
                    <a:pt x="3522" y="3130"/>
                    <a:pt x="3488" y="3126"/>
                    <a:pt x="3455" y="3126"/>
                  </a:cubicBezTo>
                  <a:cubicBezTo>
                    <a:pt x="3341" y="3126"/>
                    <a:pt x="3239" y="3171"/>
                    <a:pt x="3192" y="3288"/>
                  </a:cubicBezTo>
                  <a:cubicBezTo>
                    <a:pt x="3101" y="3410"/>
                    <a:pt x="3101" y="3592"/>
                    <a:pt x="3192" y="3714"/>
                  </a:cubicBezTo>
                  <a:lnTo>
                    <a:pt x="3921" y="4687"/>
                  </a:lnTo>
                  <a:lnTo>
                    <a:pt x="2766" y="4535"/>
                  </a:lnTo>
                  <a:lnTo>
                    <a:pt x="1946" y="3440"/>
                  </a:lnTo>
                  <a:cubicBezTo>
                    <a:pt x="1870" y="3345"/>
                    <a:pt x="1746" y="3298"/>
                    <a:pt x="1627" y="3298"/>
                  </a:cubicBezTo>
                  <a:cubicBezTo>
                    <a:pt x="1556" y="3298"/>
                    <a:pt x="1486" y="3315"/>
                    <a:pt x="1429" y="3349"/>
                  </a:cubicBezTo>
                  <a:cubicBezTo>
                    <a:pt x="1277" y="3471"/>
                    <a:pt x="1247" y="3714"/>
                    <a:pt x="1368" y="3866"/>
                  </a:cubicBezTo>
                  <a:lnTo>
                    <a:pt x="1733" y="4383"/>
                  </a:lnTo>
                  <a:lnTo>
                    <a:pt x="1733" y="4383"/>
                  </a:lnTo>
                  <a:lnTo>
                    <a:pt x="456" y="4200"/>
                  </a:lnTo>
                  <a:cubicBezTo>
                    <a:pt x="441" y="4198"/>
                    <a:pt x="425" y="4196"/>
                    <a:pt x="408" y="4196"/>
                  </a:cubicBezTo>
                  <a:cubicBezTo>
                    <a:pt x="238" y="4196"/>
                    <a:pt x="59" y="4338"/>
                    <a:pt x="31" y="4504"/>
                  </a:cubicBezTo>
                  <a:cubicBezTo>
                    <a:pt x="0" y="4687"/>
                    <a:pt x="152" y="4899"/>
                    <a:pt x="335" y="4930"/>
                  </a:cubicBezTo>
                  <a:lnTo>
                    <a:pt x="1642" y="5112"/>
                  </a:lnTo>
                  <a:lnTo>
                    <a:pt x="1095" y="5507"/>
                  </a:lnTo>
                  <a:cubicBezTo>
                    <a:pt x="943" y="5598"/>
                    <a:pt x="912" y="5842"/>
                    <a:pt x="1034" y="5994"/>
                  </a:cubicBezTo>
                  <a:cubicBezTo>
                    <a:pt x="1096" y="6097"/>
                    <a:pt x="1187" y="6144"/>
                    <a:pt x="1287" y="6144"/>
                  </a:cubicBezTo>
                  <a:cubicBezTo>
                    <a:pt x="1333" y="6144"/>
                    <a:pt x="1381" y="6134"/>
                    <a:pt x="1429" y="6115"/>
                  </a:cubicBezTo>
                  <a:cubicBezTo>
                    <a:pt x="1490" y="6115"/>
                    <a:pt x="1490" y="6054"/>
                    <a:pt x="1520" y="6054"/>
                  </a:cubicBezTo>
                  <a:lnTo>
                    <a:pt x="2614" y="5234"/>
                  </a:lnTo>
                  <a:lnTo>
                    <a:pt x="3769" y="5386"/>
                  </a:lnTo>
                  <a:lnTo>
                    <a:pt x="2766" y="6115"/>
                  </a:lnTo>
                  <a:cubicBezTo>
                    <a:pt x="2645" y="6176"/>
                    <a:pt x="2584" y="6358"/>
                    <a:pt x="2645" y="6480"/>
                  </a:cubicBezTo>
                  <a:cubicBezTo>
                    <a:pt x="2706" y="6632"/>
                    <a:pt x="2858" y="6723"/>
                    <a:pt x="3010" y="6753"/>
                  </a:cubicBezTo>
                  <a:lnTo>
                    <a:pt x="4134" y="6753"/>
                  </a:lnTo>
                  <a:lnTo>
                    <a:pt x="3557" y="7483"/>
                  </a:lnTo>
                  <a:lnTo>
                    <a:pt x="2189" y="7635"/>
                  </a:lnTo>
                  <a:cubicBezTo>
                    <a:pt x="2006" y="7665"/>
                    <a:pt x="1854" y="7817"/>
                    <a:pt x="1885" y="8030"/>
                  </a:cubicBezTo>
                  <a:cubicBezTo>
                    <a:pt x="1936" y="8211"/>
                    <a:pt x="2054" y="8348"/>
                    <a:pt x="2218" y="8348"/>
                  </a:cubicBezTo>
                  <a:cubicBezTo>
                    <a:pt x="2248" y="8348"/>
                    <a:pt x="2278" y="8343"/>
                    <a:pt x="2310" y="8334"/>
                  </a:cubicBezTo>
                  <a:lnTo>
                    <a:pt x="2949" y="8273"/>
                  </a:lnTo>
                  <a:lnTo>
                    <a:pt x="2158" y="9307"/>
                  </a:lnTo>
                  <a:cubicBezTo>
                    <a:pt x="2037" y="9459"/>
                    <a:pt x="2098" y="9671"/>
                    <a:pt x="2250" y="9793"/>
                  </a:cubicBezTo>
                  <a:cubicBezTo>
                    <a:pt x="2307" y="9831"/>
                    <a:pt x="2377" y="9870"/>
                    <a:pt x="2451" y="9870"/>
                  </a:cubicBezTo>
                  <a:cubicBezTo>
                    <a:pt x="2495" y="9870"/>
                    <a:pt x="2539" y="9857"/>
                    <a:pt x="2584" y="9823"/>
                  </a:cubicBezTo>
                  <a:cubicBezTo>
                    <a:pt x="2614" y="9793"/>
                    <a:pt x="2706" y="9763"/>
                    <a:pt x="2736" y="9702"/>
                  </a:cubicBezTo>
                  <a:lnTo>
                    <a:pt x="3526" y="8699"/>
                  </a:lnTo>
                  <a:lnTo>
                    <a:pt x="3617" y="9337"/>
                  </a:lnTo>
                  <a:cubicBezTo>
                    <a:pt x="3645" y="9504"/>
                    <a:pt x="3774" y="9645"/>
                    <a:pt x="3982" y="9645"/>
                  </a:cubicBezTo>
                  <a:cubicBezTo>
                    <a:pt x="4002" y="9645"/>
                    <a:pt x="4022" y="9644"/>
                    <a:pt x="4043" y="9641"/>
                  </a:cubicBezTo>
                  <a:cubicBezTo>
                    <a:pt x="4073" y="9641"/>
                    <a:pt x="4104" y="9641"/>
                    <a:pt x="4104" y="9611"/>
                  </a:cubicBezTo>
                  <a:cubicBezTo>
                    <a:pt x="4256" y="9519"/>
                    <a:pt x="4347" y="9367"/>
                    <a:pt x="4347" y="9215"/>
                  </a:cubicBezTo>
                  <a:lnTo>
                    <a:pt x="4195" y="7848"/>
                  </a:lnTo>
                  <a:lnTo>
                    <a:pt x="4742" y="7118"/>
                  </a:lnTo>
                  <a:lnTo>
                    <a:pt x="5046" y="8243"/>
                  </a:lnTo>
                  <a:cubicBezTo>
                    <a:pt x="5107" y="8395"/>
                    <a:pt x="5198" y="8456"/>
                    <a:pt x="5350" y="8486"/>
                  </a:cubicBezTo>
                  <a:cubicBezTo>
                    <a:pt x="5382" y="8499"/>
                    <a:pt x="5414" y="8505"/>
                    <a:pt x="5443" y="8505"/>
                  </a:cubicBezTo>
                  <a:cubicBezTo>
                    <a:pt x="5553" y="8505"/>
                    <a:pt x="5643" y="8423"/>
                    <a:pt x="5715" y="8304"/>
                  </a:cubicBezTo>
                  <a:lnTo>
                    <a:pt x="6262" y="7361"/>
                  </a:lnTo>
                  <a:lnTo>
                    <a:pt x="6627" y="8243"/>
                  </a:lnTo>
                  <a:lnTo>
                    <a:pt x="6079" y="9489"/>
                  </a:lnTo>
                  <a:cubicBezTo>
                    <a:pt x="5988" y="9671"/>
                    <a:pt x="6079" y="9854"/>
                    <a:pt x="6262" y="9945"/>
                  </a:cubicBezTo>
                  <a:cubicBezTo>
                    <a:pt x="6315" y="9960"/>
                    <a:pt x="6366" y="9968"/>
                    <a:pt x="6414" y="9968"/>
                  </a:cubicBezTo>
                  <a:cubicBezTo>
                    <a:pt x="6558" y="9968"/>
                    <a:pt x="6672" y="9899"/>
                    <a:pt x="6718" y="9763"/>
                  </a:cubicBezTo>
                  <a:lnTo>
                    <a:pt x="6991" y="9155"/>
                  </a:lnTo>
                  <a:lnTo>
                    <a:pt x="7478" y="10310"/>
                  </a:lnTo>
                  <a:cubicBezTo>
                    <a:pt x="7547" y="10471"/>
                    <a:pt x="7668" y="10545"/>
                    <a:pt x="7802" y="10545"/>
                  </a:cubicBezTo>
                  <a:cubicBezTo>
                    <a:pt x="7845" y="10545"/>
                    <a:pt x="7889" y="10537"/>
                    <a:pt x="7934" y="10522"/>
                  </a:cubicBezTo>
                  <a:cubicBezTo>
                    <a:pt x="8146" y="10431"/>
                    <a:pt x="8207" y="10249"/>
                    <a:pt x="8146" y="10067"/>
                  </a:cubicBezTo>
                  <a:lnTo>
                    <a:pt x="7630" y="8881"/>
                  </a:lnTo>
                  <a:lnTo>
                    <a:pt x="8238" y="9155"/>
                  </a:lnTo>
                  <a:cubicBezTo>
                    <a:pt x="8283" y="9170"/>
                    <a:pt x="8336" y="9177"/>
                    <a:pt x="8386" y="9177"/>
                  </a:cubicBezTo>
                  <a:cubicBezTo>
                    <a:pt x="8435" y="9177"/>
                    <a:pt x="8481" y="9170"/>
                    <a:pt x="8511" y="9155"/>
                  </a:cubicBezTo>
                  <a:cubicBezTo>
                    <a:pt x="8602" y="9094"/>
                    <a:pt x="8663" y="9033"/>
                    <a:pt x="8694" y="8942"/>
                  </a:cubicBezTo>
                  <a:cubicBezTo>
                    <a:pt x="8785" y="8760"/>
                    <a:pt x="8694" y="8577"/>
                    <a:pt x="8511" y="8486"/>
                  </a:cubicBezTo>
                  <a:lnTo>
                    <a:pt x="7265" y="7969"/>
                  </a:lnTo>
                  <a:lnTo>
                    <a:pt x="6931" y="7088"/>
                  </a:lnTo>
                  <a:lnTo>
                    <a:pt x="6931" y="7088"/>
                  </a:lnTo>
                  <a:lnTo>
                    <a:pt x="8025" y="7392"/>
                  </a:lnTo>
                  <a:cubicBezTo>
                    <a:pt x="8045" y="7402"/>
                    <a:pt x="8069" y="7405"/>
                    <a:pt x="8093" y="7405"/>
                  </a:cubicBezTo>
                  <a:cubicBezTo>
                    <a:pt x="8143" y="7405"/>
                    <a:pt x="8197" y="7392"/>
                    <a:pt x="8238" y="7392"/>
                  </a:cubicBezTo>
                  <a:cubicBezTo>
                    <a:pt x="8329" y="7361"/>
                    <a:pt x="8359" y="7331"/>
                    <a:pt x="8390" y="7270"/>
                  </a:cubicBezTo>
                  <a:cubicBezTo>
                    <a:pt x="8481" y="7179"/>
                    <a:pt x="8481" y="6966"/>
                    <a:pt x="8390" y="6875"/>
                  </a:cubicBezTo>
                  <a:lnTo>
                    <a:pt x="7690" y="5872"/>
                  </a:lnTo>
                  <a:lnTo>
                    <a:pt x="8815" y="6024"/>
                  </a:lnTo>
                  <a:lnTo>
                    <a:pt x="9666" y="7118"/>
                  </a:lnTo>
                  <a:cubicBezTo>
                    <a:pt x="9728" y="7221"/>
                    <a:pt x="9818" y="7283"/>
                    <a:pt x="9917" y="7283"/>
                  </a:cubicBezTo>
                  <a:cubicBezTo>
                    <a:pt x="9964" y="7283"/>
                    <a:pt x="10013" y="7269"/>
                    <a:pt x="10061" y="7240"/>
                  </a:cubicBezTo>
                  <a:cubicBezTo>
                    <a:pt x="10122" y="7240"/>
                    <a:pt x="10122" y="7209"/>
                    <a:pt x="10153" y="7209"/>
                  </a:cubicBezTo>
                  <a:cubicBezTo>
                    <a:pt x="10304" y="7088"/>
                    <a:pt x="10335" y="6875"/>
                    <a:pt x="10213" y="6723"/>
                  </a:cubicBezTo>
                  <a:lnTo>
                    <a:pt x="9849" y="6176"/>
                  </a:lnTo>
                  <a:lnTo>
                    <a:pt x="11095" y="6419"/>
                  </a:lnTo>
                  <a:cubicBezTo>
                    <a:pt x="11186" y="6419"/>
                    <a:pt x="11216" y="6419"/>
                    <a:pt x="11277" y="6358"/>
                  </a:cubicBezTo>
                  <a:cubicBezTo>
                    <a:pt x="11399" y="6328"/>
                    <a:pt x="11490" y="6206"/>
                    <a:pt x="11520" y="6115"/>
                  </a:cubicBezTo>
                  <a:cubicBezTo>
                    <a:pt x="11551" y="5902"/>
                    <a:pt x="11399" y="5720"/>
                    <a:pt x="11216" y="5720"/>
                  </a:cubicBezTo>
                  <a:lnTo>
                    <a:pt x="9909" y="5538"/>
                  </a:lnTo>
                  <a:lnTo>
                    <a:pt x="10456" y="5142"/>
                  </a:lnTo>
                  <a:cubicBezTo>
                    <a:pt x="10608" y="5021"/>
                    <a:pt x="10639" y="4808"/>
                    <a:pt x="10517" y="4656"/>
                  </a:cubicBezTo>
                  <a:cubicBezTo>
                    <a:pt x="10464" y="4568"/>
                    <a:pt x="10359" y="4520"/>
                    <a:pt x="10251" y="4520"/>
                  </a:cubicBezTo>
                  <a:cubicBezTo>
                    <a:pt x="10174" y="4520"/>
                    <a:pt x="10094" y="4545"/>
                    <a:pt x="10031" y="4595"/>
                  </a:cubicBezTo>
                  <a:lnTo>
                    <a:pt x="8937" y="5416"/>
                  </a:lnTo>
                  <a:lnTo>
                    <a:pt x="7782" y="5264"/>
                  </a:lnTo>
                  <a:lnTo>
                    <a:pt x="8785" y="4535"/>
                  </a:lnTo>
                  <a:cubicBezTo>
                    <a:pt x="8906" y="4474"/>
                    <a:pt x="8967" y="4261"/>
                    <a:pt x="8906" y="4109"/>
                  </a:cubicBezTo>
                  <a:cubicBezTo>
                    <a:pt x="8845" y="3957"/>
                    <a:pt x="8694" y="3896"/>
                    <a:pt x="8542" y="3866"/>
                  </a:cubicBezTo>
                  <a:lnTo>
                    <a:pt x="7417" y="3866"/>
                  </a:lnTo>
                  <a:lnTo>
                    <a:pt x="7994" y="3136"/>
                  </a:lnTo>
                  <a:lnTo>
                    <a:pt x="9362" y="2984"/>
                  </a:lnTo>
                  <a:cubicBezTo>
                    <a:pt x="9393" y="2984"/>
                    <a:pt x="9423" y="2984"/>
                    <a:pt x="9423" y="2954"/>
                  </a:cubicBezTo>
                  <a:cubicBezTo>
                    <a:pt x="9575" y="2863"/>
                    <a:pt x="9666" y="2711"/>
                    <a:pt x="9666" y="2559"/>
                  </a:cubicBezTo>
                  <a:cubicBezTo>
                    <a:pt x="9611" y="2392"/>
                    <a:pt x="9479" y="2251"/>
                    <a:pt x="9294" y="2251"/>
                  </a:cubicBezTo>
                  <a:cubicBezTo>
                    <a:pt x="9277" y="2251"/>
                    <a:pt x="9259" y="2252"/>
                    <a:pt x="9241" y="2255"/>
                  </a:cubicBezTo>
                  <a:lnTo>
                    <a:pt x="8602" y="2346"/>
                  </a:lnTo>
                  <a:lnTo>
                    <a:pt x="8602" y="2346"/>
                  </a:lnTo>
                  <a:lnTo>
                    <a:pt x="9393" y="1313"/>
                  </a:lnTo>
                  <a:cubicBezTo>
                    <a:pt x="9514" y="1161"/>
                    <a:pt x="9453" y="917"/>
                    <a:pt x="9301" y="826"/>
                  </a:cubicBezTo>
                  <a:cubicBezTo>
                    <a:pt x="9238" y="776"/>
                    <a:pt x="9164" y="751"/>
                    <a:pt x="9090" y="751"/>
                  </a:cubicBezTo>
                  <a:cubicBezTo>
                    <a:pt x="8988" y="751"/>
                    <a:pt x="8886" y="799"/>
                    <a:pt x="8815" y="887"/>
                  </a:cubicBezTo>
                  <a:lnTo>
                    <a:pt x="8055" y="1860"/>
                  </a:lnTo>
                  <a:lnTo>
                    <a:pt x="7994" y="1191"/>
                  </a:lnTo>
                  <a:cubicBezTo>
                    <a:pt x="7939" y="1024"/>
                    <a:pt x="7807" y="883"/>
                    <a:pt x="7623" y="883"/>
                  </a:cubicBezTo>
                  <a:cubicBezTo>
                    <a:pt x="7605" y="883"/>
                    <a:pt x="7587" y="884"/>
                    <a:pt x="7569" y="887"/>
                  </a:cubicBezTo>
                  <a:cubicBezTo>
                    <a:pt x="7387" y="948"/>
                    <a:pt x="7235" y="1100"/>
                    <a:pt x="7265" y="1313"/>
                  </a:cubicBezTo>
                  <a:lnTo>
                    <a:pt x="7417" y="2680"/>
                  </a:lnTo>
                  <a:lnTo>
                    <a:pt x="6839" y="3410"/>
                  </a:lnTo>
                  <a:lnTo>
                    <a:pt x="6535" y="2316"/>
                  </a:lnTo>
                  <a:cubicBezTo>
                    <a:pt x="6505" y="2164"/>
                    <a:pt x="6383" y="2073"/>
                    <a:pt x="6231" y="2042"/>
                  </a:cubicBezTo>
                  <a:cubicBezTo>
                    <a:pt x="6206" y="2037"/>
                    <a:pt x="6182" y="2035"/>
                    <a:pt x="6158" y="2035"/>
                  </a:cubicBezTo>
                  <a:cubicBezTo>
                    <a:pt x="6041" y="2035"/>
                    <a:pt x="5948" y="2098"/>
                    <a:pt x="5897" y="2225"/>
                  </a:cubicBezTo>
                  <a:lnTo>
                    <a:pt x="5320" y="3167"/>
                  </a:lnTo>
                  <a:lnTo>
                    <a:pt x="4985" y="2316"/>
                  </a:lnTo>
                  <a:lnTo>
                    <a:pt x="5502" y="1039"/>
                  </a:lnTo>
                  <a:cubicBezTo>
                    <a:pt x="5593" y="857"/>
                    <a:pt x="5502" y="674"/>
                    <a:pt x="5320" y="583"/>
                  </a:cubicBezTo>
                  <a:cubicBezTo>
                    <a:pt x="5275" y="568"/>
                    <a:pt x="5231" y="561"/>
                    <a:pt x="5188" y="561"/>
                  </a:cubicBezTo>
                  <a:cubicBezTo>
                    <a:pt x="5054" y="561"/>
                    <a:pt x="4933" y="635"/>
                    <a:pt x="4864" y="796"/>
                  </a:cubicBezTo>
                  <a:lnTo>
                    <a:pt x="4590" y="1404"/>
                  </a:lnTo>
                  <a:lnTo>
                    <a:pt x="4104" y="218"/>
                  </a:lnTo>
                  <a:cubicBezTo>
                    <a:pt x="4059" y="85"/>
                    <a:pt x="3933" y="0"/>
                    <a:pt x="37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781342" y="551619"/>
              <a:ext cx="787195" cy="736199"/>
            </a:xfrm>
            <a:custGeom>
              <a:avLst/>
              <a:gdLst/>
              <a:ahLst/>
              <a:cxnLst/>
              <a:rect l="l" t="t" r="r" b="b"/>
              <a:pathLst>
                <a:path w="24621" h="23026" extrusionOk="0">
                  <a:moveTo>
                    <a:pt x="12918" y="7166"/>
                  </a:moveTo>
                  <a:lnTo>
                    <a:pt x="13374" y="8868"/>
                  </a:lnTo>
                  <a:lnTo>
                    <a:pt x="12554" y="9932"/>
                  </a:lnTo>
                  <a:lnTo>
                    <a:pt x="12007" y="8686"/>
                  </a:lnTo>
                  <a:lnTo>
                    <a:pt x="12918" y="7166"/>
                  </a:lnTo>
                  <a:close/>
                  <a:moveTo>
                    <a:pt x="9271" y="8899"/>
                  </a:moveTo>
                  <a:lnTo>
                    <a:pt x="10578" y="9263"/>
                  </a:lnTo>
                  <a:lnTo>
                    <a:pt x="11095" y="10510"/>
                  </a:lnTo>
                  <a:lnTo>
                    <a:pt x="10456" y="10418"/>
                  </a:lnTo>
                  <a:lnTo>
                    <a:pt x="9271" y="8899"/>
                  </a:lnTo>
                  <a:close/>
                  <a:moveTo>
                    <a:pt x="15928" y="9811"/>
                  </a:moveTo>
                  <a:lnTo>
                    <a:pt x="14408" y="10966"/>
                  </a:lnTo>
                  <a:lnTo>
                    <a:pt x="13769" y="10874"/>
                  </a:lnTo>
                  <a:lnTo>
                    <a:pt x="14590" y="9811"/>
                  </a:lnTo>
                  <a:close/>
                  <a:moveTo>
                    <a:pt x="10213" y="11999"/>
                  </a:moveTo>
                  <a:lnTo>
                    <a:pt x="10882" y="12060"/>
                  </a:lnTo>
                  <a:lnTo>
                    <a:pt x="10031" y="13124"/>
                  </a:lnTo>
                  <a:lnTo>
                    <a:pt x="8693" y="13124"/>
                  </a:lnTo>
                  <a:lnTo>
                    <a:pt x="10213" y="11999"/>
                  </a:lnTo>
                  <a:close/>
                  <a:moveTo>
                    <a:pt x="13496" y="12455"/>
                  </a:moveTo>
                  <a:lnTo>
                    <a:pt x="14134" y="12516"/>
                  </a:lnTo>
                  <a:lnTo>
                    <a:pt x="15320" y="14036"/>
                  </a:lnTo>
                  <a:lnTo>
                    <a:pt x="14013" y="13701"/>
                  </a:lnTo>
                  <a:lnTo>
                    <a:pt x="13496" y="12455"/>
                  </a:lnTo>
                  <a:close/>
                  <a:moveTo>
                    <a:pt x="12098" y="13002"/>
                  </a:moveTo>
                  <a:lnTo>
                    <a:pt x="12614" y="14279"/>
                  </a:lnTo>
                  <a:lnTo>
                    <a:pt x="11703" y="15798"/>
                  </a:lnTo>
                  <a:lnTo>
                    <a:pt x="11247" y="14066"/>
                  </a:lnTo>
                  <a:lnTo>
                    <a:pt x="12098" y="13002"/>
                  </a:lnTo>
                  <a:close/>
                  <a:moveTo>
                    <a:pt x="7916" y="0"/>
                  </a:moveTo>
                  <a:cubicBezTo>
                    <a:pt x="7821" y="0"/>
                    <a:pt x="7723" y="17"/>
                    <a:pt x="7630" y="54"/>
                  </a:cubicBezTo>
                  <a:cubicBezTo>
                    <a:pt x="7265" y="206"/>
                    <a:pt x="7082" y="661"/>
                    <a:pt x="7234" y="1057"/>
                  </a:cubicBezTo>
                  <a:lnTo>
                    <a:pt x="8237" y="3640"/>
                  </a:lnTo>
                  <a:lnTo>
                    <a:pt x="6961" y="3063"/>
                  </a:lnTo>
                  <a:cubicBezTo>
                    <a:pt x="6861" y="3024"/>
                    <a:pt x="6757" y="3005"/>
                    <a:pt x="6654" y="3005"/>
                  </a:cubicBezTo>
                  <a:cubicBezTo>
                    <a:pt x="6352" y="3005"/>
                    <a:pt x="6064" y="3170"/>
                    <a:pt x="5927" y="3488"/>
                  </a:cubicBezTo>
                  <a:cubicBezTo>
                    <a:pt x="5775" y="3853"/>
                    <a:pt x="5927" y="4309"/>
                    <a:pt x="6353" y="4491"/>
                  </a:cubicBezTo>
                  <a:lnTo>
                    <a:pt x="9089" y="5646"/>
                  </a:lnTo>
                  <a:lnTo>
                    <a:pt x="9848" y="7501"/>
                  </a:lnTo>
                  <a:lnTo>
                    <a:pt x="7538" y="6862"/>
                  </a:lnTo>
                  <a:cubicBezTo>
                    <a:pt x="7471" y="6842"/>
                    <a:pt x="7401" y="6832"/>
                    <a:pt x="7330" y="6832"/>
                  </a:cubicBezTo>
                  <a:cubicBezTo>
                    <a:pt x="7082" y="6832"/>
                    <a:pt x="6829" y="6953"/>
                    <a:pt x="6687" y="7166"/>
                  </a:cubicBezTo>
                  <a:cubicBezTo>
                    <a:pt x="6505" y="7440"/>
                    <a:pt x="6505" y="7804"/>
                    <a:pt x="6718" y="8078"/>
                  </a:cubicBezTo>
                  <a:lnTo>
                    <a:pt x="8268" y="10175"/>
                  </a:lnTo>
                  <a:lnTo>
                    <a:pt x="5836" y="9811"/>
                  </a:lnTo>
                  <a:lnTo>
                    <a:pt x="4073" y="7440"/>
                  </a:lnTo>
                  <a:cubicBezTo>
                    <a:pt x="3914" y="7227"/>
                    <a:pt x="3682" y="7118"/>
                    <a:pt x="3456" y="7118"/>
                  </a:cubicBezTo>
                  <a:cubicBezTo>
                    <a:pt x="3295" y="7118"/>
                    <a:pt x="3136" y="7174"/>
                    <a:pt x="3009" y="7288"/>
                  </a:cubicBezTo>
                  <a:cubicBezTo>
                    <a:pt x="2675" y="7531"/>
                    <a:pt x="2584" y="8048"/>
                    <a:pt x="2857" y="8352"/>
                  </a:cubicBezTo>
                  <a:lnTo>
                    <a:pt x="3678" y="9476"/>
                  </a:lnTo>
                  <a:lnTo>
                    <a:pt x="942" y="9111"/>
                  </a:lnTo>
                  <a:cubicBezTo>
                    <a:pt x="895" y="9100"/>
                    <a:pt x="847" y="9095"/>
                    <a:pt x="800" y="9095"/>
                  </a:cubicBezTo>
                  <a:cubicBezTo>
                    <a:pt x="457" y="9095"/>
                    <a:pt x="145" y="9375"/>
                    <a:pt x="91" y="9750"/>
                  </a:cubicBezTo>
                  <a:cubicBezTo>
                    <a:pt x="0" y="10175"/>
                    <a:pt x="304" y="10540"/>
                    <a:pt x="730" y="10631"/>
                  </a:cubicBezTo>
                  <a:lnTo>
                    <a:pt x="3465" y="10996"/>
                  </a:lnTo>
                  <a:lnTo>
                    <a:pt x="2310" y="11847"/>
                  </a:lnTo>
                  <a:cubicBezTo>
                    <a:pt x="1976" y="12090"/>
                    <a:pt x="1915" y="12607"/>
                    <a:pt x="2158" y="12911"/>
                  </a:cubicBezTo>
                  <a:cubicBezTo>
                    <a:pt x="2324" y="13119"/>
                    <a:pt x="2547" y="13213"/>
                    <a:pt x="2769" y="13213"/>
                  </a:cubicBezTo>
                  <a:cubicBezTo>
                    <a:pt x="2872" y="13213"/>
                    <a:pt x="2974" y="13193"/>
                    <a:pt x="3070" y="13154"/>
                  </a:cubicBezTo>
                  <a:cubicBezTo>
                    <a:pt x="3161" y="13124"/>
                    <a:pt x="3192" y="13093"/>
                    <a:pt x="3283" y="13063"/>
                  </a:cubicBezTo>
                  <a:lnTo>
                    <a:pt x="5623" y="11270"/>
                  </a:lnTo>
                  <a:lnTo>
                    <a:pt x="8055" y="11604"/>
                  </a:lnTo>
                  <a:lnTo>
                    <a:pt x="5958" y="13154"/>
                  </a:lnTo>
                  <a:cubicBezTo>
                    <a:pt x="5715" y="13367"/>
                    <a:pt x="5593" y="13701"/>
                    <a:pt x="5715" y="14036"/>
                  </a:cubicBezTo>
                  <a:cubicBezTo>
                    <a:pt x="5806" y="14340"/>
                    <a:pt x="6079" y="14583"/>
                    <a:pt x="6414" y="14583"/>
                  </a:cubicBezTo>
                  <a:lnTo>
                    <a:pt x="8845" y="14613"/>
                  </a:lnTo>
                  <a:lnTo>
                    <a:pt x="7630" y="16163"/>
                  </a:lnTo>
                  <a:lnTo>
                    <a:pt x="4712" y="16558"/>
                  </a:lnTo>
                  <a:cubicBezTo>
                    <a:pt x="4286" y="16589"/>
                    <a:pt x="3982" y="17014"/>
                    <a:pt x="4043" y="17409"/>
                  </a:cubicBezTo>
                  <a:cubicBezTo>
                    <a:pt x="4072" y="17815"/>
                    <a:pt x="4460" y="18111"/>
                    <a:pt x="4839" y="18111"/>
                  </a:cubicBezTo>
                  <a:cubicBezTo>
                    <a:pt x="4857" y="18111"/>
                    <a:pt x="4876" y="18110"/>
                    <a:pt x="4894" y="18109"/>
                  </a:cubicBezTo>
                  <a:lnTo>
                    <a:pt x="6323" y="17896"/>
                  </a:lnTo>
                  <a:lnTo>
                    <a:pt x="6323" y="17896"/>
                  </a:lnTo>
                  <a:lnTo>
                    <a:pt x="4590" y="20084"/>
                  </a:lnTo>
                  <a:cubicBezTo>
                    <a:pt x="4347" y="20419"/>
                    <a:pt x="4408" y="20905"/>
                    <a:pt x="4742" y="21179"/>
                  </a:cubicBezTo>
                  <a:cubicBezTo>
                    <a:pt x="4896" y="21294"/>
                    <a:pt x="5075" y="21336"/>
                    <a:pt x="5239" y="21336"/>
                  </a:cubicBezTo>
                  <a:cubicBezTo>
                    <a:pt x="5334" y="21336"/>
                    <a:pt x="5424" y="21322"/>
                    <a:pt x="5502" y="21300"/>
                  </a:cubicBezTo>
                  <a:cubicBezTo>
                    <a:pt x="5623" y="21270"/>
                    <a:pt x="5745" y="21179"/>
                    <a:pt x="5806" y="21057"/>
                  </a:cubicBezTo>
                  <a:lnTo>
                    <a:pt x="7538" y="18868"/>
                  </a:lnTo>
                  <a:lnTo>
                    <a:pt x="7721" y="20267"/>
                  </a:lnTo>
                  <a:cubicBezTo>
                    <a:pt x="7750" y="20673"/>
                    <a:pt x="8138" y="20968"/>
                    <a:pt x="8543" y="20968"/>
                  </a:cubicBezTo>
                  <a:cubicBezTo>
                    <a:pt x="8563" y="20968"/>
                    <a:pt x="8583" y="20967"/>
                    <a:pt x="8602" y="20966"/>
                  </a:cubicBezTo>
                  <a:cubicBezTo>
                    <a:pt x="8663" y="20966"/>
                    <a:pt x="8754" y="20905"/>
                    <a:pt x="8785" y="20905"/>
                  </a:cubicBezTo>
                  <a:cubicBezTo>
                    <a:pt x="9089" y="20814"/>
                    <a:pt x="9301" y="20449"/>
                    <a:pt x="9271" y="20115"/>
                  </a:cubicBezTo>
                  <a:lnTo>
                    <a:pt x="8906" y="17197"/>
                  </a:lnTo>
                  <a:lnTo>
                    <a:pt x="10122" y="15647"/>
                  </a:lnTo>
                  <a:lnTo>
                    <a:pt x="10730" y="17957"/>
                  </a:lnTo>
                  <a:cubicBezTo>
                    <a:pt x="10791" y="18261"/>
                    <a:pt x="11064" y="18473"/>
                    <a:pt x="11368" y="18534"/>
                  </a:cubicBezTo>
                  <a:cubicBezTo>
                    <a:pt x="11394" y="18537"/>
                    <a:pt x="11420" y="18538"/>
                    <a:pt x="11445" y="18538"/>
                  </a:cubicBezTo>
                  <a:cubicBezTo>
                    <a:pt x="11722" y="18538"/>
                    <a:pt x="11989" y="18389"/>
                    <a:pt x="12128" y="18139"/>
                  </a:cubicBezTo>
                  <a:lnTo>
                    <a:pt x="13374" y="16042"/>
                  </a:lnTo>
                  <a:lnTo>
                    <a:pt x="14134" y="17926"/>
                  </a:lnTo>
                  <a:lnTo>
                    <a:pt x="13010" y="20662"/>
                  </a:lnTo>
                  <a:cubicBezTo>
                    <a:pt x="12858" y="21027"/>
                    <a:pt x="13010" y="21482"/>
                    <a:pt x="13405" y="21665"/>
                  </a:cubicBezTo>
                  <a:cubicBezTo>
                    <a:pt x="13506" y="21704"/>
                    <a:pt x="13611" y="21723"/>
                    <a:pt x="13715" y="21723"/>
                  </a:cubicBezTo>
                  <a:cubicBezTo>
                    <a:pt x="14016" y="21723"/>
                    <a:pt x="14303" y="21563"/>
                    <a:pt x="14438" y="21270"/>
                  </a:cubicBezTo>
                  <a:lnTo>
                    <a:pt x="14985" y="19963"/>
                  </a:lnTo>
                  <a:lnTo>
                    <a:pt x="15988" y="22546"/>
                  </a:lnTo>
                  <a:cubicBezTo>
                    <a:pt x="16104" y="22848"/>
                    <a:pt x="16397" y="23025"/>
                    <a:pt x="16704" y="23025"/>
                  </a:cubicBezTo>
                  <a:cubicBezTo>
                    <a:pt x="16800" y="23025"/>
                    <a:pt x="16898" y="23008"/>
                    <a:pt x="16991" y="22972"/>
                  </a:cubicBezTo>
                  <a:cubicBezTo>
                    <a:pt x="17356" y="22820"/>
                    <a:pt x="17569" y="22364"/>
                    <a:pt x="17417" y="21969"/>
                  </a:cubicBezTo>
                  <a:lnTo>
                    <a:pt x="16383" y="19385"/>
                  </a:lnTo>
                  <a:lnTo>
                    <a:pt x="17660" y="19932"/>
                  </a:lnTo>
                  <a:cubicBezTo>
                    <a:pt x="17766" y="19963"/>
                    <a:pt x="17873" y="19978"/>
                    <a:pt x="17975" y="19978"/>
                  </a:cubicBezTo>
                  <a:cubicBezTo>
                    <a:pt x="18078" y="19978"/>
                    <a:pt x="18177" y="19963"/>
                    <a:pt x="18268" y="19932"/>
                  </a:cubicBezTo>
                  <a:cubicBezTo>
                    <a:pt x="18481" y="19841"/>
                    <a:pt x="18633" y="19689"/>
                    <a:pt x="18694" y="19507"/>
                  </a:cubicBezTo>
                  <a:cubicBezTo>
                    <a:pt x="18846" y="19142"/>
                    <a:pt x="18694" y="18686"/>
                    <a:pt x="18268" y="18473"/>
                  </a:cubicBezTo>
                  <a:lnTo>
                    <a:pt x="15532" y="17349"/>
                  </a:lnTo>
                  <a:lnTo>
                    <a:pt x="14773" y="15495"/>
                  </a:lnTo>
                  <a:lnTo>
                    <a:pt x="17113" y="16133"/>
                  </a:lnTo>
                  <a:cubicBezTo>
                    <a:pt x="17176" y="16145"/>
                    <a:pt x="17244" y="16153"/>
                    <a:pt x="17313" y="16153"/>
                  </a:cubicBezTo>
                  <a:cubicBezTo>
                    <a:pt x="17411" y="16153"/>
                    <a:pt x="17510" y="16138"/>
                    <a:pt x="17599" y="16102"/>
                  </a:cubicBezTo>
                  <a:cubicBezTo>
                    <a:pt x="17751" y="16042"/>
                    <a:pt x="17873" y="15950"/>
                    <a:pt x="17934" y="15829"/>
                  </a:cubicBezTo>
                  <a:cubicBezTo>
                    <a:pt x="18116" y="15555"/>
                    <a:pt x="18116" y="15191"/>
                    <a:pt x="17903" y="14917"/>
                  </a:cubicBezTo>
                  <a:lnTo>
                    <a:pt x="16353" y="12820"/>
                  </a:lnTo>
                  <a:lnTo>
                    <a:pt x="18785" y="13154"/>
                  </a:lnTo>
                  <a:lnTo>
                    <a:pt x="20548" y="15525"/>
                  </a:lnTo>
                  <a:cubicBezTo>
                    <a:pt x="20724" y="15745"/>
                    <a:pt x="20963" y="15837"/>
                    <a:pt x="21197" y="15837"/>
                  </a:cubicBezTo>
                  <a:cubicBezTo>
                    <a:pt x="21287" y="15837"/>
                    <a:pt x="21375" y="15824"/>
                    <a:pt x="21460" y="15798"/>
                  </a:cubicBezTo>
                  <a:cubicBezTo>
                    <a:pt x="21551" y="15738"/>
                    <a:pt x="21581" y="15707"/>
                    <a:pt x="21672" y="15677"/>
                  </a:cubicBezTo>
                  <a:cubicBezTo>
                    <a:pt x="22007" y="15403"/>
                    <a:pt x="22067" y="14917"/>
                    <a:pt x="21824" y="14613"/>
                  </a:cubicBezTo>
                  <a:lnTo>
                    <a:pt x="20973" y="13458"/>
                  </a:lnTo>
                  <a:lnTo>
                    <a:pt x="23709" y="13853"/>
                  </a:lnTo>
                  <a:cubicBezTo>
                    <a:pt x="23753" y="13862"/>
                    <a:pt x="23795" y="13866"/>
                    <a:pt x="23835" y="13866"/>
                  </a:cubicBezTo>
                  <a:cubicBezTo>
                    <a:pt x="23932" y="13866"/>
                    <a:pt x="24018" y="13844"/>
                    <a:pt x="24104" y="13823"/>
                  </a:cubicBezTo>
                  <a:cubicBezTo>
                    <a:pt x="24347" y="13701"/>
                    <a:pt x="24499" y="13458"/>
                    <a:pt x="24590" y="13215"/>
                  </a:cubicBezTo>
                  <a:cubicBezTo>
                    <a:pt x="24621" y="12759"/>
                    <a:pt x="24317" y="12364"/>
                    <a:pt x="23891" y="12333"/>
                  </a:cubicBezTo>
                  <a:lnTo>
                    <a:pt x="21156" y="11938"/>
                  </a:lnTo>
                  <a:lnTo>
                    <a:pt x="22311" y="11118"/>
                  </a:lnTo>
                  <a:cubicBezTo>
                    <a:pt x="22645" y="10844"/>
                    <a:pt x="22736" y="10358"/>
                    <a:pt x="22463" y="10054"/>
                  </a:cubicBezTo>
                  <a:cubicBezTo>
                    <a:pt x="22299" y="9854"/>
                    <a:pt x="22059" y="9741"/>
                    <a:pt x="21828" y="9741"/>
                  </a:cubicBezTo>
                  <a:cubicBezTo>
                    <a:pt x="21673" y="9741"/>
                    <a:pt x="21521" y="9792"/>
                    <a:pt x="21399" y="9902"/>
                  </a:cubicBezTo>
                  <a:lnTo>
                    <a:pt x="19028" y="11695"/>
                  </a:lnTo>
                  <a:lnTo>
                    <a:pt x="16596" y="11330"/>
                  </a:lnTo>
                  <a:lnTo>
                    <a:pt x="18694" y="9780"/>
                  </a:lnTo>
                  <a:cubicBezTo>
                    <a:pt x="18967" y="9598"/>
                    <a:pt x="19089" y="9263"/>
                    <a:pt x="18967" y="8899"/>
                  </a:cubicBezTo>
                  <a:cubicBezTo>
                    <a:pt x="18846" y="8595"/>
                    <a:pt x="18572" y="8382"/>
                    <a:pt x="18238" y="8382"/>
                  </a:cubicBezTo>
                  <a:lnTo>
                    <a:pt x="15806" y="8352"/>
                  </a:lnTo>
                  <a:lnTo>
                    <a:pt x="17022" y="6771"/>
                  </a:lnTo>
                  <a:lnTo>
                    <a:pt x="19940" y="6406"/>
                  </a:lnTo>
                  <a:cubicBezTo>
                    <a:pt x="20031" y="6406"/>
                    <a:pt x="20092" y="6376"/>
                    <a:pt x="20153" y="6376"/>
                  </a:cubicBezTo>
                  <a:cubicBezTo>
                    <a:pt x="20457" y="6254"/>
                    <a:pt x="20669" y="5920"/>
                    <a:pt x="20639" y="5555"/>
                  </a:cubicBezTo>
                  <a:cubicBezTo>
                    <a:pt x="20610" y="5178"/>
                    <a:pt x="20221" y="4884"/>
                    <a:pt x="19816" y="4884"/>
                  </a:cubicBezTo>
                  <a:cubicBezTo>
                    <a:pt x="19797" y="4884"/>
                    <a:pt x="19777" y="4885"/>
                    <a:pt x="19757" y="4886"/>
                  </a:cubicBezTo>
                  <a:lnTo>
                    <a:pt x="18359" y="5069"/>
                  </a:lnTo>
                  <a:lnTo>
                    <a:pt x="20061" y="2880"/>
                  </a:lnTo>
                  <a:cubicBezTo>
                    <a:pt x="20335" y="2516"/>
                    <a:pt x="20244" y="2029"/>
                    <a:pt x="19909" y="1756"/>
                  </a:cubicBezTo>
                  <a:cubicBezTo>
                    <a:pt x="19773" y="1656"/>
                    <a:pt x="19606" y="1608"/>
                    <a:pt x="19440" y="1608"/>
                  </a:cubicBezTo>
                  <a:cubicBezTo>
                    <a:pt x="19199" y="1608"/>
                    <a:pt x="18959" y="1710"/>
                    <a:pt x="18815" y="1908"/>
                  </a:cubicBezTo>
                  <a:lnTo>
                    <a:pt x="17083" y="4127"/>
                  </a:lnTo>
                  <a:lnTo>
                    <a:pt x="16900" y="2728"/>
                  </a:lnTo>
                  <a:cubicBezTo>
                    <a:pt x="16871" y="2322"/>
                    <a:pt x="16483" y="2027"/>
                    <a:pt x="16078" y="2027"/>
                  </a:cubicBezTo>
                  <a:cubicBezTo>
                    <a:pt x="16058" y="2027"/>
                    <a:pt x="16038" y="2028"/>
                    <a:pt x="16019" y="2029"/>
                  </a:cubicBezTo>
                  <a:cubicBezTo>
                    <a:pt x="15624" y="2060"/>
                    <a:pt x="15320" y="2485"/>
                    <a:pt x="15350" y="2911"/>
                  </a:cubicBezTo>
                  <a:lnTo>
                    <a:pt x="15715" y="5829"/>
                  </a:lnTo>
                  <a:lnTo>
                    <a:pt x="14499" y="7379"/>
                  </a:lnTo>
                  <a:lnTo>
                    <a:pt x="13921" y="5069"/>
                  </a:lnTo>
                  <a:cubicBezTo>
                    <a:pt x="13830" y="4765"/>
                    <a:pt x="13557" y="4552"/>
                    <a:pt x="13253" y="4491"/>
                  </a:cubicBezTo>
                  <a:cubicBezTo>
                    <a:pt x="13227" y="4489"/>
                    <a:pt x="13201" y="4488"/>
                    <a:pt x="13176" y="4488"/>
                  </a:cubicBezTo>
                  <a:cubicBezTo>
                    <a:pt x="12898" y="4488"/>
                    <a:pt x="12632" y="4636"/>
                    <a:pt x="12493" y="4886"/>
                  </a:cubicBezTo>
                  <a:lnTo>
                    <a:pt x="11247" y="6984"/>
                  </a:lnTo>
                  <a:lnTo>
                    <a:pt x="10487" y="5099"/>
                  </a:lnTo>
                  <a:lnTo>
                    <a:pt x="11642" y="2364"/>
                  </a:lnTo>
                  <a:cubicBezTo>
                    <a:pt x="11794" y="1999"/>
                    <a:pt x="11642" y="1543"/>
                    <a:pt x="11216" y="1361"/>
                  </a:cubicBezTo>
                  <a:cubicBezTo>
                    <a:pt x="11115" y="1322"/>
                    <a:pt x="11009" y="1303"/>
                    <a:pt x="10906" y="1303"/>
                  </a:cubicBezTo>
                  <a:cubicBezTo>
                    <a:pt x="10605" y="1303"/>
                    <a:pt x="10318" y="1462"/>
                    <a:pt x="10183" y="1756"/>
                  </a:cubicBezTo>
                  <a:lnTo>
                    <a:pt x="9636" y="3063"/>
                  </a:lnTo>
                  <a:lnTo>
                    <a:pt x="8633" y="479"/>
                  </a:lnTo>
                  <a:cubicBezTo>
                    <a:pt x="8517" y="178"/>
                    <a:pt x="8224" y="0"/>
                    <a:pt x="79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7149159" y="4415973"/>
              <a:ext cx="1095282" cy="1023120"/>
            </a:xfrm>
            <a:custGeom>
              <a:avLst/>
              <a:gdLst/>
              <a:ahLst/>
              <a:cxnLst/>
              <a:rect l="l" t="t" r="r" b="b"/>
              <a:pathLst>
                <a:path w="34257" h="32000" extrusionOk="0">
                  <a:moveTo>
                    <a:pt x="17995" y="10012"/>
                  </a:moveTo>
                  <a:lnTo>
                    <a:pt x="18633" y="12383"/>
                  </a:lnTo>
                  <a:lnTo>
                    <a:pt x="17448" y="13841"/>
                  </a:lnTo>
                  <a:lnTo>
                    <a:pt x="16718" y="12109"/>
                  </a:lnTo>
                  <a:lnTo>
                    <a:pt x="17995" y="10012"/>
                  </a:lnTo>
                  <a:close/>
                  <a:moveTo>
                    <a:pt x="12919" y="12443"/>
                  </a:moveTo>
                  <a:lnTo>
                    <a:pt x="14712" y="12930"/>
                  </a:lnTo>
                  <a:lnTo>
                    <a:pt x="15442" y="14693"/>
                  </a:lnTo>
                  <a:lnTo>
                    <a:pt x="14530" y="14571"/>
                  </a:lnTo>
                  <a:lnTo>
                    <a:pt x="12919" y="12443"/>
                  </a:lnTo>
                  <a:close/>
                  <a:moveTo>
                    <a:pt x="22159" y="13750"/>
                  </a:moveTo>
                  <a:lnTo>
                    <a:pt x="20031" y="15331"/>
                  </a:lnTo>
                  <a:lnTo>
                    <a:pt x="19120" y="15209"/>
                  </a:lnTo>
                  <a:lnTo>
                    <a:pt x="20305" y="13750"/>
                  </a:lnTo>
                  <a:close/>
                  <a:moveTo>
                    <a:pt x="14256" y="16699"/>
                  </a:moveTo>
                  <a:lnTo>
                    <a:pt x="15168" y="16820"/>
                  </a:lnTo>
                  <a:lnTo>
                    <a:pt x="13983" y="18310"/>
                  </a:lnTo>
                  <a:lnTo>
                    <a:pt x="12129" y="18310"/>
                  </a:lnTo>
                  <a:lnTo>
                    <a:pt x="14256" y="16699"/>
                  </a:lnTo>
                  <a:close/>
                  <a:moveTo>
                    <a:pt x="18816" y="17337"/>
                  </a:moveTo>
                  <a:lnTo>
                    <a:pt x="19728" y="17459"/>
                  </a:lnTo>
                  <a:lnTo>
                    <a:pt x="21339" y="19586"/>
                  </a:lnTo>
                  <a:lnTo>
                    <a:pt x="19545" y="19100"/>
                  </a:lnTo>
                  <a:lnTo>
                    <a:pt x="18816" y="17337"/>
                  </a:lnTo>
                  <a:close/>
                  <a:moveTo>
                    <a:pt x="16840" y="18158"/>
                  </a:moveTo>
                  <a:lnTo>
                    <a:pt x="17569" y="19890"/>
                  </a:lnTo>
                  <a:lnTo>
                    <a:pt x="16323" y="22018"/>
                  </a:lnTo>
                  <a:lnTo>
                    <a:pt x="15655" y="19677"/>
                  </a:lnTo>
                  <a:lnTo>
                    <a:pt x="16840" y="18158"/>
                  </a:lnTo>
                  <a:close/>
                  <a:moveTo>
                    <a:pt x="11083" y="0"/>
                  </a:moveTo>
                  <a:cubicBezTo>
                    <a:pt x="10955" y="0"/>
                    <a:pt x="10826" y="23"/>
                    <a:pt x="10700" y="72"/>
                  </a:cubicBezTo>
                  <a:cubicBezTo>
                    <a:pt x="10153" y="285"/>
                    <a:pt x="9879" y="893"/>
                    <a:pt x="10062" y="1470"/>
                  </a:cubicBezTo>
                  <a:lnTo>
                    <a:pt x="11521" y="5027"/>
                  </a:lnTo>
                  <a:lnTo>
                    <a:pt x="9697" y="4267"/>
                  </a:lnTo>
                  <a:cubicBezTo>
                    <a:pt x="9577" y="4217"/>
                    <a:pt x="9449" y="4194"/>
                    <a:pt x="9320" y="4194"/>
                  </a:cubicBezTo>
                  <a:cubicBezTo>
                    <a:pt x="8894" y="4194"/>
                    <a:pt x="8462" y="4448"/>
                    <a:pt x="8299" y="4844"/>
                  </a:cubicBezTo>
                  <a:cubicBezTo>
                    <a:pt x="8056" y="5392"/>
                    <a:pt x="8329" y="6030"/>
                    <a:pt x="8876" y="6243"/>
                  </a:cubicBezTo>
                  <a:lnTo>
                    <a:pt x="12676" y="7854"/>
                  </a:lnTo>
                  <a:lnTo>
                    <a:pt x="13679" y="10407"/>
                  </a:lnTo>
                  <a:lnTo>
                    <a:pt x="10457" y="9525"/>
                  </a:lnTo>
                  <a:cubicBezTo>
                    <a:pt x="10356" y="9498"/>
                    <a:pt x="10254" y="9485"/>
                    <a:pt x="10155" y="9485"/>
                  </a:cubicBezTo>
                  <a:cubicBezTo>
                    <a:pt x="9807" y="9485"/>
                    <a:pt x="9484" y="9650"/>
                    <a:pt x="9271" y="9981"/>
                  </a:cubicBezTo>
                  <a:cubicBezTo>
                    <a:pt x="8998" y="10346"/>
                    <a:pt x="9059" y="10863"/>
                    <a:pt x="9302" y="11227"/>
                  </a:cubicBezTo>
                  <a:lnTo>
                    <a:pt x="11521" y="14115"/>
                  </a:lnTo>
                  <a:lnTo>
                    <a:pt x="11521" y="14115"/>
                  </a:lnTo>
                  <a:lnTo>
                    <a:pt x="8147" y="13659"/>
                  </a:lnTo>
                  <a:lnTo>
                    <a:pt x="5685" y="10407"/>
                  </a:lnTo>
                  <a:cubicBezTo>
                    <a:pt x="5461" y="10127"/>
                    <a:pt x="5123" y="9973"/>
                    <a:pt x="4783" y="9973"/>
                  </a:cubicBezTo>
                  <a:cubicBezTo>
                    <a:pt x="4568" y="9973"/>
                    <a:pt x="4353" y="10034"/>
                    <a:pt x="4165" y="10164"/>
                  </a:cubicBezTo>
                  <a:cubicBezTo>
                    <a:pt x="3709" y="10498"/>
                    <a:pt x="3587" y="11197"/>
                    <a:pt x="3922" y="11683"/>
                  </a:cubicBezTo>
                  <a:lnTo>
                    <a:pt x="5107" y="13234"/>
                  </a:lnTo>
                  <a:lnTo>
                    <a:pt x="1308" y="12717"/>
                  </a:lnTo>
                  <a:cubicBezTo>
                    <a:pt x="1255" y="12709"/>
                    <a:pt x="1202" y="12705"/>
                    <a:pt x="1150" y="12705"/>
                  </a:cubicBezTo>
                  <a:cubicBezTo>
                    <a:pt x="629" y="12705"/>
                    <a:pt x="147" y="13104"/>
                    <a:pt x="92" y="13629"/>
                  </a:cubicBezTo>
                  <a:cubicBezTo>
                    <a:pt x="1" y="14206"/>
                    <a:pt x="426" y="14753"/>
                    <a:pt x="1004" y="14845"/>
                  </a:cubicBezTo>
                  <a:lnTo>
                    <a:pt x="4803" y="15361"/>
                  </a:lnTo>
                  <a:lnTo>
                    <a:pt x="3223" y="16547"/>
                  </a:lnTo>
                  <a:cubicBezTo>
                    <a:pt x="2797" y="16881"/>
                    <a:pt x="2676" y="17580"/>
                    <a:pt x="3010" y="18066"/>
                  </a:cubicBezTo>
                  <a:cubicBezTo>
                    <a:pt x="3220" y="18340"/>
                    <a:pt x="3533" y="18497"/>
                    <a:pt x="3847" y="18497"/>
                  </a:cubicBezTo>
                  <a:cubicBezTo>
                    <a:pt x="3986" y="18497"/>
                    <a:pt x="4125" y="18466"/>
                    <a:pt x="4256" y="18401"/>
                  </a:cubicBezTo>
                  <a:cubicBezTo>
                    <a:pt x="4347" y="18370"/>
                    <a:pt x="4408" y="18340"/>
                    <a:pt x="4499" y="18249"/>
                  </a:cubicBezTo>
                  <a:lnTo>
                    <a:pt x="7752" y="15787"/>
                  </a:lnTo>
                  <a:lnTo>
                    <a:pt x="11156" y="16243"/>
                  </a:lnTo>
                  <a:lnTo>
                    <a:pt x="8238" y="18462"/>
                  </a:lnTo>
                  <a:cubicBezTo>
                    <a:pt x="7873" y="18705"/>
                    <a:pt x="7721" y="19222"/>
                    <a:pt x="7873" y="19617"/>
                  </a:cubicBezTo>
                  <a:cubicBezTo>
                    <a:pt x="8025" y="20042"/>
                    <a:pt x="8390" y="20346"/>
                    <a:pt x="8876" y="20346"/>
                  </a:cubicBezTo>
                  <a:lnTo>
                    <a:pt x="12220" y="20377"/>
                  </a:lnTo>
                  <a:lnTo>
                    <a:pt x="10487" y="22565"/>
                  </a:lnTo>
                  <a:lnTo>
                    <a:pt x="6445" y="23051"/>
                  </a:lnTo>
                  <a:cubicBezTo>
                    <a:pt x="5867" y="23112"/>
                    <a:pt x="5411" y="23659"/>
                    <a:pt x="5472" y="24267"/>
                  </a:cubicBezTo>
                  <a:cubicBezTo>
                    <a:pt x="5560" y="24824"/>
                    <a:pt x="6043" y="25211"/>
                    <a:pt x="6622" y="25211"/>
                  </a:cubicBezTo>
                  <a:cubicBezTo>
                    <a:pt x="6644" y="25211"/>
                    <a:pt x="6666" y="25211"/>
                    <a:pt x="6688" y="25209"/>
                  </a:cubicBezTo>
                  <a:lnTo>
                    <a:pt x="8633" y="24997"/>
                  </a:lnTo>
                  <a:lnTo>
                    <a:pt x="6293" y="28036"/>
                  </a:lnTo>
                  <a:cubicBezTo>
                    <a:pt x="5897" y="28492"/>
                    <a:pt x="6019" y="29161"/>
                    <a:pt x="6475" y="29556"/>
                  </a:cubicBezTo>
                  <a:cubicBezTo>
                    <a:pt x="6675" y="29696"/>
                    <a:pt x="6928" y="29783"/>
                    <a:pt x="7173" y="29783"/>
                  </a:cubicBezTo>
                  <a:cubicBezTo>
                    <a:pt x="7300" y="29783"/>
                    <a:pt x="7425" y="29760"/>
                    <a:pt x="7539" y="29708"/>
                  </a:cubicBezTo>
                  <a:cubicBezTo>
                    <a:pt x="7691" y="29617"/>
                    <a:pt x="7843" y="29495"/>
                    <a:pt x="7995" y="29343"/>
                  </a:cubicBezTo>
                  <a:lnTo>
                    <a:pt x="10335" y="26304"/>
                  </a:lnTo>
                  <a:lnTo>
                    <a:pt x="10578" y="28249"/>
                  </a:lnTo>
                  <a:cubicBezTo>
                    <a:pt x="10635" y="28790"/>
                    <a:pt x="11118" y="29197"/>
                    <a:pt x="11679" y="29197"/>
                  </a:cubicBezTo>
                  <a:cubicBezTo>
                    <a:pt x="11717" y="29197"/>
                    <a:pt x="11755" y="29195"/>
                    <a:pt x="11794" y="29191"/>
                  </a:cubicBezTo>
                  <a:cubicBezTo>
                    <a:pt x="11916" y="29191"/>
                    <a:pt x="11977" y="29161"/>
                    <a:pt x="12068" y="29130"/>
                  </a:cubicBezTo>
                  <a:cubicBezTo>
                    <a:pt x="12524" y="28948"/>
                    <a:pt x="12767" y="28492"/>
                    <a:pt x="12706" y="27975"/>
                  </a:cubicBezTo>
                  <a:lnTo>
                    <a:pt x="12220" y="23933"/>
                  </a:lnTo>
                  <a:lnTo>
                    <a:pt x="13922" y="21744"/>
                  </a:lnTo>
                  <a:lnTo>
                    <a:pt x="14803" y="24997"/>
                  </a:lnTo>
                  <a:cubicBezTo>
                    <a:pt x="14895" y="25392"/>
                    <a:pt x="15259" y="25696"/>
                    <a:pt x="15655" y="25787"/>
                  </a:cubicBezTo>
                  <a:cubicBezTo>
                    <a:pt x="15703" y="25794"/>
                    <a:pt x="15751" y="25797"/>
                    <a:pt x="15799" y="25797"/>
                  </a:cubicBezTo>
                  <a:cubicBezTo>
                    <a:pt x="16174" y="25797"/>
                    <a:pt x="16530" y="25590"/>
                    <a:pt x="16718" y="25240"/>
                  </a:cubicBezTo>
                  <a:lnTo>
                    <a:pt x="18451" y="22352"/>
                  </a:lnTo>
                  <a:lnTo>
                    <a:pt x="19454" y="24936"/>
                  </a:lnTo>
                  <a:lnTo>
                    <a:pt x="17873" y="28735"/>
                  </a:lnTo>
                  <a:cubicBezTo>
                    <a:pt x="17630" y="29282"/>
                    <a:pt x="17904" y="29921"/>
                    <a:pt x="18451" y="30164"/>
                  </a:cubicBezTo>
                  <a:cubicBezTo>
                    <a:pt x="18571" y="30213"/>
                    <a:pt x="18697" y="30237"/>
                    <a:pt x="18824" y="30237"/>
                  </a:cubicBezTo>
                  <a:cubicBezTo>
                    <a:pt x="19243" y="30237"/>
                    <a:pt x="19662" y="29983"/>
                    <a:pt x="19849" y="29586"/>
                  </a:cubicBezTo>
                  <a:lnTo>
                    <a:pt x="20609" y="27763"/>
                  </a:lnTo>
                  <a:lnTo>
                    <a:pt x="22038" y="31319"/>
                  </a:lnTo>
                  <a:cubicBezTo>
                    <a:pt x="22225" y="31740"/>
                    <a:pt x="22628" y="31999"/>
                    <a:pt x="23067" y="31999"/>
                  </a:cubicBezTo>
                  <a:cubicBezTo>
                    <a:pt x="23199" y="31999"/>
                    <a:pt x="23333" y="31976"/>
                    <a:pt x="23466" y="31927"/>
                  </a:cubicBezTo>
                  <a:cubicBezTo>
                    <a:pt x="23983" y="31714"/>
                    <a:pt x="24256" y="31106"/>
                    <a:pt x="24074" y="30529"/>
                  </a:cubicBezTo>
                  <a:lnTo>
                    <a:pt x="22615" y="26972"/>
                  </a:lnTo>
                  <a:lnTo>
                    <a:pt x="22615" y="26972"/>
                  </a:lnTo>
                  <a:lnTo>
                    <a:pt x="24439" y="27732"/>
                  </a:lnTo>
                  <a:cubicBezTo>
                    <a:pt x="24576" y="27778"/>
                    <a:pt x="24720" y="27801"/>
                    <a:pt x="24864" y="27801"/>
                  </a:cubicBezTo>
                  <a:cubicBezTo>
                    <a:pt x="25009" y="27801"/>
                    <a:pt x="25153" y="27778"/>
                    <a:pt x="25290" y="27732"/>
                  </a:cubicBezTo>
                  <a:cubicBezTo>
                    <a:pt x="25533" y="27611"/>
                    <a:pt x="25746" y="27428"/>
                    <a:pt x="25837" y="27155"/>
                  </a:cubicBezTo>
                  <a:cubicBezTo>
                    <a:pt x="26080" y="26608"/>
                    <a:pt x="25807" y="25969"/>
                    <a:pt x="25290" y="25757"/>
                  </a:cubicBezTo>
                  <a:lnTo>
                    <a:pt x="21490" y="24146"/>
                  </a:lnTo>
                  <a:lnTo>
                    <a:pt x="20457" y="21562"/>
                  </a:lnTo>
                  <a:lnTo>
                    <a:pt x="23709" y="22443"/>
                  </a:lnTo>
                  <a:cubicBezTo>
                    <a:pt x="23802" y="22467"/>
                    <a:pt x="23891" y="22477"/>
                    <a:pt x="23978" y="22477"/>
                  </a:cubicBezTo>
                  <a:cubicBezTo>
                    <a:pt x="24120" y="22477"/>
                    <a:pt x="24258" y="22451"/>
                    <a:pt x="24408" y="22413"/>
                  </a:cubicBezTo>
                  <a:cubicBezTo>
                    <a:pt x="24591" y="22322"/>
                    <a:pt x="24773" y="22170"/>
                    <a:pt x="24895" y="22018"/>
                  </a:cubicBezTo>
                  <a:cubicBezTo>
                    <a:pt x="25168" y="21653"/>
                    <a:pt x="25138" y="21136"/>
                    <a:pt x="24864" y="20772"/>
                  </a:cubicBezTo>
                  <a:lnTo>
                    <a:pt x="22646" y="17884"/>
                  </a:lnTo>
                  <a:lnTo>
                    <a:pt x="26050" y="18340"/>
                  </a:lnTo>
                  <a:lnTo>
                    <a:pt x="28512" y="21592"/>
                  </a:lnTo>
                  <a:cubicBezTo>
                    <a:pt x="28722" y="21866"/>
                    <a:pt x="29035" y="22023"/>
                    <a:pt x="29349" y="22023"/>
                  </a:cubicBezTo>
                  <a:cubicBezTo>
                    <a:pt x="29488" y="22023"/>
                    <a:pt x="29627" y="21992"/>
                    <a:pt x="29758" y="21927"/>
                  </a:cubicBezTo>
                  <a:cubicBezTo>
                    <a:pt x="29849" y="21896"/>
                    <a:pt x="29910" y="21866"/>
                    <a:pt x="30001" y="21805"/>
                  </a:cubicBezTo>
                  <a:cubicBezTo>
                    <a:pt x="30457" y="21440"/>
                    <a:pt x="30548" y="20772"/>
                    <a:pt x="30214" y="20285"/>
                  </a:cubicBezTo>
                  <a:lnTo>
                    <a:pt x="29029" y="18705"/>
                  </a:lnTo>
                  <a:lnTo>
                    <a:pt x="29029" y="18705"/>
                  </a:lnTo>
                  <a:lnTo>
                    <a:pt x="32828" y="19252"/>
                  </a:lnTo>
                  <a:cubicBezTo>
                    <a:pt x="32881" y="19260"/>
                    <a:pt x="32933" y="19263"/>
                    <a:pt x="32982" y="19263"/>
                  </a:cubicBezTo>
                  <a:cubicBezTo>
                    <a:pt x="33130" y="19263"/>
                    <a:pt x="33261" y="19229"/>
                    <a:pt x="33375" y="19161"/>
                  </a:cubicBezTo>
                  <a:cubicBezTo>
                    <a:pt x="33710" y="19009"/>
                    <a:pt x="33983" y="18705"/>
                    <a:pt x="34014" y="18340"/>
                  </a:cubicBezTo>
                  <a:cubicBezTo>
                    <a:pt x="34257" y="17793"/>
                    <a:pt x="33831" y="17276"/>
                    <a:pt x="33254" y="17185"/>
                  </a:cubicBezTo>
                  <a:lnTo>
                    <a:pt x="29454" y="16668"/>
                  </a:lnTo>
                  <a:lnTo>
                    <a:pt x="31004" y="15483"/>
                  </a:lnTo>
                  <a:cubicBezTo>
                    <a:pt x="31460" y="15148"/>
                    <a:pt x="31582" y="14449"/>
                    <a:pt x="31248" y="13963"/>
                  </a:cubicBezTo>
                  <a:cubicBezTo>
                    <a:pt x="31047" y="13690"/>
                    <a:pt x="30715" y="13536"/>
                    <a:pt x="30376" y="13536"/>
                  </a:cubicBezTo>
                  <a:cubicBezTo>
                    <a:pt x="30151" y="13536"/>
                    <a:pt x="29922" y="13604"/>
                    <a:pt x="29728" y="13750"/>
                  </a:cubicBezTo>
                  <a:lnTo>
                    <a:pt x="26445" y="16212"/>
                  </a:lnTo>
                  <a:lnTo>
                    <a:pt x="23071" y="15756"/>
                  </a:lnTo>
                  <a:lnTo>
                    <a:pt x="25959" y="13538"/>
                  </a:lnTo>
                  <a:cubicBezTo>
                    <a:pt x="26354" y="13294"/>
                    <a:pt x="26506" y="12778"/>
                    <a:pt x="26354" y="12383"/>
                  </a:cubicBezTo>
                  <a:cubicBezTo>
                    <a:pt x="26202" y="11957"/>
                    <a:pt x="25807" y="11653"/>
                    <a:pt x="25351" y="11653"/>
                  </a:cubicBezTo>
                  <a:lnTo>
                    <a:pt x="22007" y="11623"/>
                  </a:lnTo>
                  <a:lnTo>
                    <a:pt x="23709" y="9434"/>
                  </a:lnTo>
                  <a:lnTo>
                    <a:pt x="27782" y="8948"/>
                  </a:lnTo>
                  <a:cubicBezTo>
                    <a:pt x="27904" y="8948"/>
                    <a:pt x="27965" y="8917"/>
                    <a:pt x="28056" y="8857"/>
                  </a:cubicBezTo>
                  <a:cubicBezTo>
                    <a:pt x="28512" y="8674"/>
                    <a:pt x="28785" y="8218"/>
                    <a:pt x="28694" y="7732"/>
                  </a:cubicBezTo>
                  <a:cubicBezTo>
                    <a:pt x="28639" y="7179"/>
                    <a:pt x="28182" y="6777"/>
                    <a:pt x="27642" y="6777"/>
                  </a:cubicBezTo>
                  <a:cubicBezTo>
                    <a:pt x="27588" y="6777"/>
                    <a:pt x="27534" y="6781"/>
                    <a:pt x="27478" y="6790"/>
                  </a:cubicBezTo>
                  <a:lnTo>
                    <a:pt x="25533" y="7002"/>
                  </a:lnTo>
                  <a:lnTo>
                    <a:pt x="27904" y="3963"/>
                  </a:lnTo>
                  <a:cubicBezTo>
                    <a:pt x="28269" y="3507"/>
                    <a:pt x="28178" y="2838"/>
                    <a:pt x="27722" y="2443"/>
                  </a:cubicBezTo>
                  <a:cubicBezTo>
                    <a:pt x="27531" y="2291"/>
                    <a:pt x="27299" y="2218"/>
                    <a:pt x="27066" y="2218"/>
                  </a:cubicBezTo>
                  <a:cubicBezTo>
                    <a:pt x="26740" y="2218"/>
                    <a:pt x="26414" y="2360"/>
                    <a:pt x="26202" y="2626"/>
                  </a:cubicBezTo>
                  <a:lnTo>
                    <a:pt x="23831" y="5665"/>
                  </a:lnTo>
                  <a:lnTo>
                    <a:pt x="23618" y="3750"/>
                  </a:lnTo>
                  <a:cubicBezTo>
                    <a:pt x="23532" y="3207"/>
                    <a:pt x="23044" y="2772"/>
                    <a:pt x="22506" y="2772"/>
                  </a:cubicBezTo>
                  <a:cubicBezTo>
                    <a:pt x="22472" y="2772"/>
                    <a:pt x="22437" y="2774"/>
                    <a:pt x="22402" y="2777"/>
                  </a:cubicBezTo>
                  <a:cubicBezTo>
                    <a:pt x="21794" y="2869"/>
                    <a:pt x="21369" y="3385"/>
                    <a:pt x="21430" y="4024"/>
                  </a:cubicBezTo>
                  <a:lnTo>
                    <a:pt x="21946" y="8066"/>
                  </a:lnTo>
                  <a:lnTo>
                    <a:pt x="20214" y="10255"/>
                  </a:lnTo>
                  <a:lnTo>
                    <a:pt x="19363" y="7002"/>
                  </a:lnTo>
                  <a:cubicBezTo>
                    <a:pt x="19241" y="6607"/>
                    <a:pt x="18907" y="6303"/>
                    <a:pt x="18481" y="6212"/>
                  </a:cubicBezTo>
                  <a:cubicBezTo>
                    <a:pt x="18433" y="6205"/>
                    <a:pt x="18385" y="6202"/>
                    <a:pt x="18337" y="6202"/>
                  </a:cubicBezTo>
                  <a:cubicBezTo>
                    <a:pt x="17962" y="6202"/>
                    <a:pt x="17606" y="6409"/>
                    <a:pt x="17417" y="6759"/>
                  </a:cubicBezTo>
                  <a:lnTo>
                    <a:pt x="15715" y="9647"/>
                  </a:lnTo>
                  <a:lnTo>
                    <a:pt x="14682" y="7063"/>
                  </a:lnTo>
                  <a:lnTo>
                    <a:pt x="16262" y="3264"/>
                  </a:lnTo>
                  <a:cubicBezTo>
                    <a:pt x="16506" y="2717"/>
                    <a:pt x="16232" y="2078"/>
                    <a:pt x="15715" y="1835"/>
                  </a:cubicBezTo>
                  <a:cubicBezTo>
                    <a:pt x="15588" y="1786"/>
                    <a:pt x="15456" y="1763"/>
                    <a:pt x="15325" y="1763"/>
                  </a:cubicBezTo>
                  <a:cubicBezTo>
                    <a:pt x="14893" y="1763"/>
                    <a:pt x="14473" y="2016"/>
                    <a:pt x="14287" y="2413"/>
                  </a:cubicBezTo>
                  <a:lnTo>
                    <a:pt x="13527" y="4236"/>
                  </a:lnTo>
                  <a:lnTo>
                    <a:pt x="12098" y="680"/>
                  </a:lnTo>
                  <a:cubicBezTo>
                    <a:pt x="11911" y="259"/>
                    <a:pt x="11508" y="0"/>
                    <a:pt x="110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3" name="Google Shape;83;p2"/>
          <p:cNvGrpSpPr/>
          <p:nvPr/>
        </p:nvGrpSpPr>
        <p:grpSpPr>
          <a:xfrm rot="5958641">
            <a:off x="10645802" y="5776643"/>
            <a:ext cx="839353" cy="882616"/>
            <a:chOff x="782176" y="-1158311"/>
            <a:chExt cx="629467" cy="661912"/>
          </a:xfrm>
        </p:grpSpPr>
        <p:sp>
          <p:nvSpPr>
            <p:cNvPr id="84" name="Google Shape;84;p2"/>
            <p:cNvSpPr/>
            <p:nvPr/>
          </p:nvSpPr>
          <p:spPr>
            <a:xfrm>
              <a:off x="782176" y="-1158311"/>
              <a:ext cx="196164" cy="145525"/>
            </a:xfrm>
            <a:custGeom>
              <a:avLst/>
              <a:gdLst/>
              <a:ahLst/>
              <a:cxnLst/>
              <a:rect l="l" t="t" r="r" b="b"/>
              <a:pathLst>
                <a:path w="1197" h="888" extrusionOk="0">
                  <a:moveTo>
                    <a:pt x="218" y="0"/>
                  </a:moveTo>
                  <a:cubicBezTo>
                    <a:pt x="164" y="0"/>
                    <a:pt x="128" y="18"/>
                    <a:pt x="73" y="55"/>
                  </a:cubicBezTo>
                  <a:cubicBezTo>
                    <a:pt x="37" y="91"/>
                    <a:pt x="1" y="145"/>
                    <a:pt x="1" y="218"/>
                  </a:cubicBezTo>
                  <a:cubicBezTo>
                    <a:pt x="1" y="326"/>
                    <a:pt x="73" y="435"/>
                    <a:pt x="200" y="525"/>
                  </a:cubicBezTo>
                  <a:cubicBezTo>
                    <a:pt x="291" y="598"/>
                    <a:pt x="417" y="634"/>
                    <a:pt x="526" y="688"/>
                  </a:cubicBezTo>
                  <a:cubicBezTo>
                    <a:pt x="743" y="761"/>
                    <a:pt x="961" y="815"/>
                    <a:pt x="1160" y="888"/>
                  </a:cubicBezTo>
                  <a:cubicBezTo>
                    <a:pt x="1196" y="888"/>
                    <a:pt x="1106" y="707"/>
                    <a:pt x="1069" y="688"/>
                  </a:cubicBezTo>
                  <a:cubicBezTo>
                    <a:pt x="1033" y="616"/>
                    <a:pt x="979" y="544"/>
                    <a:pt x="924" y="489"/>
                  </a:cubicBezTo>
                  <a:cubicBezTo>
                    <a:pt x="780" y="344"/>
                    <a:pt x="671" y="236"/>
                    <a:pt x="508" y="127"/>
                  </a:cubicBezTo>
                  <a:cubicBezTo>
                    <a:pt x="417" y="55"/>
                    <a:pt x="327" y="0"/>
                    <a:pt x="2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1055202" y="-1147331"/>
              <a:ext cx="71452" cy="227793"/>
            </a:xfrm>
            <a:custGeom>
              <a:avLst/>
              <a:gdLst/>
              <a:ahLst/>
              <a:cxnLst/>
              <a:rect l="l" t="t" r="r" b="b"/>
              <a:pathLst>
                <a:path w="436" h="1390" extrusionOk="0">
                  <a:moveTo>
                    <a:pt x="196" y="1"/>
                  </a:moveTo>
                  <a:cubicBezTo>
                    <a:pt x="184" y="1"/>
                    <a:pt x="174" y="2"/>
                    <a:pt x="164" y="6"/>
                  </a:cubicBezTo>
                  <a:cubicBezTo>
                    <a:pt x="73" y="60"/>
                    <a:pt x="19" y="169"/>
                    <a:pt x="19" y="259"/>
                  </a:cubicBezTo>
                  <a:cubicBezTo>
                    <a:pt x="1" y="477"/>
                    <a:pt x="19" y="712"/>
                    <a:pt x="73" y="911"/>
                  </a:cubicBezTo>
                  <a:cubicBezTo>
                    <a:pt x="90" y="962"/>
                    <a:pt x="170" y="1389"/>
                    <a:pt x="254" y="1389"/>
                  </a:cubicBezTo>
                  <a:cubicBezTo>
                    <a:pt x="260" y="1389"/>
                    <a:pt x="266" y="1387"/>
                    <a:pt x="273" y="1382"/>
                  </a:cubicBezTo>
                  <a:cubicBezTo>
                    <a:pt x="291" y="1382"/>
                    <a:pt x="309" y="1346"/>
                    <a:pt x="309" y="1291"/>
                  </a:cubicBezTo>
                  <a:cubicBezTo>
                    <a:pt x="363" y="1110"/>
                    <a:pt x="381" y="911"/>
                    <a:pt x="399" y="712"/>
                  </a:cubicBezTo>
                  <a:cubicBezTo>
                    <a:pt x="436" y="567"/>
                    <a:pt x="436" y="440"/>
                    <a:pt x="436" y="295"/>
                  </a:cubicBezTo>
                  <a:cubicBezTo>
                    <a:pt x="436" y="205"/>
                    <a:pt x="399" y="151"/>
                    <a:pt x="363" y="78"/>
                  </a:cubicBezTo>
                  <a:cubicBezTo>
                    <a:pt x="318" y="33"/>
                    <a:pt x="249" y="1"/>
                    <a:pt x="1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1203679" y="-974273"/>
              <a:ext cx="107014" cy="211077"/>
            </a:xfrm>
            <a:custGeom>
              <a:avLst/>
              <a:gdLst/>
              <a:ahLst/>
              <a:cxnLst/>
              <a:rect l="l" t="t" r="r" b="b"/>
              <a:pathLst>
                <a:path w="653" h="1288" extrusionOk="0">
                  <a:moveTo>
                    <a:pt x="399" y="0"/>
                  </a:moveTo>
                  <a:cubicBezTo>
                    <a:pt x="272" y="18"/>
                    <a:pt x="182" y="145"/>
                    <a:pt x="127" y="290"/>
                  </a:cubicBezTo>
                  <a:cubicBezTo>
                    <a:pt x="37" y="507"/>
                    <a:pt x="0" y="761"/>
                    <a:pt x="0" y="1014"/>
                  </a:cubicBezTo>
                  <a:cubicBezTo>
                    <a:pt x="0" y="1069"/>
                    <a:pt x="0" y="1268"/>
                    <a:pt x="91" y="1286"/>
                  </a:cubicBezTo>
                  <a:cubicBezTo>
                    <a:pt x="96" y="1287"/>
                    <a:pt x="100" y="1287"/>
                    <a:pt x="105" y="1287"/>
                  </a:cubicBezTo>
                  <a:cubicBezTo>
                    <a:pt x="189" y="1287"/>
                    <a:pt x="256" y="1137"/>
                    <a:pt x="290" y="1069"/>
                  </a:cubicBezTo>
                  <a:cubicBezTo>
                    <a:pt x="345" y="960"/>
                    <a:pt x="399" y="869"/>
                    <a:pt x="453" y="779"/>
                  </a:cubicBezTo>
                  <a:cubicBezTo>
                    <a:pt x="526" y="670"/>
                    <a:pt x="580" y="561"/>
                    <a:pt x="616" y="435"/>
                  </a:cubicBezTo>
                  <a:cubicBezTo>
                    <a:pt x="652" y="326"/>
                    <a:pt x="652" y="199"/>
                    <a:pt x="580" y="91"/>
                  </a:cubicBezTo>
                  <a:lnTo>
                    <a:pt x="526" y="18"/>
                  </a:lnTo>
                  <a:cubicBezTo>
                    <a:pt x="489" y="0"/>
                    <a:pt x="453" y="0"/>
                    <a:pt x="3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906890" y="-920029"/>
              <a:ext cx="205014" cy="70468"/>
            </a:xfrm>
            <a:custGeom>
              <a:avLst/>
              <a:gdLst/>
              <a:ahLst/>
              <a:cxnLst/>
              <a:rect l="l" t="t" r="r" b="b"/>
              <a:pathLst>
                <a:path w="1251" h="430" extrusionOk="0">
                  <a:moveTo>
                    <a:pt x="490" y="1"/>
                  </a:moveTo>
                  <a:cubicBezTo>
                    <a:pt x="410" y="1"/>
                    <a:pt x="330" y="9"/>
                    <a:pt x="254" y="31"/>
                  </a:cubicBezTo>
                  <a:cubicBezTo>
                    <a:pt x="182" y="49"/>
                    <a:pt x="109" y="67"/>
                    <a:pt x="55" y="122"/>
                  </a:cubicBezTo>
                  <a:cubicBezTo>
                    <a:pt x="19" y="158"/>
                    <a:pt x="0" y="230"/>
                    <a:pt x="19" y="303"/>
                  </a:cubicBezTo>
                  <a:cubicBezTo>
                    <a:pt x="37" y="339"/>
                    <a:pt x="73" y="357"/>
                    <a:pt x="109" y="393"/>
                  </a:cubicBezTo>
                  <a:cubicBezTo>
                    <a:pt x="163" y="421"/>
                    <a:pt x="231" y="430"/>
                    <a:pt x="304" y="430"/>
                  </a:cubicBezTo>
                  <a:cubicBezTo>
                    <a:pt x="376" y="430"/>
                    <a:pt x="453" y="421"/>
                    <a:pt x="526" y="412"/>
                  </a:cubicBezTo>
                  <a:cubicBezTo>
                    <a:pt x="652" y="357"/>
                    <a:pt x="815" y="321"/>
                    <a:pt x="924" y="249"/>
                  </a:cubicBezTo>
                  <a:cubicBezTo>
                    <a:pt x="997" y="230"/>
                    <a:pt x="1250" y="140"/>
                    <a:pt x="1033" y="86"/>
                  </a:cubicBezTo>
                  <a:cubicBezTo>
                    <a:pt x="868" y="48"/>
                    <a:pt x="677" y="1"/>
                    <a:pt x="4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1022590" y="-779747"/>
              <a:ext cx="184201" cy="75713"/>
            </a:xfrm>
            <a:custGeom>
              <a:avLst/>
              <a:gdLst/>
              <a:ahLst/>
              <a:cxnLst/>
              <a:rect l="l" t="t" r="r" b="b"/>
              <a:pathLst>
                <a:path w="1124" h="462" extrusionOk="0">
                  <a:moveTo>
                    <a:pt x="595" y="1"/>
                  </a:moveTo>
                  <a:cubicBezTo>
                    <a:pt x="488" y="1"/>
                    <a:pt x="380" y="14"/>
                    <a:pt x="291" y="26"/>
                  </a:cubicBezTo>
                  <a:cubicBezTo>
                    <a:pt x="218" y="44"/>
                    <a:pt x="128" y="81"/>
                    <a:pt x="91" y="117"/>
                  </a:cubicBezTo>
                  <a:cubicBezTo>
                    <a:pt x="37" y="171"/>
                    <a:pt x="1" y="226"/>
                    <a:pt x="19" y="298"/>
                  </a:cubicBezTo>
                  <a:cubicBezTo>
                    <a:pt x="19" y="370"/>
                    <a:pt x="91" y="407"/>
                    <a:pt x="146" y="443"/>
                  </a:cubicBezTo>
                  <a:cubicBezTo>
                    <a:pt x="218" y="461"/>
                    <a:pt x="291" y="461"/>
                    <a:pt x="363" y="461"/>
                  </a:cubicBezTo>
                  <a:cubicBezTo>
                    <a:pt x="490" y="443"/>
                    <a:pt x="1124" y="316"/>
                    <a:pt x="1105" y="135"/>
                  </a:cubicBezTo>
                  <a:cubicBezTo>
                    <a:pt x="1105" y="81"/>
                    <a:pt x="779" y="8"/>
                    <a:pt x="725" y="8"/>
                  </a:cubicBezTo>
                  <a:cubicBezTo>
                    <a:pt x="683" y="3"/>
                    <a:pt x="639" y="1"/>
                    <a:pt x="5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1105678" y="-647823"/>
              <a:ext cx="193051" cy="78499"/>
            </a:xfrm>
            <a:custGeom>
              <a:avLst/>
              <a:gdLst/>
              <a:ahLst/>
              <a:cxnLst/>
              <a:rect l="l" t="t" r="r" b="b"/>
              <a:pathLst>
                <a:path w="1178" h="479" extrusionOk="0">
                  <a:moveTo>
                    <a:pt x="399" y="0"/>
                  </a:moveTo>
                  <a:cubicBezTo>
                    <a:pt x="327" y="0"/>
                    <a:pt x="236" y="18"/>
                    <a:pt x="164" y="36"/>
                  </a:cubicBezTo>
                  <a:cubicBezTo>
                    <a:pt x="91" y="91"/>
                    <a:pt x="37" y="145"/>
                    <a:pt x="37" y="217"/>
                  </a:cubicBezTo>
                  <a:cubicBezTo>
                    <a:pt x="1" y="326"/>
                    <a:pt x="128" y="453"/>
                    <a:pt x="236" y="471"/>
                  </a:cubicBezTo>
                  <a:cubicBezTo>
                    <a:pt x="268" y="476"/>
                    <a:pt x="300" y="478"/>
                    <a:pt x="332" y="478"/>
                  </a:cubicBezTo>
                  <a:cubicBezTo>
                    <a:pt x="410" y="478"/>
                    <a:pt x="491" y="466"/>
                    <a:pt x="580" y="453"/>
                  </a:cubicBezTo>
                  <a:cubicBezTo>
                    <a:pt x="707" y="399"/>
                    <a:pt x="888" y="399"/>
                    <a:pt x="1033" y="362"/>
                  </a:cubicBezTo>
                  <a:cubicBezTo>
                    <a:pt x="1178" y="308"/>
                    <a:pt x="1069" y="217"/>
                    <a:pt x="961" y="181"/>
                  </a:cubicBezTo>
                  <a:cubicBezTo>
                    <a:pt x="780" y="91"/>
                    <a:pt x="598" y="18"/>
                    <a:pt x="3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1280867" y="-760737"/>
              <a:ext cx="130776" cy="153228"/>
            </a:xfrm>
            <a:custGeom>
              <a:avLst/>
              <a:gdLst/>
              <a:ahLst/>
              <a:cxnLst/>
              <a:rect l="l" t="t" r="r" b="b"/>
              <a:pathLst>
                <a:path w="798" h="935" extrusionOk="0">
                  <a:moveTo>
                    <a:pt x="544" y="1"/>
                  </a:moveTo>
                  <a:cubicBezTo>
                    <a:pt x="381" y="19"/>
                    <a:pt x="272" y="182"/>
                    <a:pt x="199" y="327"/>
                  </a:cubicBezTo>
                  <a:cubicBezTo>
                    <a:pt x="127" y="436"/>
                    <a:pt x="0" y="707"/>
                    <a:pt x="55" y="852"/>
                  </a:cubicBezTo>
                  <a:cubicBezTo>
                    <a:pt x="65" y="912"/>
                    <a:pt x="91" y="935"/>
                    <a:pt x="126" y="935"/>
                  </a:cubicBezTo>
                  <a:cubicBezTo>
                    <a:pt x="218" y="935"/>
                    <a:pt x="369" y="778"/>
                    <a:pt x="435" y="725"/>
                  </a:cubicBezTo>
                  <a:cubicBezTo>
                    <a:pt x="544" y="653"/>
                    <a:pt x="634" y="599"/>
                    <a:pt x="707" y="472"/>
                  </a:cubicBezTo>
                  <a:cubicBezTo>
                    <a:pt x="779" y="363"/>
                    <a:pt x="797" y="236"/>
                    <a:pt x="743" y="110"/>
                  </a:cubicBezTo>
                  <a:cubicBezTo>
                    <a:pt x="725" y="73"/>
                    <a:pt x="670" y="19"/>
                    <a:pt x="6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954415" y="-1024748"/>
              <a:ext cx="359225" cy="528349"/>
            </a:xfrm>
            <a:custGeom>
              <a:avLst/>
              <a:gdLst/>
              <a:ahLst/>
              <a:cxnLst/>
              <a:rect l="l" t="t" r="r" b="b"/>
              <a:pathLst>
                <a:path w="2192" h="3224" fill="none" extrusionOk="0">
                  <a:moveTo>
                    <a:pt x="2191" y="3224"/>
                  </a:moveTo>
                  <a:cubicBezTo>
                    <a:pt x="1884" y="1938"/>
                    <a:pt x="1087" y="779"/>
                    <a:pt x="0" y="0"/>
                  </a:cubicBezTo>
                </a:path>
              </a:pathLst>
            </a:custGeom>
            <a:noFill/>
            <a:ln w="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2" name="Google Shape;92;p2"/>
          <p:cNvGrpSpPr/>
          <p:nvPr/>
        </p:nvGrpSpPr>
        <p:grpSpPr>
          <a:xfrm rot="-295668">
            <a:off x="11351855" y="4291510"/>
            <a:ext cx="680868" cy="984369"/>
            <a:chOff x="8499282" y="3580082"/>
            <a:chExt cx="510652" cy="738280"/>
          </a:xfrm>
        </p:grpSpPr>
        <p:sp>
          <p:nvSpPr>
            <p:cNvPr id="93" name="Google Shape;93;p2"/>
            <p:cNvSpPr/>
            <p:nvPr/>
          </p:nvSpPr>
          <p:spPr>
            <a:xfrm>
              <a:off x="8831634" y="3580082"/>
              <a:ext cx="89315" cy="213208"/>
            </a:xfrm>
            <a:custGeom>
              <a:avLst/>
              <a:gdLst/>
              <a:ahLst/>
              <a:cxnLst/>
              <a:rect l="l" t="t" r="r" b="b"/>
              <a:pathLst>
                <a:path w="545" h="1301" extrusionOk="0">
                  <a:moveTo>
                    <a:pt x="327" y="0"/>
                  </a:moveTo>
                  <a:cubicBezTo>
                    <a:pt x="295" y="0"/>
                    <a:pt x="263" y="5"/>
                    <a:pt x="236" y="14"/>
                  </a:cubicBezTo>
                  <a:cubicBezTo>
                    <a:pt x="109" y="68"/>
                    <a:pt x="55" y="177"/>
                    <a:pt x="19" y="285"/>
                  </a:cubicBezTo>
                  <a:cubicBezTo>
                    <a:pt x="1" y="394"/>
                    <a:pt x="1" y="539"/>
                    <a:pt x="19" y="647"/>
                  </a:cubicBezTo>
                  <a:cubicBezTo>
                    <a:pt x="55" y="865"/>
                    <a:pt x="73" y="1082"/>
                    <a:pt x="91" y="1299"/>
                  </a:cubicBezTo>
                  <a:cubicBezTo>
                    <a:pt x="91" y="1300"/>
                    <a:pt x="92" y="1301"/>
                    <a:pt x="93" y="1301"/>
                  </a:cubicBezTo>
                  <a:cubicBezTo>
                    <a:pt x="108" y="1301"/>
                    <a:pt x="236" y="1172"/>
                    <a:pt x="236" y="1155"/>
                  </a:cubicBezTo>
                  <a:cubicBezTo>
                    <a:pt x="272" y="1082"/>
                    <a:pt x="327" y="992"/>
                    <a:pt x="363" y="919"/>
                  </a:cubicBezTo>
                  <a:cubicBezTo>
                    <a:pt x="417" y="792"/>
                    <a:pt x="453" y="611"/>
                    <a:pt x="508" y="448"/>
                  </a:cubicBezTo>
                  <a:cubicBezTo>
                    <a:pt x="526" y="340"/>
                    <a:pt x="544" y="213"/>
                    <a:pt x="508" y="122"/>
                  </a:cubicBezTo>
                  <a:cubicBezTo>
                    <a:pt x="472" y="86"/>
                    <a:pt x="453" y="32"/>
                    <a:pt x="417" y="14"/>
                  </a:cubicBezTo>
                  <a:cubicBezTo>
                    <a:pt x="390" y="5"/>
                    <a:pt x="358" y="0"/>
                    <a:pt x="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8784108" y="3838194"/>
              <a:ext cx="225827" cy="119469"/>
            </a:xfrm>
            <a:custGeom>
              <a:avLst/>
              <a:gdLst/>
              <a:ahLst/>
              <a:cxnLst/>
              <a:rect l="l" t="t" r="r" b="b"/>
              <a:pathLst>
                <a:path w="1378" h="729" extrusionOk="0">
                  <a:moveTo>
                    <a:pt x="1212" y="1"/>
                  </a:moveTo>
                  <a:cubicBezTo>
                    <a:pt x="1165" y="1"/>
                    <a:pt x="1115" y="14"/>
                    <a:pt x="1069" y="32"/>
                  </a:cubicBezTo>
                  <a:cubicBezTo>
                    <a:pt x="852" y="87"/>
                    <a:pt x="653" y="177"/>
                    <a:pt x="454" y="340"/>
                  </a:cubicBezTo>
                  <a:cubicBezTo>
                    <a:pt x="399" y="376"/>
                    <a:pt x="1" y="666"/>
                    <a:pt x="92" y="720"/>
                  </a:cubicBezTo>
                  <a:cubicBezTo>
                    <a:pt x="98" y="726"/>
                    <a:pt x="108" y="728"/>
                    <a:pt x="120" y="728"/>
                  </a:cubicBezTo>
                  <a:cubicBezTo>
                    <a:pt x="144" y="728"/>
                    <a:pt x="176" y="720"/>
                    <a:pt x="200" y="720"/>
                  </a:cubicBezTo>
                  <a:cubicBezTo>
                    <a:pt x="399" y="684"/>
                    <a:pt x="580" y="612"/>
                    <a:pt x="798" y="557"/>
                  </a:cubicBezTo>
                  <a:cubicBezTo>
                    <a:pt x="925" y="521"/>
                    <a:pt x="1069" y="503"/>
                    <a:pt x="1178" y="431"/>
                  </a:cubicBezTo>
                  <a:cubicBezTo>
                    <a:pt x="1251" y="376"/>
                    <a:pt x="1305" y="340"/>
                    <a:pt x="1359" y="268"/>
                  </a:cubicBezTo>
                  <a:cubicBezTo>
                    <a:pt x="1377" y="195"/>
                    <a:pt x="1377" y="87"/>
                    <a:pt x="1341" y="50"/>
                  </a:cubicBezTo>
                  <a:cubicBezTo>
                    <a:pt x="1305" y="14"/>
                    <a:pt x="1260" y="1"/>
                    <a:pt x="12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8707084" y="4065988"/>
              <a:ext cx="225663" cy="81448"/>
            </a:xfrm>
            <a:custGeom>
              <a:avLst/>
              <a:gdLst/>
              <a:ahLst/>
              <a:cxnLst/>
              <a:rect l="l" t="t" r="r" b="b"/>
              <a:pathLst>
                <a:path w="1377" h="497" extrusionOk="0">
                  <a:moveTo>
                    <a:pt x="942" y="0"/>
                  </a:moveTo>
                  <a:cubicBezTo>
                    <a:pt x="688" y="0"/>
                    <a:pt x="453" y="55"/>
                    <a:pt x="236" y="127"/>
                  </a:cubicBezTo>
                  <a:cubicBezTo>
                    <a:pt x="181" y="145"/>
                    <a:pt x="0" y="218"/>
                    <a:pt x="18" y="308"/>
                  </a:cubicBezTo>
                  <a:cubicBezTo>
                    <a:pt x="18" y="399"/>
                    <a:pt x="217" y="417"/>
                    <a:pt x="290" y="417"/>
                  </a:cubicBezTo>
                  <a:cubicBezTo>
                    <a:pt x="399" y="453"/>
                    <a:pt x="507" y="453"/>
                    <a:pt x="634" y="471"/>
                  </a:cubicBezTo>
                  <a:cubicBezTo>
                    <a:pt x="711" y="484"/>
                    <a:pt x="797" y="497"/>
                    <a:pt x="885" y="497"/>
                  </a:cubicBezTo>
                  <a:cubicBezTo>
                    <a:pt x="922" y="497"/>
                    <a:pt x="959" y="495"/>
                    <a:pt x="996" y="489"/>
                  </a:cubicBezTo>
                  <a:cubicBezTo>
                    <a:pt x="1105" y="489"/>
                    <a:pt x="1232" y="417"/>
                    <a:pt x="1304" y="326"/>
                  </a:cubicBezTo>
                  <a:cubicBezTo>
                    <a:pt x="1322" y="308"/>
                    <a:pt x="1358" y="254"/>
                    <a:pt x="1358" y="236"/>
                  </a:cubicBezTo>
                  <a:cubicBezTo>
                    <a:pt x="1376" y="200"/>
                    <a:pt x="1358" y="145"/>
                    <a:pt x="1322" y="127"/>
                  </a:cubicBezTo>
                  <a:cubicBezTo>
                    <a:pt x="1232" y="19"/>
                    <a:pt x="1087" y="0"/>
                    <a:pt x="9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8677422" y="3790997"/>
              <a:ext cx="105047" cy="167485"/>
            </a:xfrm>
            <a:custGeom>
              <a:avLst/>
              <a:gdLst/>
              <a:ahLst/>
              <a:cxnLst/>
              <a:rect l="l" t="t" r="r" b="b"/>
              <a:pathLst>
                <a:path w="641" h="1022" extrusionOk="0">
                  <a:moveTo>
                    <a:pt x="169" y="0"/>
                  </a:moveTo>
                  <a:cubicBezTo>
                    <a:pt x="130" y="0"/>
                    <a:pt x="86" y="9"/>
                    <a:pt x="54" y="31"/>
                  </a:cubicBezTo>
                  <a:cubicBezTo>
                    <a:pt x="36" y="67"/>
                    <a:pt x="18" y="103"/>
                    <a:pt x="18" y="157"/>
                  </a:cubicBezTo>
                  <a:cubicBezTo>
                    <a:pt x="0" y="284"/>
                    <a:pt x="54" y="429"/>
                    <a:pt x="145" y="538"/>
                  </a:cubicBezTo>
                  <a:lnTo>
                    <a:pt x="417" y="882"/>
                  </a:lnTo>
                  <a:cubicBezTo>
                    <a:pt x="452" y="929"/>
                    <a:pt x="540" y="1021"/>
                    <a:pt x="593" y="1021"/>
                  </a:cubicBezTo>
                  <a:cubicBezTo>
                    <a:pt x="622" y="1021"/>
                    <a:pt x="640" y="994"/>
                    <a:pt x="634" y="918"/>
                  </a:cubicBezTo>
                  <a:cubicBezTo>
                    <a:pt x="580" y="646"/>
                    <a:pt x="543" y="375"/>
                    <a:pt x="380" y="157"/>
                  </a:cubicBezTo>
                  <a:cubicBezTo>
                    <a:pt x="362" y="85"/>
                    <a:pt x="308" y="31"/>
                    <a:pt x="235" y="12"/>
                  </a:cubicBezTo>
                  <a:cubicBezTo>
                    <a:pt x="220" y="5"/>
                    <a:pt x="196" y="0"/>
                    <a:pt x="1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8591220" y="3951764"/>
              <a:ext cx="116027" cy="163552"/>
            </a:xfrm>
            <a:custGeom>
              <a:avLst/>
              <a:gdLst/>
              <a:ahLst/>
              <a:cxnLst/>
              <a:rect l="l" t="t" r="r" b="b"/>
              <a:pathLst>
                <a:path w="708" h="998" extrusionOk="0">
                  <a:moveTo>
                    <a:pt x="166" y="0"/>
                  </a:moveTo>
                  <a:cubicBezTo>
                    <a:pt x="132" y="0"/>
                    <a:pt x="100" y="9"/>
                    <a:pt x="73" y="27"/>
                  </a:cubicBezTo>
                  <a:cubicBezTo>
                    <a:pt x="19" y="46"/>
                    <a:pt x="1" y="154"/>
                    <a:pt x="1" y="209"/>
                  </a:cubicBezTo>
                  <a:cubicBezTo>
                    <a:pt x="1" y="281"/>
                    <a:pt x="19" y="353"/>
                    <a:pt x="73" y="426"/>
                  </a:cubicBezTo>
                  <a:cubicBezTo>
                    <a:pt x="107" y="526"/>
                    <a:pt x="418" y="997"/>
                    <a:pt x="594" y="997"/>
                  </a:cubicBezTo>
                  <a:cubicBezTo>
                    <a:pt x="609" y="997"/>
                    <a:pt x="622" y="994"/>
                    <a:pt x="635" y="987"/>
                  </a:cubicBezTo>
                  <a:cubicBezTo>
                    <a:pt x="707" y="933"/>
                    <a:pt x="635" y="625"/>
                    <a:pt x="617" y="553"/>
                  </a:cubicBezTo>
                  <a:cubicBezTo>
                    <a:pt x="562" y="408"/>
                    <a:pt x="526" y="281"/>
                    <a:pt x="435" y="172"/>
                  </a:cubicBezTo>
                  <a:cubicBezTo>
                    <a:pt x="381" y="118"/>
                    <a:pt x="345" y="46"/>
                    <a:pt x="273" y="27"/>
                  </a:cubicBezTo>
                  <a:cubicBezTo>
                    <a:pt x="236" y="9"/>
                    <a:pt x="200" y="0"/>
                    <a:pt x="1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8499282" y="4078443"/>
              <a:ext cx="95050" cy="168469"/>
            </a:xfrm>
            <a:custGeom>
              <a:avLst/>
              <a:gdLst/>
              <a:ahLst/>
              <a:cxnLst/>
              <a:rect l="l" t="t" r="r" b="b"/>
              <a:pathLst>
                <a:path w="580" h="1028" extrusionOk="0">
                  <a:moveTo>
                    <a:pt x="237" y="0"/>
                  </a:moveTo>
                  <a:cubicBezTo>
                    <a:pt x="217" y="0"/>
                    <a:pt x="197" y="4"/>
                    <a:pt x="182" y="15"/>
                  </a:cubicBezTo>
                  <a:cubicBezTo>
                    <a:pt x="55" y="51"/>
                    <a:pt x="0" y="196"/>
                    <a:pt x="19" y="305"/>
                  </a:cubicBezTo>
                  <a:cubicBezTo>
                    <a:pt x="37" y="413"/>
                    <a:pt x="109" y="522"/>
                    <a:pt x="182" y="613"/>
                  </a:cubicBezTo>
                  <a:cubicBezTo>
                    <a:pt x="272" y="739"/>
                    <a:pt x="326" y="884"/>
                    <a:pt x="453" y="975"/>
                  </a:cubicBezTo>
                  <a:cubicBezTo>
                    <a:pt x="485" y="1012"/>
                    <a:pt x="509" y="1027"/>
                    <a:pt x="527" y="1027"/>
                  </a:cubicBezTo>
                  <a:cubicBezTo>
                    <a:pt x="571" y="1027"/>
                    <a:pt x="580" y="938"/>
                    <a:pt x="580" y="848"/>
                  </a:cubicBezTo>
                  <a:cubicBezTo>
                    <a:pt x="580" y="649"/>
                    <a:pt x="580" y="432"/>
                    <a:pt x="508" y="250"/>
                  </a:cubicBezTo>
                  <a:cubicBezTo>
                    <a:pt x="489" y="160"/>
                    <a:pt x="471" y="106"/>
                    <a:pt x="399" y="51"/>
                  </a:cubicBezTo>
                  <a:cubicBezTo>
                    <a:pt x="348" y="26"/>
                    <a:pt x="287" y="0"/>
                    <a:pt x="2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8579420" y="4232000"/>
              <a:ext cx="193051" cy="82759"/>
            </a:xfrm>
            <a:custGeom>
              <a:avLst/>
              <a:gdLst/>
              <a:ahLst/>
              <a:cxnLst/>
              <a:rect l="l" t="t" r="r" b="b"/>
              <a:pathLst>
                <a:path w="1178" h="505" extrusionOk="0">
                  <a:moveTo>
                    <a:pt x="561" y="0"/>
                  </a:moveTo>
                  <a:cubicBezTo>
                    <a:pt x="411" y="0"/>
                    <a:pt x="241" y="9"/>
                    <a:pt x="163" y="74"/>
                  </a:cubicBezTo>
                  <a:cubicBezTo>
                    <a:pt x="0" y="183"/>
                    <a:pt x="363" y="309"/>
                    <a:pt x="453" y="364"/>
                  </a:cubicBezTo>
                  <a:cubicBezTo>
                    <a:pt x="562" y="400"/>
                    <a:pt x="689" y="472"/>
                    <a:pt x="797" y="491"/>
                  </a:cubicBezTo>
                  <a:cubicBezTo>
                    <a:pt x="825" y="500"/>
                    <a:pt x="856" y="504"/>
                    <a:pt x="887" y="504"/>
                  </a:cubicBezTo>
                  <a:cubicBezTo>
                    <a:pt x="977" y="504"/>
                    <a:pt x="1074" y="467"/>
                    <a:pt x="1141" y="400"/>
                  </a:cubicBezTo>
                  <a:cubicBezTo>
                    <a:pt x="1159" y="382"/>
                    <a:pt x="1178" y="309"/>
                    <a:pt x="1178" y="273"/>
                  </a:cubicBezTo>
                  <a:cubicBezTo>
                    <a:pt x="1178" y="219"/>
                    <a:pt x="1178" y="201"/>
                    <a:pt x="1159" y="183"/>
                  </a:cubicBezTo>
                  <a:cubicBezTo>
                    <a:pt x="1069" y="38"/>
                    <a:pt x="888" y="2"/>
                    <a:pt x="725" y="2"/>
                  </a:cubicBezTo>
                  <a:cubicBezTo>
                    <a:pt x="678" y="2"/>
                    <a:pt x="621" y="0"/>
                    <a:pt x="5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8505182" y="3778050"/>
              <a:ext cx="341526" cy="540312"/>
            </a:xfrm>
            <a:custGeom>
              <a:avLst/>
              <a:gdLst/>
              <a:ahLst/>
              <a:cxnLst/>
              <a:rect l="l" t="t" r="r" b="b"/>
              <a:pathLst>
                <a:path w="2084" h="3297" fill="none" extrusionOk="0">
                  <a:moveTo>
                    <a:pt x="1" y="3297"/>
                  </a:moveTo>
                  <a:cubicBezTo>
                    <a:pt x="1069" y="2500"/>
                    <a:pt x="1812" y="1305"/>
                    <a:pt x="2083" y="1"/>
                  </a:cubicBezTo>
                </a:path>
              </a:pathLst>
            </a:custGeom>
            <a:noFill/>
            <a:ln w="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1" name="Google Shape;101;p2"/>
          <p:cNvGrpSpPr/>
          <p:nvPr/>
        </p:nvGrpSpPr>
        <p:grpSpPr>
          <a:xfrm rot="6581981">
            <a:off x="92900" y="4064961"/>
            <a:ext cx="850896" cy="796483"/>
            <a:chOff x="1337242" y="-1974437"/>
            <a:chExt cx="638153" cy="597345"/>
          </a:xfrm>
        </p:grpSpPr>
        <p:sp>
          <p:nvSpPr>
            <p:cNvPr id="102" name="Google Shape;102;p2"/>
            <p:cNvSpPr/>
            <p:nvPr/>
          </p:nvSpPr>
          <p:spPr>
            <a:xfrm>
              <a:off x="1449992" y="-1680599"/>
              <a:ext cx="95214" cy="209439"/>
            </a:xfrm>
            <a:custGeom>
              <a:avLst/>
              <a:gdLst/>
              <a:ahLst/>
              <a:cxnLst/>
              <a:rect l="l" t="t" r="r" b="b"/>
              <a:pathLst>
                <a:path w="581" h="1278" extrusionOk="0">
                  <a:moveTo>
                    <a:pt x="200" y="0"/>
                  </a:moveTo>
                  <a:cubicBezTo>
                    <a:pt x="127" y="18"/>
                    <a:pt x="73" y="91"/>
                    <a:pt x="55" y="127"/>
                  </a:cubicBezTo>
                  <a:cubicBezTo>
                    <a:pt x="1" y="235"/>
                    <a:pt x="1" y="344"/>
                    <a:pt x="1" y="453"/>
                  </a:cubicBezTo>
                  <a:cubicBezTo>
                    <a:pt x="1" y="616"/>
                    <a:pt x="73" y="779"/>
                    <a:pt x="145" y="924"/>
                  </a:cubicBezTo>
                  <a:cubicBezTo>
                    <a:pt x="162" y="989"/>
                    <a:pt x="312" y="1278"/>
                    <a:pt x="448" y="1278"/>
                  </a:cubicBezTo>
                  <a:cubicBezTo>
                    <a:pt x="462" y="1278"/>
                    <a:pt x="476" y="1274"/>
                    <a:pt x="489" y="1268"/>
                  </a:cubicBezTo>
                  <a:cubicBezTo>
                    <a:pt x="580" y="1231"/>
                    <a:pt x="580" y="742"/>
                    <a:pt x="580" y="652"/>
                  </a:cubicBezTo>
                  <a:cubicBezTo>
                    <a:pt x="580" y="453"/>
                    <a:pt x="508" y="254"/>
                    <a:pt x="381" y="91"/>
                  </a:cubicBezTo>
                  <a:cubicBezTo>
                    <a:pt x="326" y="54"/>
                    <a:pt x="254" y="0"/>
                    <a:pt x="2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1530130" y="-1471159"/>
              <a:ext cx="178301" cy="94067"/>
            </a:xfrm>
            <a:custGeom>
              <a:avLst/>
              <a:gdLst/>
              <a:ahLst/>
              <a:cxnLst/>
              <a:rect l="l" t="t" r="r" b="b"/>
              <a:pathLst>
                <a:path w="1088" h="574" extrusionOk="0">
                  <a:moveTo>
                    <a:pt x="271" y="1"/>
                  </a:moveTo>
                  <a:cubicBezTo>
                    <a:pt x="146" y="1"/>
                    <a:pt x="36" y="20"/>
                    <a:pt x="19" y="80"/>
                  </a:cubicBezTo>
                  <a:cubicBezTo>
                    <a:pt x="0" y="189"/>
                    <a:pt x="345" y="424"/>
                    <a:pt x="417" y="461"/>
                  </a:cubicBezTo>
                  <a:cubicBezTo>
                    <a:pt x="508" y="515"/>
                    <a:pt x="616" y="533"/>
                    <a:pt x="689" y="551"/>
                  </a:cubicBezTo>
                  <a:cubicBezTo>
                    <a:pt x="738" y="565"/>
                    <a:pt x="787" y="574"/>
                    <a:pt x="833" y="574"/>
                  </a:cubicBezTo>
                  <a:cubicBezTo>
                    <a:pt x="905" y="574"/>
                    <a:pt x="970" y="552"/>
                    <a:pt x="1015" y="497"/>
                  </a:cubicBezTo>
                  <a:cubicBezTo>
                    <a:pt x="1087" y="406"/>
                    <a:pt x="1051" y="243"/>
                    <a:pt x="960" y="171"/>
                  </a:cubicBezTo>
                  <a:cubicBezTo>
                    <a:pt x="870" y="80"/>
                    <a:pt x="761" y="62"/>
                    <a:pt x="634" y="44"/>
                  </a:cubicBezTo>
                  <a:cubicBezTo>
                    <a:pt x="568" y="25"/>
                    <a:pt x="410" y="1"/>
                    <a:pt x="2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1337242" y="-1603575"/>
              <a:ext cx="344476" cy="178301"/>
            </a:xfrm>
            <a:custGeom>
              <a:avLst/>
              <a:gdLst/>
              <a:ahLst/>
              <a:cxnLst/>
              <a:rect l="l" t="t" r="r" b="b"/>
              <a:pathLst>
                <a:path w="2102" h="1088" fill="none" extrusionOk="0">
                  <a:moveTo>
                    <a:pt x="0" y="1087"/>
                  </a:moveTo>
                  <a:cubicBezTo>
                    <a:pt x="815" y="1069"/>
                    <a:pt x="1630" y="671"/>
                    <a:pt x="2101" y="1"/>
                  </a:cubicBezTo>
                </a:path>
              </a:pathLst>
            </a:custGeom>
            <a:noFill/>
            <a:ln w="2725" cap="flat" cmpd="sng">
              <a:solidFill>
                <a:schemeClr val="lt1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1619118" y="-1873650"/>
              <a:ext cx="62602" cy="279252"/>
            </a:xfrm>
            <a:custGeom>
              <a:avLst/>
              <a:gdLst/>
              <a:ahLst/>
              <a:cxnLst/>
              <a:rect l="l" t="t" r="r" b="b"/>
              <a:pathLst>
                <a:path w="382" h="1704" fill="none" extrusionOk="0">
                  <a:moveTo>
                    <a:pt x="254" y="1"/>
                  </a:moveTo>
                  <a:cubicBezTo>
                    <a:pt x="109" y="164"/>
                    <a:pt x="73" y="363"/>
                    <a:pt x="37" y="562"/>
                  </a:cubicBezTo>
                  <a:cubicBezTo>
                    <a:pt x="1" y="979"/>
                    <a:pt x="91" y="1432"/>
                    <a:pt x="381" y="1703"/>
                  </a:cubicBezTo>
                </a:path>
              </a:pathLst>
            </a:custGeom>
            <a:noFill/>
            <a:ln w="2725" cap="flat" cmpd="sng">
              <a:solidFill>
                <a:schemeClr val="lt1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1678443" y="-1790563"/>
              <a:ext cx="65552" cy="193215"/>
            </a:xfrm>
            <a:custGeom>
              <a:avLst/>
              <a:gdLst/>
              <a:ahLst/>
              <a:cxnLst/>
              <a:rect l="l" t="t" r="r" b="b"/>
              <a:pathLst>
                <a:path w="400" h="1179" fill="none" extrusionOk="0">
                  <a:moveTo>
                    <a:pt x="399" y="1"/>
                  </a:moveTo>
                  <a:cubicBezTo>
                    <a:pt x="164" y="327"/>
                    <a:pt x="19" y="762"/>
                    <a:pt x="1" y="1178"/>
                  </a:cubicBezTo>
                </a:path>
              </a:pathLst>
            </a:custGeom>
            <a:noFill/>
            <a:ln w="2725" cap="flat" cmpd="sng">
              <a:solidFill>
                <a:schemeClr val="lt1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1678443" y="-1606525"/>
              <a:ext cx="207964" cy="44739"/>
            </a:xfrm>
            <a:custGeom>
              <a:avLst/>
              <a:gdLst/>
              <a:ahLst/>
              <a:cxnLst/>
              <a:rect l="l" t="t" r="r" b="b"/>
              <a:pathLst>
                <a:path w="1269" h="273" fill="none" extrusionOk="0">
                  <a:moveTo>
                    <a:pt x="1" y="1"/>
                  </a:moveTo>
                  <a:cubicBezTo>
                    <a:pt x="19" y="55"/>
                    <a:pt x="91" y="91"/>
                    <a:pt x="128" y="109"/>
                  </a:cubicBezTo>
                  <a:cubicBezTo>
                    <a:pt x="472" y="272"/>
                    <a:pt x="906" y="272"/>
                    <a:pt x="1269" y="109"/>
                  </a:cubicBezTo>
                </a:path>
              </a:pathLst>
            </a:custGeom>
            <a:noFill/>
            <a:ln w="2725" cap="flat" cmpd="sng">
              <a:solidFill>
                <a:schemeClr val="lt1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1681557" y="-1713375"/>
              <a:ext cx="157325" cy="109963"/>
            </a:xfrm>
            <a:custGeom>
              <a:avLst/>
              <a:gdLst/>
              <a:ahLst/>
              <a:cxnLst/>
              <a:rect l="l" t="t" r="r" b="b"/>
              <a:pathLst>
                <a:path w="960" h="671" fill="none" extrusionOk="0">
                  <a:moveTo>
                    <a:pt x="0" y="671"/>
                  </a:moveTo>
                  <a:cubicBezTo>
                    <a:pt x="380" y="562"/>
                    <a:pt x="706" y="327"/>
                    <a:pt x="960" y="1"/>
                  </a:cubicBezTo>
                </a:path>
              </a:pathLst>
            </a:custGeom>
            <a:noFill/>
            <a:ln w="2725" cap="flat" cmpd="sng">
              <a:solidFill>
                <a:schemeClr val="lt1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805943" y="-1806295"/>
              <a:ext cx="113077" cy="103244"/>
            </a:xfrm>
            <a:custGeom>
              <a:avLst/>
              <a:gdLst/>
              <a:ahLst/>
              <a:cxnLst/>
              <a:rect l="l" t="t" r="r" b="b"/>
              <a:pathLst>
                <a:path w="690" h="630" extrusionOk="0">
                  <a:moveTo>
                    <a:pt x="389" y="0"/>
                  </a:moveTo>
                  <a:cubicBezTo>
                    <a:pt x="201" y="0"/>
                    <a:pt x="1" y="164"/>
                    <a:pt x="38" y="387"/>
                  </a:cubicBezTo>
                  <a:cubicBezTo>
                    <a:pt x="54" y="528"/>
                    <a:pt x="165" y="629"/>
                    <a:pt x="289" y="629"/>
                  </a:cubicBezTo>
                  <a:cubicBezTo>
                    <a:pt x="308" y="629"/>
                    <a:pt x="327" y="627"/>
                    <a:pt x="346" y="622"/>
                  </a:cubicBezTo>
                  <a:cubicBezTo>
                    <a:pt x="509" y="622"/>
                    <a:pt x="617" y="495"/>
                    <a:pt x="672" y="350"/>
                  </a:cubicBezTo>
                  <a:cubicBezTo>
                    <a:pt x="690" y="260"/>
                    <a:pt x="672" y="169"/>
                    <a:pt x="617" y="115"/>
                  </a:cubicBezTo>
                  <a:cubicBezTo>
                    <a:pt x="560" y="35"/>
                    <a:pt x="476" y="0"/>
                    <a:pt x="3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870348" y="-1665030"/>
              <a:ext cx="105047" cy="100295"/>
            </a:xfrm>
            <a:custGeom>
              <a:avLst/>
              <a:gdLst/>
              <a:ahLst/>
              <a:cxnLst/>
              <a:rect l="l" t="t" r="r" b="b"/>
              <a:pathLst>
                <a:path w="641" h="612" extrusionOk="0">
                  <a:moveTo>
                    <a:pt x="358" y="0"/>
                  </a:moveTo>
                  <a:cubicBezTo>
                    <a:pt x="183" y="0"/>
                    <a:pt x="0" y="157"/>
                    <a:pt x="25" y="358"/>
                  </a:cubicBezTo>
                  <a:cubicBezTo>
                    <a:pt x="43" y="485"/>
                    <a:pt x="188" y="611"/>
                    <a:pt x="315" y="611"/>
                  </a:cubicBezTo>
                  <a:cubicBezTo>
                    <a:pt x="460" y="611"/>
                    <a:pt x="587" y="485"/>
                    <a:pt x="623" y="340"/>
                  </a:cubicBezTo>
                  <a:cubicBezTo>
                    <a:pt x="641" y="267"/>
                    <a:pt x="623" y="177"/>
                    <a:pt x="568" y="104"/>
                  </a:cubicBezTo>
                  <a:cubicBezTo>
                    <a:pt x="513" y="32"/>
                    <a:pt x="436" y="0"/>
                    <a:pt x="3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721872" y="-1873486"/>
              <a:ext cx="105211" cy="100950"/>
            </a:xfrm>
            <a:custGeom>
              <a:avLst/>
              <a:gdLst/>
              <a:ahLst/>
              <a:cxnLst/>
              <a:rect l="l" t="t" r="r" b="b"/>
              <a:pathLst>
                <a:path w="642" h="616" extrusionOk="0">
                  <a:moveTo>
                    <a:pt x="351" y="1"/>
                  </a:moveTo>
                  <a:cubicBezTo>
                    <a:pt x="179" y="1"/>
                    <a:pt x="1" y="152"/>
                    <a:pt x="26" y="362"/>
                  </a:cubicBezTo>
                  <a:cubicBezTo>
                    <a:pt x="44" y="507"/>
                    <a:pt x="189" y="616"/>
                    <a:pt x="315" y="616"/>
                  </a:cubicBezTo>
                  <a:cubicBezTo>
                    <a:pt x="460" y="616"/>
                    <a:pt x="587" y="507"/>
                    <a:pt x="623" y="344"/>
                  </a:cubicBezTo>
                  <a:cubicBezTo>
                    <a:pt x="641" y="272"/>
                    <a:pt x="623" y="181"/>
                    <a:pt x="569" y="109"/>
                  </a:cubicBezTo>
                  <a:cubicBezTo>
                    <a:pt x="511" y="34"/>
                    <a:pt x="432" y="1"/>
                    <a:pt x="3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632884" y="-1974437"/>
              <a:ext cx="119960" cy="109963"/>
            </a:xfrm>
            <a:custGeom>
              <a:avLst/>
              <a:gdLst/>
              <a:ahLst/>
              <a:cxnLst/>
              <a:rect l="l" t="t" r="r" b="b"/>
              <a:pathLst>
                <a:path w="732" h="671" extrusionOk="0">
                  <a:moveTo>
                    <a:pt x="398" y="0"/>
                  </a:moveTo>
                  <a:cubicBezTo>
                    <a:pt x="199" y="0"/>
                    <a:pt x="1" y="166"/>
                    <a:pt x="25" y="399"/>
                  </a:cubicBezTo>
                  <a:cubicBezTo>
                    <a:pt x="44" y="543"/>
                    <a:pt x="207" y="670"/>
                    <a:pt x="369" y="670"/>
                  </a:cubicBezTo>
                  <a:cubicBezTo>
                    <a:pt x="514" y="670"/>
                    <a:pt x="659" y="525"/>
                    <a:pt x="695" y="362"/>
                  </a:cubicBezTo>
                  <a:cubicBezTo>
                    <a:pt x="732" y="272"/>
                    <a:pt x="695" y="181"/>
                    <a:pt x="659" y="127"/>
                  </a:cubicBezTo>
                  <a:cubicBezTo>
                    <a:pt x="589" y="39"/>
                    <a:pt x="493" y="0"/>
                    <a:pt x="3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3" name="Google Shape;113;p2"/>
          <p:cNvGrpSpPr/>
          <p:nvPr/>
        </p:nvGrpSpPr>
        <p:grpSpPr>
          <a:xfrm>
            <a:off x="11327397" y="1920948"/>
            <a:ext cx="729808" cy="941461"/>
            <a:chOff x="8495548" y="1440711"/>
            <a:chExt cx="547356" cy="706096"/>
          </a:xfrm>
        </p:grpSpPr>
        <p:sp>
          <p:nvSpPr>
            <p:cNvPr id="114" name="Google Shape;114;p2"/>
            <p:cNvSpPr/>
            <p:nvPr/>
          </p:nvSpPr>
          <p:spPr>
            <a:xfrm rot="2851161">
              <a:off x="8622832" y="1874937"/>
              <a:ext cx="216813" cy="102097"/>
            </a:xfrm>
            <a:custGeom>
              <a:avLst/>
              <a:gdLst/>
              <a:ahLst/>
              <a:cxnLst/>
              <a:rect l="l" t="t" r="r" b="b"/>
              <a:pathLst>
                <a:path w="1323" h="623" extrusionOk="0">
                  <a:moveTo>
                    <a:pt x="1009" y="1"/>
                  </a:moveTo>
                  <a:cubicBezTo>
                    <a:pt x="848" y="1"/>
                    <a:pt x="653" y="19"/>
                    <a:pt x="598" y="30"/>
                  </a:cubicBezTo>
                  <a:cubicBezTo>
                    <a:pt x="399" y="66"/>
                    <a:pt x="199" y="156"/>
                    <a:pt x="73" y="301"/>
                  </a:cubicBezTo>
                  <a:cubicBezTo>
                    <a:pt x="36" y="356"/>
                    <a:pt x="0" y="428"/>
                    <a:pt x="0" y="482"/>
                  </a:cubicBezTo>
                  <a:cubicBezTo>
                    <a:pt x="36" y="555"/>
                    <a:pt x="91" y="573"/>
                    <a:pt x="163" y="609"/>
                  </a:cubicBezTo>
                  <a:cubicBezTo>
                    <a:pt x="217" y="618"/>
                    <a:pt x="267" y="623"/>
                    <a:pt x="319" y="623"/>
                  </a:cubicBezTo>
                  <a:cubicBezTo>
                    <a:pt x="371" y="623"/>
                    <a:pt x="426" y="618"/>
                    <a:pt x="489" y="609"/>
                  </a:cubicBezTo>
                  <a:cubicBezTo>
                    <a:pt x="634" y="573"/>
                    <a:pt x="797" y="482"/>
                    <a:pt x="942" y="392"/>
                  </a:cubicBezTo>
                  <a:cubicBezTo>
                    <a:pt x="996" y="356"/>
                    <a:pt x="1322" y="156"/>
                    <a:pt x="1232" y="30"/>
                  </a:cubicBezTo>
                  <a:cubicBezTo>
                    <a:pt x="1203" y="8"/>
                    <a:pt x="1113" y="1"/>
                    <a:pt x="10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 rot="2851161">
              <a:off x="8873416" y="1833227"/>
              <a:ext cx="89151" cy="177482"/>
            </a:xfrm>
            <a:custGeom>
              <a:avLst/>
              <a:gdLst/>
              <a:ahLst/>
              <a:cxnLst/>
              <a:rect l="l" t="t" r="r" b="b"/>
              <a:pathLst>
                <a:path w="544" h="1083" extrusionOk="0">
                  <a:moveTo>
                    <a:pt x="343" y="0"/>
                  </a:moveTo>
                  <a:cubicBezTo>
                    <a:pt x="258" y="0"/>
                    <a:pt x="160" y="56"/>
                    <a:pt x="109" y="121"/>
                  </a:cubicBezTo>
                  <a:cubicBezTo>
                    <a:pt x="54" y="211"/>
                    <a:pt x="18" y="356"/>
                    <a:pt x="18" y="465"/>
                  </a:cubicBezTo>
                  <a:cubicBezTo>
                    <a:pt x="18" y="573"/>
                    <a:pt x="0" y="1062"/>
                    <a:pt x="145" y="1080"/>
                  </a:cubicBezTo>
                  <a:cubicBezTo>
                    <a:pt x="151" y="1082"/>
                    <a:pt x="158" y="1083"/>
                    <a:pt x="165" y="1083"/>
                  </a:cubicBezTo>
                  <a:cubicBezTo>
                    <a:pt x="304" y="1083"/>
                    <a:pt x="455" y="732"/>
                    <a:pt x="507" y="646"/>
                  </a:cubicBezTo>
                  <a:cubicBezTo>
                    <a:pt x="525" y="555"/>
                    <a:pt x="543" y="465"/>
                    <a:pt x="543" y="356"/>
                  </a:cubicBezTo>
                  <a:cubicBezTo>
                    <a:pt x="543" y="247"/>
                    <a:pt x="525" y="102"/>
                    <a:pt x="435" y="30"/>
                  </a:cubicBezTo>
                  <a:cubicBezTo>
                    <a:pt x="409" y="9"/>
                    <a:pt x="377" y="0"/>
                    <a:pt x="3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 rot="2851161">
              <a:off x="8671546" y="1799587"/>
              <a:ext cx="219763" cy="317764"/>
            </a:xfrm>
            <a:custGeom>
              <a:avLst/>
              <a:gdLst/>
              <a:ahLst/>
              <a:cxnLst/>
              <a:rect l="l" t="t" r="r" b="b"/>
              <a:pathLst>
                <a:path w="1341" h="1939" fill="none" extrusionOk="0">
                  <a:moveTo>
                    <a:pt x="1340" y="1939"/>
                  </a:moveTo>
                  <a:cubicBezTo>
                    <a:pt x="1232" y="1124"/>
                    <a:pt x="706" y="381"/>
                    <a:pt x="0" y="1"/>
                  </a:cubicBezTo>
                </a:path>
              </a:pathLst>
            </a:custGeom>
            <a:noFill/>
            <a:ln w="2725" cap="flat" cmpd="sng">
              <a:solidFill>
                <a:schemeClr val="lt1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 rot="2851161">
              <a:off x="8569613" y="1658042"/>
              <a:ext cx="270238" cy="77351"/>
            </a:xfrm>
            <a:custGeom>
              <a:avLst/>
              <a:gdLst/>
              <a:ahLst/>
              <a:cxnLst/>
              <a:rect l="l" t="t" r="r" b="b"/>
              <a:pathLst>
                <a:path w="1649" h="472" fill="none" extrusionOk="0">
                  <a:moveTo>
                    <a:pt x="0" y="327"/>
                  </a:moveTo>
                  <a:cubicBezTo>
                    <a:pt x="181" y="454"/>
                    <a:pt x="381" y="472"/>
                    <a:pt x="598" y="472"/>
                  </a:cubicBezTo>
                  <a:cubicBezTo>
                    <a:pt x="996" y="472"/>
                    <a:pt x="1431" y="327"/>
                    <a:pt x="1648" y="1"/>
                  </a:cubicBezTo>
                </a:path>
              </a:pathLst>
            </a:custGeom>
            <a:noFill/>
            <a:ln w="2725" cap="flat" cmpd="sng">
              <a:solidFill>
                <a:schemeClr val="lt1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 rot="2851161">
              <a:off x="8670708" y="1661084"/>
              <a:ext cx="199114" cy="47689"/>
            </a:xfrm>
            <a:custGeom>
              <a:avLst/>
              <a:gdLst/>
              <a:ahLst/>
              <a:cxnLst/>
              <a:rect l="l" t="t" r="r" b="b"/>
              <a:pathLst>
                <a:path w="1215" h="291" fill="none" extrusionOk="0">
                  <a:moveTo>
                    <a:pt x="1" y="0"/>
                  </a:moveTo>
                  <a:cubicBezTo>
                    <a:pt x="363" y="200"/>
                    <a:pt x="798" y="290"/>
                    <a:pt x="1214" y="254"/>
                  </a:cubicBezTo>
                </a:path>
              </a:pathLst>
            </a:custGeom>
            <a:noFill/>
            <a:ln w="2725" cap="flat" cmpd="sng">
              <a:solidFill>
                <a:schemeClr val="lt1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 rot="2851161">
              <a:off x="8881873" y="1602579"/>
              <a:ext cx="41789" cy="207800"/>
            </a:xfrm>
            <a:custGeom>
              <a:avLst/>
              <a:gdLst/>
              <a:ahLst/>
              <a:cxnLst/>
              <a:rect l="l" t="t" r="r" b="b"/>
              <a:pathLst>
                <a:path w="255" h="1268" fill="none" extrusionOk="0">
                  <a:moveTo>
                    <a:pt x="55" y="1268"/>
                  </a:moveTo>
                  <a:cubicBezTo>
                    <a:pt x="91" y="1214"/>
                    <a:pt x="127" y="1177"/>
                    <a:pt x="146" y="1105"/>
                  </a:cubicBezTo>
                  <a:cubicBezTo>
                    <a:pt x="254" y="743"/>
                    <a:pt x="218" y="308"/>
                    <a:pt x="1" y="0"/>
                  </a:cubicBezTo>
                </a:path>
              </a:pathLst>
            </a:custGeom>
            <a:noFill/>
            <a:ln w="2725" cap="flat" cmpd="sng">
              <a:solidFill>
                <a:schemeClr val="lt1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 rot="2851161">
              <a:off x="8764335" y="1603002"/>
              <a:ext cx="130776" cy="139626"/>
            </a:xfrm>
            <a:custGeom>
              <a:avLst/>
              <a:gdLst/>
              <a:ahLst/>
              <a:cxnLst/>
              <a:rect l="l" t="t" r="r" b="b"/>
              <a:pathLst>
                <a:path w="798" h="852" fill="none" extrusionOk="0">
                  <a:moveTo>
                    <a:pt x="797" y="852"/>
                  </a:moveTo>
                  <a:cubicBezTo>
                    <a:pt x="634" y="490"/>
                    <a:pt x="362" y="182"/>
                    <a:pt x="0" y="1"/>
                  </a:cubicBezTo>
                </a:path>
              </a:pathLst>
            </a:custGeom>
            <a:noFill/>
            <a:ln w="2725" cap="flat" cmpd="sng">
              <a:solidFill>
                <a:schemeClr val="lt1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 rot="2851161">
              <a:off x="8757392" y="1471752"/>
              <a:ext cx="129629" cy="103244"/>
            </a:xfrm>
            <a:custGeom>
              <a:avLst/>
              <a:gdLst/>
              <a:ahLst/>
              <a:cxnLst/>
              <a:rect l="l" t="t" r="r" b="b"/>
              <a:pathLst>
                <a:path w="791" h="630" extrusionOk="0">
                  <a:moveTo>
                    <a:pt x="465" y="1"/>
                  </a:moveTo>
                  <a:cubicBezTo>
                    <a:pt x="374" y="1"/>
                    <a:pt x="284" y="19"/>
                    <a:pt x="229" y="73"/>
                  </a:cubicBezTo>
                  <a:cubicBezTo>
                    <a:pt x="0" y="270"/>
                    <a:pt x="186" y="629"/>
                    <a:pt x="464" y="629"/>
                  </a:cubicBezTo>
                  <a:cubicBezTo>
                    <a:pt x="494" y="629"/>
                    <a:pt x="524" y="625"/>
                    <a:pt x="555" y="617"/>
                  </a:cubicBezTo>
                  <a:cubicBezTo>
                    <a:pt x="682" y="562"/>
                    <a:pt x="791" y="417"/>
                    <a:pt x="773" y="273"/>
                  </a:cubicBezTo>
                  <a:cubicBezTo>
                    <a:pt x="755" y="110"/>
                    <a:pt x="610" y="1"/>
                    <a:pt x="4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 rot="2851161">
              <a:off x="8904120" y="1517172"/>
              <a:ext cx="121599" cy="100131"/>
            </a:xfrm>
            <a:custGeom>
              <a:avLst/>
              <a:gdLst/>
              <a:ahLst/>
              <a:cxnLst/>
              <a:rect l="l" t="t" r="r" b="b"/>
              <a:pathLst>
                <a:path w="742" h="611" extrusionOk="0">
                  <a:moveTo>
                    <a:pt x="415" y="0"/>
                  </a:moveTo>
                  <a:cubicBezTo>
                    <a:pt x="343" y="0"/>
                    <a:pt x="252" y="18"/>
                    <a:pt x="180" y="73"/>
                  </a:cubicBezTo>
                  <a:cubicBezTo>
                    <a:pt x="1" y="268"/>
                    <a:pt x="174" y="611"/>
                    <a:pt x="422" y="611"/>
                  </a:cubicBezTo>
                  <a:cubicBezTo>
                    <a:pt x="449" y="611"/>
                    <a:pt x="477" y="607"/>
                    <a:pt x="506" y="598"/>
                  </a:cubicBezTo>
                  <a:cubicBezTo>
                    <a:pt x="651" y="543"/>
                    <a:pt x="741" y="417"/>
                    <a:pt x="705" y="272"/>
                  </a:cubicBezTo>
                  <a:cubicBezTo>
                    <a:pt x="687" y="145"/>
                    <a:pt x="560" y="18"/>
                    <a:pt x="4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 rot="2851161">
              <a:off x="8650060" y="1498039"/>
              <a:ext cx="121271" cy="97345"/>
            </a:xfrm>
            <a:custGeom>
              <a:avLst/>
              <a:gdLst/>
              <a:ahLst/>
              <a:cxnLst/>
              <a:rect l="l" t="t" r="r" b="b"/>
              <a:pathLst>
                <a:path w="740" h="594" extrusionOk="0">
                  <a:moveTo>
                    <a:pt x="414" y="1"/>
                  </a:moveTo>
                  <a:cubicBezTo>
                    <a:pt x="359" y="1"/>
                    <a:pt x="269" y="19"/>
                    <a:pt x="196" y="73"/>
                  </a:cubicBezTo>
                  <a:cubicBezTo>
                    <a:pt x="1" y="252"/>
                    <a:pt x="172" y="593"/>
                    <a:pt x="433" y="593"/>
                  </a:cubicBezTo>
                  <a:cubicBezTo>
                    <a:pt x="462" y="593"/>
                    <a:pt x="492" y="589"/>
                    <a:pt x="522" y="580"/>
                  </a:cubicBezTo>
                  <a:cubicBezTo>
                    <a:pt x="649" y="544"/>
                    <a:pt x="740" y="399"/>
                    <a:pt x="721" y="272"/>
                  </a:cubicBezTo>
                  <a:cubicBezTo>
                    <a:pt x="685" y="127"/>
                    <a:pt x="558" y="19"/>
                    <a:pt x="4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 rot="2851161">
              <a:off x="8513263" y="1492826"/>
              <a:ext cx="138806" cy="109144"/>
            </a:xfrm>
            <a:custGeom>
              <a:avLst/>
              <a:gdLst/>
              <a:ahLst/>
              <a:cxnLst/>
              <a:rect l="l" t="t" r="r" b="b"/>
              <a:pathLst>
                <a:path w="847" h="666" extrusionOk="0">
                  <a:moveTo>
                    <a:pt x="484" y="1"/>
                  </a:moveTo>
                  <a:cubicBezTo>
                    <a:pt x="394" y="1"/>
                    <a:pt x="303" y="19"/>
                    <a:pt x="231" y="73"/>
                  </a:cubicBezTo>
                  <a:cubicBezTo>
                    <a:pt x="1" y="287"/>
                    <a:pt x="203" y="665"/>
                    <a:pt x="500" y="665"/>
                  </a:cubicBezTo>
                  <a:cubicBezTo>
                    <a:pt x="530" y="665"/>
                    <a:pt x="561" y="661"/>
                    <a:pt x="593" y="653"/>
                  </a:cubicBezTo>
                  <a:cubicBezTo>
                    <a:pt x="756" y="617"/>
                    <a:pt x="847" y="454"/>
                    <a:pt x="829" y="291"/>
                  </a:cubicBezTo>
                  <a:cubicBezTo>
                    <a:pt x="792" y="128"/>
                    <a:pt x="647" y="19"/>
                    <a:pt x="4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5" name="Google Shape;125;p2"/>
          <p:cNvGrpSpPr/>
          <p:nvPr/>
        </p:nvGrpSpPr>
        <p:grpSpPr>
          <a:xfrm>
            <a:off x="290817" y="477132"/>
            <a:ext cx="918384" cy="1173600"/>
            <a:chOff x="586338" y="-2278763"/>
            <a:chExt cx="688788" cy="880200"/>
          </a:xfrm>
        </p:grpSpPr>
        <p:sp>
          <p:nvSpPr>
            <p:cNvPr id="126" name="Google Shape;126;p2"/>
            <p:cNvSpPr/>
            <p:nvPr/>
          </p:nvSpPr>
          <p:spPr>
            <a:xfrm>
              <a:off x="586338" y="-2278763"/>
              <a:ext cx="688788" cy="844310"/>
            </a:xfrm>
            <a:custGeom>
              <a:avLst/>
              <a:gdLst/>
              <a:ahLst/>
              <a:cxnLst/>
              <a:rect l="l" t="t" r="r" b="b"/>
              <a:pathLst>
                <a:path w="4203" h="5152" extrusionOk="0">
                  <a:moveTo>
                    <a:pt x="3321" y="0"/>
                  </a:moveTo>
                  <a:cubicBezTo>
                    <a:pt x="3227" y="0"/>
                    <a:pt x="3153" y="60"/>
                    <a:pt x="3079" y="119"/>
                  </a:cubicBezTo>
                  <a:cubicBezTo>
                    <a:pt x="2953" y="227"/>
                    <a:pt x="2844" y="390"/>
                    <a:pt x="2771" y="553"/>
                  </a:cubicBezTo>
                  <a:cubicBezTo>
                    <a:pt x="2717" y="644"/>
                    <a:pt x="2699" y="771"/>
                    <a:pt x="2590" y="789"/>
                  </a:cubicBezTo>
                  <a:cubicBezTo>
                    <a:pt x="2570" y="799"/>
                    <a:pt x="2549" y="803"/>
                    <a:pt x="2528" y="803"/>
                  </a:cubicBezTo>
                  <a:cubicBezTo>
                    <a:pt x="2437" y="803"/>
                    <a:pt x="2345" y="718"/>
                    <a:pt x="2301" y="644"/>
                  </a:cubicBezTo>
                  <a:cubicBezTo>
                    <a:pt x="2221" y="564"/>
                    <a:pt x="2127" y="456"/>
                    <a:pt x="2032" y="456"/>
                  </a:cubicBezTo>
                  <a:cubicBezTo>
                    <a:pt x="2019" y="456"/>
                    <a:pt x="2006" y="458"/>
                    <a:pt x="1993" y="463"/>
                  </a:cubicBezTo>
                  <a:cubicBezTo>
                    <a:pt x="1938" y="481"/>
                    <a:pt x="1866" y="553"/>
                    <a:pt x="1848" y="608"/>
                  </a:cubicBezTo>
                  <a:cubicBezTo>
                    <a:pt x="1812" y="680"/>
                    <a:pt x="1812" y="771"/>
                    <a:pt x="1812" y="843"/>
                  </a:cubicBezTo>
                  <a:cubicBezTo>
                    <a:pt x="1848" y="1060"/>
                    <a:pt x="1848" y="1296"/>
                    <a:pt x="1866" y="1513"/>
                  </a:cubicBezTo>
                  <a:cubicBezTo>
                    <a:pt x="1866" y="1658"/>
                    <a:pt x="1866" y="1839"/>
                    <a:pt x="1721" y="1875"/>
                  </a:cubicBezTo>
                  <a:cubicBezTo>
                    <a:pt x="1702" y="1883"/>
                    <a:pt x="1684" y="1887"/>
                    <a:pt x="1665" y="1887"/>
                  </a:cubicBezTo>
                  <a:cubicBezTo>
                    <a:pt x="1562" y="1887"/>
                    <a:pt x="1472" y="1768"/>
                    <a:pt x="1395" y="1676"/>
                  </a:cubicBezTo>
                  <a:cubicBezTo>
                    <a:pt x="1317" y="1582"/>
                    <a:pt x="1211" y="1488"/>
                    <a:pt x="1102" y="1488"/>
                  </a:cubicBezTo>
                  <a:cubicBezTo>
                    <a:pt x="1085" y="1488"/>
                    <a:pt x="1068" y="1490"/>
                    <a:pt x="1051" y="1495"/>
                  </a:cubicBezTo>
                  <a:cubicBezTo>
                    <a:pt x="997" y="1513"/>
                    <a:pt x="979" y="1549"/>
                    <a:pt x="960" y="1586"/>
                  </a:cubicBezTo>
                  <a:cubicBezTo>
                    <a:pt x="870" y="1730"/>
                    <a:pt x="870" y="1911"/>
                    <a:pt x="906" y="2056"/>
                  </a:cubicBezTo>
                  <a:cubicBezTo>
                    <a:pt x="979" y="2364"/>
                    <a:pt x="1069" y="2654"/>
                    <a:pt x="1069" y="2944"/>
                  </a:cubicBezTo>
                  <a:cubicBezTo>
                    <a:pt x="1087" y="3089"/>
                    <a:pt x="1051" y="3270"/>
                    <a:pt x="906" y="3288"/>
                  </a:cubicBezTo>
                  <a:cubicBezTo>
                    <a:pt x="898" y="3289"/>
                    <a:pt x="890" y="3290"/>
                    <a:pt x="882" y="3290"/>
                  </a:cubicBezTo>
                  <a:cubicBezTo>
                    <a:pt x="766" y="3290"/>
                    <a:pt x="666" y="3170"/>
                    <a:pt x="598" y="3034"/>
                  </a:cubicBezTo>
                  <a:cubicBezTo>
                    <a:pt x="526" y="2908"/>
                    <a:pt x="435" y="2763"/>
                    <a:pt x="290" y="2745"/>
                  </a:cubicBezTo>
                  <a:cubicBezTo>
                    <a:pt x="182" y="2745"/>
                    <a:pt x="91" y="2835"/>
                    <a:pt x="55" y="2926"/>
                  </a:cubicBezTo>
                  <a:cubicBezTo>
                    <a:pt x="1" y="3016"/>
                    <a:pt x="1" y="3125"/>
                    <a:pt x="37" y="3252"/>
                  </a:cubicBezTo>
                  <a:cubicBezTo>
                    <a:pt x="127" y="3813"/>
                    <a:pt x="417" y="4356"/>
                    <a:pt x="689" y="4845"/>
                  </a:cubicBezTo>
                  <a:cubicBezTo>
                    <a:pt x="797" y="5087"/>
                    <a:pt x="1196" y="5151"/>
                    <a:pt x="1546" y="5151"/>
                  </a:cubicBezTo>
                  <a:cubicBezTo>
                    <a:pt x="1721" y="5151"/>
                    <a:pt x="1884" y="5135"/>
                    <a:pt x="1993" y="5117"/>
                  </a:cubicBezTo>
                  <a:cubicBezTo>
                    <a:pt x="2119" y="5117"/>
                    <a:pt x="2246" y="5099"/>
                    <a:pt x="2337" y="5008"/>
                  </a:cubicBezTo>
                  <a:cubicBezTo>
                    <a:pt x="2427" y="4918"/>
                    <a:pt x="2482" y="4755"/>
                    <a:pt x="2391" y="4664"/>
                  </a:cubicBezTo>
                  <a:cubicBezTo>
                    <a:pt x="2319" y="4592"/>
                    <a:pt x="2210" y="4574"/>
                    <a:pt x="2119" y="4555"/>
                  </a:cubicBezTo>
                  <a:cubicBezTo>
                    <a:pt x="2029" y="4501"/>
                    <a:pt x="1902" y="4411"/>
                    <a:pt x="1956" y="4320"/>
                  </a:cubicBezTo>
                  <a:cubicBezTo>
                    <a:pt x="1975" y="4284"/>
                    <a:pt x="2047" y="4266"/>
                    <a:pt x="2119" y="4230"/>
                  </a:cubicBezTo>
                  <a:cubicBezTo>
                    <a:pt x="2219" y="4211"/>
                    <a:pt x="2314" y="4207"/>
                    <a:pt x="2409" y="4207"/>
                  </a:cubicBezTo>
                  <a:cubicBezTo>
                    <a:pt x="2504" y="4207"/>
                    <a:pt x="2599" y="4211"/>
                    <a:pt x="2699" y="4211"/>
                  </a:cubicBezTo>
                  <a:cubicBezTo>
                    <a:pt x="2898" y="4211"/>
                    <a:pt x="3115" y="4175"/>
                    <a:pt x="3242" y="4030"/>
                  </a:cubicBezTo>
                  <a:cubicBezTo>
                    <a:pt x="3315" y="3940"/>
                    <a:pt x="3387" y="3813"/>
                    <a:pt x="3315" y="3722"/>
                  </a:cubicBezTo>
                  <a:cubicBezTo>
                    <a:pt x="3242" y="3578"/>
                    <a:pt x="3043" y="3632"/>
                    <a:pt x="2898" y="3596"/>
                  </a:cubicBezTo>
                  <a:cubicBezTo>
                    <a:pt x="2808" y="3578"/>
                    <a:pt x="2717" y="3559"/>
                    <a:pt x="2663" y="3487"/>
                  </a:cubicBezTo>
                  <a:cubicBezTo>
                    <a:pt x="2590" y="3415"/>
                    <a:pt x="2572" y="3324"/>
                    <a:pt x="2608" y="3233"/>
                  </a:cubicBezTo>
                  <a:cubicBezTo>
                    <a:pt x="2681" y="3125"/>
                    <a:pt x="2808" y="3125"/>
                    <a:pt x="2953" y="3107"/>
                  </a:cubicBezTo>
                  <a:cubicBezTo>
                    <a:pt x="3152" y="3089"/>
                    <a:pt x="3333" y="3052"/>
                    <a:pt x="3514" y="3016"/>
                  </a:cubicBezTo>
                  <a:cubicBezTo>
                    <a:pt x="3677" y="2962"/>
                    <a:pt x="3840" y="2926"/>
                    <a:pt x="3930" y="2817"/>
                  </a:cubicBezTo>
                  <a:cubicBezTo>
                    <a:pt x="4039" y="2690"/>
                    <a:pt x="4039" y="2473"/>
                    <a:pt x="3894" y="2400"/>
                  </a:cubicBezTo>
                  <a:cubicBezTo>
                    <a:pt x="3848" y="2385"/>
                    <a:pt x="3802" y="2380"/>
                    <a:pt x="3756" y="2380"/>
                  </a:cubicBezTo>
                  <a:cubicBezTo>
                    <a:pt x="3694" y="2380"/>
                    <a:pt x="3631" y="2390"/>
                    <a:pt x="3568" y="2400"/>
                  </a:cubicBezTo>
                  <a:cubicBezTo>
                    <a:pt x="3531" y="2406"/>
                    <a:pt x="3495" y="2409"/>
                    <a:pt x="3460" y="2409"/>
                  </a:cubicBezTo>
                  <a:cubicBezTo>
                    <a:pt x="3374" y="2409"/>
                    <a:pt x="3299" y="2387"/>
                    <a:pt x="3260" y="2310"/>
                  </a:cubicBezTo>
                  <a:cubicBezTo>
                    <a:pt x="3242" y="2237"/>
                    <a:pt x="3260" y="2147"/>
                    <a:pt x="3315" y="2093"/>
                  </a:cubicBezTo>
                  <a:cubicBezTo>
                    <a:pt x="3423" y="1948"/>
                    <a:pt x="3568" y="1875"/>
                    <a:pt x="3713" y="1839"/>
                  </a:cubicBezTo>
                  <a:cubicBezTo>
                    <a:pt x="3858" y="1803"/>
                    <a:pt x="4021" y="1730"/>
                    <a:pt x="4112" y="1586"/>
                  </a:cubicBezTo>
                  <a:cubicBezTo>
                    <a:pt x="4202" y="1459"/>
                    <a:pt x="4166" y="1223"/>
                    <a:pt x="4021" y="1187"/>
                  </a:cubicBezTo>
                  <a:cubicBezTo>
                    <a:pt x="3999" y="1180"/>
                    <a:pt x="3976" y="1177"/>
                    <a:pt x="3953" y="1177"/>
                  </a:cubicBezTo>
                  <a:cubicBezTo>
                    <a:pt x="3840" y="1177"/>
                    <a:pt x="3716" y="1249"/>
                    <a:pt x="3601" y="1249"/>
                  </a:cubicBezTo>
                  <a:cubicBezTo>
                    <a:pt x="3565" y="1249"/>
                    <a:pt x="3529" y="1242"/>
                    <a:pt x="3496" y="1223"/>
                  </a:cubicBezTo>
                  <a:cubicBezTo>
                    <a:pt x="3478" y="1205"/>
                    <a:pt x="3441" y="1187"/>
                    <a:pt x="3423" y="1133"/>
                  </a:cubicBezTo>
                  <a:cubicBezTo>
                    <a:pt x="3351" y="1006"/>
                    <a:pt x="3405" y="861"/>
                    <a:pt x="3441" y="734"/>
                  </a:cubicBezTo>
                  <a:cubicBezTo>
                    <a:pt x="3496" y="608"/>
                    <a:pt x="3568" y="481"/>
                    <a:pt x="3586" y="336"/>
                  </a:cubicBezTo>
                  <a:cubicBezTo>
                    <a:pt x="3586" y="209"/>
                    <a:pt x="3514" y="28"/>
                    <a:pt x="3387" y="10"/>
                  </a:cubicBezTo>
                  <a:cubicBezTo>
                    <a:pt x="3364" y="3"/>
                    <a:pt x="3342" y="0"/>
                    <a:pt x="33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625014" y="-2066538"/>
              <a:ext cx="430349" cy="667975"/>
            </a:xfrm>
            <a:custGeom>
              <a:avLst/>
              <a:gdLst/>
              <a:ahLst/>
              <a:cxnLst/>
              <a:rect l="l" t="t" r="r" b="b"/>
              <a:pathLst>
                <a:path w="2626" h="4076" fill="none" extrusionOk="0">
                  <a:moveTo>
                    <a:pt x="0" y="4075"/>
                  </a:moveTo>
                  <a:cubicBezTo>
                    <a:pt x="1105" y="2898"/>
                    <a:pt x="2010" y="1486"/>
                    <a:pt x="2626" y="1"/>
                  </a:cubicBezTo>
                </a:path>
              </a:pathLst>
            </a:custGeom>
            <a:noFill/>
            <a:ln w="27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8" name="Google Shape;128;p2"/>
          <p:cNvGrpSpPr/>
          <p:nvPr/>
        </p:nvGrpSpPr>
        <p:grpSpPr>
          <a:xfrm>
            <a:off x="10738908" y="293895"/>
            <a:ext cx="1179283" cy="878615"/>
            <a:chOff x="8054181" y="220421"/>
            <a:chExt cx="884462" cy="658961"/>
          </a:xfrm>
        </p:grpSpPr>
        <p:sp>
          <p:nvSpPr>
            <p:cNvPr id="129" name="Google Shape;129;p2"/>
            <p:cNvSpPr/>
            <p:nvPr/>
          </p:nvSpPr>
          <p:spPr>
            <a:xfrm>
              <a:off x="8054181" y="220421"/>
              <a:ext cx="869711" cy="658961"/>
            </a:xfrm>
            <a:custGeom>
              <a:avLst/>
              <a:gdLst/>
              <a:ahLst/>
              <a:cxnLst/>
              <a:rect l="l" t="t" r="r" b="b"/>
              <a:pathLst>
                <a:path w="5307" h="4021" extrusionOk="0">
                  <a:moveTo>
                    <a:pt x="1428" y="0"/>
                  </a:moveTo>
                  <a:cubicBezTo>
                    <a:pt x="1323" y="0"/>
                    <a:pt x="1218" y="45"/>
                    <a:pt x="1195" y="149"/>
                  </a:cubicBezTo>
                  <a:cubicBezTo>
                    <a:pt x="1123" y="312"/>
                    <a:pt x="1322" y="512"/>
                    <a:pt x="1231" y="675"/>
                  </a:cubicBezTo>
                  <a:cubicBezTo>
                    <a:pt x="1213" y="693"/>
                    <a:pt x="1195" y="711"/>
                    <a:pt x="1141" y="747"/>
                  </a:cubicBezTo>
                  <a:cubicBezTo>
                    <a:pt x="1097" y="766"/>
                    <a:pt x="1050" y="774"/>
                    <a:pt x="1003" y="774"/>
                  </a:cubicBezTo>
                  <a:cubicBezTo>
                    <a:pt x="915" y="774"/>
                    <a:pt x="825" y="746"/>
                    <a:pt x="743" y="711"/>
                  </a:cubicBezTo>
                  <a:cubicBezTo>
                    <a:pt x="598" y="656"/>
                    <a:pt x="471" y="584"/>
                    <a:pt x="326" y="584"/>
                  </a:cubicBezTo>
                  <a:cubicBezTo>
                    <a:pt x="199" y="584"/>
                    <a:pt x="36" y="656"/>
                    <a:pt x="18" y="783"/>
                  </a:cubicBezTo>
                  <a:cubicBezTo>
                    <a:pt x="0" y="892"/>
                    <a:pt x="54" y="982"/>
                    <a:pt x="127" y="1073"/>
                  </a:cubicBezTo>
                  <a:cubicBezTo>
                    <a:pt x="235" y="1218"/>
                    <a:pt x="398" y="1308"/>
                    <a:pt x="561" y="1381"/>
                  </a:cubicBezTo>
                  <a:cubicBezTo>
                    <a:pt x="652" y="1417"/>
                    <a:pt x="779" y="1435"/>
                    <a:pt x="815" y="1562"/>
                  </a:cubicBezTo>
                  <a:cubicBezTo>
                    <a:pt x="851" y="1671"/>
                    <a:pt x="743" y="1779"/>
                    <a:pt x="652" y="1852"/>
                  </a:cubicBezTo>
                  <a:cubicBezTo>
                    <a:pt x="561" y="1924"/>
                    <a:pt x="453" y="2033"/>
                    <a:pt x="471" y="2141"/>
                  </a:cubicBezTo>
                  <a:cubicBezTo>
                    <a:pt x="471" y="2232"/>
                    <a:pt x="561" y="2286"/>
                    <a:pt x="634" y="2304"/>
                  </a:cubicBezTo>
                  <a:cubicBezTo>
                    <a:pt x="652" y="2310"/>
                    <a:pt x="674" y="2312"/>
                    <a:pt x="698" y="2312"/>
                  </a:cubicBezTo>
                  <a:cubicBezTo>
                    <a:pt x="747" y="2312"/>
                    <a:pt x="803" y="2304"/>
                    <a:pt x="851" y="2304"/>
                  </a:cubicBezTo>
                  <a:lnTo>
                    <a:pt x="1539" y="2232"/>
                  </a:lnTo>
                  <a:cubicBezTo>
                    <a:pt x="1666" y="2232"/>
                    <a:pt x="1847" y="2232"/>
                    <a:pt x="1902" y="2377"/>
                  </a:cubicBezTo>
                  <a:cubicBezTo>
                    <a:pt x="1938" y="2504"/>
                    <a:pt x="1829" y="2612"/>
                    <a:pt x="1720" y="2703"/>
                  </a:cubicBezTo>
                  <a:cubicBezTo>
                    <a:pt x="1594" y="2793"/>
                    <a:pt x="1485" y="2920"/>
                    <a:pt x="1539" y="3047"/>
                  </a:cubicBezTo>
                  <a:cubicBezTo>
                    <a:pt x="1557" y="3101"/>
                    <a:pt x="1576" y="3119"/>
                    <a:pt x="1630" y="3137"/>
                  </a:cubicBezTo>
                  <a:cubicBezTo>
                    <a:pt x="1693" y="3183"/>
                    <a:pt x="1770" y="3201"/>
                    <a:pt x="1852" y="3201"/>
                  </a:cubicBezTo>
                  <a:cubicBezTo>
                    <a:pt x="1933" y="3201"/>
                    <a:pt x="2019" y="3183"/>
                    <a:pt x="2101" y="3156"/>
                  </a:cubicBezTo>
                  <a:cubicBezTo>
                    <a:pt x="2391" y="3101"/>
                    <a:pt x="2680" y="3011"/>
                    <a:pt x="2988" y="2974"/>
                  </a:cubicBezTo>
                  <a:cubicBezTo>
                    <a:pt x="3115" y="2974"/>
                    <a:pt x="3278" y="3011"/>
                    <a:pt x="3314" y="3137"/>
                  </a:cubicBezTo>
                  <a:cubicBezTo>
                    <a:pt x="3368" y="3282"/>
                    <a:pt x="3224" y="3391"/>
                    <a:pt x="3097" y="3463"/>
                  </a:cubicBezTo>
                  <a:cubicBezTo>
                    <a:pt x="2952" y="3518"/>
                    <a:pt x="2807" y="3608"/>
                    <a:pt x="2807" y="3753"/>
                  </a:cubicBezTo>
                  <a:cubicBezTo>
                    <a:pt x="2807" y="3862"/>
                    <a:pt x="2898" y="3952"/>
                    <a:pt x="2988" y="4007"/>
                  </a:cubicBezTo>
                  <a:cubicBezTo>
                    <a:pt x="3033" y="4016"/>
                    <a:pt x="3083" y="4020"/>
                    <a:pt x="3135" y="4020"/>
                  </a:cubicBezTo>
                  <a:cubicBezTo>
                    <a:pt x="3187" y="4020"/>
                    <a:pt x="3242" y="4016"/>
                    <a:pt x="3296" y="4007"/>
                  </a:cubicBezTo>
                  <a:cubicBezTo>
                    <a:pt x="3839" y="3880"/>
                    <a:pt x="4383" y="3590"/>
                    <a:pt x="4944" y="3391"/>
                  </a:cubicBezTo>
                  <a:cubicBezTo>
                    <a:pt x="5306" y="3210"/>
                    <a:pt x="5234" y="2413"/>
                    <a:pt x="5197" y="2069"/>
                  </a:cubicBezTo>
                  <a:cubicBezTo>
                    <a:pt x="5179" y="1960"/>
                    <a:pt x="5143" y="1834"/>
                    <a:pt x="5053" y="1743"/>
                  </a:cubicBezTo>
                  <a:cubicBezTo>
                    <a:pt x="4995" y="1685"/>
                    <a:pt x="4915" y="1642"/>
                    <a:pt x="4841" y="1642"/>
                  </a:cubicBezTo>
                  <a:cubicBezTo>
                    <a:pt x="4799" y="1642"/>
                    <a:pt x="4759" y="1656"/>
                    <a:pt x="4727" y="1689"/>
                  </a:cubicBezTo>
                  <a:cubicBezTo>
                    <a:pt x="4654" y="1761"/>
                    <a:pt x="4654" y="1870"/>
                    <a:pt x="4600" y="1960"/>
                  </a:cubicBezTo>
                  <a:cubicBezTo>
                    <a:pt x="4569" y="2039"/>
                    <a:pt x="4497" y="2130"/>
                    <a:pt x="4419" y="2130"/>
                  </a:cubicBezTo>
                  <a:cubicBezTo>
                    <a:pt x="4407" y="2130"/>
                    <a:pt x="4395" y="2128"/>
                    <a:pt x="4383" y="2123"/>
                  </a:cubicBezTo>
                  <a:cubicBezTo>
                    <a:pt x="4328" y="2105"/>
                    <a:pt x="4310" y="2033"/>
                    <a:pt x="4292" y="1960"/>
                  </a:cubicBezTo>
                  <a:cubicBezTo>
                    <a:pt x="4256" y="1761"/>
                    <a:pt x="4256" y="1580"/>
                    <a:pt x="4256" y="1381"/>
                  </a:cubicBezTo>
                  <a:cubicBezTo>
                    <a:pt x="4256" y="1164"/>
                    <a:pt x="4201" y="964"/>
                    <a:pt x="4057" y="838"/>
                  </a:cubicBezTo>
                  <a:cubicBezTo>
                    <a:pt x="4008" y="776"/>
                    <a:pt x="3925" y="732"/>
                    <a:pt x="3849" y="732"/>
                  </a:cubicBezTo>
                  <a:cubicBezTo>
                    <a:pt x="3813" y="732"/>
                    <a:pt x="3778" y="742"/>
                    <a:pt x="3749" y="765"/>
                  </a:cubicBezTo>
                  <a:cubicBezTo>
                    <a:pt x="3604" y="838"/>
                    <a:pt x="3640" y="1019"/>
                    <a:pt x="3640" y="1164"/>
                  </a:cubicBezTo>
                  <a:cubicBezTo>
                    <a:pt x="3640" y="1254"/>
                    <a:pt x="3622" y="1345"/>
                    <a:pt x="3550" y="1417"/>
                  </a:cubicBezTo>
                  <a:cubicBezTo>
                    <a:pt x="3497" y="1456"/>
                    <a:pt x="3436" y="1486"/>
                    <a:pt x="3371" y="1486"/>
                  </a:cubicBezTo>
                  <a:cubicBezTo>
                    <a:pt x="3347" y="1486"/>
                    <a:pt x="3321" y="1481"/>
                    <a:pt x="3296" y="1471"/>
                  </a:cubicBezTo>
                  <a:cubicBezTo>
                    <a:pt x="3187" y="1417"/>
                    <a:pt x="3169" y="1290"/>
                    <a:pt x="3133" y="1145"/>
                  </a:cubicBezTo>
                  <a:cubicBezTo>
                    <a:pt x="3133" y="946"/>
                    <a:pt x="3097" y="765"/>
                    <a:pt x="3042" y="584"/>
                  </a:cubicBezTo>
                  <a:cubicBezTo>
                    <a:pt x="3024" y="421"/>
                    <a:pt x="2952" y="258"/>
                    <a:pt x="2843" y="167"/>
                  </a:cubicBezTo>
                  <a:cubicBezTo>
                    <a:pt x="2795" y="128"/>
                    <a:pt x="2723" y="105"/>
                    <a:pt x="2652" y="105"/>
                  </a:cubicBezTo>
                  <a:cubicBezTo>
                    <a:pt x="2562" y="105"/>
                    <a:pt x="2475" y="141"/>
                    <a:pt x="2445" y="222"/>
                  </a:cubicBezTo>
                  <a:cubicBezTo>
                    <a:pt x="2391" y="330"/>
                    <a:pt x="2409" y="439"/>
                    <a:pt x="2445" y="566"/>
                  </a:cubicBezTo>
                  <a:cubicBezTo>
                    <a:pt x="2463" y="675"/>
                    <a:pt x="2463" y="801"/>
                    <a:pt x="2354" y="856"/>
                  </a:cubicBezTo>
                  <a:cubicBezTo>
                    <a:pt x="2336" y="860"/>
                    <a:pt x="2317" y="862"/>
                    <a:pt x="2297" y="862"/>
                  </a:cubicBezTo>
                  <a:cubicBezTo>
                    <a:pt x="2238" y="862"/>
                    <a:pt x="2173" y="842"/>
                    <a:pt x="2119" y="801"/>
                  </a:cubicBezTo>
                  <a:cubicBezTo>
                    <a:pt x="1992" y="711"/>
                    <a:pt x="1938" y="566"/>
                    <a:pt x="1865" y="421"/>
                  </a:cubicBezTo>
                  <a:cubicBezTo>
                    <a:pt x="1811" y="294"/>
                    <a:pt x="1739" y="131"/>
                    <a:pt x="1594" y="41"/>
                  </a:cubicBezTo>
                  <a:cubicBezTo>
                    <a:pt x="1548" y="15"/>
                    <a:pt x="1488" y="0"/>
                    <a:pt x="14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8261818" y="419864"/>
              <a:ext cx="676824" cy="415764"/>
            </a:xfrm>
            <a:custGeom>
              <a:avLst/>
              <a:gdLst/>
              <a:ahLst/>
              <a:cxnLst/>
              <a:rect l="l" t="t" r="r" b="b"/>
              <a:pathLst>
                <a:path w="4130" h="2537" fill="none" extrusionOk="0">
                  <a:moveTo>
                    <a:pt x="4130" y="2536"/>
                  </a:moveTo>
                  <a:cubicBezTo>
                    <a:pt x="2916" y="1450"/>
                    <a:pt x="1504" y="580"/>
                    <a:pt x="1" y="1"/>
                  </a:cubicBezTo>
                </a:path>
              </a:pathLst>
            </a:custGeom>
            <a:noFill/>
            <a:ln w="27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1" name="Google Shape;131;p2"/>
          <p:cNvSpPr/>
          <p:nvPr/>
        </p:nvSpPr>
        <p:spPr>
          <a:xfrm>
            <a:off x="1424737" y="189014"/>
            <a:ext cx="356384" cy="368839"/>
          </a:xfrm>
          <a:custGeom>
            <a:avLst/>
            <a:gdLst/>
            <a:ahLst/>
            <a:cxnLst/>
            <a:rect l="l" t="t" r="r" b="b"/>
            <a:pathLst>
              <a:path w="1631" h="1688" extrusionOk="0">
                <a:moveTo>
                  <a:pt x="394" y="0"/>
                </a:moveTo>
                <a:cubicBezTo>
                  <a:pt x="256" y="0"/>
                  <a:pt x="137" y="58"/>
                  <a:pt x="73" y="185"/>
                </a:cubicBezTo>
                <a:cubicBezTo>
                  <a:pt x="1" y="366"/>
                  <a:pt x="146" y="547"/>
                  <a:pt x="291" y="655"/>
                </a:cubicBezTo>
                <a:cubicBezTo>
                  <a:pt x="653" y="945"/>
                  <a:pt x="1142" y="1126"/>
                  <a:pt x="1413" y="1525"/>
                </a:cubicBezTo>
                <a:cubicBezTo>
                  <a:pt x="1450" y="1579"/>
                  <a:pt x="1504" y="1670"/>
                  <a:pt x="1594" y="1688"/>
                </a:cubicBezTo>
                <a:cubicBezTo>
                  <a:pt x="1631" y="1452"/>
                  <a:pt x="1504" y="1108"/>
                  <a:pt x="1413" y="891"/>
                </a:cubicBezTo>
                <a:cubicBezTo>
                  <a:pt x="1268" y="655"/>
                  <a:pt x="1105" y="456"/>
                  <a:pt x="906" y="257"/>
                </a:cubicBezTo>
                <a:cubicBezTo>
                  <a:pt x="798" y="130"/>
                  <a:pt x="616" y="22"/>
                  <a:pt x="454" y="4"/>
                </a:cubicBezTo>
                <a:cubicBezTo>
                  <a:pt x="433" y="1"/>
                  <a:pt x="414" y="0"/>
                  <a:pt x="39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" name="Google Shape;132;p2"/>
          <p:cNvSpPr/>
          <p:nvPr/>
        </p:nvSpPr>
        <p:spPr>
          <a:xfrm rot="-1051434">
            <a:off x="9829345" y="6227105"/>
            <a:ext cx="267016" cy="411231"/>
          </a:xfrm>
          <a:custGeom>
            <a:avLst/>
            <a:gdLst/>
            <a:ahLst/>
            <a:cxnLst/>
            <a:rect l="l" t="t" r="r" b="b"/>
            <a:pathLst>
              <a:path w="1222" h="1882" extrusionOk="0">
                <a:moveTo>
                  <a:pt x="332" y="1"/>
                </a:moveTo>
                <a:cubicBezTo>
                  <a:pt x="1" y="1"/>
                  <a:pt x="95" y="684"/>
                  <a:pt x="189" y="904"/>
                </a:cubicBezTo>
                <a:cubicBezTo>
                  <a:pt x="316" y="1175"/>
                  <a:pt x="497" y="1411"/>
                  <a:pt x="696" y="1610"/>
                </a:cubicBezTo>
                <a:cubicBezTo>
                  <a:pt x="823" y="1737"/>
                  <a:pt x="1059" y="1845"/>
                  <a:pt x="1222" y="1882"/>
                </a:cubicBezTo>
                <a:cubicBezTo>
                  <a:pt x="1131" y="1664"/>
                  <a:pt x="1059" y="1447"/>
                  <a:pt x="1004" y="1248"/>
                </a:cubicBezTo>
                <a:cubicBezTo>
                  <a:pt x="950" y="958"/>
                  <a:pt x="896" y="650"/>
                  <a:pt x="787" y="379"/>
                </a:cubicBezTo>
                <a:cubicBezTo>
                  <a:pt x="715" y="252"/>
                  <a:pt x="642" y="107"/>
                  <a:pt x="515" y="53"/>
                </a:cubicBezTo>
                <a:cubicBezTo>
                  <a:pt x="443" y="17"/>
                  <a:pt x="383" y="1"/>
                  <a:pt x="3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" name="Google Shape;133;p2"/>
          <p:cNvSpPr/>
          <p:nvPr/>
        </p:nvSpPr>
        <p:spPr>
          <a:xfrm>
            <a:off x="106781" y="2387927"/>
            <a:ext cx="406423" cy="266360"/>
          </a:xfrm>
          <a:custGeom>
            <a:avLst/>
            <a:gdLst/>
            <a:ahLst/>
            <a:cxnLst/>
            <a:rect l="l" t="t" r="r" b="b"/>
            <a:pathLst>
              <a:path w="1860" h="1219" extrusionOk="0">
                <a:moveTo>
                  <a:pt x="1456" y="1"/>
                </a:moveTo>
                <a:cubicBezTo>
                  <a:pt x="1240" y="1"/>
                  <a:pt x="976" y="79"/>
                  <a:pt x="870" y="132"/>
                </a:cubicBezTo>
                <a:cubicBezTo>
                  <a:pt x="616" y="259"/>
                  <a:pt x="381" y="476"/>
                  <a:pt x="236" y="675"/>
                </a:cubicBezTo>
                <a:cubicBezTo>
                  <a:pt x="91" y="838"/>
                  <a:pt x="19" y="1056"/>
                  <a:pt x="1" y="1219"/>
                </a:cubicBezTo>
                <a:cubicBezTo>
                  <a:pt x="200" y="1110"/>
                  <a:pt x="417" y="1038"/>
                  <a:pt x="616" y="965"/>
                </a:cubicBezTo>
                <a:cubicBezTo>
                  <a:pt x="906" y="875"/>
                  <a:pt x="1196" y="802"/>
                  <a:pt x="1449" y="675"/>
                </a:cubicBezTo>
                <a:cubicBezTo>
                  <a:pt x="1594" y="603"/>
                  <a:pt x="1703" y="513"/>
                  <a:pt x="1739" y="386"/>
                </a:cubicBezTo>
                <a:cubicBezTo>
                  <a:pt x="1860" y="88"/>
                  <a:pt x="1685" y="1"/>
                  <a:pt x="145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4" name="Google Shape;134;p2"/>
          <p:cNvGrpSpPr/>
          <p:nvPr/>
        </p:nvGrpSpPr>
        <p:grpSpPr>
          <a:xfrm>
            <a:off x="436475" y="5570022"/>
            <a:ext cx="762867" cy="1103553"/>
            <a:chOff x="497350" y="-655197"/>
            <a:chExt cx="771716" cy="1116355"/>
          </a:xfrm>
        </p:grpSpPr>
        <p:sp>
          <p:nvSpPr>
            <p:cNvPr id="135" name="Google Shape;135;p2"/>
            <p:cNvSpPr/>
            <p:nvPr/>
          </p:nvSpPr>
          <p:spPr>
            <a:xfrm>
              <a:off x="642713" y="-655197"/>
              <a:ext cx="127826" cy="358242"/>
            </a:xfrm>
            <a:custGeom>
              <a:avLst/>
              <a:gdLst/>
              <a:ahLst/>
              <a:cxnLst/>
              <a:rect l="l" t="t" r="r" b="b"/>
              <a:pathLst>
                <a:path w="780" h="2186" extrusionOk="0">
                  <a:moveTo>
                    <a:pt x="277" y="1"/>
                  </a:moveTo>
                  <a:cubicBezTo>
                    <a:pt x="262" y="1"/>
                    <a:pt x="248" y="3"/>
                    <a:pt x="236" y="9"/>
                  </a:cubicBezTo>
                  <a:cubicBezTo>
                    <a:pt x="182" y="9"/>
                    <a:pt x="146" y="81"/>
                    <a:pt x="109" y="136"/>
                  </a:cubicBezTo>
                  <a:cubicBezTo>
                    <a:pt x="1" y="371"/>
                    <a:pt x="55" y="643"/>
                    <a:pt x="109" y="896"/>
                  </a:cubicBezTo>
                  <a:cubicBezTo>
                    <a:pt x="182" y="1132"/>
                    <a:pt x="254" y="1367"/>
                    <a:pt x="327" y="1603"/>
                  </a:cubicBezTo>
                  <a:cubicBezTo>
                    <a:pt x="363" y="1765"/>
                    <a:pt x="435" y="2001"/>
                    <a:pt x="544" y="2146"/>
                  </a:cubicBezTo>
                  <a:cubicBezTo>
                    <a:pt x="575" y="2174"/>
                    <a:pt x="601" y="2186"/>
                    <a:pt x="622" y="2186"/>
                  </a:cubicBezTo>
                  <a:cubicBezTo>
                    <a:pt x="725" y="2186"/>
                    <a:pt x="725" y="1907"/>
                    <a:pt x="725" y="1802"/>
                  </a:cubicBezTo>
                  <a:cubicBezTo>
                    <a:pt x="779" y="1403"/>
                    <a:pt x="743" y="987"/>
                    <a:pt x="707" y="606"/>
                  </a:cubicBezTo>
                  <a:cubicBezTo>
                    <a:pt x="653" y="371"/>
                    <a:pt x="598" y="99"/>
                    <a:pt x="363" y="9"/>
                  </a:cubicBezTo>
                  <a:cubicBezTo>
                    <a:pt x="339" y="9"/>
                    <a:pt x="307" y="1"/>
                    <a:pt x="2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802989" y="-419701"/>
              <a:ext cx="151589" cy="335790"/>
            </a:xfrm>
            <a:custGeom>
              <a:avLst/>
              <a:gdLst/>
              <a:ahLst/>
              <a:cxnLst/>
              <a:rect l="l" t="t" r="r" b="b"/>
              <a:pathLst>
                <a:path w="925" h="2049" extrusionOk="0">
                  <a:moveTo>
                    <a:pt x="737" y="1"/>
                  </a:moveTo>
                  <a:cubicBezTo>
                    <a:pt x="639" y="1"/>
                    <a:pt x="559" y="100"/>
                    <a:pt x="526" y="184"/>
                  </a:cubicBezTo>
                  <a:cubicBezTo>
                    <a:pt x="345" y="455"/>
                    <a:pt x="218" y="781"/>
                    <a:pt x="146" y="1089"/>
                  </a:cubicBezTo>
                  <a:cubicBezTo>
                    <a:pt x="91" y="1379"/>
                    <a:pt x="1" y="1741"/>
                    <a:pt x="37" y="2049"/>
                  </a:cubicBezTo>
                  <a:cubicBezTo>
                    <a:pt x="381" y="1614"/>
                    <a:pt x="671" y="1089"/>
                    <a:pt x="852" y="564"/>
                  </a:cubicBezTo>
                  <a:cubicBezTo>
                    <a:pt x="888" y="473"/>
                    <a:pt x="924" y="383"/>
                    <a:pt x="924" y="274"/>
                  </a:cubicBezTo>
                  <a:cubicBezTo>
                    <a:pt x="924" y="166"/>
                    <a:pt x="888" y="21"/>
                    <a:pt x="761" y="3"/>
                  </a:cubicBezTo>
                  <a:cubicBezTo>
                    <a:pt x="753" y="1"/>
                    <a:pt x="745" y="1"/>
                    <a:pt x="7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944746" y="-189449"/>
              <a:ext cx="146345" cy="362175"/>
            </a:xfrm>
            <a:custGeom>
              <a:avLst/>
              <a:gdLst/>
              <a:ahLst/>
              <a:cxnLst/>
              <a:rect l="l" t="t" r="r" b="b"/>
              <a:pathLst>
                <a:path w="893" h="2210" extrusionOk="0">
                  <a:moveTo>
                    <a:pt x="670" y="0"/>
                  </a:moveTo>
                  <a:cubicBezTo>
                    <a:pt x="654" y="0"/>
                    <a:pt x="637" y="3"/>
                    <a:pt x="621" y="10"/>
                  </a:cubicBezTo>
                  <a:cubicBezTo>
                    <a:pt x="530" y="28"/>
                    <a:pt x="494" y="101"/>
                    <a:pt x="440" y="155"/>
                  </a:cubicBezTo>
                  <a:cubicBezTo>
                    <a:pt x="240" y="499"/>
                    <a:pt x="114" y="879"/>
                    <a:pt x="59" y="1278"/>
                  </a:cubicBezTo>
                  <a:cubicBezTo>
                    <a:pt x="41" y="1477"/>
                    <a:pt x="23" y="1676"/>
                    <a:pt x="23" y="1875"/>
                  </a:cubicBezTo>
                  <a:cubicBezTo>
                    <a:pt x="23" y="1933"/>
                    <a:pt x="0" y="2209"/>
                    <a:pt x="64" y="2209"/>
                  </a:cubicBezTo>
                  <a:cubicBezTo>
                    <a:pt x="80" y="2209"/>
                    <a:pt x="102" y="2191"/>
                    <a:pt x="132" y="2147"/>
                  </a:cubicBezTo>
                  <a:cubicBezTo>
                    <a:pt x="277" y="1912"/>
                    <a:pt x="440" y="1640"/>
                    <a:pt x="584" y="1368"/>
                  </a:cubicBezTo>
                  <a:cubicBezTo>
                    <a:pt x="747" y="1042"/>
                    <a:pt x="892" y="734"/>
                    <a:pt x="892" y="372"/>
                  </a:cubicBezTo>
                  <a:cubicBezTo>
                    <a:pt x="892" y="282"/>
                    <a:pt x="892" y="191"/>
                    <a:pt x="856" y="119"/>
                  </a:cubicBezTo>
                  <a:cubicBezTo>
                    <a:pt x="812" y="60"/>
                    <a:pt x="743" y="0"/>
                    <a:pt x="6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102728" y="24743"/>
              <a:ext cx="166338" cy="321696"/>
            </a:xfrm>
            <a:custGeom>
              <a:avLst/>
              <a:gdLst/>
              <a:ahLst/>
              <a:cxnLst/>
              <a:rect l="l" t="t" r="r" b="b"/>
              <a:pathLst>
                <a:path w="1015" h="1963" extrusionOk="0">
                  <a:moveTo>
                    <a:pt x="685" y="1"/>
                  </a:moveTo>
                  <a:cubicBezTo>
                    <a:pt x="669" y="1"/>
                    <a:pt x="652" y="3"/>
                    <a:pt x="635" y="7"/>
                  </a:cubicBezTo>
                  <a:cubicBezTo>
                    <a:pt x="526" y="43"/>
                    <a:pt x="453" y="170"/>
                    <a:pt x="417" y="260"/>
                  </a:cubicBezTo>
                  <a:cubicBezTo>
                    <a:pt x="164" y="786"/>
                    <a:pt x="1" y="1383"/>
                    <a:pt x="19" y="1963"/>
                  </a:cubicBezTo>
                  <a:cubicBezTo>
                    <a:pt x="91" y="1927"/>
                    <a:pt x="146" y="1854"/>
                    <a:pt x="182" y="1818"/>
                  </a:cubicBezTo>
                  <a:cubicBezTo>
                    <a:pt x="508" y="1474"/>
                    <a:pt x="725" y="1094"/>
                    <a:pt x="906" y="695"/>
                  </a:cubicBezTo>
                  <a:cubicBezTo>
                    <a:pt x="961" y="532"/>
                    <a:pt x="1015" y="387"/>
                    <a:pt x="979" y="242"/>
                  </a:cubicBezTo>
                  <a:cubicBezTo>
                    <a:pt x="931" y="114"/>
                    <a:pt x="812" y="1"/>
                    <a:pt x="6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497350" y="-288269"/>
              <a:ext cx="335462" cy="237134"/>
            </a:xfrm>
            <a:custGeom>
              <a:avLst/>
              <a:gdLst/>
              <a:ahLst/>
              <a:cxnLst/>
              <a:rect l="l" t="t" r="r" b="b"/>
              <a:pathLst>
                <a:path w="2047" h="1447" extrusionOk="0">
                  <a:moveTo>
                    <a:pt x="285" y="1"/>
                  </a:moveTo>
                  <a:cubicBezTo>
                    <a:pt x="208" y="1"/>
                    <a:pt x="134" y="16"/>
                    <a:pt x="91" y="70"/>
                  </a:cubicBezTo>
                  <a:cubicBezTo>
                    <a:pt x="0" y="160"/>
                    <a:pt x="37" y="287"/>
                    <a:pt x="73" y="396"/>
                  </a:cubicBezTo>
                  <a:cubicBezTo>
                    <a:pt x="163" y="631"/>
                    <a:pt x="399" y="794"/>
                    <a:pt x="616" y="903"/>
                  </a:cubicBezTo>
                  <a:cubicBezTo>
                    <a:pt x="852" y="1011"/>
                    <a:pt x="1087" y="1066"/>
                    <a:pt x="1322" y="1174"/>
                  </a:cubicBezTo>
                  <a:cubicBezTo>
                    <a:pt x="1540" y="1265"/>
                    <a:pt x="1775" y="1428"/>
                    <a:pt x="1992" y="1446"/>
                  </a:cubicBezTo>
                  <a:cubicBezTo>
                    <a:pt x="2047" y="1301"/>
                    <a:pt x="1757" y="1066"/>
                    <a:pt x="1666" y="939"/>
                  </a:cubicBezTo>
                  <a:cubicBezTo>
                    <a:pt x="1503" y="740"/>
                    <a:pt x="1304" y="559"/>
                    <a:pt x="1069" y="378"/>
                  </a:cubicBezTo>
                  <a:cubicBezTo>
                    <a:pt x="870" y="215"/>
                    <a:pt x="670" y="88"/>
                    <a:pt x="435" y="15"/>
                  </a:cubicBezTo>
                  <a:cubicBezTo>
                    <a:pt x="391" y="8"/>
                    <a:pt x="337" y="1"/>
                    <a:pt x="2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604201" y="16222"/>
              <a:ext cx="365125" cy="169944"/>
            </a:xfrm>
            <a:custGeom>
              <a:avLst/>
              <a:gdLst/>
              <a:ahLst/>
              <a:cxnLst/>
              <a:rect l="l" t="t" r="r" b="b"/>
              <a:pathLst>
                <a:path w="2228" h="1037" extrusionOk="0">
                  <a:moveTo>
                    <a:pt x="383" y="0"/>
                  </a:moveTo>
                  <a:cubicBezTo>
                    <a:pt x="272" y="0"/>
                    <a:pt x="163" y="23"/>
                    <a:pt x="73" y="77"/>
                  </a:cubicBezTo>
                  <a:cubicBezTo>
                    <a:pt x="37" y="95"/>
                    <a:pt x="0" y="149"/>
                    <a:pt x="0" y="204"/>
                  </a:cubicBezTo>
                  <a:cubicBezTo>
                    <a:pt x="0" y="240"/>
                    <a:pt x="0" y="258"/>
                    <a:pt x="37" y="294"/>
                  </a:cubicBezTo>
                  <a:cubicBezTo>
                    <a:pt x="127" y="475"/>
                    <a:pt x="308" y="602"/>
                    <a:pt x="489" y="693"/>
                  </a:cubicBezTo>
                  <a:cubicBezTo>
                    <a:pt x="670" y="783"/>
                    <a:pt x="888" y="838"/>
                    <a:pt x="1087" y="874"/>
                  </a:cubicBezTo>
                  <a:cubicBezTo>
                    <a:pt x="1413" y="946"/>
                    <a:pt x="1703" y="983"/>
                    <a:pt x="2029" y="1037"/>
                  </a:cubicBezTo>
                  <a:cubicBezTo>
                    <a:pt x="2065" y="1037"/>
                    <a:pt x="2119" y="1037"/>
                    <a:pt x="2137" y="1019"/>
                  </a:cubicBezTo>
                  <a:cubicBezTo>
                    <a:pt x="2228" y="946"/>
                    <a:pt x="1630" y="494"/>
                    <a:pt x="1540" y="439"/>
                  </a:cubicBezTo>
                  <a:cubicBezTo>
                    <a:pt x="1286" y="294"/>
                    <a:pt x="1014" y="149"/>
                    <a:pt x="707" y="59"/>
                  </a:cubicBezTo>
                  <a:cubicBezTo>
                    <a:pt x="607" y="23"/>
                    <a:pt x="494" y="0"/>
                    <a:pt x="3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808888" y="334478"/>
              <a:ext cx="301867" cy="126679"/>
            </a:xfrm>
            <a:custGeom>
              <a:avLst/>
              <a:gdLst/>
              <a:ahLst/>
              <a:cxnLst/>
              <a:rect l="l" t="t" r="r" b="b"/>
              <a:pathLst>
                <a:path w="1842" h="773" extrusionOk="0">
                  <a:moveTo>
                    <a:pt x="1214" y="0"/>
                  </a:moveTo>
                  <a:cubicBezTo>
                    <a:pt x="943" y="18"/>
                    <a:pt x="671" y="37"/>
                    <a:pt x="399" y="127"/>
                  </a:cubicBezTo>
                  <a:cubicBezTo>
                    <a:pt x="309" y="163"/>
                    <a:pt x="218" y="200"/>
                    <a:pt x="146" y="254"/>
                  </a:cubicBezTo>
                  <a:cubicBezTo>
                    <a:pt x="73" y="290"/>
                    <a:pt x="1" y="381"/>
                    <a:pt x="1" y="471"/>
                  </a:cubicBezTo>
                  <a:cubicBezTo>
                    <a:pt x="1" y="634"/>
                    <a:pt x="146" y="743"/>
                    <a:pt x="309" y="761"/>
                  </a:cubicBezTo>
                  <a:cubicBezTo>
                    <a:pt x="342" y="769"/>
                    <a:pt x="377" y="773"/>
                    <a:pt x="412" y="773"/>
                  </a:cubicBezTo>
                  <a:cubicBezTo>
                    <a:pt x="528" y="773"/>
                    <a:pt x="650" y="734"/>
                    <a:pt x="761" y="707"/>
                  </a:cubicBezTo>
                  <a:cubicBezTo>
                    <a:pt x="1124" y="562"/>
                    <a:pt x="1504" y="435"/>
                    <a:pt x="1757" y="127"/>
                  </a:cubicBezTo>
                  <a:cubicBezTo>
                    <a:pt x="1842" y="29"/>
                    <a:pt x="1751" y="18"/>
                    <a:pt x="1673" y="18"/>
                  </a:cubicBezTo>
                  <a:cubicBezTo>
                    <a:pt x="1650" y="18"/>
                    <a:pt x="1629" y="18"/>
                    <a:pt x="1613" y="18"/>
                  </a:cubicBezTo>
                  <a:cubicBezTo>
                    <a:pt x="1486" y="18"/>
                    <a:pt x="1341" y="0"/>
                    <a:pt x="12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743664" y="-315473"/>
              <a:ext cx="466075" cy="744998"/>
            </a:xfrm>
            <a:custGeom>
              <a:avLst/>
              <a:gdLst/>
              <a:ahLst/>
              <a:cxnLst/>
              <a:rect l="l" t="t" r="r" b="b"/>
              <a:pathLst>
                <a:path w="2844" h="4546" fill="none" extrusionOk="0">
                  <a:moveTo>
                    <a:pt x="2844" y="4546"/>
                  </a:moveTo>
                  <a:cubicBezTo>
                    <a:pt x="1377" y="3441"/>
                    <a:pt x="363" y="1793"/>
                    <a:pt x="0" y="0"/>
                  </a:cubicBezTo>
                </a:path>
              </a:pathLst>
            </a:custGeom>
            <a:noFill/>
            <a:ln w="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3" name="Google Shape;143;p2"/>
          <p:cNvSpPr txBox="1">
            <a:spLocks noGrp="1"/>
          </p:cNvSpPr>
          <p:nvPr>
            <p:ph type="ctrTitle"/>
          </p:nvPr>
        </p:nvSpPr>
        <p:spPr>
          <a:xfrm>
            <a:off x="950967" y="1885633"/>
            <a:ext cx="5996000" cy="26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333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2"/>
          <p:cNvSpPr txBox="1">
            <a:spLocks noGrp="1"/>
          </p:cNvSpPr>
          <p:nvPr>
            <p:ph type="subTitle" idx="1"/>
          </p:nvPr>
        </p:nvSpPr>
        <p:spPr>
          <a:xfrm>
            <a:off x="950967" y="4499967"/>
            <a:ext cx="5792800" cy="472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46414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881564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1" name="Google Shape;2081;p33"/>
          <p:cNvGrpSpPr/>
          <p:nvPr/>
        </p:nvGrpSpPr>
        <p:grpSpPr>
          <a:xfrm>
            <a:off x="350523" y="459335"/>
            <a:ext cx="388071" cy="1333767"/>
            <a:chOff x="3815292" y="-2054574"/>
            <a:chExt cx="291053" cy="1000325"/>
          </a:xfrm>
        </p:grpSpPr>
        <p:sp>
          <p:nvSpPr>
            <p:cNvPr id="2082" name="Google Shape;2082;p33"/>
            <p:cNvSpPr/>
            <p:nvPr/>
          </p:nvSpPr>
          <p:spPr>
            <a:xfrm>
              <a:off x="3815292" y="-1725174"/>
              <a:ext cx="136676" cy="670925"/>
            </a:xfrm>
            <a:custGeom>
              <a:avLst/>
              <a:gdLst/>
              <a:ahLst/>
              <a:cxnLst/>
              <a:rect l="l" t="t" r="r" b="b"/>
              <a:pathLst>
                <a:path w="834" h="4094" fill="none" extrusionOk="0">
                  <a:moveTo>
                    <a:pt x="834" y="0"/>
                  </a:moveTo>
                  <a:cubicBezTo>
                    <a:pt x="218" y="1268"/>
                    <a:pt x="1" y="2717"/>
                    <a:pt x="218" y="4093"/>
                  </a:cubicBezTo>
                </a:path>
              </a:pathLst>
            </a:custGeom>
            <a:solidFill>
              <a:schemeClr val="dk2"/>
            </a:solidFill>
            <a:ln w="27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3" name="Google Shape;2083;p33"/>
            <p:cNvSpPr/>
            <p:nvPr/>
          </p:nvSpPr>
          <p:spPr>
            <a:xfrm>
              <a:off x="4038007" y="-2054574"/>
              <a:ext cx="68338" cy="62438"/>
            </a:xfrm>
            <a:custGeom>
              <a:avLst/>
              <a:gdLst/>
              <a:ahLst/>
              <a:cxnLst/>
              <a:rect l="l" t="t" r="r" b="b"/>
              <a:pathLst>
                <a:path w="417" h="381" extrusionOk="0">
                  <a:moveTo>
                    <a:pt x="254" y="0"/>
                  </a:moveTo>
                  <a:cubicBezTo>
                    <a:pt x="217" y="0"/>
                    <a:pt x="181" y="0"/>
                    <a:pt x="163" y="18"/>
                  </a:cubicBezTo>
                  <a:cubicBezTo>
                    <a:pt x="109" y="73"/>
                    <a:pt x="0" y="199"/>
                    <a:pt x="18" y="254"/>
                  </a:cubicBezTo>
                  <a:cubicBezTo>
                    <a:pt x="54" y="308"/>
                    <a:pt x="235" y="381"/>
                    <a:pt x="308" y="381"/>
                  </a:cubicBezTo>
                  <a:lnTo>
                    <a:pt x="362" y="381"/>
                  </a:lnTo>
                  <a:cubicBezTo>
                    <a:pt x="380" y="381"/>
                    <a:pt x="380" y="362"/>
                    <a:pt x="380" y="362"/>
                  </a:cubicBezTo>
                  <a:cubicBezTo>
                    <a:pt x="398" y="308"/>
                    <a:pt x="417" y="254"/>
                    <a:pt x="417" y="181"/>
                  </a:cubicBezTo>
                  <a:cubicBezTo>
                    <a:pt x="417" y="109"/>
                    <a:pt x="398" y="36"/>
                    <a:pt x="344" y="18"/>
                  </a:cubicBezTo>
                  <a:cubicBezTo>
                    <a:pt x="290" y="0"/>
                    <a:pt x="272" y="0"/>
                    <a:pt x="2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4" name="Google Shape;2084;p33"/>
            <p:cNvSpPr/>
            <p:nvPr/>
          </p:nvSpPr>
          <p:spPr>
            <a:xfrm>
              <a:off x="3880681" y="-2014915"/>
              <a:ext cx="222713" cy="307767"/>
            </a:xfrm>
            <a:custGeom>
              <a:avLst/>
              <a:gdLst/>
              <a:ahLst/>
              <a:cxnLst/>
              <a:rect l="l" t="t" r="r" b="b"/>
              <a:pathLst>
                <a:path w="1359" h="1878" extrusionOk="0">
                  <a:moveTo>
                    <a:pt x="1044" y="1"/>
                  </a:moveTo>
                  <a:cubicBezTo>
                    <a:pt x="911" y="1"/>
                    <a:pt x="759" y="135"/>
                    <a:pt x="634" y="229"/>
                  </a:cubicBezTo>
                  <a:cubicBezTo>
                    <a:pt x="344" y="501"/>
                    <a:pt x="73" y="845"/>
                    <a:pt x="36" y="1243"/>
                  </a:cubicBezTo>
                  <a:cubicBezTo>
                    <a:pt x="0" y="1406"/>
                    <a:pt x="55" y="1587"/>
                    <a:pt x="145" y="1696"/>
                  </a:cubicBezTo>
                  <a:cubicBezTo>
                    <a:pt x="272" y="1841"/>
                    <a:pt x="489" y="1877"/>
                    <a:pt x="670" y="1877"/>
                  </a:cubicBezTo>
                  <a:cubicBezTo>
                    <a:pt x="851" y="1877"/>
                    <a:pt x="1032" y="1823"/>
                    <a:pt x="1159" y="1678"/>
                  </a:cubicBezTo>
                  <a:cubicBezTo>
                    <a:pt x="1340" y="1497"/>
                    <a:pt x="1358" y="1207"/>
                    <a:pt x="1358" y="935"/>
                  </a:cubicBezTo>
                  <a:lnTo>
                    <a:pt x="1358" y="519"/>
                  </a:lnTo>
                  <a:cubicBezTo>
                    <a:pt x="1358" y="338"/>
                    <a:pt x="1304" y="84"/>
                    <a:pt x="1105" y="12"/>
                  </a:cubicBezTo>
                  <a:cubicBezTo>
                    <a:pt x="1085" y="4"/>
                    <a:pt x="1065" y="1"/>
                    <a:pt x="10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85" name="Google Shape;2085;p33"/>
          <p:cNvSpPr/>
          <p:nvPr/>
        </p:nvSpPr>
        <p:spPr>
          <a:xfrm>
            <a:off x="468444" y="4465885"/>
            <a:ext cx="372117" cy="348736"/>
          </a:xfrm>
          <a:custGeom>
            <a:avLst/>
            <a:gdLst/>
            <a:ahLst/>
            <a:cxnLst/>
            <a:rect l="l" t="t" r="r" b="b"/>
            <a:pathLst>
              <a:path w="1703" h="1596" extrusionOk="0">
                <a:moveTo>
                  <a:pt x="1376" y="0"/>
                </a:moveTo>
                <a:cubicBezTo>
                  <a:pt x="1227" y="0"/>
                  <a:pt x="1087" y="133"/>
                  <a:pt x="997" y="253"/>
                </a:cubicBezTo>
                <a:cubicBezTo>
                  <a:pt x="725" y="652"/>
                  <a:pt x="562" y="1122"/>
                  <a:pt x="182" y="1412"/>
                </a:cubicBezTo>
                <a:cubicBezTo>
                  <a:pt x="109" y="1467"/>
                  <a:pt x="19" y="1503"/>
                  <a:pt x="1" y="1593"/>
                </a:cubicBezTo>
                <a:cubicBezTo>
                  <a:pt x="17" y="1594"/>
                  <a:pt x="34" y="1595"/>
                  <a:pt x="51" y="1595"/>
                </a:cubicBezTo>
                <a:cubicBezTo>
                  <a:pt x="298" y="1595"/>
                  <a:pt x="611" y="1478"/>
                  <a:pt x="797" y="1376"/>
                </a:cubicBezTo>
                <a:cubicBezTo>
                  <a:pt x="1069" y="1213"/>
                  <a:pt x="1268" y="1050"/>
                  <a:pt x="1449" y="833"/>
                </a:cubicBezTo>
                <a:cubicBezTo>
                  <a:pt x="1540" y="706"/>
                  <a:pt x="1648" y="507"/>
                  <a:pt x="1685" y="380"/>
                </a:cubicBezTo>
                <a:cubicBezTo>
                  <a:pt x="1703" y="217"/>
                  <a:pt x="1612" y="54"/>
                  <a:pt x="1467" y="18"/>
                </a:cubicBezTo>
                <a:cubicBezTo>
                  <a:pt x="1437" y="6"/>
                  <a:pt x="1406" y="0"/>
                  <a:pt x="137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86" name="Google Shape;2086;p33"/>
          <p:cNvGrpSpPr/>
          <p:nvPr/>
        </p:nvGrpSpPr>
        <p:grpSpPr>
          <a:xfrm rot="1542551" flipH="1">
            <a:off x="8243" y="2335470"/>
            <a:ext cx="1072647" cy="1461799"/>
            <a:chOff x="2203847" y="-2373322"/>
            <a:chExt cx="804491" cy="1096358"/>
          </a:xfrm>
        </p:grpSpPr>
        <p:sp>
          <p:nvSpPr>
            <p:cNvPr id="2087" name="Google Shape;2087;p33"/>
            <p:cNvSpPr/>
            <p:nvPr/>
          </p:nvSpPr>
          <p:spPr>
            <a:xfrm>
              <a:off x="2741050" y="-2373322"/>
              <a:ext cx="267288" cy="283676"/>
            </a:xfrm>
            <a:custGeom>
              <a:avLst/>
              <a:gdLst/>
              <a:ahLst/>
              <a:cxnLst/>
              <a:rect l="l" t="t" r="r" b="b"/>
              <a:pathLst>
                <a:path w="1631" h="1731" extrusionOk="0">
                  <a:moveTo>
                    <a:pt x="1414" y="0"/>
                  </a:moveTo>
                  <a:cubicBezTo>
                    <a:pt x="1389" y="0"/>
                    <a:pt x="1365" y="9"/>
                    <a:pt x="1340" y="26"/>
                  </a:cubicBezTo>
                  <a:cubicBezTo>
                    <a:pt x="1105" y="80"/>
                    <a:pt x="888" y="297"/>
                    <a:pt x="725" y="496"/>
                  </a:cubicBezTo>
                  <a:cubicBezTo>
                    <a:pt x="598" y="678"/>
                    <a:pt x="435" y="877"/>
                    <a:pt x="308" y="1076"/>
                  </a:cubicBezTo>
                  <a:cubicBezTo>
                    <a:pt x="217" y="1221"/>
                    <a:pt x="54" y="1420"/>
                    <a:pt x="0" y="1619"/>
                  </a:cubicBezTo>
                  <a:cubicBezTo>
                    <a:pt x="0" y="1701"/>
                    <a:pt x="28" y="1730"/>
                    <a:pt x="71" y="1730"/>
                  </a:cubicBezTo>
                  <a:cubicBezTo>
                    <a:pt x="160" y="1730"/>
                    <a:pt x="313" y="1602"/>
                    <a:pt x="399" y="1565"/>
                  </a:cubicBezTo>
                  <a:cubicBezTo>
                    <a:pt x="725" y="1329"/>
                    <a:pt x="1051" y="1076"/>
                    <a:pt x="1322" y="786"/>
                  </a:cubicBezTo>
                  <a:cubicBezTo>
                    <a:pt x="1485" y="605"/>
                    <a:pt x="1630" y="388"/>
                    <a:pt x="1576" y="152"/>
                  </a:cubicBezTo>
                  <a:cubicBezTo>
                    <a:pt x="1576" y="116"/>
                    <a:pt x="1539" y="62"/>
                    <a:pt x="1503" y="44"/>
                  </a:cubicBezTo>
                  <a:cubicBezTo>
                    <a:pt x="1473" y="14"/>
                    <a:pt x="1443" y="0"/>
                    <a:pt x="14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8" name="Google Shape;2088;p33"/>
            <p:cNvSpPr/>
            <p:nvPr/>
          </p:nvSpPr>
          <p:spPr>
            <a:xfrm>
              <a:off x="2613386" y="-2041300"/>
              <a:ext cx="353325" cy="132251"/>
            </a:xfrm>
            <a:custGeom>
              <a:avLst/>
              <a:gdLst/>
              <a:ahLst/>
              <a:cxnLst/>
              <a:rect l="l" t="t" r="r" b="b"/>
              <a:pathLst>
                <a:path w="2156" h="807" extrusionOk="0">
                  <a:moveTo>
                    <a:pt x="1890" y="1"/>
                  </a:moveTo>
                  <a:cubicBezTo>
                    <a:pt x="1858" y="1"/>
                    <a:pt x="1825" y="5"/>
                    <a:pt x="1793" y="10"/>
                  </a:cubicBezTo>
                  <a:cubicBezTo>
                    <a:pt x="1467" y="46"/>
                    <a:pt x="1123" y="137"/>
                    <a:pt x="815" y="300"/>
                  </a:cubicBezTo>
                  <a:cubicBezTo>
                    <a:pt x="544" y="444"/>
                    <a:pt x="200" y="589"/>
                    <a:pt x="0" y="807"/>
                  </a:cubicBezTo>
                  <a:cubicBezTo>
                    <a:pt x="562" y="807"/>
                    <a:pt x="1123" y="698"/>
                    <a:pt x="1667" y="517"/>
                  </a:cubicBezTo>
                  <a:cubicBezTo>
                    <a:pt x="1793" y="481"/>
                    <a:pt x="1884" y="462"/>
                    <a:pt x="1974" y="390"/>
                  </a:cubicBezTo>
                  <a:cubicBezTo>
                    <a:pt x="2065" y="318"/>
                    <a:pt x="2155" y="209"/>
                    <a:pt x="2083" y="100"/>
                  </a:cubicBezTo>
                  <a:cubicBezTo>
                    <a:pt x="2044" y="23"/>
                    <a:pt x="1969" y="1"/>
                    <a:pt x="18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9" name="Google Shape;2089;p33"/>
            <p:cNvSpPr/>
            <p:nvPr/>
          </p:nvSpPr>
          <p:spPr>
            <a:xfrm>
              <a:off x="2484084" y="-1799412"/>
              <a:ext cx="375777" cy="163552"/>
            </a:xfrm>
            <a:custGeom>
              <a:avLst/>
              <a:gdLst/>
              <a:ahLst/>
              <a:cxnLst/>
              <a:rect l="l" t="t" r="r" b="b"/>
              <a:pathLst>
                <a:path w="2293" h="998" extrusionOk="0">
                  <a:moveTo>
                    <a:pt x="1985" y="1"/>
                  </a:moveTo>
                  <a:cubicBezTo>
                    <a:pt x="1586" y="55"/>
                    <a:pt x="1188" y="200"/>
                    <a:pt x="880" y="399"/>
                  </a:cubicBezTo>
                  <a:cubicBezTo>
                    <a:pt x="699" y="508"/>
                    <a:pt x="518" y="616"/>
                    <a:pt x="355" y="743"/>
                  </a:cubicBezTo>
                  <a:cubicBezTo>
                    <a:pt x="303" y="795"/>
                    <a:pt x="0" y="998"/>
                    <a:pt x="200" y="998"/>
                  </a:cubicBezTo>
                  <a:cubicBezTo>
                    <a:pt x="209" y="998"/>
                    <a:pt x="218" y="997"/>
                    <a:pt x="228" y="997"/>
                  </a:cubicBezTo>
                  <a:cubicBezTo>
                    <a:pt x="518" y="960"/>
                    <a:pt x="826" y="906"/>
                    <a:pt x="1134" y="852"/>
                  </a:cubicBezTo>
                  <a:cubicBezTo>
                    <a:pt x="1460" y="797"/>
                    <a:pt x="1822" y="707"/>
                    <a:pt x="2093" y="508"/>
                  </a:cubicBezTo>
                  <a:cubicBezTo>
                    <a:pt x="2166" y="435"/>
                    <a:pt x="2238" y="381"/>
                    <a:pt x="2256" y="290"/>
                  </a:cubicBezTo>
                  <a:cubicBezTo>
                    <a:pt x="2293" y="200"/>
                    <a:pt x="2274" y="91"/>
                    <a:pt x="2220" y="55"/>
                  </a:cubicBezTo>
                  <a:cubicBezTo>
                    <a:pt x="2148" y="1"/>
                    <a:pt x="2075" y="1"/>
                    <a:pt x="19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0" name="Google Shape;2090;p33"/>
            <p:cNvSpPr/>
            <p:nvPr/>
          </p:nvSpPr>
          <p:spPr>
            <a:xfrm>
              <a:off x="2456060" y="-1539334"/>
              <a:ext cx="338576" cy="135365"/>
            </a:xfrm>
            <a:custGeom>
              <a:avLst/>
              <a:gdLst/>
              <a:ahLst/>
              <a:cxnLst/>
              <a:rect l="l" t="t" r="r" b="b"/>
              <a:pathLst>
                <a:path w="2066" h="826" extrusionOk="0">
                  <a:moveTo>
                    <a:pt x="1798" y="0"/>
                  </a:moveTo>
                  <a:cubicBezTo>
                    <a:pt x="1737" y="0"/>
                    <a:pt x="1672" y="15"/>
                    <a:pt x="1612" y="25"/>
                  </a:cubicBezTo>
                  <a:cubicBezTo>
                    <a:pt x="1051" y="134"/>
                    <a:pt x="453" y="406"/>
                    <a:pt x="1" y="768"/>
                  </a:cubicBezTo>
                  <a:cubicBezTo>
                    <a:pt x="55" y="822"/>
                    <a:pt x="146" y="822"/>
                    <a:pt x="218" y="822"/>
                  </a:cubicBezTo>
                  <a:cubicBezTo>
                    <a:pt x="275" y="824"/>
                    <a:pt x="333" y="826"/>
                    <a:pt x="390" y="826"/>
                  </a:cubicBezTo>
                  <a:cubicBezTo>
                    <a:pt x="785" y="826"/>
                    <a:pt x="1176" y="772"/>
                    <a:pt x="1540" y="677"/>
                  </a:cubicBezTo>
                  <a:cubicBezTo>
                    <a:pt x="1703" y="641"/>
                    <a:pt x="1866" y="569"/>
                    <a:pt x="1956" y="460"/>
                  </a:cubicBezTo>
                  <a:cubicBezTo>
                    <a:pt x="2047" y="333"/>
                    <a:pt x="2065" y="134"/>
                    <a:pt x="1938" y="43"/>
                  </a:cubicBezTo>
                  <a:cubicBezTo>
                    <a:pt x="1897" y="11"/>
                    <a:pt x="1849" y="0"/>
                    <a:pt x="17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1" name="Google Shape;2091;p33"/>
            <p:cNvSpPr/>
            <p:nvPr/>
          </p:nvSpPr>
          <p:spPr>
            <a:xfrm>
              <a:off x="2524399" y="-2271225"/>
              <a:ext cx="121763" cy="385937"/>
            </a:xfrm>
            <a:custGeom>
              <a:avLst/>
              <a:gdLst/>
              <a:ahLst/>
              <a:cxnLst/>
              <a:rect l="l" t="t" r="r" b="b"/>
              <a:pathLst>
                <a:path w="743" h="2355" extrusionOk="0">
                  <a:moveTo>
                    <a:pt x="380" y="0"/>
                  </a:moveTo>
                  <a:cubicBezTo>
                    <a:pt x="272" y="0"/>
                    <a:pt x="163" y="91"/>
                    <a:pt x="109" y="181"/>
                  </a:cubicBezTo>
                  <a:cubicBezTo>
                    <a:pt x="0" y="417"/>
                    <a:pt x="0" y="688"/>
                    <a:pt x="36" y="942"/>
                  </a:cubicBezTo>
                  <a:cubicBezTo>
                    <a:pt x="109" y="1177"/>
                    <a:pt x="199" y="1413"/>
                    <a:pt x="272" y="1666"/>
                  </a:cubicBezTo>
                  <a:cubicBezTo>
                    <a:pt x="344" y="1884"/>
                    <a:pt x="362" y="2155"/>
                    <a:pt x="471" y="2354"/>
                  </a:cubicBezTo>
                  <a:cubicBezTo>
                    <a:pt x="634" y="2318"/>
                    <a:pt x="634" y="1902"/>
                    <a:pt x="652" y="1793"/>
                  </a:cubicBezTo>
                  <a:cubicBezTo>
                    <a:pt x="688" y="1540"/>
                    <a:pt x="743" y="1268"/>
                    <a:pt x="743" y="978"/>
                  </a:cubicBezTo>
                  <a:cubicBezTo>
                    <a:pt x="743" y="725"/>
                    <a:pt x="725" y="489"/>
                    <a:pt x="634" y="254"/>
                  </a:cubicBezTo>
                  <a:cubicBezTo>
                    <a:pt x="580" y="145"/>
                    <a:pt x="489" y="36"/>
                    <a:pt x="3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2" name="Google Shape;2092;p33"/>
            <p:cNvSpPr/>
            <p:nvPr/>
          </p:nvSpPr>
          <p:spPr>
            <a:xfrm>
              <a:off x="2361173" y="-2003444"/>
              <a:ext cx="151261" cy="358733"/>
            </a:xfrm>
            <a:custGeom>
              <a:avLst/>
              <a:gdLst/>
              <a:ahLst/>
              <a:cxnLst/>
              <a:rect l="l" t="t" r="r" b="b"/>
              <a:pathLst>
                <a:path w="923" h="2189" extrusionOk="0">
                  <a:moveTo>
                    <a:pt x="224" y="1"/>
                  </a:moveTo>
                  <a:cubicBezTo>
                    <a:pt x="199" y="1"/>
                    <a:pt x="172" y="5"/>
                    <a:pt x="145" y="14"/>
                  </a:cubicBezTo>
                  <a:cubicBezTo>
                    <a:pt x="127" y="50"/>
                    <a:pt x="109" y="69"/>
                    <a:pt x="91" y="123"/>
                  </a:cubicBezTo>
                  <a:cubicBezTo>
                    <a:pt x="0" y="286"/>
                    <a:pt x="0" y="521"/>
                    <a:pt x="36" y="720"/>
                  </a:cubicBezTo>
                  <a:cubicBezTo>
                    <a:pt x="91" y="938"/>
                    <a:pt x="181" y="1137"/>
                    <a:pt x="272" y="1318"/>
                  </a:cubicBezTo>
                  <a:cubicBezTo>
                    <a:pt x="399" y="1590"/>
                    <a:pt x="562" y="1879"/>
                    <a:pt x="725" y="2133"/>
                  </a:cubicBezTo>
                  <a:cubicBezTo>
                    <a:pt x="743" y="2151"/>
                    <a:pt x="761" y="2187"/>
                    <a:pt x="815" y="2187"/>
                  </a:cubicBezTo>
                  <a:cubicBezTo>
                    <a:pt x="818" y="2188"/>
                    <a:pt x="820" y="2189"/>
                    <a:pt x="822" y="2189"/>
                  </a:cubicBezTo>
                  <a:cubicBezTo>
                    <a:pt x="923" y="2189"/>
                    <a:pt x="906" y="1461"/>
                    <a:pt x="906" y="1372"/>
                  </a:cubicBezTo>
                  <a:cubicBezTo>
                    <a:pt x="888" y="1119"/>
                    <a:pt x="815" y="811"/>
                    <a:pt x="706" y="521"/>
                  </a:cubicBezTo>
                  <a:cubicBezTo>
                    <a:pt x="616" y="322"/>
                    <a:pt x="489" y="87"/>
                    <a:pt x="290" y="14"/>
                  </a:cubicBezTo>
                  <a:cubicBezTo>
                    <a:pt x="272" y="5"/>
                    <a:pt x="249" y="1"/>
                    <a:pt x="2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3" name="Google Shape;2093;p33"/>
            <p:cNvSpPr/>
            <p:nvPr/>
          </p:nvSpPr>
          <p:spPr>
            <a:xfrm>
              <a:off x="2203847" y="-1611277"/>
              <a:ext cx="270238" cy="200753"/>
            </a:xfrm>
            <a:custGeom>
              <a:avLst/>
              <a:gdLst/>
              <a:ahLst/>
              <a:cxnLst/>
              <a:rect l="l" t="t" r="r" b="b"/>
              <a:pathLst>
                <a:path w="1649" h="1225" extrusionOk="0">
                  <a:moveTo>
                    <a:pt x="291" y="1"/>
                  </a:moveTo>
                  <a:cubicBezTo>
                    <a:pt x="236" y="1"/>
                    <a:pt x="180" y="13"/>
                    <a:pt x="145" y="48"/>
                  </a:cubicBezTo>
                  <a:cubicBezTo>
                    <a:pt x="0" y="138"/>
                    <a:pt x="0" y="356"/>
                    <a:pt x="73" y="482"/>
                  </a:cubicBezTo>
                  <a:cubicBezTo>
                    <a:pt x="145" y="627"/>
                    <a:pt x="272" y="718"/>
                    <a:pt x="417" y="808"/>
                  </a:cubicBezTo>
                  <a:cubicBezTo>
                    <a:pt x="725" y="1008"/>
                    <a:pt x="1087" y="1225"/>
                    <a:pt x="1467" y="1225"/>
                  </a:cubicBezTo>
                  <a:cubicBezTo>
                    <a:pt x="1648" y="1225"/>
                    <a:pt x="1522" y="1116"/>
                    <a:pt x="1467" y="1044"/>
                  </a:cubicBezTo>
                  <a:cubicBezTo>
                    <a:pt x="1377" y="935"/>
                    <a:pt x="1322" y="827"/>
                    <a:pt x="1250" y="718"/>
                  </a:cubicBezTo>
                  <a:cubicBezTo>
                    <a:pt x="1069" y="464"/>
                    <a:pt x="870" y="283"/>
                    <a:pt x="634" y="120"/>
                  </a:cubicBezTo>
                  <a:cubicBezTo>
                    <a:pt x="580" y="84"/>
                    <a:pt x="489" y="30"/>
                    <a:pt x="381" y="12"/>
                  </a:cubicBezTo>
                  <a:cubicBezTo>
                    <a:pt x="354" y="5"/>
                    <a:pt x="323" y="1"/>
                    <a:pt x="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4" name="Google Shape;2094;p33"/>
            <p:cNvSpPr/>
            <p:nvPr/>
          </p:nvSpPr>
          <p:spPr>
            <a:xfrm>
              <a:off x="2450160" y="-2102100"/>
              <a:ext cx="311700" cy="825136"/>
            </a:xfrm>
            <a:custGeom>
              <a:avLst/>
              <a:gdLst/>
              <a:ahLst/>
              <a:cxnLst/>
              <a:rect l="l" t="t" r="r" b="b"/>
              <a:pathLst>
                <a:path w="1902" h="5035" fill="none" extrusionOk="0">
                  <a:moveTo>
                    <a:pt x="37" y="5035"/>
                  </a:moveTo>
                  <a:cubicBezTo>
                    <a:pt x="0" y="3206"/>
                    <a:pt x="670" y="1377"/>
                    <a:pt x="1902" y="0"/>
                  </a:cubicBezTo>
                </a:path>
              </a:pathLst>
            </a:custGeom>
            <a:noFill/>
            <a:ln w="27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95" name="Google Shape;2095;p33"/>
          <p:cNvGrpSpPr/>
          <p:nvPr/>
        </p:nvGrpSpPr>
        <p:grpSpPr>
          <a:xfrm>
            <a:off x="187997" y="5457215"/>
            <a:ext cx="729808" cy="941461"/>
            <a:chOff x="8495548" y="1440711"/>
            <a:chExt cx="547356" cy="706096"/>
          </a:xfrm>
        </p:grpSpPr>
        <p:sp>
          <p:nvSpPr>
            <p:cNvPr id="2096" name="Google Shape;2096;p33"/>
            <p:cNvSpPr/>
            <p:nvPr/>
          </p:nvSpPr>
          <p:spPr>
            <a:xfrm rot="2851161">
              <a:off x="8622832" y="1874937"/>
              <a:ext cx="216813" cy="102097"/>
            </a:xfrm>
            <a:custGeom>
              <a:avLst/>
              <a:gdLst/>
              <a:ahLst/>
              <a:cxnLst/>
              <a:rect l="l" t="t" r="r" b="b"/>
              <a:pathLst>
                <a:path w="1323" h="623" extrusionOk="0">
                  <a:moveTo>
                    <a:pt x="1009" y="1"/>
                  </a:moveTo>
                  <a:cubicBezTo>
                    <a:pt x="848" y="1"/>
                    <a:pt x="653" y="19"/>
                    <a:pt x="598" y="30"/>
                  </a:cubicBezTo>
                  <a:cubicBezTo>
                    <a:pt x="399" y="66"/>
                    <a:pt x="199" y="156"/>
                    <a:pt x="73" y="301"/>
                  </a:cubicBezTo>
                  <a:cubicBezTo>
                    <a:pt x="36" y="356"/>
                    <a:pt x="0" y="428"/>
                    <a:pt x="0" y="482"/>
                  </a:cubicBezTo>
                  <a:cubicBezTo>
                    <a:pt x="36" y="555"/>
                    <a:pt x="91" y="573"/>
                    <a:pt x="163" y="609"/>
                  </a:cubicBezTo>
                  <a:cubicBezTo>
                    <a:pt x="217" y="618"/>
                    <a:pt x="267" y="623"/>
                    <a:pt x="319" y="623"/>
                  </a:cubicBezTo>
                  <a:cubicBezTo>
                    <a:pt x="371" y="623"/>
                    <a:pt x="426" y="618"/>
                    <a:pt x="489" y="609"/>
                  </a:cubicBezTo>
                  <a:cubicBezTo>
                    <a:pt x="634" y="573"/>
                    <a:pt x="797" y="482"/>
                    <a:pt x="942" y="392"/>
                  </a:cubicBezTo>
                  <a:cubicBezTo>
                    <a:pt x="996" y="356"/>
                    <a:pt x="1322" y="156"/>
                    <a:pt x="1232" y="30"/>
                  </a:cubicBezTo>
                  <a:cubicBezTo>
                    <a:pt x="1203" y="8"/>
                    <a:pt x="1113" y="1"/>
                    <a:pt x="10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7" name="Google Shape;2097;p33"/>
            <p:cNvSpPr/>
            <p:nvPr/>
          </p:nvSpPr>
          <p:spPr>
            <a:xfrm rot="2851161">
              <a:off x="8873416" y="1833227"/>
              <a:ext cx="89151" cy="177482"/>
            </a:xfrm>
            <a:custGeom>
              <a:avLst/>
              <a:gdLst/>
              <a:ahLst/>
              <a:cxnLst/>
              <a:rect l="l" t="t" r="r" b="b"/>
              <a:pathLst>
                <a:path w="544" h="1083" extrusionOk="0">
                  <a:moveTo>
                    <a:pt x="343" y="0"/>
                  </a:moveTo>
                  <a:cubicBezTo>
                    <a:pt x="258" y="0"/>
                    <a:pt x="160" y="56"/>
                    <a:pt x="109" y="121"/>
                  </a:cubicBezTo>
                  <a:cubicBezTo>
                    <a:pt x="54" y="211"/>
                    <a:pt x="18" y="356"/>
                    <a:pt x="18" y="465"/>
                  </a:cubicBezTo>
                  <a:cubicBezTo>
                    <a:pt x="18" y="573"/>
                    <a:pt x="0" y="1062"/>
                    <a:pt x="145" y="1080"/>
                  </a:cubicBezTo>
                  <a:cubicBezTo>
                    <a:pt x="151" y="1082"/>
                    <a:pt x="158" y="1083"/>
                    <a:pt x="165" y="1083"/>
                  </a:cubicBezTo>
                  <a:cubicBezTo>
                    <a:pt x="304" y="1083"/>
                    <a:pt x="455" y="732"/>
                    <a:pt x="507" y="646"/>
                  </a:cubicBezTo>
                  <a:cubicBezTo>
                    <a:pt x="525" y="555"/>
                    <a:pt x="543" y="465"/>
                    <a:pt x="543" y="356"/>
                  </a:cubicBezTo>
                  <a:cubicBezTo>
                    <a:pt x="543" y="247"/>
                    <a:pt x="525" y="102"/>
                    <a:pt x="435" y="30"/>
                  </a:cubicBezTo>
                  <a:cubicBezTo>
                    <a:pt x="409" y="9"/>
                    <a:pt x="377" y="0"/>
                    <a:pt x="3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8" name="Google Shape;2098;p33"/>
            <p:cNvSpPr/>
            <p:nvPr/>
          </p:nvSpPr>
          <p:spPr>
            <a:xfrm rot="2851161">
              <a:off x="8671546" y="1799587"/>
              <a:ext cx="219763" cy="317764"/>
            </a:xfrm>
            <a:custGeom>
              <a:avLst/>
              <a:gdLst/>
              <a:ahLst/>
              <a:cxnLst/>
              <a:rect l="l" t="t" r="r" b="b"/>
              <a:pathLst>
                <a:path w="1341" h="1939" fill="none" extrusionOk="0">
                  <a:moveTo>
                    <a:pt x="1340" y="1939"/>
                  </a:moveTo>
                  <a:cubicBezTo>
                    <a:pt x="1232" y="1124"/>
                    <a:pt x="706" y="381"/>
                    <a:pt x="0" y="1"/>
                  </a:cubicBezTo>
                </a:path>
              </a:pathLst>
            </a:custGeom>
            <a:noFill/>
            <a:ln w="2725" cap="flat" cmpd="sng">
              <a:solidFill>
                <a:schemeClr val="lt1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9" name="Google Shape;2099;p33"/>
            <p:cNvSpPr/>
            <p:nvPr/>
          </p:nvSpPr>
          <p:spPr>
            <a:xfrm rot="2851161">
              <a:off x="8569613" y="1658042"/>
              <a:ext cx="270238" cy="77351"/>
            </a:xfrm>
            <a:custGeom>
              <a:avLst/>
              <a:gdLst/>
              <a:ahLst/>
              <a:cxnLst/>
              <a:rect l="l" t="t" r="r" b="b"/>
              <a:pathLst>
                <a:path w="1649" h="472" fill="none" extrusionOk="0">
                  <a:moveTo>
                    <a:pt x="0" y="327"/>
                  </a:moveTo>
                  <a:cubicBezTo>
                    <a:pt x="181" y="454"/>
                    <a:pt x="381" y="472"/>
                    <a:pt x="598" y="472"/>
                  </a:cubicBezTo>
                  <a:cubicBezTo>
                    <a:pt x="996" y="472"/>
                    <a:pt x="1431" y="327"/>
                    <a:pt x="1648" y="1"/>
                  </a:cubicBezTo>
                </a:path>
              </a:pathLst>
            </a:custGeom>
            <a:noFill/>
            <a:ln w="2725" cap="flat" cmpd="sng">
              <a:solidFill>
                <a:schemeClr val="lt1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0" name="Google Shape;2100;p33"/>
            <p:cNvSpPr/>
            <p:nvPr/>
          </p:nvSpPr>
          <p:spPr>
            <a:xfrm rot="2851161">
              <a:off x="8670708" y="1661084"/>
              <a:ext cx="199114" cy="47689"/>
            </a:xfrm>
            <a:custGeom>
              <a:avLst/>
              <a:gdLst/>
              <a:ahLst/>
              <a:cxnLst/>
              <a:rect l="l" t="t" r="r" b="b"/>
              <a:pathLst>
                <a:path w="1215" h="291" fill="none" extrusionOk="0">
                  <a:moveTo>
                    <a:pt x="1" y="0"/>
                  </a:moveTo>
                  <a:cubicBezTo>
                    <a:pt x="363" y="200"/>
                    <a:pt x="798" y="290"/>
                    <a:pt x="1214" y="254"/>
                  </a:cubicBezTo>
                </a:path>
              </a:pathLst>
            </a:custGeom>
            <a:noFill/>
            <a:ln w="2725" cap="flat" cmpd="sng">
              <a:solidFill>
                <a:schemeClr val="lt1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1" name="Google Shape;2101;p33"/>
            <p:cNvSpPr/>
            <p:nvPr/>
          </p:nvSpPr>
          <p:spPr>
            <a:xfrm rot="2851161">
              <a:off x="8881873" y="1602579"/>
              <a:ext cx="41789" cy="207800"/>
            </a:xfrm>
            <a:custGeom>
              <a:avLst/>
              <a:gdLst/>
              <a:ahLst/>
              <a:cxnLst/>
              <a:rect l="l" t="t" r="r" b="b"/>
              <a:pathLst>
                <a:path w="255" h="1268" fill="none" extrusionOk="0">
                  <a:moveTo>
                    <a:pt x="55" y="1268"/>
                  </a:moveTo>
                  <a:cubicBezTo>
                    <a:pt x="91" y="1214"/>
                    <a:pt x="127" y="1177"/>
                    <a:pt x="146" y="1105"/>
                  </a:cubicBezTo>
                  <a:cubicBezTo>
                    <a:pt x="254" y="743"/>
                    <a:pt x="218" y="308"/>
                    <a:pt x="1" y="0"/>
                  </a:cubicBezTo>
                </a:path>
              </a:pathLst>
            </a:custGeom>
            <a:noFill/>
            <a:ln w="2725" cap="flat" cmpd="sng">
              <a:solidFill>
                <a:schemeClr val="lt1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2" name="Google Shape;2102;p33"/>
            <p:cNvSpPr/>
            <p:nvPr/>
          </p:nvSpPr>
          <p:spPr>
            <a:xfrm rot="2851161">
              <a:off x="8764335" y="1603002"/>
              <a:ext cx="130776" cy="139626"/>
            </a:xfrm>
            <a:custGeom>
              <a:avLst/>
              <a:gdLst/>
              <a:ahLst/>
              <a:cxnLst/>
              <a:rect l="l" t="t" r="r" b="b"/>
              <a:pathLst>
                <a:path w="798" h="852" fill="none" extrusionOk="0">
                  <a:moveTo>
                    <a:pt x="797" y="852"/>
                  </a:moveTo>
                  <a:cubicBezTo>
                    <a:pt x="634" y="490"/>
                    <a:pt x="362" y="182"/>
                    <a:pt x="0" y="1"/>
                  </a:cubicBezTo>
                </a:path>
              </a:pathLst>
            </a:custGeom>
            <a:noFill/>
            <a:ln w="2725" cap="flat" cmpd="sng">
              <a:solidFill>
                <a:schemeClr val="lt1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3" name="Google Shape;2103;p33"/>
            <p:cNvSpPr/>
            <p:nvPr/>
          </p:nvSpPr>
          <p:spPr>
            <a:xfrm rot="2851161">
              <a:off x="8757392" y="1471752"/>
              <a:ext cx="129629" cy="103244"/>
            </a:xfrm>
            <a:custGeom>
              <a:avLst/>
              <a:gdLst/>
              <a:ahLst/>
              <a:cxnLst/>
              <a:rect l="l" t="t" r="r" b="b"/>
              <a:pathLst>
                <a:path w="791" h="630" extrusionOk="0">
                  <a:moveTo>
                    <a:pt x="465" y="1"/>
                  </a:moveTo>
                  <a:cubicBezTo>
                    <a:pt x="374" y="1"/>
                    <a:pt x="284" y="19"/>
                    <a:pt x="229" y="73"/>
                  </a:cubicBezTo>
                  <a:cubicBezTo>
                    <a:pt x="0" y="270"/>
                    <a:pt x="186" y="629"/>
                    <a:pt x="464" y="629"/>
                  </a:cubicBezTo>
                  <a:cubicBezTo>
                    <a:pt x="494" y="629"/>
                    <a:pt x="524" y="625"/>
                    <a:pt x="555" y="617"/>
                  </a:cubicBezTo>
                  <a:cubicBezTo>
                    <a:pt x="682" y="562"/>
                    <a:pt x="791" y="417"/>
                    <a:pt x="773" y="273"/>
                  </a:cubicBezTo>
                  <a:cubicBezTo>
                    <a:pt x="755" y="110"/>
                    <a:pt x="610" y="1"/>
                    <a:pt x="4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4" name="Google Shape;2104;p33"/>
            <p:cNvSpPr/>
            <p:nvPr/>
          </p:nvSpPr>
          <p:spPr>
            <a:xfrm rot="2851161">
              <a:off x="8904120" y="1517172"/>
              <a:ext cx="121599" cy="100131"/>
            </a:xfrm>
            <a:custGeom>
              <a:avLst/>
              <a:gdLst/>
              <a:ahLst/>
              <a:cxnLst/>
              <a:rect l="l" t="t" r="r" b="b"/>
              <a:pathLst>
                <a:path w="742" h="611" extrusionOk="0">
                  <a:moveTo>
                    <a:pt x="415" y="0"/>
                  </a:moveTo>
                  <a:cubicBezTo>
                    <a:pt x="343" y="0"/>
                    <a:pt x="252" y="18"/>
                    <a:pt x="180" y="73"/>
                  </a:cubicBezTo>
                  <a:cubicBezTo>
                    <a:pt x="1" y="268"/>
                    <a:pt x="174" y="611"/>
                    <a:pt x="422" y="611"/>
                  </a:cubicBezTo>
                  <a:cubicBezTo>
                    <a:pt x="449" y="611"/>
                    <a:pt x="477" y="607"/>
                    <a:pt x="506" y="598"/>
                  </a:cubicBezTo>
                  <a:cubicBezTo>
                    <a:pt x="651" y="543"/>
                    <a:pt x="741" y="417"/>
                    <a:pt x="705" y="272"/>
                  </a:cubicBezTo>
                  <a:cubicBezTo>
                    <a:pt x="687" y="145"/>
                    <a:pt x="560" y="18"/>
                    <a:pt x="4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5" name="Google Shape;2105;p33"/>
            <p:cNvSpPr/>
            <p:nvPr/>
          </p:nvSpPr>
          <p:spPr>
            <a:xfrm rot="2851161">
              <a:off x="8650060" y="1498039"/>
              <a:ext cx="121271" cy="97345"/>
            </a:xfrm>
            <a:custGeom>
              <a:avLst/>
              <a:gdLst/>
              <a:ahLst/>
              <a:cxnLst/>
              <a:rect l="l" t="t" r="r" b="b"/>
              <a:pathLst>
                <a:path w="740" h="594" extrusionOk="0">
                  <a:moveTo>
                    <a:pt x="414" y="1"/>
                  </a:moveTo>
                  <a:cubicBezTo>
                    <a:pt x="359" y="1"/>
                    <a:pt x="269" y="19"/>
                    <a:pt x="196" y="73"/>
                  </a:cubicBezTo>
                  <a:cubicBezTo>
                    <a:pt x="1" y="252"/>
                    <a:pt x="172" y="593"/>
                    <a:pt x="433" y="593"/>
                  </a:cubicBezTo>
                  <a:cubicBezTo>
                    <a:pt x="462" y="593"/>
                    <a:pt x="492" y="589"/>
                    <a:pt x="522" y="580"/>
                  </a:cubicBezTo>
                  <a:cubicBezTo>
                    <a:pt x="649" y="544"/>
                    <a:pt x="740" y="399"/>
                    <a:pt x="721" y="272"/>
                  </a:cubicBezTo>
                  <a:cubicBezTo>
                    <a:pt x="685" y="127"/>
                    <a:pt x="558" y="19"/>
                    <a:pt x="4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6" name="Google Shape;2106;p33"/>
            <p:cNvSpPr/>
            <p:nvPr/>
          </p:nvSpPr>
          <p:spPr>
            <a:xfrm rot="2851161">
              <a:off x="8513263" y="1492826"/>
              <a:ext cx="138806" cy="109144"/>
            </a:xfrm>
            <a:custGeom>
              <a:avLst/>
              <a:gdLst/>
              <a:ahLst/>
              <a:cxnLst/>
              <a:rect l="l" t="t" r="r" b="b"/>
              <a:pathLst>
                <a:path w="847" h="666" extrusionOk="0">
                  <a:moveTo>
                    <a:pt x="484" y="1"/>
                  </a:moveTo>
                  <a:cubicBezTo>
                    <a:pt x="394" y="1"/>
                    <a:pt x="303" y="19"/>
                    <a:pt x="231" y="73"/>
                  </a:cubicBezTo>
                  <a:cubicBezTo>
                    <a:pt x="1" y="287"/>
                    <a:pt x="203" y="665"/>
                    <a:pt x="500" y="665"/>
                  </a:cubicBezTo>
                  <a:cubicBezTo>
                    <a:pt x="530" y="665"/>
                    <a:pt x="561" y="661"/>
                    <a:pt x="593" y="653"/>
                  </a:cubicBezTo>
                  <a:cubicBezTo>
                    <a:pt x="756" y="617"/>
                    <a:pt x="847" y="454"/>
                    <a:pt x="829" y="291"/>
                  </a:cubicBezTo>
                  <a:cubicBezTo>
                    <a:pt x="792" y="128"/>
                    <a:pt x="647" y="19"/>
                    <a:pt x="4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82554182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8" name="Google Shape;2108;p34"/>
          <p:cNvGrpSpPr/>
          <p:nvPr/>
        </p:nvGrpSpPr>
        <p:grpSpPr>
          <a:xfrm>
            <a:off x="-2" y="271296"/>
            <a:ext cx="12191924" cy="6259721"/>
            <a:chOff x="-2" y="203471"/>
            <a:chExt cx="9143943" cy="4694791"/>
          </a:xfrm>
        </p:grpSpPr>
        <p:sp>
          <p:nvSpPr>
            <p:cNvPr id="2109" name="Google Shape;2109;p34"/>
            <p:cNvSpPr/>
            <p:nvPr/>
          </p:nvSpPr>
          <p:spPr>
            <a:xfrm flipH="1">
              <a:off x="8899228" y="4782361"/>
              <a:ext cx="32100" cy="30438"/>
            </a:xfrm>
            <a:custGeom>
              <a:avLst/>
              <a:gdLst/>
              <a:ahLst/>
              <a:cxnLst/>
              <a:rect l="l" t="t" r="r" b="b"/>
              <a:pathLst>
                <a:path w="1004" h="952" extrusionOk="0">
                  <a:moveTo>
                    <a:pt x="478" y="1"/>
                  </a:moveTo>
                  <a:cubicBezTo>
                    <a:pt x="450" y="1"/>
                    <a:pt x="423" y="2"/>
                    <a:pt x="396" y="5"/>
                  </a:cubicBezTo>
                  <a:cubicBezTo>
                    <a:pt x="153" y="36"/>
                    <a:pt x="1" y="309"/>
                    <a:pt x="31" y="583"/>
                  </a:cubicBezTo>
                  <a:cubicBezTo>
                    <a:pt x="59" y="805"/>
                    <a:pt x="290" y="951"/>
                    <a:pt x="539" y="951"/>
                  </a:cubicBezTo>
                  <a:cubicBezTo>
                    <a:pt x="562" y="951"/>
                    <a:pt x="585" y="950"/>
                    <a:pt x="609" y="948"/>
                  </a:cubicBezTo>
                  <a:cubicBezTo>
                    <a:pt x="852" y="917"/>
                    <a:pt x="1004" y="644"/>
                    <a:pt x="973" y="370"/>
                  </a:cubicBezTo>
                  <a:cubicBezTo>
                    <a:pt x="946" y="124"/>
                    <a:pt x="722" y="1"/>
                    <a:pt x="4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0" name="Google Shape;2110;p34"/>
            <p:cNvSpPr/>
            <p:nvPr/>
          </p:nvSpPr>
          <p:spPr>
            <a:xfrm flipH="1">
              <a:off x="8423989" y="4817435"/>
              <a:ext cx="48630" cy="46808"/>
            </a:xfrm>
            <a:custGeom>
              <a:avLst/>
              <a:gdLst/>
              <a:ahLst/>
              <a:cxnLst/>
              <a:rect l="l" t="t" r="r" b="b"/>
              <a:pathLst>
                <a:path w="1521" h="1464" extrusionOk="0">
                  <a:moveTo>
                    <a:pt x="793" y="0"/>
                  </a:moveTo>
                  <a:cubicBezTo>
                    <a:pt x="396" y="0"/>
                    <a:pt x="89" y="293"/>
                    <a:pt x="31" y="641"/>
                  </a:cubicBezTo>
                  <a:cubicBezTo>
                    <a:pt x="0" y="1066"/>
                    <a:pt x="274" y="1401"/>
                    <a:pt x="669" y="1462"/>
                  </a:cubicBezTo>
                  <a:cubicBezTo>
                    <a:pt x="689" y="1463"/>
                    <a:pt x="708" y="1464"/>
                    <a:pt x="728" y="1464"/>
                  </a:cubicBezTo>
                  <a:cubicBezTo>
                    <a:pt x="1125" y="1464"/>
                    <a:pt x="1432" y="1170"/>
                    <a:pt x="1490" y="793"/>
                  </a:cubicBezTo>
                  <a:cubicBezTo>
                    <a:pt x="1520" y="398"/>
                    <a:pt x="1216" y="33"/>
                    <a:pt x="851" y="3"/>
                  </a:cubicBezTo>
                  <a:cubicBezTo>
                    <a:pt x="832" y="1"/>
                    <a:pt x="812" y="0"/>
                    <a:pt x="7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1" name="Google Shape;2111;p34"/>
            <p:cNvSpPr/>
            <p:nvPr/>
          </p:nvSpPr>
          <p:spPr>
            <a:xfrm flipH="1">
              <a:off x="9061520" y="4815229"/>
              <a:ext cx="35010" cy="30853"/>
            </a:xfrm>
            <a:custGeom>
              <a:avLst/>
              <a:gdLst/>
              <a:ahLst/>
              <a:cxnLst/>
              <a:rect l="l" t="t" r="r" b="b"/>
              <a:pathLst>
                <a:path w="1095" h="965" extrusionOk="0">
                  <a:moveTo>
                    <a:pt x="543" y="0"/>
                  </a:moveTo>
                  <a:cubicBezTo>
                    <a:pt x="514" y="0"/>
                    <a:pt x="485" y="4"/>
                    <a:pt x="456" y="11"/>
                  </a:cubicBezTo>
                  <a:cubicBezTo>
                    <a:pt x="183" y="41"/>
                    <a:pt x="0" y="315"/>
                    <a:pt x="61" y="558"/>
                  </a:cubicBezTo>
                  <a:cubicBezTo>
                    <a:pt x="88" y="796"/>
                    <a:pt x="298" y="965"/>
                    <a:pt x="532" y="965"/>
                  </a:cubicBezTo>
                  <a:cubicBezTo>
                    <a:pt x="567" y="965"/>
                    <a:pt x="603" y="961"/>
                    <a:pt x="639" y="953"/>
                  </a:cubicBezTo>
                  <a:cubicBezTo>
                    <a:pt x="912" y="923"/>
                    <a:pt x="1095" y="649"/>
                    <a:pt x="1003" y="375"/>
                  </a:cubicBezTo>
                  <a:cubicBezTo>
                    <a:pt x="977" y="188"/>
                    <a:pt x="761" y="0"/>
                    <a:pt x="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2" name="Google Shape;2112;p34"/>
            <p:cNvSpPr/>
            <p:nvPr/>
          </p:nvSpPr>
          <p:spPr>
            <a:xfrm flipH="1">
              <a:off x="8586281" y="4851454"/>
              <a:ext cx="49621" cy="46808"/>
            </a:xfrm>
            <a:custGeom>
              <a:avLst/>
              <a:gdLst/>
              <a:ahLst/>
              <a:cxnLst/>
              <a:rect l="l" t="t" r="r" b="b"/>
              <a:pathLst>
                <a:path w="1552" h="1464" extrusionOk="0">
                  <a:moveTo>
                    <a:pt x="792" y="0"/>
                  </a:moveTo>
                  <a:cubicBezTo>
                    <a:pt x="421" y="0"/>
                    <a:pt x="91" y="266"/>
                    <a:pt x="62" y="641"/>
                  </a:cubicBezTo>
                  <a:cubicBezTo>
                    <a:pt x="1" y="1036"/>
                    <a:pt x="274" y="1401"/>
                    <a:pt x="700" y="1461"/>
                  </a:cubicBezTo>
                  <a:cubicBezTo>
                    <a:pt x="719" y="1463"/>
                    <a:pt x="737" y="1464"/>
                    <a:pt x="756" y="1464"/>
                  </a:cubicBezTo>
                  <a:cubicBezTo>
                    <a:pt x="1104" y="1464"/>
                    <a:pt x="1461" y="1197"/>
                    <a:pt x="1490" y="793"/>
                  </a:cubicBezTo>
                  <a:cubicBezTo>
                    <a:pt x="1551" y="428"/>
                    <a:pt x="1217" y="33"/>
                    <a:pt x="852" y="2"/>
                  </a:cubicBezTo>
                  <a:cubicBezTo>
                    <a:pt x="832" y="1"/>
                    <a:pt x="812" y="0"/>
                    <a:pt x="7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3" name="Google Shape;2113;p34"/>
            <p:cNvSpPr/>
            <p:nvPr/>
          </p:nvSpPr>
          <p:spPr>
            <a:xfrm flipH="1">
              <a:off x="1119541" y="4323359"/>
              <a:ext cx="51540" cy="45049"/>
            </a:xfrm>
            <a:custGeom>
              <a:avLst/>
              <a:gdLst/>
              <a:ahLst/>
              <a:cxnLst/>
              <a:rect l="l" t="t" r="r" b="b"/>
              <a:pathLst>
                <a:path w="1612" h="1409" extrusionOk="0">
                  <a:moveTo>
                    <a:pt x="825" y="1"/>
                  </a:moveTo>
                  <a:cubicBezTo>
                    <a:pt x="675" y="1"/>
                    <a:pt x="522" y="47"/>
                    <a:pt x="396" y="136"/>
                  </a:cubicBezTo>
                  <a:cubicBezTo>
                    <a:pt x="92" y="349"/>
                    <a:pt x="1" y="835"/>
                    <a:pt x="244" y="1109"/>
                  </a:cubicBezTo>
                  <a:cubicBezTo>
                    <a:pt x="370" y="1306"/>
                    <a:pt x="581" y="1408"/>
                    <a:pt x="795" y="1408"/>
                  </a:cubicBezTo>
                  <a:cubicBezTo>
                    <a:pt x="943" y="1408"/>
                    <a:pt x="1092" y="1360"/>
                    <a:pt x="1216" y="1260"/>
                  </a:cubicBezTo>
                  <a:cubicBezTo>
                    <a:pt x="1520" y="1048"/>
                    <a:pt x="1612" y="592"/>
                    <a:pt x="1368" y="288"/>
                  </a:cubicBezTo>
                  <a:cubicBezTo>
                    <a:pt x="1244" y="93"/>
                    <a:pt x="1037" y="1"/>
                    <a:pt x="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4" name="Google Shape;2114;p34"/>
            <p:cNvSpPr/>
            <p:nvPr/>
          </p:nvSpPr>
          <p:spPr>
            <a:xfrm flipH="1">
              <a:off x="1677387" y="4715911"/>
              <a:ext cx="35010" cy="32068"/>
            </a:xfrm>
            <a:custGeom>
              <a:avLst/>
              <a:gdLst/>
              <a:ahLst/>
              <a:cxnLst/>
              <a:rect l="l" t="t" r="r" b="b"/>
              <a:pathLst>
                <a:path w="1095" h="1003" extrusionOk="0">
                  <a:moveTo>
                    <a:pt x="532" y="0"/>
                  </a:moveTo>
                  <a:cubicBezTo>
                    <a:pt x="476" y="0"/>
                    <a:pt x="419" y="10"/>
                    <a:pt x="365" y="30"/>
                  </a:cubicBezTo>
                  <a:cubicBezTo>
                    <a:pt x="91" y="91"/>
                    <a:pt x="0" y="395"/>
                    <a:pt x="61" y="669"/>
                  </a:cubicBezTo>
                  <a:cubicBezTo>
                    <a:pt x="132" y="882"/>
                    <a:pt x="332" y="1002"/>
                    <a:pt x="532" y="1002"/>
                  </a:cubicBezTo>
                  <a:cubicBezTo>
                    <a:pt x="589" y="1002"/>
                    <a:pt x="645" y="993"/>
                    <a:pt x="699" y="973"/>
                  </a:cubicBezTo>
                  <a:cubicBezTo>
                    <a:pt x="973" y="912"/>
                    <a:pt x="1094" y="608"/>
                    <a:pt x="1003" y="334"/>
                  </a:cubicBezTo>
                  <a:cubicBezTo>
                    <a:pt x="932" y="121"/>
                    <a:pt x="732" y="0"/>
                    <a:pt x="5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5" name="Google Shape;2115;p34"/>
            <p:cNvSpPr/>
            <p:nvPr/>
          </p:nvSpPr>
          <p:spPr>
            <a:xfrm flipH="1">
              <a:off x="350832" y="3104208"/>
              <a:ext cx="93328" cy="82937"/>
            </a:xfrm>
            <a:custGeom>
              <a:avLst/>
              <a:gdLst/>
              <a:ahLst/>
              <a:cxnLst/>
              <a:rect l="l" t="t" r="r" b="b"/>
              <a:pathLst>
                <a:path w="2919" h="2594" extrusionOk="0">
                  <a:moveTo>
                    <a:pt x="1461" y="1"/>
                  </a:moveTo>
                  <a:cubicBezTo>
                    <a:pt x="1008" y="1"/>
                    <a:pt x="564" y="245"/>
                    <a:pt x="335" y="704"/>
                  </a:cubicBezTo>
                  <a:cubicBezTo>
                    <a:pt x="0" y="1312"/>
                    <a:pt x="213" y="2102"/>
                    <a:pt x="851" y="2437"/>
                  </a:cubicBezTo>
                  <a:cubicBezTo>
                    <a:pt x="1044" y="2543"/>
                    <a:pt x="1258" y="2594"/>
                    <a:pt x="1471" y="2594"/>
                  </a:cubicBezTo>
                  <a:cubicBezTo>
                    <a:pt x="1930" y="2594"/>
                    <a:pt x="2386" y="2356"/>
                    <a:pt x="2614" y="1920"/>
                  </a:cubicBezTo>
                  <a:cubicBezTo>
                    <a:pt x="2918" y="1251"/>
                    <a:pt x="2675" y="461"/>
                    <a:pt x="2067" y="157"/>
                  </a:cubicBezTo>
                  <a:cubicBezTo>
                    <a:pt x="1877" y="52"/>
                    <a:pt x="1668" y="1"/>
                    <a:pt x="14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6" name="Google Shape;2116;p34"/>
            <p:cNvSpPr/>
            <p:nvPr/>
          </p:nvSpPr>
          <p:spPr>
            <a:xfrm flipH="1">
              <a:off x="402340" y="2956079"/>
              <a:ext cx="53490" cy="46808"/>
            </a:xfrm>
            <a:custGeom>
              <a:avLst/>
              <a:gdLst/>
              <a:ahLst/>
              <a:cxnLst/>
              <a:rect l="l" t="t" r="r" b="b"/>
              <a:pathLst>
                <a:path w="1673" h="1464" extrusionOk="0">
                  <a:moveTo>
                    <a:pt x="872" y="1"/>
                  </a:moveTo>
                  <a:cubicBezTo>
                    <a:pt x="609" y="1"/>
                    <a:pt x="343" y="146"/>
                    <a:pt x="213" y="383"/>
                  </a:cubicBezTo>
                  <a:cubicBezTo>
                    <a:pt x="1" y="717"/>
                    <a:pt x="153" y="1173"/>
                    <a:pt x="487" y="1386"/>
                  </a:cubicBezTo>
                  <a:cubicBezTo>
                    <a:pt x="594" y="1439"/>
                    <a:pt x="708" y="1464"/>
                    <a:pt x="821" y="1464"/>
                  </a:cubicBezTo>
                  <a:cubicBezTo>
                    <a:pt x="1095" y="1464"/>
                    <a:pt x="1361" y="1318"/>
                    <a:pt x="1490" y="1082"/>
                  </a:cubicBezTo>
                  <a:cubicBezTo>
                    <a:pt x="1672" y="717"/>
                    <a:pt x="1581" y="261"/>
                    <a:pt x="1186" y="79"/>
                  </a:cubicBezTo>
                  <a:cubicBezTo>
                    <a:pt x="1088" y="25"/>
                    <a:pt x="980" y="1"/>
                    <a:pt x="8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7" name="Google Shape;2117;p34"/>
            <p:cNvSpPr/>
            <p:nvPr/>
          </p:nvSpPr>
          <p:spPr>
            <a:xfrm flipH="1">
              <a:off x="529654" y="3172053"/>
              <a:ext cx="35010" cy="30278"/>
            </a:xfrm>
            <a:custGeom>
              <a:avLst/>
              <a:gdLst/>
              <a:ahLst/>
              <a:cxnLst/>
              <a:rect l="l" t="t" r="r" b="b"/>
              <a:pathLst>
                <a:path w="1095" h="947" extrusionOk="0">
                  <a:moveTo>
                    <a:pt x="539" y="1"/>
                  </a:moveTo>
                  <a:cubicBezTo>
                    <a:pt x="358" y="1"/>
                    <a:pt x="187" y="82"/>
                    <a:pt x="122" y="254"/>
                  </a:cubicBezTo>
                  <a:cubicBezTo>
                    <a:pt x="0" y="467"/>
                    <a:pt x="61" y="771"/>
                    <a:pt x="304" y="892"/>
                  </a:cubicBezTo>
                  <a:cubicBezTo>
                    <a:pt x="369" y="929"/>
                    <a:pt x="443" y="947"/>
                    <a:pt x="517" y="947"/>
                  </a:cubicBezTo>
                  <a:cubicBezTo>
                    <a:pt x="686" y="947"/>
                    <a:pt x="858" y="857"/>
                    <a:pt x="943" y="710"/>
                  </a:cubicBezTo>
                  <a:cubicBezTo>
                    <a:pt x="1095" y="467"/>
                    <a:pt x="1034" y="163"/>
                    <a:pt x="760" y="41"/>
                  </a:cubicBezTo>
                  <a:cubicBezTo>
                    <a:pt x="689" y="14"/>
                    <a:pt x="613" y="1"/>
                    <a:pt x="5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8" name="Google Shape;2118;p34"/>
            <p:cNvSpPr/>
            <p:nvPr/>
          </p:nvSpPr>
          <p:spPr>
            <a:xfrm flipH="1">
              <a:off x="650158" y="2775882"/>
              <a:ext cx="89427" cy="81658"/>
            </a:xfrm>
            <a:custGeom>
              <a:avLst/>
              <a:gdLst/>
              <a:ahLst/>
              <a:cxnLst/>
              <a:rect l="l" t="t" r="r" b="b"/>
              <a:pathLst>
                <a:path w="2797" h="2554" extrusionOk="0">
                  <a:moveTo>
                    <a:pt x="1398" y="0"/>
                  </a:moveTo>
                  <a:cubicBezTo>
                    <a:pt x="1064" y="0"/>
                    <a:pt x="730" y="122"/>
                    <a:pt x="486" y="365"/>
                  </a:cubicBezTo>
                  <a:cubicBezTo>
                    <a:pt x="0" y="851"/>
                    <a:pt x="0" y="1702"/>
                    <a:pt x="486" y="2189"/>
                  </a:cubicBezTo>
                  <a:cubicBezTo>
                    <a:pt x="730" y="2432"/>
                    <a:pt x="1064" y="2553"/>
                    <a:pt x="1398" y="2553"/>
                  </a:cubicBezTo>
                  <a:cubicBezTo>
                    <a:pt x="1733" y="2553"/>
                    <a:pt x="2067" y="2432"/>
                    <a:pt x="2310" y="2189"/>
                  </a:cubicBezTo>
                  <a:cubicBezTo>
                    <a:pt x="2797" y="1642"/>
                    <a:pt x="2797" y="851"/>
                    <a:pt x="2310" y="365"/>
                  </a:cubicBezTo>
                  <a:cubicBezTo>
                    <a:pt x="2067" y="122"/>
                    <a:pt x="1733" y="0"/>
                    <a:pt x="1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9" name="Google Shape;2119;p34"/>
            <p:cNvSpPr/>
            <p:nvPr/>
          </p:nvSpPr>
          <p:spPr>
            <a:xfrm flipH="1">
              <a:off x="857148" y="2835383"/>
              <a:ext cx="51540" cy="45465"/>
            </a:xfrm>
            <a:custGeom>
              <a:avLst/>
              <a:gdLst/>
              <a:ahLst/>
              <a:cxnLst/>
              <a:rect l="l" t="t" r="r" b="b"/>
              <a:pathLst>
                <a:path w="1612" h="1422" extrusionOk="0">
                  <a:moveTo>
                    <a:pt x="802" y="1"/>
                  </a:moveTo>
                  <a:cubicBezTo>
                    <a:pt x="616" y="1"/>
                    <a:pt x="426" y="69"/>
                    <a:pt x="274" y="206"/>
                  </a:cubicBezTo>
                  <a:cubicBezTo>
                    <a:pt x="0" y="480"/>
                    <a:pt x="0" y="936"/>
                    <a:pt x="274" y="1240"/>
                  </a:cubicBezTo>
                  <a:cubicBezTo>
                    <a:pt x="411" y="1361"/>
                    <a:pt x="585" y="1422"/>
                    <a:pt x="768" y="1422"/>
                  </a:cubicBezTo>
                  <a:cubicBezTo>
                    <a:pt x="950" y="1422"/>
                    <a:pt x="1140" y="1361"/>
                    <a:pt x="1307" y="1240"/>
                  </a:cubicBezTo>
                  <a:cubicBezTo>
                    <a:pt x="1550" y="936"/>
                    <a:pt x="1611" y="480"/>
                    <a:pt x="1307" y="206"/>
                  </a:cubicBezTo>
                  <a:cubicBezTo>
                    <a:pt x="1170" y="69"/>
                    <a:pt x="988" y="1"/>
                    <a:pt x="8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0" name="Google Shape;2120;p34"/>
            <p:cNvSpPr/>
            <p:nvPr/>
          </p:nvSpPr>
          <p:spPr>
            <a:xfrm flipH="1">
              <a:off x="521885" y="2803570"/>
              <a:ext cx="34051" cy="31141"/>
            </a:xfrm>
            <a:custGeom>
              <a:avLst/>
              <a:gdLst/>
              <a:ahLst/>
              <a:cxnLst/>
              <a:rect l="l" t="t" r="r" b="b"/>
              <a:pathLst>
                <a:path w="1065" h="974" extrusionOk="0">
                  <a:moveTo>
                    <a:pt x="518" y="1"/>
                  </a:moveTo>
                  <a:cubicBezTo>
                    <a:pt x="396" y="1"/>
                    <a:pt x="274" y="46"/>
                    <a:pt x="183" y="137"/>
                  </a:cubicBezTo>
                  <a:cubicBezTo>
                    <a:pt x="1" y="320"/>
                    <a:pt x="1" y="624"/>
                    <a:pt x="183" y="836"/>
                  </a:cubicBezTo>
                  <a:cubicBezTo>
                    <a:pt x="274" y="928"/>
                    <a:pt x="396" y="973"/>
                    <a:pt x="518" y="973"/>
                  </a:cubicBezTo>
                  <a:cubicBezTo>
                    <a:pt x="639" y="973"/>
                    <a:pt x="761" y="928"/>
                    <a:pt x="852" y="836"/>
                  </a:cubicBezTo>
                  <a:cubicBezTo>
                    <a:pt x="1065" y="624"/>
                    <a:pt x="1065" y="320"/>
                    <a:pt x="852" y="137"/>
                  </a:cubicBezTo>
                  <a:cubicBezTo>
                    <a:pt x="761" y="46"/>
                    <a:pt x="639" y="1"/>
                    <a:pt x="5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1" name="Google Shape;2121;p34"/>
            <p:cNvSpPr/>
            <p:nvPr/>
          </p:nvSpPr>
          <p:spPr>
            <a:xfrm flipH="1">
              <a:off x="6483061" y="418230"/>
              <a:ext cx="58350" cy="58350"/>
            </a:xfrm>
            <a:custGeom>
              <a:avLst/>
              <a:gdLst/>
              <a:ahLst/>
              <a:cxnLst/>
              <a:rect l="l" t="t" r="r" b="b"/>
              <a:pathLst>
                <a:path w="1825" h="1825" extrusionOk="0">
                  <a:moveTo>
                    <a:pt x="913" y="1"/>
                  </a:moveTo>
                  <a:cubicBezTo>
                    <a:pt x="426" y="1"/>
                    <a:pt x="1" y="426"/>
                    <a:pt x="1" y="912"/>
                  </a:cubicBezTo>
                  <a:cubicBezTo>
                    <a:pt x="1" y="1429"/>
                    <a:pt x="426" y="1824"/>
                    <a:pt x="913" y="1824"/>
                  </a:cubicBezTo>
                  <a:cubicBezTo>
                    <a:pt x="1399" y="1824"/>
                    <a:pt x="1824" y="1429"/>
                    <a:pt x="1824" y="912"/>
                  </a:cubicBezTo>
                  <a:cubicBezTo>
                    <a:pt x="1824" y="426"/>
                    <a:pt x="1399" y="1"/>
                    <a:pt x="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2" name="Google Shape;2122;p34"/>
            <p:cNvSpPr/>
            <p:nvPr/>
          </p:nvSpPr>
          <p:spPr>
            <a:xfrm flipH="1">
              <a:off x="6362557" y="481408"/>
              <a:ext cx="27241" cy="27241"/>
            </a:xfrm>
            <a:custGeom>
              <a:avLst/>
              <a:gdLst/>
              <a:ahLst/>
              <a:cxnLst/>
              <a:rect l="l" t="t" r="r" b="b"/>
              <a:pathLst>
                <a:path w="852" h="852" extrusionOk="0">
                  <a:moveTo>
                    <a:pt x="426" y="0"/>
                  </a:moveTo>
                  <a:cubicBezTo>
                    <a:pt x="183" y="0"/>
                    <a:pt x="0" y="213"/>
                    <a:pt x="0" y="426"/>
                  </a:cubicBezTo>
                  <a:cubicBezTo>
                    <a:pt x="0" y="669"/>
                    <a:pt x="183" y="851"/>
                    <a:pt x="426" y="851"/>
                  </a:cubicBezTo>
                  <a:cubicBezTo>
                    <a:pt x="639" y="851"/>
                    <a:pt x="852" y="669"/>
                    <a:pt x="852" y="426"/>
                  </a:cubicBezTo>
                  <a:cubicBezTo>
                    <a:pt x="852" y="213"/>
                    <a:pt x="639" y="0"/>
                    <a:pt x="4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3" name="Google Shape;2123;p34"/>
            <p:cNvSpPr/>
            <p:nvPr/>
          </p:nvSpPr>
          <p:spPr>
            <a:xfrm flipH="1">
              <a:off x="6340208" y="619401"/>
              <a:ext cx="94287" cy="94287"/>
            </a:xfrm>
            <a:custGeom>
              <a:avLst/>
              <a:gdLst/>
              <a:ahLst/>
              <a:cxnLst/>
              <a:rect l="l" t="t" r="r" b="b"/>
              <a:pathLst>
                <a:path w="2949" h="2949" extrusionOk="0">
                  <a:moveTo>
                    <a:pt x="1490" y="0"/>
                  </a:moveTo>
                  <a:cubicBezTo>
                    <a:pt x="639" y="0"/>
                    <a:pt x="0" y="639"/>
                    <a:pt x="0" y="1459"/>
                  </a:cubicBezTo>
                  <a:cubicBezTo>
                    <a:pt x="0" y="2280"/>
                    <a:pt x="639" y="2949"/>
                    <a:pt x="1490" y="2949"/>
                  </a:cubicBezTo>
                  <a:cubicBezTo>
                    <a:pt x="2310" y="2949"/>
                    <a:pt x="2949" y="2280"/>
                    <a:pt x="2949" y="1459"/>
                  </a:cubicBezTo>
                  <a:cubicBezTo>
                    <a:pt x="2949" y="669"/>
                    <a:pt x="2310" y="0"/>
                    <a:pt x="14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4" name="Google Shape;2124;p34"/>
            <p:cNvSpPr/>
            <p:nvPr/>
          </p:nvSpPr>
          <p:spPr>
            <a:xfrm flipH="1">
              <a:off x="7070045" y="1312309"/>
              <a:ext cx="95278" cy="95278"/>
            </a:xfrm>
            <a:custGeom>
              <a:avLst/>
              <a:gdLst/>
              <a:ahLst/>
              <a:cxnLst/>
              <a:rect l="l" t="t" r="r" b="b"/>
              <a:pathLst>
                <a:path w="2980" h="2980" extrusionOk="0">
                  <a:moveTo>
                    <a:pt x="1490" y="1"/>
                  </a:moveTo>
                  <a:cubicBezTo>
                    <a:pt x="700" y="1"/>
                    <a:pt x="1" y="669"/>
                    <a:pt x="1" y="1490"/>
                  </a:cubicBezTo>
                  <a:cubicBezTo>
                    <a:pt x="1" y="2280"/>
                    <a:pt x="669" y="2979"/>
                    <a:pt x="1490" y="2979"/>
                  </a:cubicBezTo>
                  <a:cubicBezTo>
                    <a:pt x="2341" y="2979"/>
                    <a:pt x="2979" y="2280"/>
                    <a:pt x="2979" y="1490"/>
                  </a:cubicBezTo>
                  <a:cubicBezTo>
                    <a:pt x="2979" y="700"/>
                    <a:pt x="2341" y="1"/>
                    <a:pt x="14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5" name="Google Shape;2125;p34"/>
            <p:cNvSpPr/>
            <p:nvPr/>
          </p:nvSpPr>
          <p:spPr>
            <a:xfrm flipH="1">
              <a:off x="7648267" y="1890532"/>
              <a:ext cx="95278" cy="95278"/>
            </a:xfrm>
            <a:custGeom>
              <a:avLst/>
              <a:gdLst/>
              <a:ahLst/>
              <a:cxnLst/>
              <a:rect l="l" t="t" r="r" b="b"/>
              <a:pathLst>
                <a:path w="2980" h="2980" extrusionOk="0">
                  <a:moveTo>
                    <a:pt x="1490" y="1"/>
                  </a:moveTo>
                  <a:cubicBezTo>
                    <a:pt x="699" y="1"/>
                    <a:pt x="0" y="639"/>
                    <a:pt x="0" y="1490"/>
                  </a:cubicBezTo>
                  <a:cubicBezTo>
                    <a:pt x="0" y="2281"/>
                    <a:pt x="669" y="2980"/>
                    <a:pt x="1490" y="2980"/>
                  </a:cubicBezTo>
                  <a:cubicBezTo>
                    <a:pt x="2310" y="2980"/>
                    <a:pt x="2979" y="2341"/>
                    <a:pt x="2979" y="1490"/>
                  </a:cubicBezTo>
                  <a:cubicBezTo>
                    <a:pt x="2979" y="700"/>
                    <a:pt x="2341" y="1"/>
                    <a:pt x="14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6" name="Google Shape;2126;p34"/>
            <p:cNvSpPr/>
            <p:nvPr/>
          </p:nvSpPr>
          <p:spPr>
            <a:xfrm flipH="1">
              <a:off x="7070026" y="1976951"/>
              <a:ext cx="95278" cy="94319"/>
            </a:xfrm>
            <a:custGeom>
              <a:avLst/>
              <a:gdLst/>
              <a:ahLst/>
              <a:cxnLst/>
              <a:rect l="l" t="t" r="r" b="b"/>
              <a:pathLst>
                <a:path w="2980" h="2950" extrusionOk="0">
                  <a:moveTo>
                    <a:pt x="1490" y="1"/>
                  </a:moveTo>
                  <a:cubicBezTo>
                    <a:pt x="700" y="1"/>
                    <a:pt x="1" y="639"/>
                    <a:pt x="1" y="1490"/>
                  </a:cubicBezTo>
                  <a:cubicBezTo>
                    <a:pt x="1" y="2280"/>
                    <a:pt x="670" y="2949"/>
                    <a:pt x="1490" y="2949"/>
                  </a:cubicBezTo>
                  <a:cubicBezTo>
                    <a:pt x="2311" y="2949"/>
                    <a:pt x="2980" y="2280"/>
                    <a:pt x="2980" y="1490"/>
                  </a:cubicBezTo>
                  <a:cubicBezTo>
                    <a:pt x="2980" y="669"/>
                    <a:pt x="2341" y="1"/>
                    <a:pt x="14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7" name="Google Shape;2127;p34"/>
            <p:cNvSpPr/>
            <p:nvPr/>
          </p:nvSpPr>
          <p:spPr>
            <a:xfrm flipH="1">
              <a:off x="8585125" y="484317"/>
              <a:ext cx="94287" cy="94287"/>
            </a:xfrm>
            <a:custGeom>
              <a:avLst/>
              <a:gdLst/>
              <a:ahLst/>
              <a:cxnLst/>
              <a:rect l="l" t="t" r="r" b="b"/>
              <a:pathLst>
                <a:path w="2949" h="2949" extrusionOk="0">
                  <a:moveTo>
                    <a:pt x="1490" y="0"/>
                  </a:moveTo>
                  <a:cubicBezTo>
                    <a:pt x="669" y="0"/>
                    <a:pt x="0" y="639"/>
                    <a:pt x="0" y="1490"/>
                  </a:cubicBezTo>
                  <a:cubicBezTo>
                    <a:pt x="0" y="2280"/>
                    <a:pt x="639" y="2949"/>
                    <a:pt x="1490" y="2949"/>
                  </a:cubicBezTo>
                  <a:cubicBezTo>
                    <a:pt x="2310" y="2949"/>
                    <a:pt x="2949" y="2311"/>
                    <a:pt x="2949" y="1490"/>
                  </a:cubicBezTo>
                  <a:cubicBezTo>
                    <a:pt x="2949" y="669"/>
                    <a:pt x="2310" y="0"/>
                    <a:pt x="14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8" name="Google Shape;2128;p34"/>
            <p:cNvSpPr/>
            <p:nvPr/>
          </p:nvSpPr>
          <p:spPr>
            <a:xfrm flipH="1">
              <a:off x="2498585" y="932316"/>
              <a:ext cx="170094" cy="170126"/>
            </a:xfrm>
            <a:custGeom>
              <a:avLst/>
              <a:gdLst/>
              <a:ahLst/>
              <a:cxnLst/>
              <a:rect l="l" t="t" r="r" b="b"/>
              <a:pathLst>
                <a:path w="5320" h="5321" extrusionOk="0">
                  <a:moveTo>
                    <a:pt x="2645" y="1"/>
                  </a:moveTo>
                  <a:cubicBezTo>
                    <a:pt x="1186" y="1"/>
                    <a:pt x="1" y="1186"/>
                    <a:pt x="1" y="2676"/>
                  </a:cubicBezTo>
                  <a:cubicBezTo>
                    <a:pt x="1" y="4135"/>
                    <a:pt x="1186" y="5320"/>
                    <a:pt x="2645" y="5320"/>
                  </a:cubicBezTo>
                  <a:cubicBezTo>
                    <a:pt x="4134" y="5320"/>
                    <a:pt x="5320" y="4135"/>
                    <a:pt x="5320" y="2676"/>
                  </a:cubicBezTo>
                  <a:cubicBezTo>
                    <a:pt x="5320" y="1186"/>
                    <a:pt x="4134" y="1"/>
                    <a:pt x="26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9" name="Google Shape;2129;p34"/>
            <p:cNvSpPr/>
            <p:nvPr/>
          </p:nvSpPr>
          <p:spPr>
            <a:xfrm flipH="1">
              <a:off x="8362596" y="3695308"/>
              <a:ext cx="170094" cy="170094"/>
            </a:xfrm>
            <a:custGeom>
              <a:avLst/>
              <a:gdLst/>
              <a:ahLst/>
              <a:cxnLst/>
              <a:rect l="l" t="t" r="r" b="b"/>
              <a:pathLst>
                <a:path w="5320" h="5320" extrusionOk="0">
                  <a:moveTo>
                    <a:pt x="2675" y="1"/>
                  </a:moveTo>
                  <a:cubicBezTo>
                    <a:pt x="1216" y="1"/>
                    <a:pt x="0" y="1186"/>
                    <a:pt x="0" y="2676"/>
                  </a:cubicBezTo>
                  <a:cubicBezTo>
                    <a:pt x="0" y="4135"/>
                    <a:pt x="1216" y="5320"/>
                    <a:pt x="2675" y="5320"/>
                  </a:cubicBezTo>
                  <a:cubicBezTo>
                    <a:pt x="4134" y="5320"/>
                    <a:pt x="5320" y="4135"/>
                    <a:pt x="5320" y="2676"/>
                  </a:cubicBezTo>
                  <a:cubicBezTo>
                    <a:pt x="5320" y="1186"/>
                    <a:pt x="4134" y="1"/>
                    <a:pt x="2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0" name="Google Shape;2130;p34"/>
            <p:cNvSpPr/>
            <p:nvPr/>
          </p:nvSpPr>
          <p:spPr>
            <a:xfrm flipH="1">
              <a:off x="8973847" y="2570811"/>
              <a:ext cx="170094" cy="170126"/>
            </a:xfrm>
            <a:custGeom>
              <a:avLst/>
              <a:gdLst/>
              <a:ahLst/>
              <a:cxnLst/>
              <a:rect l="l" t="t" r="r" b="b"/>
              <a:pathLst>
                <a:path w="5320" h="5321" extrusionOk="0">
                  <a:moveTo>
                    <a:pt x="2675" y="1"/>
                  </a:moveTo>
                  <a:cubicBezTo>
                    <a:pt x="1185" y="1"/>
                    <a:pt x="0" y="1186"/>
                    <a:pt x="0" y="2676"/>
                  </a:cubicBezTo>
                  <a:cubicBezTo>
                    <a:pt x="0" y="4165"/>
                    <a:pt x="1185" y="5320"/>
                    <a:pt x="2675" y="5320"/>
                  </a:cubicBezTo>
                  <a:cubicBezTo>
                    <a:pt x="4134" y="5320"/>
                    <a:pt x="5319" y="4165"/>
                    <a:pt x="5319" y="2676"/>
                  </a:cubicBezTo>
                  <a:cubicBezTo>
                    <a:pt x="5319" y="1186"/>
                    <a:pt x="4103" y="1"/>
                    <a:pt x="2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1" name="Google Shape;2131;p34"/>
            <p:cNvSpPr/>
            <p:nvPr/>
          </p:nvSpPr>
          <p:spPr>
            <a:xfrm flipH="1">
              <a:off x="8865013" y="1200565"/>
              <a:ext cx="171085" cy="170094"/>
            </a:xfrm>
            <a:custGeom>
              <a:avLst/>
              <a:gdLst/>
              <a:ahLst/>
              <a:cxnLst/>
              <a:rect l="l" t="t" r="r" b="b"/>
              <a:pathLst>
                <a:path w="5351" h="5320" extrusionOk="0">
                  <a:moveTo>
                    <a:pt x="2676" y="0"/>
                  </a:moveTo>
                  <a:cubicBezTo>
                    <a:pt x="1186" y="0"/>
                    <a:pt x="1" y="1185"/>
                    <a:pt x="1" y="2675"/>
                  </a:cubicBezTo>
                  <a:cubicBezTo>
                    <a:pt x="1" y="4164"/>
                    <a:pt x="1186" y="5319"/>
                    <a:pt x="2676" y="5319"/>
                  </a:cubicBezTo>
                  <a:cubicBezTo>
                    <a:pt x="4165" y="5319"/>
                    <a:pt x="5351" y="4164"/>
                    <a:pt x="5351" y="2675"/>
                  </a:cubicBezTo>
                  <a:cubicBezTo>
                    <a:pt x="5351" y="1185"/>
                    <a:pt x="4165" y="0"/>
                    <a:pt x="26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2" name="Google Shape;2132;p34"/>
            <p:cNvSpPr/>
            <p:nvPr/>
          </p:nvSpPr>
          <p:spPr>
            <a:xfrm flipH="1">
              <a:off x="1000993" y="203471"/>
              <a:ext cx="170094" cy="170094"/>
            </a:xfrm>
            <a:custGeom>
              <a:avLst/>
              <a:gdLst/>
              <a:ahLst/>
              <a:cxnLst/>
              <a:rect l="l" t="t" r="r" b="b"/>
              <a:pathLst>
                <a:path w="5320" h="5320" extrusionOk="0">
                  <a:moveTo>
                    <a:pt x="2645" y="0"/>
                  </a:moveTo>
                  <a:cubicBezTo>
                    <a:pt x="1186" y="0"/>
                    <a:pt x="0" y="1186"/>
                    <a:pt x="0" y="2645"/>
                  </a:cubicBezTo>
                  <a:cubicBezTo>
                    <a:pt x="0" y="4134"/>
                    <a:pt x="1186" y="5319"/>
                    <a:pt x="2645" y="5319"/>
                  </a:cubicBezTo>
                  <a:cubicBezTo>
                    <a:pt x="4134" y="5319"/>
                    <a:pt x="5320" y="4134"/>
                    <a:pt x="5320" y="2645"/>
                  </a:cubicBezTo>
                  <a:cubicBezTo>
                    <a:pt x="5320" y="1186"/>
                    <a:pt x="4134" y="0"/>
                    <a:pt x="26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3" name="Google Shape;2133;p34"/>
            <p:cNvSpPr/>
            <p:nvPr/>
          </p:nvSpPr>
          <p:spPr>
            <a:xfrm flipH="1">
              <a:off x="1608917" y="4244478"/>
              <a:ext cx="170126" cy="170094"/>
            </a:xfrm>
            <a:custGeom>
              <a:avLst/>
              <a:gdLst/>
              <a:ahLst/>
              <a:cxnLst/>
              <a:rect l="l" t="t" r="r" b="b"/>
              <a:pathLst>
                <a:path w="5321" h="5320" extrusionOk="0">
                  <a:moveTo>
                    <a:pt x="2645" y="1"/>
                  </a:moveTo>
                  <a:cubicBezTo>
                    <a:pt x="1186" y="1"/>
                    <a:pt x="1" y="1186"/>
                    <a:pt x="1" y="2675"/>
                  </a:cubicBezTo>
                  <a:cubicBezTo>
                    <a:pt x="1" y="4134"/>
                    <a:pt x="1186" y="5320"/>
                    <a:pt x="2645" y="5320"/>
                  </a:cubicBezTo>
                  <a:cubicBezTo>
                    <a:pt x="4135" y="5320"/>
                    <a:pt x="5320" y="4134"/>
                    <a:pt x="5320" y="2675"/>
                  </a:cubicBezTo>
                  <a:cubicBezTo>
                    <a:pt x="5320" y="1186"/>
                    <a:pt x="4135" y="1"/>
                    <a:pt x="26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4" name="Google Shape;2134;p34"/>
            <p:cNvSpPr/>
            <p:nvPr/>
          </p:nvSpPr>
          <p:spPr>
            <a:xfrm flipH="1">
              <a:off x="8578792" y="4284711"/>
              <a:ext cx="170126" cy="170094"/>
            </a:xfrm>
            <a:custGeom>
              <a:avLst/>
              <a:gdLst/>
              <a:ahLst/>
              <a:cxnLst/>
              <a:rect l="l" t="t" r="r" b="b"/>
              <a:pathLst>
                <a:path w="5321" h="5320" extrusionOk="0">
                  <a:moveTo>
                    <a:pt x="2645" y="0"/>
                  </a:moveTo>
                  <a:cubicBezTo>
                    <a:pt x="1156" y="0"/>
                    <a:pt x="1" y="1186"/>
                    <a:pt x="1" y="2675"/>
                  </a:cubicBezTo>
                  <a:cubicBezTo>
                    <a:pt x="1" y="4134"/>
                    <a:pt x="1156" y="5320"/>
                    <a:pt x="2645" y="5320"/>
                  </a:cubicBezTo>
                  <a:cubicBezTo>
                    <a:pt x="4135" y="5320"/>
                    <a:pt x="5320" y="4134"/>
                    <a:pt x="5320" y="2675"/>
                  </a:cubicBezTo>
                  <a:cubicBezTo>
                    <a:pt x="5320" y="1186"/>
                    <a:pt x="4135" y="0"/>
                    <a:pt x="26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5" name="Google Shape;2135;p34"/>
            <p:cNvSpPr/>
            <p:nvPr/>
          </p:nvSpPr>
          <p:spPr>
            <a:xfrm flipH="1">
              <a:off x="6398526" y="1299680"/>
              <a:ext cx="170094" cy="170094"/>
            </a:xfrm>
            <a:custGeom>
              <a:avLst/>
              <a:gdLst/>
              <a:ahLst/>
              <a:cxnLst/>
              <a:rect l="l" t="t" r="r" b="b"/>
              <a:pathLst>
                <a:path w="5320" h="5320" extrusionOk="0">
                  <a:moveTo>
                    <a:pt x="2675" y="0"/>
                  </a:moveTo>
                  <a:cubicBezTo>
                    <a:pt x="1186" y="0"/>
                    <a:pt x="1" y="1186"/>
                    <a:pt x="1" y="2645"/>
                  </a:cubicBezTo>
                  <a:cubicBezTo>
                    <a:pt x="1" y="4104"/>
                    <a:pt x="1186" y="5320"/>
                    <a:pt x="2675" y="5320"/>
                  </a:cubicBezTo>
                  <a:cubicBezTo>
                    <a:pt x="4134" y="5320"/>
                    <a:pt x="5320" y="4104"/>
                    <a:pt x="5320" y="2645"/>
                  </a:cubicBezTo>
                  <a:cubicBezTo>
                    <a:pt x="5320" y="1186"/>
                    <a:pt x="4134" y="0"/>
                    <a:pt x="26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6" name="Google Shape;2136;p34"/>
            <p:cNvSpPr/>
            <p:nvPr/>
          </p:nvSpPr>
          <p:spPr>
            <a:xfrm flipH="1">
              <a:off x="7361602" y="3260118"/>
              <a:ext cx="170094" cy="170094"/>
            </a:xfrm>
            <a:custGeom>
              <a:avLst/>
              <a:gdLst/>
              <a:ahLst/>
              <a:cxnLst/>
              <a:rect l="l" t="t" r="r" b="b"/>
              <a:pathLst>
                <a:path w="5320" h="5320" extrusionOk="0">
                  <a:moveTo>
                    <a:pt x="2645" y="0"/>
                  </a:moveTo>
                  <a:cubicBezTo>
                    <a:pt x="1186" y="0"/>
                    <a:pt x="1" y="1155"/>
                    <a:pt x="1" y="2645"/>
                  </a:cubicBezTo>
                  <a:cubicBezTo>
                    <a:pt x="1" y="4134"/>
                    <a:pt x="1186" y="5319"/>
                    <a:pt x="2645" y="5319"/>
                  </a:cubicBezTo>
                  <a:cubicBezTo>
                    <a:pt x="4134" y="5319"/>
                    <a:pt x="5320" y="4134"/>
                    <a:pt x="5320" y="2645"/>
                  </a:cubicBezTo>
                  <a:cubicBezTo>
                    <a:pt x="5320" y="1155"/>
                    <a:pt x="4134" y="0"/>
                    <a:pt x="26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7" name="Google Shape;2137;p34"/>
            <p:cNvSpPr/>
            <p:nvPr/>
          </p:nvSpPr>
          <p:spPr>
            <a:xfrm flipH="1">
              <a:off x="981553" y="4599416"/>
              <a:ext cx="170094" cy="170094"/>
            </a:xfrm>
            <a:custGeom>
              <a:avLst/>
              <a:gdLst/>
              <a:ahLst/>
              <a:cxnLst/>
              <a:rect l="l" t="t" r="r" b="b"/>
              <a:pathLst>
                <a:path w="5320" h="5320" extrusionOk="0">
                  <a:moveTo>
                    <a:pt x="2675" y="1"/>
                  </a:moveTo>
                  <a:cubicBezTo>
                    <a:pt x="1186" y="1"/>
                    <a:pt x="0" y="1156"/>
                    <a:pt x="0" y="2645"/>
                  </a:cubicBezTo>
                  <a:cubicBezTo>
                    <a:pt x="0" y="4134"/>
                    <a:pt x="1186" y="5320"/>
                    <a:pt x="2675" y="5320"/>
                  </a:cubicBezTo>
                  <a:cubicBezTo>
                    <a:pt x="4134" y="5320"/>
                    <a:pt x="5320" y="4134"/>
                    <a:pt x="5320" y="2645"/>
                  </a:cubicBezTo>
                  <a:cubicBezTo>
                    <a:pt x="5320" y="1156"/>
                    <a:pt x="4104" y="1"/>
                    <a:pt x="2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8" name="Google Shape;2138;p34"/>
            <p:cNvSpPr/>
            <p:nvPr/>
          </p:nvSpPr>
          <p:spPr>
            <a:xfrm flipH="1">
              <a:off x="1111571" y="3546629"/>
              <a:ext cx="170126" cy="170094"/>
            </a:xfrm>
            <a:custGeom>
              <a:avLst/>
              <a:gdLst/>
              <a:ahLst/>
              <a:cxnLst/>
              <a:rect l="l" t="t" r="r" b="b"/>
              <a:pathLst>
                <a:path w="5321" h="5320" extrusionOk="0">
                  <a:moveTo>
                    <a:pt x="2645" y="0"/>
                  </a:moveTo>
                  <a:cubicBezTo>
                    <a:pt x="1156" y="0"/>
                    <a:pt x="1" y="1155"/>
                    <a:pt x="1" y="2645"/>
                  </a:cubicBezTo>
                  <a:cubicBezTo>
                    <a:pt x="1" y="4134"/>
                    <a:pt x="1156" y="5320"/>
                    <a:pt x="2645" y="5320"/>
                  </a:cubicBezTo>
                  <a:cubicBezTo>
                    <a:pt x="4135" y="5320"/>
                    <a:pt x="5320" y="4134"/>
                    <a:pt x="5320" y="2645"/>
                  </a:cubicBezTo>
                  <a:cubicBezTo>
                    <a:pt x="5320" y="1216"/>
                    <a:pt x="4135" y="0"/>
                    <a:pt x="26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9" name="Google Shape;2139;p34"/>
            <p:cNvSpPr/>
            <p:nvPr/>
          </p:nvSpPr>
          <p:spPr>
            <a:xfrm flipH="1">
              <a:off x="1712381" y="636890"/>
              <a:ext cx="170094" cy="170094"/>
            </a:xfrm>
            <a:custGeom>
              <a:avLst/>
              <a:gdLst/>
              <a:ahLst/>
              <a:cxnLst/>
              <a:rect l="l" t="t" r="r" b="b"/>
              <a:pathLst>
                <a:path w="5320" h="5320" extrusionOk="0">
                  <a:moveTo>
                    <a:pt x="2645" y="1"/>
                  </a:moveTo>
                  <a:cubicBezTo>
                    <a:pt x="1156" y="1"/>
                    <a:pt x="1" y="1186"/>
                    <a:pt x="1" y="2675"/>
                  </a:cubicBezTo>
                  <a:cubicBezTo>
                    <a:pt x="1" y="4165"/>
                    <a:pt x="1156" y="5320"/>
                    <a:pt x="2645" y="5320"/>
                  </a:cubicBezTo>
                  <a:cubicBezTo>
                    <a:pt x="4135" y="5320"/>
                    <a:pt x="5320" y="4165"/>
                    <a:pt x="5320" y="2675"/>
                  </a:cubicBezTo>
                  <a:cubicBezTo>
                    <a:pt x="5320" y="1216"/>
                    <a:pt x="4135" y="1"/>
                    <a:pt x="26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0" name="Google Shape;2140;p34"/>
            <p:cNvSpPr/>
            <p:nvPr/>
          </p:nvSpPr>
          <p:spPr>
            <a:xfrm flipH="1">
              <a:off x="8071621" y="4284684"/>
              <a:ext cx="170094" cy="170126"/>
            </a:xfrm>
            <a:custGeom>
              <a:avLst/>
              <a:gdLst/>
              <a:ahLst/>
              <a:cxnLst/>
              <a:rect l="l" t="t" r="r" b="b"/>
              <a:pathLst>
                <a:path w="5320" h="5321" extrusionOk="0">
                  <a:moveTo>
                    <a:pt x="2675" y="1"/>
                  </a:moveTo>
                  <a:cubicBezTo>
                    <a:pt x="1186" y="1"/>
                    <a:pt x="0" y="1186"/>
                    <a:pt x="0" y="2676"/>
                  </a:cubicBezTo>
                  <a:cubicBezTo>
                    <a:pt x="0" y="4165"/>
                    <a:pt x="1186" y="5320"/>
                    <a:pt x="2675" y="5320"/>
                  </a:cubicBezTo>
                  <a:cubicBezTo>
                    <a:pt x="4164" y="5320"/>
                    <a:pt x="5319" y="4165"/>
                    <a:pt x="5319" y="2676"/>
                  </a:cubicBezTo>
                  <a:cubicBezTo>
                    <a:pt x="5319" y="1217"/>
                    <a:pt x="4164" y="1"/>
                    <a:pt x="2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1" name="Google Shape;2141;p34"/>
            <p:cNvSpPr/>
            <p:nvPr/>
          </p:nvSpPr>
          <p:spPr>
            <a:xfrm flipH="1">
              <a:off x="6886363" y="826391"/>
              <a:ext cx="87509" cy="87509"/>
            </a:xfrm>
            <a:custGeom>
              <a:avLst/>
              <a:gdLst/>
              <a:ahLst/>
              <a:cxnLst/>
              <a:rect l="l" t="t" r="r" b="b"/>
              <a:pathLst>
                <a:path w="2737" h="2737" extrusionOk="0">
                  <a:moveTo>
                    <a:pt x="1368" y="1"/>
                  </a:moveTo>
                  <a:cubicBezTo>
                    <a:pt x="609" y="1"/>
                    <a:pt x="1" y="609"/>
                    <a:pt x="1" y="1369"/>
                  </a:cubicBezTo>
                  <a:cubicBezTo>
                    <a:pt x="1" y="2128"/>
                    <a:pt x="609" y="2736"/>
                    <a:pt x="1368" y="2736"/>
                  </a:cubicBezTo>
                  <a:cubicBezTo>
                    <a:pt x="2128" y="2736"/>
                    <a:pt x="2736" y="2128"/>
                    <a:pt x="2736" y="1369"/>
                  </a:cubicBezTo>
                  <a:cubicBezTo>
                    <a:pt x="2736" y="669"/>
                    <a:pt x="2128" y="1"/>
                    <a:pt x="13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2" name="Google Shape;2142;p34"/>
            <p:cNvSpPr/>
            <p:nvPr/>
          </p:nvSpPr>
          <p:spPr>
            <a:xfrm flipH="1">
              <a:off x="468427" y="631071"/>
              <a:ext cx="87509" cy="87477"/>
            </a:xfrm>
            <a:custGeom>
              <a:avLst/>
              <a:gdLst/>
              <a:ahLst/>
              <a:cxnLst/>
              <a:rect l="l" t="t" r="r" b="b"/>
              <a:pathLst>
                <a:path w="2737" h="2736" extrusionOk="0">
                  <a:moveTo>
                    <a:pt x="1369" y="0"/>
                  </a:moveTo>
                  <a:cubicBezTo>
                    <a:pt x="609" y="0"/>
                    <a:pt x="1" y="608"/>
                    <a:pt x="1" y="1368"/>
                  </a:cubicBezTo>
                  <a:cubicBezTo>
                    <a:pt x="1" y="2128"/>
                    <a:pt x="609" y="2736"/>
                    <a:pt x="1369" y="2736"/>
                  </a:cubicBezTo>
                  <a:cubicBezTo>
                    <a:pt x="2129" y="2736"/>
                    <a:pt x="2737" y="2128"/>
                    <a:pt x="2737" y="1368"/>
                  </a:cubicBezTo>
                  <a:cubicBezTo>
                    <a:pt x="2737" y="608"/>
                    <a:pt x="2129" y="0"/>
                    <a:pt x="13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3" name="Google Shape;2143;p34"/>
            <p:cNvSpPr/>
            <p:nvPr/>
          </p:nvSpPr>
          <p:spPr>
            <a:xfrm flipH="1">
              <a:off x="8527799" y="1798227"/>
              <a:ext cx="87477" cy="87477"/>
            </a:xfrm>
            <a:custGeom>
              <a:avLst/>
              <a:gdLst/>
              <a:ahLst/>
              <a:cxnLst/>
              <a:rect l="l" t="t" r="r" b="b"/>
              <a:pathLst>
                <a:path w="2736" h="2736" extrusionOk="0">
                  <a:moveTo>
                    <a:pt x="1368" y="0"/>
                  </a:moveTo>
                  <a:cubicBezTo>
                    <a:pt x="608" y="0"/>
                    <a:pt x="0" y="608"/>
                    <a:pt x="0" y="1368"/>
                  </a:cubicBezTo>
                  <a:cubicBezTo>
                    <a:pt x="0" y="2128"/>
                    <a:pt x="608" y="2736"/>
                    <a:pt x="1368" y="2736"/>
                  </a:cubicBezTo>
                  <a:cubicBezTo>
                    <a:pt x="2128" y="2736"/>
                    <a:pt x="2736" y="2128"/>
                    <a:pt x="2736" y="1368"/>
                  </a:cubicBezTo>
                  <a:cubicBezTo>
                    <a:pt x="2736" y="608"/>
                    <a:pt x="2128" y="0"/>
                    <a:pt x="13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4" name="Google Shape;2144;p34"/>
            <p:cNvSpPr/>
            <p:nvPr/>
          </p:nvSpPr>
          <p:spPr>
            <a:xfrm flipH="1">
              <a:off x="1555907" y="2393939"/>
              <a:ext cx="87477" cy="87509"/>
            </a:xfrm>
            <a:custGeom>
              <a:avLst/>
              <a:gdLst/>
              <a:ahLst/>
              <a:cxnLst/>
              <a:rect l="l" t="t" r="r" b="b"/>
              <a:pathLst>
                <a:path w="2736" h="2737" extrusionOk="0">
                  <a:moveTo>
                    <a:pt x="1368" y="1"/>
                  </a:moveTo>
                  <a:cubicBezTo>
                    <a:pt x="608" y="1"/>
                    <a:pt x="0" y="609"/>
                    <a:pt x="0" y="1369"/>
                  </a:cubicBezTo>
                  <a:cubicBezTo>
                    <a:pt x="0" y="2128"/>
                    <a:pt x="608" y="2736"/>
                    <a:pt x="1368" y="2736"/>
                  </a:cubicBezTo>
                  <a:cubicBezTo>
                    <a:pt x="2128" y="2736"/>
                    <a:pt x="2736" y="2128"/>
                    <a:pt x="2736" y="1369"/>
                  </a:cubicBezTo>
                  <a:cubicBezTo>
                    <a:pt x="2736" y="609"/>
                    <a:pt x="2128" y="1"/>
                    <a:pt x="13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5" name="Google Shape;2145;p34"/>
            <p:cNvSpPr/>
            <p:nvPr/>
          </p:nvSpPr>
          <p:spPr>
            <a:xfrm flipH="1">
              <a:off x="7798671" y="4814539"/>
              <a:ext cx="51540" cy="51540"/>
            </a:xfrm>
            <a:custGeom>
              <a:avLst/>
              <a:gdLst/>
              <a:ahLst/>
              <a:cxnLst/>
              <a:rect l="l" t="t" r="r" b="b"/>
              <a:pathLst>
                <a:path w="1612" h="1612" extrusionOk="0">
                  <a:moveTo>
                    <a:pt x="822" y="1"/>
                  </a:moveTo>
                  <a:cubicBezTo>
                    <a:pt x="396" y="1"/>
                    <a:pt x="1" y="335"/>
                    <a:pt x="1" y="791"/>
                  </a:cubicBezTo>
                  <a:cubicBezTo>
                    <a:pt x="1" y="1216"/>
                    <a:pt x="366" y="1612"/>
                    <a:pt x="822" y="1612"/>
                  </a:cubicBezTo>
                  <a:cubicBezTo>
                    <a:pt x="1217" y="1612"/>
                    <a:pt x="1612" y="1247"/>
                    <a:pt x="1612" y="791"/>
                  </a:cubicBezTo>
                  <a:cubicBezTo>
                    <a:pt x="1581" y="335"/>
                    <a:pt x="1217" y="1"/>
                    <a:pt x="8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6" name="Google Shape;2146;p34"/>
            <p:cNvSpPr/>
            <p:nvPr/>
          </p:nvSpPr>
          <p:spPr>
            <a:xfrm flipH="1">
              <a:off x="7682036" y="4156033"/>
              <a:ext cx="95278" cy="88436"/>
            </a:xfrm>
            <a:custGeom>
              <a:avLst/>
              <a:gdLst/>
              <a:ahLst/>
              <a:cxnLst/>
              <a:rect l="l" t="t" r="r" b="b"/>
              <a:pathLst>
                <a:path w="2980" h="2766" extrusionOk="0">
                  <a:moveTo>
                    <a:pt x="1501" y="0"/>
                  </a:moveTo>
                  <a:cubicBezTo>
                    <a:pt x="835" y="0"/>
                    <a:pt x="258" y="462"/>
                    <a:pt x="122" y="1143"/>
                  </a:cubicBezTo>
                  <a:cubicBezTo>
                    <a:pt x="1" y="1903"/>
                    <a:pt x="517" y="2602"/>
                    <a:pt x="1277" y="2754"/>
                  </a:cubicBezTo>
                  <a:cubicBezTo>
                    <a:pt x="1338" y="2762"/>
                    <a:pt x="1399" y="2765"/>
                    <a:pt x="1459" y="2765"/>
                  </a:cubicBezTo>
                  <a:cubicBezTo>
                    <a:pt x="2142" y="2765"/>
                    <a:pt x="2718" y="2298"/>
                    <a:pt x="2858" y="1599"/>
                  </a:cubicBezTo>
                  <a:cubicBezTo>
                    <a:pt x="2979" y="840"/>
                    <a:pt x="2493" y="110"/>
                    <a:pt x="1733" y="19"/>
                  </a:cubicBezTo>
                  <a:cubicBezTo>
                    <a:pt x="1655" y="6"/>
                    <a:pt x="1577" y="0"/>
                    <a:pt x="1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7" name="Google Shape;2147;p34"/>
            <p:cNvSpPr/>
            <p:nvPr/>
          </p:nvSpPr>
          <p:spPr>
            <a:xfrm flipH="1">
              <a:off x="2032106" y="1414014"/>
              <a:ext cx="95246" cy="88436"/>
            </a:xfrm>
            <a:custGeom>
              <a:avLst/>
              <a:gdLst/>
              <a:ahLst/>
              <a:cxnLst/>
              <a:rect l="l" t="t" r="r" b="b"/>
              <a:pathLst>
                <a:path w="2979" h="2766" extrusionOk="0">
                  <a:moveTo>
                    <a:pt x="1550" y="0"/>
                  </a:moveTo>
                  <a:cubicBezTo>
                    <a:pt x="863" y="0"/>
                    <a:pt x="261" y="467"/>
                    <a:pt x="122" y="1166"/>
                  </a:cubicBezTo>
                  <a:cubicBezTo>
                    <a:pt x="0" y="1926"/>
                    <a:pt x="517" y="2655"/>
                    <a:pt x="1277" y="2747"/>
                  </a:cubicBezTo>
                  <a:cubicBezTo>
                    <a:pt x="1355" y="2759"/>
                    <a:pt x="1432" y="2765"/>
                    <a:pt x="1508" y="2765"/>
                  </a:cubicBezTo>
                  <a:cubicBezTo>
                    <a:pt x="2169" y="2765"/>
                    <a:pt x="2721" y="2304"/>
                    <a:pt x="2857" y="1622"/>
                  </a:cubicBezTo>
                  <a:cubicBezTo>
                    <a:pt x="2979" y="862"/>
                    <a:pt x="2492" y="163"/>
                    <a:pt x="1733" y="11"/>
                  </a:cubicBezTo>
                  <a:cubicBezTo>
                    <a:pt x="1671" y="4"/>
                    <a:pt x="1610" y="0"/>
                    <a:pt x="15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8" name="Google Shape;2148;p34"/>
            <p:cNvSpPr/>
            <p:nvPr/>
          </p:nvSpPr>
          <p:spPr>
            <a:xfrm flipH="1">
              <a:off x="947535" y="3232993"/>
              <a:ext cx="94287" cy="88468"/>
            </a:xfrm>
            <a:custGeom>
              <a:avLst/>
              <a:gdLst/>
              <a:ahLst/>
              <a:cxnLst/>
              <a:rect l="l" t="t" r="r" b="b"/>
              <a:pathLst>
                <a:path w="2949" h="2767" extrusionOk="0">
                  <a:moveTo>
                    <a:pt x="1470" y="1"/>
                  </a:moveTo>
                  <a:cubicBezTo>
                    <a:pt x="804" y="1"/>
                    <a:pt x="228" y="463"/>
                    <a:pt x="91" y="1144"/>
                  </a:cubicBezTo>
                  <a:cubicBezTo>
                    <a:pt x="0" y="1904"/>
                    <a:pt x="486" y="2603"/>
                    <a:pt x="1246" y="2755"/>
                  </a:cubicBezTo>
                  <a:cubicBezTo>
                    <a:pt x="1308" y="2763"/>
                    <a:pt x="1368" y="2766"/>
                    <a:pt x="1428" y="2766"/>
                  </a:cubicBezTo>
                  <a:cubicBezTo>
                    <a:pt x="2111" y="2766"/>
                    <a:pt x="2687" y="2299"/>
                    <a:pt x="2827" y="1600"/>
                  </a:cubicBezTo>
                  <a:cubicBezTo>
                    <a:pt x="2948" y="840"/>
                    <a:pt x="2462" y="172"/>
                    <a:pt x="1702" y="20"/>
                  </a:cubicBezTo>
                  <a:cubicBezTo>
                    <a:pt x="1624" y="7"/>
                    <a:pt x="1546" y="1"/>
                    <a:pt x="14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9" name="Google Shape;2149;p34"/>
            <p:cNvSpPr/>
            <p:nvPr/>
          </p:nvSpPr>
          <p:spPr>
            <a:xfrm flipH="1">
              <a:off x="311953" y="1601308"/>
              <a:ext cx="95278" cy="88660"/>
            </a:xfrm>
            <a:custGeom>
              <a:avLst/>
              <a:gdLst/>
              <a:ahLst/>
              <a:cxnLst/>
              <a:rect l="l" t="t" r="r" b="b"/>
              <a:pathLst>
                <a:path w="2980" h="2773" extrusionOk="0">
                  <a:moveTo>
                    <a:pt x="1501" y="1"/>
                  </a:moveTo>
                  <a:cubicBezTo>
                    <a:pt x="835" y="1"/>
                    <a:pt x="258" y="462"/>
                    <a:pt x="122" y="1144"/>
                  </a:cubicBezTo>
                  <a:cubicBezTo>
                    <a:pt x="0" y="1904"/>
                    <a:pt x="517" y="2633"/>
                    <a:pt x="1277" y="2755"/>
                  </a:cubicBezTo>
                  <a:cubicBezTo>
                    <a:pt x="1352" y="2767"/>
                    <a:pt x="1425" y="2773"/>
                    <a:pt x="1498" y="2773"/>
                  </a:cubicBezTo>
                  <a:cubicBezTo>
                    <a:pt x="2163" y="2773"/>
                    <a:pt x="2721" y="2285"/>
                    <a:pt x="2858" y="1600"/>
                  </a:cubicBezTo>
                  <a:cubicBezTo>
                    <a:pt x="2979" y="840"/>
                    <a:pt x="2493" y="171"/>
                    <a:pt x="1733" y="19"/>
                  </a:cubicBezTo>
                  <a:cubicBezTo>
                    <a:pt x="1655" y="7"/>
                    <a:pt x="1577" y="1"/>
                    <a:pt x="15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0" name="Google Shape;2150;p34"/>
            <p:cNvSpPr/>
            <p:nvPr/>
          </p:nvSpPr>
          <p:spPr>
            <a:xfrm flipH="1">
              <a:off x="2690995" y="485916"/>
              <a:ext cx="94287" cy="88436"/>
            </a:xfrm>
            <a:custGeom>
              <a:avLst/>
              <a:gdLst/>
              <a:ahLst/>
              <a:cxnLst/>
              <a:rect l="l" t="t" r="r" b="b"/>
              <a:pathLst>
                <a:path w="2949" h="2766" extrusionOk="0">
                  <a:moveTo>
                    <a:pt x="1520" y="0"/>
                  </a:moveTo>
                  <a:cubicBezTo>
                    <a:pt x="838" y="0"/>
                    <a:pt x="261" y="468"/>
                    <a:pt x="122" y="1166"/>
                  </a:cubicBezTo>
                  <a:cubicBezTo>
                    <a:pt x="0" y="1926"/>
                    <a:pt x="486" y="2595"/>
                    <a:pt x="1246" y="2747"/>
                  </a:cubicBezTo>
                  <a:cubicBezTo>
                    <a:pt x="1325" y="2759"/>
                    <a:pt x="1402" y="2765"/>
                    <a:pt x="1479" y="2765"/>
                  </a:cubicBezTo>
                  <a:cubicBezTo>
                    <a:pt x="2144" y="2765"/>
                    <a:pt x="2721" y="2304"/>
                    <a:pt x="2857" y="1622"/>
                  </a:cubicBezTo>
                  <a:cubicBezTo>
                    <a:pt x="2949" y="862"/>
                    <a:pt x="2462" y="163"/>
                    <a:pt x="1702" y="11"/>
                  </a:cubicBezTo>
                  <a:cubicBezTo>
                    <a:pt x="1641" y="4"/>
                    <a:pt x="1580" y="0"/>
                    <a:pt x="15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1" name="Google Shape;2151;p34"/>
            <p:cNvSpPr/>
            <p:nvPr/>
          </p:nvSpPr>
          <p:spPr>
            <a:xfrm flipH="1">
              <a:off x="8299419" y="2384954"/>
              <a:ext cx="54449" cy="50357"/>
            </a:xfrm>
            <a:custGeom>
              <a:avLst/>
              <a:gdLst/>
              <a:ahLst/>
              <a:cxnLst/>
              <a:rect l="l" t="t" r="r" b="b"/>
              <a:pathLst>
                <a:path w="1703" h="1575" extrusionOk="0">
                  <a:moveTo>
                    <a:pt x="871" y="0"/>
                  </a:moveTo>
                  <a:cubicBezTo>
                    <a:pt x="507" y="0"/>
                    <a:pt x="145" y="285"/>
                    <a:pt x="62" y="647"/>
                  </a:cubicBezTo>
                  <a:cubicBezTo>
                    <a:pt x="1" y="1072"/>
                    <a:pt x="305" y="1498"/>
                    <a:pt x="700" y="1558"/>
                  </a:cubicBezTo>
                  <a:cubicBezTo>
                    <a:pt x="755" y="1569"/>
                    <a:pt x="809" y="1575"/>
                    <a:pt x="861" y="1575"/>
                  </a:cubicBezTo>
                  <a:cubicBezTo>
                    <a:pt x="1247" y="1575"/>
                    <a:pt x="1562" y="1294"/>
                    <a:pt x="1642" y="920"/>
                  </a:cubicBezTo>
                  <a:cubicBezTo>
                    <a:pt x="1703" y="495"/>
                    <a:pt x="1399" y="99"/>
                    <a:pt x="973" y="8"/>
                  </a:cubicBezTo>
                  <a:cubicBezTo>
                    <a:pt x="939" y="3"/>
                    <a:pt x="905" y="0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2" name="Google Shape;2152;p34"/>
            <p:cNvSpPr/>
            <p:nvPr/>
          </p:nvSpPr>
          <p:spPr>
            <a:xfrm flipH="1">
              <a:off x="8918007" y="3941077"/>
              <a:ext cx="65128" cy="63306"/>
            </a:xfrm>
            <a:custGeom>
              <a:avLst/>
              <a:gdLst/>
              <a:ahLst/>
              <a:cxnLst/>
              <a:rect l="l" t="t" r="r" b="b"/>
              <a:pathLst>
                <a:path w="2037" h="1980" extrusionOk="0">
                  <a:moveTo>
                    <a:pt x="1065" y="1"/>
                  </a:moveTo>
                  <a:cubicBezTo>
                    <a:pt x="571" y="1"/>
                    <a:pt x="118" y="358"/>
                    <a:pt x="31" y="884"/>
                  </a:cubicBezTo>
                  <a:cubicBezTo>
                    <a:pt x="0" y="1401"/>
                    <a:pt x="365" y="1887"/>
                    <a:pt x="912" y="1978"/>
                  </a:cubicBezTo>
                  <a:cubicBezTo>
                    <a:pt x="932" y="1979"/>
                    <a:pt x="952" y="1980"/>
                    <a:pt x="972" y="1980"/>
                  </a:cubicBezTo>
                  <a:cubicBezTo>
                    <a:pt x="1468" y="1980"/>
                    <a:pt x="1948" y="1623"/>
                    <a:pt x="2006" y="1097"/>
                  </a:cubicBezTo>
                  <a:cubicBezTo>
                    <a:pt x="2037" y="580"/>
                    <a:pt x="1672" y="63"/>
                    <a:pt x="1125" y="2"/>
                  </a:cubicBezTo>
                  <a:cubicBezTo>
                    <a:pt x="1105" y="1"/>
                    <a:pt x="1085" y="1"/>
                    <a:pt x="10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3" name="Google Shape;2153;p34"/>
            <p:cNvSpPr/>
            <p:nvPr/>
          </p:nvSpPr>
          <p:spPr>
            <a:xfrm flipH="1">
              <a:off x="821211" y="2187844"/>
              <a:ext cx="37919" cy="36161"/>
            </a:xfrm>
            <a:custGeom>
              <a:avLst/>
              <a:gdLst/>
              <a:ahLst/>
              <a:cxnLst/>
              <a:rect l="l" t="t" r="r" b="b"/>
              <a:pathLst>
                <a:path w="1186" h="1131" extrusionOk="0">
                  <a:moveTo>
                    <a:pt x="618" y="0"/>
                  </a:moveTo>
                  <a:cubicBezTo>
                    <a:pt x="335" y="0"/>
                    <a:pt x="90" y="233"/>
                    <a:pt x="61" y="520"/>
                  </a:cubicBezTo>
                  <a:cubicBezTo>
                    <a:pt x="0" y="824"/>
                    <a:pt x="244" y="1097"/>
                    <a:pt x="548" y="1128"/>
                  </a:cubicBezTo>
                  <a:cubicBezTo>
                    <a:pt x="567" y="1130"/>
                    <a:pt x="586" y="1130"/>
                    <a:pt x="605" y="1130"/>
                  </a:cubicBezTo>
                  <a:cubicBezTo>
                    <a:pt x="885" y="1130"/>
                    <a:pt x="1127" y="924"/>
                    <a:pt x="1155" y="611"/>
                  </a:cubicBezTo>
                  <a:cubicBezTo>
                    <a:pt x="1186" y="337"/>
                    <a:pt x="973" y="64"/>
                    <a:pt x="669" y="3"/>
                  </a:cubicBezTo>
                  <a:cubicBezTo>
                    <a:pt x="652" y="1"/>
                    <a:pt x="635" y="0"/>
                    <a:pt x="6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4" name="Google Shape;2154;p34"/>
            <p:cNvSpPr/>
            <p:nvPr/>
          </p:nvSpPr>
          <p:spPr>
            <a:xfrm flipH="1">
              <a:off x="7492605" y="2502349"/>
              <a:ext cx="658953" cy="618956"/>
            </a:xfrm>
            <a:custGeom>
              <a:avLst/>
              <a:gdLst/>
              <a:ahLst/>
              <a:cxnLst/>
              <a:rect l="l" t="t" r="r" b="b"/>
              <a:pathLst>
                <a:path w="20610" h="19359" extrusionOk="0">
                  <a:moveTo>
                    <a:pt x="10791" y="6017"/>
                  </a:moveTo>
                  <a:lnTo>
                    <a:pt x="11187" y="7415"/>
                  </a:lnTo>
                  <a:lnTo>
                    <a:pt x="10457" y="8327"/>
                  </a:lnTo>
                  <a:lnTo>
                    <a:pt x="10032" y="7263"/>
                  </a:lnTo>
                  <a:lnTo>
                    <a:pt x="10791" y="6017"/>
                  </a:lnTo>
                  <a:close/>
                  <a:moveTo>
                    <a:pt x="7752" y="7445"/>
                  </a:moveTo>
                  <a:lnTo>
                    <a:pt x="8816" y="7749"/>
                  </a:lnTo>
                  <a:lnTo>
                    <a:pt x="9241" y="8813"/>
                  </a:lnTo>
                  <a:lnTo>
                    <a:pt x="8694" y="8752"/>
                  </a:lnTo>
                  <a:lnTo>
                    <a:pt x="7752" y="7445"/>
                  </a:lnTo>
                  <a:close/>
                  <a:moveTo>
                    <a:pt x="12250" y="8205"/>
                  </a:moveTo>
                  <a:lnTo>
                    <a:pt x="13345" y="8266"/>
                  </a:lnTo>
                  <a:lnTo>
                    <a:pt x="12038" y="9208"/>
                  </a:lnTo>
                  <a:lnTo>
                    <a:pt x="11521" y="9117"/>
                  </a:lnTo>
                  <a:lnTo>
                    <a:pt x="12250" y="8205"/>
                  </a:lnTo>
                  <a:close/>
                  <a:moveTo>
                    <a:pt x="8542" y="10029"/>
                  </a:moveTo>
                  <a:lnTo>
                    <a:pt x="9089" y="10120"/>
                  </a:lnTo>
                  <a:lnTo>
                    <a:pt x="8360" y="11032"/>
                  </a:lnTo>
                  <a:lnTo>
                    <a:pt x="7266" y="11002"/>
                  </a:lnTo>
                  <a:lnTo>
                    <a:pt x="8542" y="10029"/>
                  </a:lnTo>
                  <a:close/>
                  <a:moveTo>
                    <a:pt x="11369" y="10394"/>
                  </a:moveTo>
                  <a:lnTo>
                    <a:pt x="11886" y="10454"/>
                  </a:lnTo>
                  <a:lnTo>
                    <a:pt x="12858" y="11761"/>
                  </a:lnTo>
                  <a:lnTo>
                    <a:pt x="12858" y="11761"/>
                  </a:lnTo>
                  <a:lnTo>
                    <a:pt x="11794" y="11458"/>
                  </a:lnTo>
                  <a:lnTo>
                    <a:pt x="11369" y="10394"/>
                  </a:lnTo>
                  <a:close/>
                  <a:moveTo>
                    <a:pt x="10153" y="10910"/>
                  </a:moveTo>
                  <a:lnTo>
                    <a:pt x="10579" y="11974"/>
                  </a:lnTo>
                  <a:lnTo>
                    <a:pt x="9819" y="13220"/>
                  </a:lnTo>
                  <a:lnTo>
                    <a:pt x="9424" y="11822"/>
                  </a:lnTo>
                  <a:lnTo>
                    <a:pt x="10153" y="10910"/>
                  </a:lnTo>
                  <a:close/>
                  <a:moveTo>
                    <a:pt x="6651" y="0"/>
                  </a:moveTo>
                  <a:cubicBezTo>
                    <a:pt x="6563" y="0"/>
                    <a:pt x="6472" y="19"/>
                    <a:pt x="6384" y="59"/>
                  </a:cubicBezTo>
                  <a:cubicBezTo>
                    <a:pt x="6050" y="211"/>
                    <a:pt x="5898" y="546"/>
                    <a:pt x="6050" y="880"/>
                  </a:cubicBezTo>
                  <a:lnTo>
                    <a:pt x="6931" y="3038"/>
                  </a:lnTo>
                  <a:lnTo>
                    <a:pt x="5807" y="2582"/>
                  </a:lnTo>
                  <a:cubicBezTo>
                    <a:pt x="5720" y="2542"/>
                    <a:pt x="5630" y="2524"/>
                    <a:pt x="5544" y="2524"/>
                  </a:cubicBezTo>
                  <a:cubicBezTo>
                    <a:pt x="5299" y="2524"/>
                    <a:pt x="5076" y="2677"/>
                    <a:pt x="4986" y="2947"/>
                  </a:cubicBezTo>
                  <a:cubicBezTo>
                    <a:pt x="4834" y="3281"/>
                    <a:pt x="4986" y="3646"/>
                    <a:pt x="5320" y="3767"/>
                  </a:cubicBezTo>
                  <a:lnTo>
                    <a:pt x="7600" y="4710"/>
                  </a:lnTo>
                  <a:lnTo>
                    <a:pt x="8208" y="6290"/>
                  </a:lnTo>
                  <a:lnTo>
                    <a:pt x="8208" y="6290"/>
                  </a:lnTo>
                  <a:lnTo>
                    <a:pt x="6262" y="5743"/>
                  </a:lnTo>
                  <a:cubicBezTo>
                    <a:pt x="6214" y="5731"/>
                    <a:pt x="6164" y="5725"/>
                    <a:pt x="6114" y="5725"/>
                  </a:cubicBezTo>
                  <a:cubicBezTo>
                    <a:pt x="5914" y="5725"/>
                    <a:pt x="5709" y="5822"/>
                    <a:pt x="5563" y="6017"/>
                  </a:cubicBezTo>
                  <a:cubicBezTo>
                    <a:pt x="5411" y="6230"/>
                    <a:pt x="5411" y="6533"/>
                    <a:pt x="5594" y="6777"/>
                  </a:cubicBezTo>
                  <a:lnTo>
                    <a:pt x="6931" y="8509"/>
                  </a:lnTo>
                  <a:lnTo>
                    <a:pt x="6931" y="8509"/>
                  </a:lnTo>
                  <a:lnTo>
                    <a:pt x="4864" y="8266"/>
                  </a:lnTo>
                  <a:lnTo>
                    <a:pt x="3375" y="6290"/>
                  </a:lnTo>
                  <a:cubicBezTo>
                    <a:pt x="3251" y="6113"/>
                    <a:pt x="3065" y="6019"/>
                    <a:pt x="2871" y="6019"/>
                  </a:cubicBezTo>
                  <a:cubicBezTo>
                    <a:pt x="2733" y="6019"/>
                    <a:pt x="2590" y="6067"/>
                    <a:pt x="2463" y="6169"/>
                  </a:cubicBezTo>
                  <a:cubicBezTo>
                    <a:pt x="2159" y="6381"/>
                    <a:pt x="2129" y="6777"/>
                    <a:pt x="2372" y="7081"/>
                  </a:cubicBezTo>
                  <a:lnTo>
                    <a:pt x="3071" y="8023"/>
                  </a:lnTo>
                  <a:lnTo>
                    <a:pt x="761" y="7719"/>
                  </a:lnTo>
                  <a:cubicBezTo>
                    <a:pt x="740" y="7717"/>
                    <a:pt x="719" y="7716"/>
                    <a:pt x="698" y="7716"/>
                  </a:cubicBezTo>
                  <a:cubicBezTo>
                    <a:pt x="385" y="7716"/>
                    <a:pt x="88" y="7926"/>
                    <a:pt x="31" y="8296"/>
                  </a:cubicBezTo>
                  <a:cubicBezTo>
                    <a:pt x="1" y="8631"/>
                    <a:pt x="244" y="8965"/>
                    <a:pt x="609" y="9026"/>
                  </a:cubicBezTo>
                  <a:lnTo>
                    <a:pt x="2889" y="9330"/>
                  </a:lnTo>
                  <a:lnTo>
                    <a:pt x="1946" y="10029"/>
                  </a:lnTo>
                  <a:cubicBezTo>
                    <a:pt x="1642" y="10272"/>
                    <a:pt x="1612" y="10637"/>
                    <a:pt x="1825" y="10941"/>
                  </a:cubicBezTo>
                  <a:cubicBezTo>
                    <a:pt x="1964" y="11127"/>
                    <a:pt x="2174" y="11206"/>
                    <a:pt x="2388" y="11206"/>
                  </a:cubicBezTo>
                  <a:cubicBezTo>
                    <a:pt x="2454" y="11206"/>
                    <a:pt x="2520" y="11198"/>
                    <a:pt x="2585" y="11184"/>
                  </a:cubicBezTo>
                  <a:cubicBezTo>
                    <a:pt x="2615" y="11154"/>
                    <a:pt x="2706" y="11154"/>
                    <a:pt x="2737" y="11093"/>
                  </a:cubicBezTo>
                  <a:lnTo>
                    <a:pt x="4712" y="9634"/>
                  </a:lnTo>
                  <a:lnTo>
                    <a:pt x="6779" y="9877"/>
                  </a:lnTo>
                  <a:lnTo>
                    <a:pt x="5016" y="11214"/>
                  </a:lnTo>
                  <a:cubicBezTo>
                    <a:pt x="4803" y="11366"/>
                    <a:pt x="4712" y="11670"/>
                    <a:pt x="4803" y="11944"/>
                  </a:cubicBezTo>
                  <a:cubicBezTo>
                    <a:pt x="4864" y="12217"/>
                    <a:pt x="5138" y="12400"/>
                    <a:pt x="5411" y="12400"/>
                  </a:cubicBezTo>
                  <a:lnTo>
                    <a:pt x="7417" y="12430"/>
                  </a:lnTo>
                  <a:lnTo>
                    <a:pt x="6384" y="13768"/>
                  </a:lnTo>
                  <a:lnTo>
                    <a:pt x="3922" y="14072"/>
                  </a:lnTo>
                  <a:cubicBezTo>
                    <a:pt x="3588" y="14102"/>
                    <a:pt x="3314" y="14436"/>
                    <a:pt x="3344" y="14801"/>
                  </a:cubicBezTo>
                  <a:cubicBezTo>
                    <a:pt x="3372" y="15104"/>
                    <a:pt x="3674" y="15357"/>
                    <a:pt x="3979" y="15357"/>
                  </a:cubicBezTo>
                  <a:cubicBezTo>
                    <a:pt x="4010" y="15357"/>
                    <a:pt x="4042" y="15354"/>
                    <a:pt x="4074" y="15348"/>
                  </a:cubicBezTo>
                  <a:lnTo>
                    <a:pt x="5259" y="15196"/>
                  </a:lnTo>
                  <a:lnTo>
                    <a:pt x="3800" y="17020"/>
                  </a:lnTo>
                  <a:cubicBezTo>
                    <a:pt x="3588" y="17293"/>
                    <a:pt x="3648" y="17719"/>
                    <a:pt x="3922" y="17932"/>
                  </a:cubicBezTo>
                  <a:cubicBezTo>
                    <a:pt x="4037" y="18028"/>
                    <a:pt x="4177" y="18088"/>
                    <a:pt x="4318" y="18088"/>
                  </a:cubicBezTo>
                  <a:cubicBezTo>
                    <a:pt x="4400" y="18088"/>
                    <a:pt x="4482" y="18068"/>
                    <a:pt x="4560" y="18023"/>
                  </a:cubicBezTo>
                  <a:cubicBezTo>
                    <a:pt x="4682" y="17993"/>
                    <a:pt x="4743" y="17901"/>
                    <a:pt x="4834" y="17841"/>
                  </a:cubicBezTo>
                  <a:lnTo>
                    <a:pt x="6262" y="16017"/>
                  </a:lnTo>
                  <a:lnTo>
                    <a:pt x="6414" y="17172"/>
                  </a:lnTo>
                  <a:cubicBezTo>
                    <a:pt x="6472" y="17516"/>
                    <a:pt x="6773" y="17752"/>
                    <a:pt x="7087" y="17752"/>
                  </a:cubicBezTo>
                  <a:cubicBezTo>
                    <a:pt x="7106" y="17752"/>
                    <a:pt x="7125" y="17751"/>
                    <a:pt x="7144" y="17749"/>
                  </a:cubicBezTo>
                  <a:cubicBezTo>
                    <a:pt x="7235" y="17749"/>
                    <a:pt x="7266" y="17719"/>
                    <a:pt x="7296" y="17719"/>
                  </a:cubicBezTo>
                  <a:cubicBezTo>
                    <a:pt x="7569" y="17597"/>
                    <a:pt x="7721" y="17324"/>
                    <a:pt x="7721" y="17020"/>
                  </a:cubicBezTo>
                  <a:lnTo>
                    <a:pt x="7417" y="14558"/>
                  </a:lnTo>
                  <a:lnTo>
                    <a:pt x="8451" y="13220"/>
                  </a:lnTo>
                  <a:lnTo>
                    <a:pt x="8968" y="15166"/>
                  </a:lnTo>
                  <a:cubicBezTo>
                    <a:pt x="9059" y="15439"/>
                    <a:pt x="9241" y="15622"/>
                    <a:pt x="9515" y="15622"/>
                  </a:cubicBezTo>
                  <a:cubicBezTo>
                    <a:pt x="9545" y="15625"/>
                    <a:pt x="9575" y="15627"/>
                    <a:pt x="9604" y="15627"/>
                  </a:cubicBezTo>
                  <a:cubicBezTo>
                    <a:pt x="9816" y="15627"/>
                    <a:pt x="10020" y="15531"/>
                    <a:pt x="10153" y="15318"/>
                  </a:cubicBezTo>
                  <a:lnTo>
                    <a:pt x="11187" y="13585"/>
                  </a:lnTo>
                  <a:lnTo>
                    <a:pt x="11794" y="15135"/>
                  </a:lnTo>
                  <a:lnTo>
                    <a:pt x="10822" y="17415"/>
                  </a:lnTo>
                  <a:cubicBezTo>
                    <a:pt x="10670" y="17749"/>
                    <a:pt x="10822" y="18145"/>
                    <a:pt x="11187" y="18236"/>
                  </a:cubicBezTo>
                  <a:cubicBezTo>
                    <a:pt x="11275" y="18276"/>
                    <a:pt x="11365" y="18295"/>
                    <a:pt x="11453" y="18295"/>
                  </a:cubicBezTo>
                  <a:cubicBezTo>
                    <a:pt x="11697" y="18295"/>
                    <a:pt x="11918" y="18148"/>
                    <a:pt x="12007" y="17901"/>
                  </a:cubicBezTo>
                  <a:lnTo>
                    <a:pt x="12463" y="16807"/>
                  </a:lnTo>
                  <a:lnTo>
                    <a:pt x="13345" y="18965"/>
                  </a:lnTo>
                  <a:cubicBezTo>
                    <a:pt x="13457" y="19211"/>
                    <a:pt x="13667" y="19359"/>
                    <a:pt x="13904" y="19359"/>
                  </a:cubicBezTo>
                  <a:cubicBezTo>
                    <a:pt x="13989" y="19359"/>
                    <a:pt x="14077" y="19340"/>
                    <a:pt x="14165" y="19300"/>
                  </a:cubicBezTo>
                  <a:cubicBezTo>
                    <a:pt x="14500" y="19148"/>
                    <a:pt x="14652" y="18813"/>
                    <a:pt x="14500" y="18479"/>
                  </a:cubicBezTo>
                  <a:lnTo>
                    <a:pt x="13649" y="16290"/>
                  </a:lnTo>
                  <a:lnTo>
                    <a:pt x="13649" y="16290"/>
                  </a:lnTo>
                  <a:lnTo>
                    <a:pt x="14743" y="16746"/>
                  </a:lnTo>
                  <a:cubicBezTo>
                    <a:pt x="14819" y="16792"/>
                    <a:pt x="14902" y="16815"/>
                    <a:pt x="14986" y="16815"/>
                  </a:cubicBezTo>
                  <a:cubicBezTo>
                    <a:pt x="15070" y="16815"/>
                    <a:pt x="15153" y="16792"/>
                    <a:pt x="15229" y="16746"/>
                  </a:cubicBezTo>
                  <a:cubicBezTo>
                    <a:pt x="15381" y="16686"/>
                    <a:pt x="15503" y="16564"/>
                    <a:pt x="15594" y="16412"/>
                  </a:cubicBezTo>
                  <a:cubicBezTo>
                    <a:pt x="15746" y="16078"/>
                    <a:pt x="15594" y="15683"/>
                    <a:pt x="15229" y="15591"/>
                  </a:cubicBezTo>
                  <a:lnTo>
                    <a:pt x="12950" y="14619"/>
                  </a:lnTo>
                  <a:lnTo>
                    <a:pt x="12342" y="13069"/>
                  </a:lnTo>
                  <a:lnTo>
                    <a:pt x="14317" y="13616"/>
                  </a:lnTo>
                  <a:cubicBezTo>
                    <a:pt x="14380" y="13628"/>
                    <a:pt x="14438" y="13636"/>
                    <a:pt x="14495" y="13636"/>
                  </a:cubicBezTo>
                  <a:cubicBezTo>
                    <a:pt x="14575" y="13636"/>
                    <a:pt x="14654" y="13621"/>
                    <a:pt x="14743" y="13585"/>
                  </a:cubicBezTo>
                  <a:cubicBezTo>
                    <a:pt x="14864" y="13524"/>
                    <a:pt x="14956" y="13464"/>
                    <a:pt x="15047" y="13342"/>
                  </a:cubicBezTo>
                  <a:cubicBezTo>
                    <a:pt x="15199" y="13129"/>
                    <a:pt x="15199" y="12825"/>
                    <a:pt x="15016" y="12582"/>
                  </a:cubicBezTo>
                  <a:lnTo>
                    <a:pt x="13679" y="10850"/>
                  </a:lnTo>
                  <a:lnTo>
                    <a:pt x="15746" y="11093"/>
                  </a:lnTo>
                  <a:lnTo>
                    <a:pt x="17205" y="13069"/>
                  </a:lnTo>
                  <a:cubicBezTo>
                    <a:pt x="17367" y="13254"/>
                    <a:pt x="17583" y="13334"/>
                    <a:pt x="17784" y="13334"/>
                  </a:cubicBezTo>
                  <a:cubicBezTo>
                    <a:pt x="17847" y="13334"/>
                    <a:pt x="17907" y="13326"/>
                    <a:pt x="17965" y="13312"/>
                  </a:cubicBezTo>
                  <a:cubicBezTo>
                    <a:pt x="18026" y="13251"/>
                    <a:pt x="18086" y="13251"/>
                    <a:pt x="18117" y="13220"/>
                  </a:cubicBezTo>
                  <a:cubicBezTo>
                    <a:pt x="18421" y="13008"/>
                    <a:pt x="18482" y="12613"/>
                    <a:pt x="18238" y="12309"/>
                  </a:cubicBezTo>
                  <a:lnTo>
                    <a:pt x="17509" y="11366"/>
                  </a:lnTo>
                  <a:lnTo>
                    <a:pt x="19789" y="11670"/>
                  </a:lnTo>
                  <a:cubicBezTo>
                    <a:pt x="19910" y="11670"/>
                    <a:pt x="20032" y="11670"/>
                    <a:pt x="20153" y="11640"/>
                  </a:cubicBezTo>
                  <a:cubicBezTo>
                    <a:pt x="20336" y="11549"/>
                    <a:pt x="20518" y="11366"/>
                    <a:pt x="20518" y="11154"/>
                  </a:cubicBezTo>
                  <a:cubicBezTo>
                    <a:pt x="20609" y="10698"/>
                    <a:pt x="20366" y="10394"/>
                    <a:pt x="20001" y="10303"/>
                  </a:cubicBezTo>
                  <a:lnTo>
                    <a:pt x="17661" y="9999"/>
                  </a:lnTo>
                  <a:lnTo>
                    <a:pt x="18634" y="9269"/>
                  </a:lnTo>
                  <a:cubicBezTo>
                    <a:pt x="18937" y="9056"/>
                    <a:pt x="18968" y="8661"/>
                    <a:pt x="18725" y="8357"/>
                  </a:cubicBezTo>
                  <a:cubicBezTo>
                    <a:pt x="18603" y="8183"/>
                    <a:pt x="18420" y="8098"/>
                    <a:pt x="18230" y="8098"/>
                  </a:cubicBezTo>
                  <a:cubicBezTo>
                    <a:pt x="18088" y="8098"/>
                    <a:pt x="17942" y="8145"/>
                    <a:pt x="17813" y="8236"/>
                  </a:cubicBezTo>
                  <a:lnTo>
                    <a:pt x="15837" y="9725"/>
                  </a:lnTo>
                  <a:lnTo>
                    <a:pt x="13801" y="9451"/>
                  </a:lnTo>
                  <a:lnTo>
                    <a:pt x="15533" y="8144"/>
                  </a:lnTo>
                  <a:cubicBezTo>
                    <a:pt x="15776" y="7992"/>
                    <a:pt x="15837" y="7688"/>
                    <a:pt x="15776" y="7415"/>
                  </a:cubicBezTo>
                  <a:cubicBezTo>
                    <a:pt x="15685" y="7141"/>
                    <a:pt x="15442" y="6959"/>
                    <a:pt x="15168" y="6959"/>
                  </a:cubicBezTo>
                  <a:lnTo>
                    <a:pt x="13162" y="6929"/>
                  </a:lnTo>
                  <a:lnTo>
                    <a:pt x="14165" y="5591"/>
                  </a:lnTo>
                  <a:lnTo>
                    <a:pt x="16658" y="5287"/>
                  </a:lnTo>
                  <a:cubicBezTo>
                    <a:pt x="16719" y="5287"/>
                    <a:pt x="16749" y="5257"/>
                    <a:pt x="16810" y="5257"/>
                  </a:cubicBezTo>
                  <a:cubicBezTo>
                    <a:pt x="17053" y="5135"/>
                    <a:pt x="17205" y="4862"/>
                    <a:pt x="17205" y="4558"/>
                  </a:cubicBezTo>
                  <a:cubicBezTo>
                    <a:pt x="17176" y="4240"/>
                    <a:pt x="16873" y="3978"/>
                    <a:pt x="16557" y="3978"/>
                  </a:cubicBezTo>
                  <a:cubicBezTo>
                    <a:pt x="16540" y="3978"/>
                    <a:pt x="16523" y="3979"/>
                    <a:pt x="16506" y="3980"/>
                  </a:cubicBezTo>
                  <a:lnTo>
                    <a:pt x="15320" y="4132"/>
                  </a:lnTo>
                  <a:lnTo>
                    <a:pt x="16749" y="2308"/>
                  </a:lnTo>
                  <a:cubicBezTo>
                    <a:pt x="16992" y="2065"/>
                    <a:pt x="16901" y="1640"/>
                    <a:pt x="16658" y="1397"/>
                  </a:cubicBezTo>
                  <a:cubicBezTo>
                    <a:pt x="16546" y="1310"/>
                    <a:pt x="16410" y="1269"/>
                    <a:pt x="16273" y="1269"/>
                  </a:cubicBezTo>
                  <a:cubicBezTo>
                    <a:pt x="16073" y="1269"/>
                    <a:pt x="15872" y="1356"/>
                    <a:pt x="15746" y="1518"/>
                  </a:cubicBezTo>
                  <a:lnTo>
                    <a:pt x="14287" y="3342"/>
                  </a:lnTo>
                  <a:lnTo>
                    <a:pt x="14135" y="2156"/>
                  </a:lnTo>
                  <a:cubicBezTo>
                    <a:pt x="14106" y="1841"/>
                    <a:pt x="13780" y="1607"/>
                    <a:pt x="13462" y="1607"/>
                  </a:cubicBezTo>
                  <a:cubicBezTo>
                    <a:pt x="13443" y="1607"/>
                    <a:pt x="13424" y="1608"/>
                    <a:pt x="13405" y="1609"/>
                  </a:cubicBezTo>
                  <a:cubicBezTo>
                    <a:pt x="13071" y="1640"/>
                    <a:pt x="12798" y="1974"/>
                    <a:pt x="12828" y="2339"/>
                  </a:cubicBezTo>
                  <a:lnTo>
                    <a:pt x="13132" y="4801"/>
                  </a:lnTo>
                  <a:lnTo>
                    <a:pt x="12129" y="6138"/>
                  </a:lnTo>
                  <a:lnTo>
                    <a:pt x="11582" y="4193"/>
                  </a:lnTo>
                  <a:cubicBezTo>
                    <a:pt x="11521" y="3919"/>
                    <a:pt x="11339" y="3737"/>
                    <a:pt x="11065" y="3737"/>
                  </a:cubicBezTo>
                  <a:cubicBezTo>
                    <a:pt x="11031" y="3733"/>
                    <a:pt x="10998" y="3731"/>
                    <a:pt x="10965" y="3731"/>
                  </a:cubicBezTo>
                  <a:cubicBezTo>
                    <a:pt x="10733" y="3731"/>
                    <a:pt x="10533" y="3828"/>
                    <a:pt x="10427" y="4041"/>
                  </a:cubicBezTo>
                  <a:lnTo>
                    <a:pt x="9393" y="5774"/>
                  </a:lnTo>
                  <a:lnTo>
                    <a:pt x="8785" y="4223"/>
                  </a:lnTo>
                  <a:lnTo>
                    <a:pt x="9728" y="1944"/>
                  </a:lnTo>
                  <a:cubicBezTo>
                    <a:pt x="9880" y="1609"/>
                    <a:pt x="9728" y="1214"/>
                    <a:pt x="9393" y="1123"/>
                  </a:cubicBezTo>
                  <a:cubicBezTo>
                    <a:pt x="9305" y="1083"/>
                    <a:pt x="9212" y="1064"/>
                    <a:pt x="9122" y="1064"/>
                  </a:cubicBezTo>
                  <a:cubicBezTo>
                    <a:pt x="8869" y="1064"/>
                    <a:pt x="8632" y="1211"/>
                    <a:pt x="8542" y="1457"/>
                  </a:cubicBezTo>
                  <a:lnTo>
                    <a:pt x="8086" y="2552"/>
                  </a:lnTo>
                  <a:lnTo>
                    <a:pt x="7235" y="394"/>
                  </a:lnTo>
                  <a:cubicBezTo>
                    <a:pt x="7123" y="147"/>
                    <a:pt x="6896" y="0"/>
                    <a:pt x="66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5" name="Google Shape;2155;p34"/>
            <p:cNvSpPr/>
            <p:nvPr/>
          </p:nvSpPr>
          <p:spPr>
            <a:xfrm flipH="1">
              <a:off x="-2" y="3657556"/>
              <a:ext cx="364487" cy="330947"/>
            </a:xfrm>
            <a:custGeom>
              <a:avLst/>
              <a:gdLst/>
              <a:ahLst/>
              <a:cxnLst/>
              <a:rect l="l" t="t" r="r" b="b"/>
              <a:pathLst>
                <a:path w="11400" h="10351" extrusionOk="0">
                  <a:moveTo>
                    <a:pt x="6019" y="3245"/>
                  </a:moveTo>
                  <a:lnTo>
                    <a:pt x="6232" y="4066"/>
                  </a:lnTo>
                  <a:lnTo>
                    <a:pt x="5867" y="4552"/>
                  </a:lnTo>
                  <a:lnTo>
                    <a:pt x="5624" y="3975"/>
                  </a:lnTo>
                  <a:lnTo>
                    <a:pt x="6019" y="3245"/>
                  </a:lnTo>
                  <a:close/>
                  <a:moveTo>
                    <a:pt x="4287" y="4096"/>
                  </a:moveTo>
                  <a:lnTo>
                    <a:pt x="4895" y="4248"/>
                  </a:lnTo>
                  <a:lnTo>
                    <a:pt x="5138" y="4796"/>
                  </a:lnTo>
                  <a:lnTo>
                    <a:pt x="5138" y="4796"/>
                  </a:lnTo>
                  <a:lnTo>
                    <a:pt x="4834" y="4765"/>
                  </a:lnTo>
                  <a:lnTo>
                    <a:pt x="4287" y="4096"/>
                  </a:lnTo>
                  <a:close/>
                  <a:moveTo>
                    <a:pt x="6718" y="4492"/>
                  </a:moveTo>
                  <a:lnTo>
                    <a:pt x="7387" y="4522"/>
                  </a:lnTo>
                  <a:lnTo>
                    <a:pt x="6658" y="5039"/>
                  </a:lnTo>
                  <a:lnTo>
                    <a:pt x="6354" y="5008"/>
                  </a:lnTo>
                  <a:lnTo>
                    <a:pt x="6718" y="4492"/>
                  </a:lnTo>
                  <a:close/>
                  <a:moveTo>
                    <a:pt x="4743" y="5495"/>
                  </a:moveTo>
                  <a:lnTo>
                    <a:pt x="5047" y="5525"/>
                  </a:lnTo>
                  <a:lnTo>
                    <a:pt x="4682" y="6042"/>
                  </a:lnTo>
                  <a:lnTo>
                    <a:pt x="4043" y="6042"/>
                  </a:lnTo>
                  <a:lnTo>
                    <a:pt x="4743" y="5495"/>
                  </a:lnTo>
                  <a:close/>
                  <a:moveTo>
                    <a:pt x="6262" y="5738"/>
                  </a:moveTo>
                  <a:lnTo>
                    <a:pt x="6566" y="5768"/>
                  </a:lnTo>
                  <a:lnTo>
                    <a:pt x="7113" y="6437"/>
                  </a:lnTo>
                  <a:lnTo>
                    <a:pt x="7113" y="6437"/>
                  </a:lnTo>
                  <a:lnTo>
                    <a:pt x="6506" y="6285"/>
                  </a:lnTo>
                  <a:lnTo>
                    <a:pt x="6262" y="5738"/>
                  </a:lnTo>
                  <a:close/>
                  <a:moveTo>
                    <a:pt x="5594" y="5951"/>
                  </a:moveTo>
                  <a:lnTo>
                    <a:pt x="5806" y="6528"/>
                  </a:lnTo>
                  <a:lnTo>
                    <a:pt x="5442" y="7258"/>
                  </a:lnTo>
                  <a:lnTo>
                    <a:pt x="5199" y="6437"/>
                  </a:lnTo>
                  <a:lnTo>
                    <a:pt x="5594" y="5951"/>
                  </a:lnTo>
                  <a:close/>
                  <a:moveTo>
                    <a:pt x="3723" y="1"/>
                  </a:moveTo>
                  <a:cubicBezTo>
                    <a:pt x="3679" y="1"/>
                    <a:pt x="3633" y="8"/>
                    <a:pt x="3588" y="23"/>
                  </a:cubicBezTo>
                  <a:cubicBezTo>
                    <a:pt x="3375" y="84"/>
                    <a:pt x="3314" y="297"/>
                    <a:pt x="3375" y="479"/>
                  </a:cubicBezTo>
                  <a:lnTo>
                    <a:pt x="3891" y="1665"/>
                  </a:lnTo>
                  <a:lnTo>
                    <a:pt x="3284" y="1391"/>
                  </a:lnTo>
                  <a:cubicBezTo>
                    <a:pt x="3230" y="1376"/>
                    <a:pt x="3179" y="1368"/>
                    <a:pt x="3131" y="1368"/>
                  </a:cubicBezTo>
                  <a:cubicBezTo>
                    <a:pt x="2985" y="1368"/>
                    <a:pt x="2866" y="1437"/>
                    <a:pt x="2797" y="1574"/>
                  </a:cubicBezTo>
                  <a:cubicBezTo>
                    <a:pt x="2736" y="1786"/>
                    <a:pt x="2797" y="1969"/>
                    <a:pt x="3010" y="2030"/>
                  </a:cubicBezTo>
                  <a:lnTo>
                    <a:pt x="4256" y="2577"/>
                  </a:lnTo>
                  <a:lnTo>
                    <a:pt x="4591" y="3397"/>
                  </a:lnTo>
                  <a:lnTo>
                    <a:pt x="4591" y="3397"/>
                  </a:lnTo>
                  <a:lnTo>
                    <a:pt x="3527" y="3093"/>
                  </a:lnTo>
                  <a:cubicBezTo>
                    <a:pt x="3493" y="3087"/>
                    <a:pt x="3458" y="3083"/>
                    <a:pt x="3425" y="3083"/>
                  </a:cubicBezTo>
                  <a:cubicBezTo>
                    <a:pt x="3311" y="3083"/>
                    <a:pt x="3209" y="3128"/>
                    <a:pt x="3162" y="3245"/>
                  </a:cubicBezTo>
                  <a:cubicBezTo>
                    <a:pt x="3071" y="3367"/>
                    <a:pt x="3071" y="3549"/>
                    <a:pt x="3162" y="3671"/>
                  </a:cubicBezTo>
                  <a:lnTo>
                    <a:pt x="3861" y="4613"/>
                  </a:lnTo>
                  <a:lnTo>
                    <a:pt x="3861" y="4613"/>
                  </a:lnTo>
                  <a:lnTo>
                    <a:pt x="2736" y="4461"/>
                  </a:lnTo>
                  <a:lnTo>
                    <a:pt x="1885" y="3367"/>
                  </a:lnTo>
                  <a:cubicBezTo>
                    <a:pt x="1832" y="3278"/>
                    <a:pt x="1728" y="3231"/>
                    <a:pt x="1619" y="3231"/>
                  </a:cubicBezTo>
                  <a:cubicBezTo>
                    <a:pt x="1542" y="3231"/>
                    <a:pt x="1462" y="3255"/>
                    <a:pt x="1399" y="3306"/>
                  </a:cubicBezTo>
                  <a:cubicBezTo>
                    <a:pt x="1247" y="3397"/>
                    <a:pt x="1217" y="3641"/>
                    <a:pt x="1338" y="3793"/>
                  </a:cubicBezTo>
                  <a:lnTo>
                    <a:pt x="1703" y="4309"/>
                  </a:lnTo>
                  <a:lnTo>
                    <a:pt x="457" y="4127"/>
                  </a:lnTo>
                  <a:cubicBezTo>
                    <a:pt x="441" y="4124"/>
                    <a:pt x="425" y="4123"/>
                    <a:pt x="409" y="4123"/>
                  </a:cubicBezTo>
                  <a:cubicBezTo>
                    <a:pt x="239" y="4123"/>
                    <a:pt x="59" y="4264"/>
                    <a:pt x="31" y="4431"/>
                  </a:cubicBezTo>
                  <a:cubicBezTo>
                    <a:pt x="1" y="4613"/>
                    <a:pt x="153" y="4826"/>
                    <a:pt x="335" y="4856"/>
                  </a:cubicBezTo>
                  <a:lnTo>
                    <a:pt x="1581" y="5039"/>
                  </a:lnTo>
                  <a:lnTo>
                    <a:pt x="1065" y="5434"/>
                  </a:lnTo>
                  <a:cubicBezTo>
                    <a:pt x="913" y="5525"/>
                    <a:pt x="882" y="5768"/>
                    <a:pt x="974" y="5920"/>
                  </a:cubicBezTo>
                  <a:cubicBezTo>
                    <a:pt x="1063" y="6009"/>
                    <a:pt x="1168" y="6066"/>
                    <a:pt x="1277" y="6066"/>
                  </a:cubicBezTo>
                  <a:cubicBezTo>
                    <a:pt x="1318" y="6066"/>
                    <a:pt x="1358" y="6058"/>
                    <a:pt x="1399" y="6042"/>
                  </a:cubicBezTo>
                  <a:cubicBezTo>
                    <a:pt x="1429" y="6042"/>
                    <a:pt x="1429" y="5981"/>
                    <a:pt x="1490" y="5981"/>
                  </a:cubicBezTo>
                  <a:lnTo>
                    <a:pt x="2584" y="5160"/>
                  </a:lnTo>
                  <a:lnTo>
                    <a:pt x="3709" y="5312"/>
                  </a:lnTo>
                  <a:lnTo>
                    <a:pt x="2767" y="6042"/>
                  </a:lnTo>
                  <a:cubicBezTo>
                    <a:pt x="2645" y="6103"/>
                    <a:pt x="2584" y="6285"/>
                    <a:pt x="2645" y="6407"/>
                  </a:cubicBezTo>
                  <a:cubicBezTo>
                    <a:pt x="2706" y="6559"/>
                    <a:pt x="2858" y="6650"/>
                    <a:pt x="3010" y="6650"/>
                  </a:cubicBezTo>
                  <a:lnTo>
                    <a:pt x="4104" y="6650"/>
                  </a:lnTo>
                  <a:lnTo>
                    <a:pt x="3527" y="7349"/>
                  </a:lnTo>
                  <a:lnTo>
                    <a:pt x="2159" y="7501"/>
                  </a:lnTo>
                  <a:cubicBezTo>
                    <a:pt x="1977" y="7562"/>
                    <a:pt x="1825" y="7683"/>
                    <a:pt x="1855" y="7896"/>
                  </a:cubicBezTo>
                  <a:cubicBezTo>
                    <a:pt x="1883" y="8063"/>
                    <a:pt x="2012" y="8204"/>
                    <a:pt x="2196" y="8204"/>
                  </a:cubicBezTo>
                  <a:cubicBezTo>
                    <a:pt x="2214" y="8204"/>
                    <a:pt x="2232" y="8202"/>
                    <a:pt x="2250" y="8200"/>
                  </a:cubicBezTo>
                  <a:lnTo>
                    <a:pt x="2888" y="8109"/>
                  </a:lnTo>
                  <a:lnTo>
                    <a:pt x="2888" y="8109"/>
                  </a:lnTo>
                  <a:lnTo>
                    <a:pt x="2098" y="9142"/>
                  </a:lnTo>
                  <a:cubicBezTo>
                    <a:pt x="1977" y="9294"/>
                    <a:pt x="2007" y="9537"/>
                    <a:pt x="2159" y="9628"/>
                  </a:cubicBezTo>
                  <a:cubicBezTo>
                    <a:pt x="2237" y="9687"/>
                    <a:pt x="2316" y="9721"/>
                    <a:pt x="2386" y="9721"/>
                  </a:cubicBezTo>
                  <a:cubicBezTo>
                    <a:pt x="2425" y="9721"/>
                    <a:pt x="2461" y="9711"/>
                    <a:pt x="2493" y="9689"/>
                  </a:cubicBezTo>
                  <a:cubicBezTo>
                    <a:pt x="2554" y="9628"/>
                    <a:pt x="2615" y="9598"/>
                    <a:pt x="2645" y="9568"/>
                  </a:cubicBezTo>
                  <a:lnTo>
                    <a:pt x="3466" y="8534"/>
                  </a:lnTo>
                  <a:lnTo>
                    <a:pt x="3527" y="9173"/>
                  </a:lnTo>
                  <a:cubicBezTo>
                    <a:pt x="3553" y="9353"/>
                    <a:pt x="3666" y="9490"/>
                    <a:pt x="3830" y="9490"/>
                  </a:cubicBezTo>
                  <a:cubicBezTo>
                    <a:pt x="3859" y="9490"/>
                    <a:pt x="3890" y="9486"/>
                    <a:pt x="3922" y="9476"/>
                  </a:cubicBezTo>
                  <a:cubicBezTo>
                    <a:pt x="3952" y="9476"/>
                    <a:pt x="3983" y="9476"/>
                    <a:pt x="3983" y="9446"/>
                  </a:cubicBezTo>
                  <a:cubicBezTo>
                    <a:pt x="4135" y="9385"/>
                    <a:pt x="4226" y="9203"/>
                    <a:pt x="4226" y="9081"/>
                  </a:cubicBezTo>
                  <a:lnTo>
                    <a:pt x="4074" y="7683"/>
                  </a:lnTo>
                  <a:lnTo>
                    <a:pt x="4651" y="6984"/>
                  </a:lnTo>
                  <a:lnTo>
                    <a:pt x="4955" y="8048"/>
                  </a:lnTo>
                  <a:cubicBezTo>
                    <a:pt x="4986" y="8200"/>
                    <a:pt x="5077" y="8261"/>
                    <a:pt x="5229" y="8321"/>
                  </a:cubicBezTo>
                  <a:cubicBezTo>
                    <a:pt x="5249" y="8326"/>
                    <a:pt x="5269" y="8327"/>
                    <a:pt x="5288" y="8327"/>
                  </a:cubicBezTo>
                  <a:cubicBezTo>
                    <a:pt x="5413" y="8327"/>
                    <a:pt x="5515" y="8248"/>
                    <a:pt x="5594" y="8169"/>
                  </a:cubicBezTo>
                  <a:lnTo>
                    <a:pt x="6141" y="7197"/>
                  </a:lnTo>
                  <a:lnTo>
                    <a:pt x="6506" y="8048"/>
                  </a:lnTo>
                  <a:lnTo>
                    <a:pt x="5958" y="9294"/>
                  </a:lnTo>
                  <a:cubicBezTo>
                    <a:pt x="5898" y="9476"/>
                    <a:pt x="5958" y="9689"/>
                    <a:pt x="6141" y="9750"/>
                  </a:cubicBezTo>
                  <a:cubicBezTo>
                    <a:pt x="6198" y="9774"/>
                    <a:pt x="6253" y="9786"/>
                    <a:pt x="6304" y="9786"/>
                  </a:cubicBezTo>
                  <a:cubicBezTo>
                    <a:pt x="6443" y="9786"/>
                    <a:pt x="6552" y="9701"/>
                    <a:pt x="6597" y="9568"/>
                  </a:cubicBezTo>
                  <a:lnTo>
                    <a:pt x="6870" y="8960"/>
                  </a:lnTo>
                  <a:lnTo>
                    <a:pt x="7357" y="10145"/>
                  </a:lnTo>
                  <a:cubicBezTo>
                    <a:pt x="7425" y="10282"/>
                    <a:pt x="7545" y="10350"/>
                    <a:pt x="7690" y="10350"/>
                  </a:cubicBezTo>
                  <a:cubicBezTo>
                    <a:pt x="7738" y="10350"/>
                    <a:pt x="7790" y="10343"/>
                    <a:pt x="7843" y="10328"/>
                  </a:cubicBezTo>
                  <a:cubicBezTo>
                    <a:pt x="8025" y="10236"/>
                    <a:pt x="8086" y="10054"/>
                    <a:pt x="8025" y="9872"/>
                  </a:cubicBezTo>
                  <a:lnTo>
                    <a:pt x="7539" y="8686"/>
                  </a:lnTo>
                  <a:lnTo>
                    <a:pt x="8147" y="8960"/>
                  </a:lnTo>
                  <a:cubicBezTo>
                    <a:pt x="8177" y="8975"/>
                    <a:pt x="8223" y="8983"/>
                    <a:pt x="8268" y="8983"/>
                  </a:cubicBezTo>
                  <a:cubicBezTo>
                    <a:pt x="8314" y="8983"/>
                    <a:pt x="8360" y="8975"/>
                    <a:pt x="8390" y="8960"/>
                  </a:cubicBezTo>
                  <a:cubicBezTo>
                    <a:pt x="8481" y="8899"/>
                    <a:pt x="8542" y="8838"/>
                    <a:pt x="8603" y="8777"/>
                  </a:cubicBezTo>
                  <a:cubicBezTo>
                    <a:pt x="8664" y="8565"/>
                    <a:pt x="8603" y="8382"/>
                    <a:pt x="8390" y="8321"/>
                  </a:cubicBezTo>
                  <a:lnTo>
                    <a:pt x="7144" y="7774"/>
                  </a:lnTo>
                  <a:lnTo>
                    <a:pt x="6809" y="6954"/>
                  </a:lnTo>
                  <a:lnTo>
                    <a:pt x="7873" y="7258"/>
                  </a:lnTo>
                  <a:cubicBezTo>
                    <a:pt x="7894" y="7268"/>
                    <a:pt x="7917" y="7271"/>
                    <a:pt x="7942" y="7271"/>
                  </a:cubicBezTo>
                  <a:cubicBezTo>
                    <a:pt x="7992" y="7271"/>
                    <a:pt x="8046" y="7258"/>
                    <a:pt x="8086" y="7258"/>
                  </a:cubicBezTo>
                  <a:cubicBezTo>
                    <a:pt x="8177" y="7197"/>
                    <a:pt x="8208" y="7166"/>
                    <a:pt x="8238" y="7136"/>
                  </a:cubicBezTo>
                  <a:cubicBezTo>
                    <a:pt x="8329" y="7014"/>
                    <a:pt x="8329" y="6832"/>
                    <a:pt x="8238" y="6710"/>
                  </a:cubicBezTo>
                  <a:lnTo>
                    <a:pt x="7539" y="5768"/>
                  </a:lnTo>
                  <a:lnTo>
                    <a:pt x="8664" y="5920"/>
                  </a:lnTo>
                  <a:lnTo>
                    <a:pt x="9515" y="7014"/>
                  </a:lnTo>
                  <a:cubicBezTo>
                    <a:pt x="9581" y="7103"/>
                    <a:pt x="9681" y="7160"/>
                    <a:pt x="9789" y="7160"/>
                  </a:cubicBezTo>
                  <a:cubicBezTo>
                    <a:pt x="9828" y="7160"/>
                    <a:pt x="9869" y="7152"/>
                    <a:pt x="9910" y="7136"/>
                  </a:cubicBezTo>
                  <a:cubicBezTo>
                    <a:pt x="9971" y="7136"/>
                    <a:pt x="9971" y="7075"/>
                    <a:pt x="10001" y="7075"/>
                  </a:cubicBezTo>
                  <a:cubicBezTo>
                    <a:pt x="10153" y="6984"/>
                    <a:pt x="10183" y="6741"/>
                    <a:pt x="10062" y="6589"/>
                  </a:cubicBezTo>
                  <a:lnTo>
                    <a:pt x="9697" y="6072"/>
                  </a:lnTo>
                  <a:lnTo>
                    <a:pt x="9697" y="6072"/>
                  </a:lnTo>
                  <a:lnTo>
                    <a:pt x="10943" y="6255"/>
                  </a:lnTo>
                  <a:cubicBezTo>
                    <a:pt x="11034" y="6255"/>
                    <a:pt x="11065" y="6255"/>
                    <a:pt x="11126" y="6224"/>
                  </a:cubicBezTo>
                  <a:cubicBezTo>
                    <a:pt x="11247" y="6163"/>
                    <a:pt x="11338" y="6072"/>
                    <a:pt x="11369" y="5951"/>
                  </a:cubicBezTo>
                  <a:cubicBezTo>
                    <a:pt x="11399" y="5829"/>
                    <a:pt x="11247" y="5677"/>
                    <a:pt x="11065" y="5647"/>
                  </a:cubicBezTo>
                  <a:lnTo>
                    <a:pt x="9819" y="5464"/>
                  </a:lnTo>
                  <a:lnTo>
                    <a:pt x="10335" y="5069"/>
                  </a:lnTo>
                  <a:cubicBezTo>
                    <a:pt x="10487" y="4978"/>
                    <a:pt x="10518" y="4735"/>
                    <a:pt x="10427" y="4583"/>
                  </a:cubicBezTo>
                  <a:cubicBezTo>
                    <a:pt x="10356" y="4494"/>
                    <a:pt x="10244" y="4447"/>
                    <a:pt x="10132" y="4447"/>
                  </a:cubicBezTo>
                  <a:cubicBezTo>
                    <a:pt x="10053" y="4447"/>
                    <a:pt x="9973" y="4471"/>
                    <a:pt x="9910" y="4522"/>
                  </a:cubicBezTo>
                  <a:lnTo>
                    <a:pt x="8816" y="5343"/>
                  </a:lnTo>
                  <a:lnTo>
                    <a:pt x="7691" y="5191"/>
                  </a:lnTo>
                  <a:lnTo>
                    <a:pt x="8633" y="4461"/>
                  </a:lnTo>
                  <a:cubicBezTo>
                    <a:pt x="8755" y="4400"/>
                    <a:pt x="8816" y="4218"/>
                    <a:pt x="8755" y="4096"/>
                  </a:cubicBezTo>
                  <a:cubicBezTo>
                    <a:pt x="8694" y="3944"/>
                    <a:pt x="8542" y="3853"/>
                    <a:pt x="8390" y="3853"/>
                  </a:cubicBezTo>
                  <a:lnTo>
                    <a:pt x="7296" y="3853"/>
                  </a:lnTo>
                  <a:lnTo>
                    <a:pt x="7873" y="3154"/>
                  </a:lnTo>
                  <a:lnTo>
                    <a:pt x="9241" y="3002"/>
                  </a:lnTo>
                  <a:cubicBezTo>
                    <a:pt x="9272" y="3002"/>
                    <a:pt x="9302" y="3002"/>
                    <a:pt x="9302" y="2941"/>
                  </a:cubicBezTo>
                  <a:cubicBezTo>
                    <a:pt x="9454" y="2881"/>
                    <a:pt x="9545" y="2729"/>
                    <a:pt x="9545" y="2577"/>
                  </a:cubicBezTo>
                  <a:cubicBezTo>
                    <a:pt x="9517" y="2410"/>
                    <a:pt x="9388" y="2269"/>
                    <a:pt x="9204" y="2269"/>
                  </a:cubicBezTo>
                  <a:cubicBezTo>
                    <a:pt x="9186" y="2269"/>
                    <a:pt x="9168" y="2270"/>
                    <a:pt x="9150" y="2273"/>
                  </a:cubicBezTo>
                  <a:lnTo>
                    <a:pt x="8512" y="2334"/>
                  </a:lnTo>
                  <a:lnTo>
                    <a:pt x="9302" y="1330"/>
                  </a:lnTo>
                  <a:cubicBezTo>
                    <a:pt x="9424" y="1178"/>
                    <a:pt x="9393" y="935"/>
                    <a:pt x="9241" y="814"/>
                  </a:cubicBezTo>
                  <a:cubicBezTo>
                    <a:pt x="9184" y="780"/>
                    <a:pt x="9114" y="762"/>
                    <a:pt x="9045" y="762"/>
                  </a:cubicBezTo>
                  <a:cubicBezTo>
                    <a:pt x="8928" y="762"/>
                    <a:pt x="8812" y="810"/>
                    <a:pt x="8755" y="905"/>
                  </a:cubicBezTo>
                  <a:lnTo>
                    <a:pt x="7934" y="1938"/>
                  </a:lnTo>
                  <a:lnTo>
                    <a:pt x="7873" y="1270"/>
                  </a:lnTo>
                  <a:cubicBezTo>
                    <a:pt x="7846" y="1103"/>
                    <a:pt x="7716" y="962"/>
                    <a:pt x="7532" y="962"/>
                  </a:cubicBezTo>
                  <a:cubicBezTo>
                    <a:pt x="7515" y="962"/>
                    <a:pt x="7497" y="963"/>
                    <a:pt x="7478" y="966"/>
                  </a:cubicBezTo>
                  <a:cubicBezTo>
                    <a:pt x="7296" y="1027"/>
                    <a:pt x="7144" y="1178"/>
                    <a:pt x="7174" y="1361"/>
                  </a:cubicBezTo>
                  <a:lnTo>
                    <a:pt x="7326" y="2729"/>
                  </a:lnTo>
                  <a:lnTo>
                    <a:pt x="6779" y="3367"/>
                  </a:lnTo>
                  <a:lnTo>
                    <a:pt x="6475" y="2303"/>
                  </a:lnTo>
                  <a:cubicBezTo>
                    <a:pt x="6414" y="2151"/>
                    <a:pt x="6323" y="2060"/>
                    <a:pt x="6171" y="2030"/>
                  </a:cubicBezTo>
                  <a:cubicBezTo>
                    <a:pt x="6151" y="2025"/>
                    <a:pt x="6131" y="2024"/>
                    <a:pt x="6112" y="2024"/>
                  </a:cubicBezTo>
                  <a:cubicBezTo>
                    <a:pt x="5987" y="2024"/>
                    <a:pt x="5885" y="2103"/>
                    <a:pt x="5806" y="2182"/>
                  </a:cubicBezTo>
                  <a:lnTo>
                    <a:pt x="5259" y="3124"/>
                  </a:lnTo>
                  <a:lnTo>
                    <a:pt x="4895" y="2303"/>
                  </a:lnTo>
                  <a:lnTo>
                    <a:pt x="5442" y="1057"/>
                  </a:lnTo>
                  <a:cubicBezTo>
                    <a:pt x="5502" y="844"/>
                    <a:pt x="5442" y="662"/>
                    <a:pt x="5259" y="601"/>
                  </a:cubicBezTo>
                  <a:cubicBezTo>
                    <a:pt x="5202" y="577"/>
                    <a:pt x="5147" y="565"/>
                    <a:pt x="5097" y="565"/>
                  </a:cubicBezTo>
                  <a:cubicBezTo>
                    <a:pt x="4958" y="565"/>
                    <a:pt x="4848" y="650"/>
                    <a:pt x="4803" y="783"/>
                  </a:cubicBezTo>
                  <a:lnTo>
                    <a:pt x="4530" y="1391"/>
                  </a:lnTo>
                  <a:lnTo>
                    <a:pt x="4043" y="206"/>
                  </a:lnTo>
                  <a:cubicBezTo>
                    <a:pt x="3975" y="69"/>
                    <a:pt x="3855" y="1"/>
                    <a:pt x="37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6" name="Google Shape;2156;p34"/>
            <p:cNvSpPr/>
            <p:nvPr/>
          </p:nvSpPr>
          <p:spPr>
            <a:xfrm flipH="1">
              <a:off x="92327" y="4566270"/>
              <a:ext cx="363495" cy="331331"/>
            </a:xfrm>
            <a:custGeom>
              <a:avLst/>
              <a:gdLst/>
              <a:ahLst/>
              <a:cxnLst/>
              <a:rect l="l" t="t" r="r" b="b"/>
              <a:pathLst>
                <a:path w="11369" h="10363" extrusionOk="0">
                  <a:moveTo>
                    <a:pt x="5988" y="3197"/>
                  </a:moveTo>
                  <a:lnTo>
                    <a:pt x="6201" y="3987"/>
                  </a:lnTo>
                  <a:lnTo>
                    <a:pt x="5836" y="4474"/>
                  </a:lnTo>
                  <a:lnTo>
                    <a:pt x="5593" y="3926"/>
                  </a:lnTo>
                  <a:lnTo>
                    <a:pt x="5988" y="3197"/>
                  </a:lnTo>
                  <a:close/>
                  <a:moveTo>
                    <a:pt x="4317" y="4018"/>
                  </a:moveTo>
                  <a:lnTo>
                    <a:pt x="4925" y="4170"/>
                  </a:lnTo>
                  <a:lnTo>
                    <a:pt x="5137" y="4747"/>
                  </a:lnTo>
                  <a:lnTo>
                    <a:pt x="4833" y="4717"/>
                  </a:lnTo>
                  <a:lnTo>
                    <a:pt x="4317" y="4018"/>
                  </a:lnTo>
                  <a:close/>
                  <a:moveTo>
                    <a:pt x="7387" y="4443"/>
                  </a:moveTo>
                  <a:lnTo>
                    <a:pt x="6657" y="4990"/>
                  </a:lnTo>
                  <a:lnTo>
                    <a:pt x="6353" y="4929"/>
                  </a:lnTo>
                  <a:lnTo>
                    <a:pt x="6748" y="4443"/>
                  </a:lnTo>
                  <a:close/>
                  <a:moveTo>
                    <a:pt x="4742" y="5446"/>
                  </a:moveTo>
                  <a:lnTo>
                    <a:pt x="5046" y="5477"/>
                  </a:lnTo>
                  <a:lnTo>
                    <a:pt x="4681" y="5963"/>
                  </a:lnTo>
                  <a:lnTo>
                    <a:pt x="4043" y="5963"/>
                  </a:lnTo>
                  <a:lnTo>
                    <a:pt x="4742" y="5446"/>
                  </a:lnTo>
                  <a:close/>
                  <a:moveTo>
                    <a:pt x="6262" y="5659"/>
                  </a:moveTo>
                  <a:lnTo>
                    <a:pt x="6566" y="5689"/>
                  </a:lnTo>
                  <a:lnTo>
                    <a:pt x="7113" y="6388"/>
                  </a:lnTo>
                  <a:lnTo>
                    <a:pt x="6505" y="6236"/>
                  </a:lnTo>
                  <a:lnTo>
                    <a:pt x="6262" y="5659"/>
                  </a:lnTo>
                  <a:close/>
                  <a:moveTo>
                    <a:pt x="5593" y="5902"/>
                  </a:moveTo>
                  <a:lnTo>
                    <a:pt x="5836" y="6449"/>
                  </a:lnTo>
                  <a:lnTo>
                    <a:pt x="5441" y="7179"/>
                  </a:lnTo>
                  <a:lnTo>
                    <a:pt x="5228" y="6388"/>
                  </a:lnTo>
                  <a:lnTo>
                    <a:pt x="5593" y="5902"/>
                  </a:lnTo>
                  <a:close/>
                  <a:moveTo>
                    <a:pt x="3732" y="0"/>
                  </a:moveTo>
                  <a:cubicBezTo>
                    <a:pt x="3685" y="0"/>
                    <a:pt x="3636" y="11"/>
                    <a:pt x="3587" y="36"/>
                  </a:cubicBezTo>
                  <a:cubicBezTo>
                    <a:pt x="3405" y="97"/>
                    <a:pt x="3314" y="309"/>
                    <a:pt x="3405" y="492"/>
                  </a:cubicBezTo>
                  <a:lnTo>
                    <a:pt x="3891" y="1677"/>
                  </a:lnTo>
                  <a:lnTo>
                    <a:pt x="3891" y="1677"/>
                  </a:lnTo>
                  <a:lnTo>
                    <a:pt x="3283" y="1404"/>
                  </a:lnTo>
                  <a:cubicBezTo>
                    <a:pt x="3234" y="1379"/>
                    <a:pt x="3183" y="1368"/>
                    <a:pt x="3134" y="1368"/>
                  </a:cubicBezTo>
                  <a:cubicBezTo>
                    <a:pt x="2998" y="1368"/>
                    <a:pt x="2872" y="1452"/>
                    <a:pt x="2827" y="1586"/>
                  </a:cubicBezTo>
                  <a:cubicBezTo>
                    <a:pt x="2736" y="1768"/>
                    <a:pt x="2827" y="1981"/>
                    <a:pt x="3010" y="2042"/>
                  </a:cubicBezTo>
                  <a:lnTo>
                    <a:pt x="4256" y="2589"/>
                  </a:lnTo>
                  <a:lnTo>
                    <a:pt x="4621" y="3410"/>
                  </a:lnTo>
                  <a:lnTo>
                    <a:pt x="3557" y="3106"/>
                  </a:lnTo>
                  <a:cubicBezTo>
                    <a:pt x="3523" y="3099"/>
                    <a:pt x="3488" y="3095"/>
                    <a:pt x="3455" y="3095"/>
                  </a:cubicBezTo>
                  <a:cubicBezTo>
                    <a:pt x="3339" y="3095"/>
                    <a:pt x="3232" y="3140"/>
                    <a:pt x="3162" y="3258"/>
                  </a:cubicBezTo>
                  <a:cubicBezTo>
                    <a:pt x="3101" y="3379"/>
                    <a:pt x="3101" y="3562"/>
                    <a:pt x="3162" y="3683"/>
                  </a:cubicBezTo>
                  <a:lnTo>
                    <a:pt x="3891" y="4626"/>
                  </a:lnTo>
                  <a:lnTo>
                    <a:pt x="3891" y="4626"/>
                  </a:lnTo>
                  <a:lnTo>
                    <a:pt x="2736" y="4474"/>
                  </a:lnTo>
                  <a:lnTo>
                    <a:pt x="1915" y="3379"/>
                  </a:lnTo>
                  <a:cubicBezTo>
                    <a:pt x="1839" y="3284"/>
                    <a:pt x="1728" y="3237"/>
                    <a:pt x="1618" y="3237"/>
                  </a:cubicBezTo>
                  <a:cubicBezTo>
                    <a:pt x="1552" y="3237"/>
                    <a:pt x="1486" y="3254"/>
                    <a:pt x="1429" y="3288"/>
                  </a:cubicBezTo>
                  <a:cubicBezTo>
                    <a:pt x="1277" y="3410"/>
                    <a:pt x="1216" y="3653"/>
                    <a:pt x="1338" y="3805"/>
                  </a:cubicBezTo>
                  <a:lnTo>
                    <a:pt x="1703" y="4322"/>
                  </a:lnTo>
                  <a:lnTo>
                    <a:pt x="456" y="4139"/>
                  </a:lnTo>
                  <a:cubicBezTo>
                    <a:pt x="441" y="4137"/>
                    <a:pt x="425" y="4135"/>
                    <a:pt x="409" y="4135"/>
                  </a:cubicBezTo>
                  <a:cubicBezTo>
                    <a:pt x="244" y="4135"/>
                    <a:pt x="89" y="4277"/>
                    <a:pt x="61" y="4443"/>
                  </a:cubicBezTo>
                  <a:cubicBezTo>
                    <a:pt x="0" y="4626"/>
                    <a:pt x="152" y="4808"/>
                    <a:pt x="335" y="4869"/>
                  </a:cubicBezTo>
                  <a:lnTo>
                    <a:pt x="1611" y="5051"/>
                  </a:lnTo>
                  <a:lnTo>
                    <a:pt x="1064" y="5416"/>
                  </a:lnTo>
                  <a:cubicBezTo>
                    <a:pt x="912" y="5537"/>
                    <a:pt x="882" y="5781"/>
                    <a:pt x="1003" y="5933"/>
                  </a:cubicBezTo>
                  <a:cubicBezTo>
                    <a:pt x="1068" y="5997"/>
                    <a:pt x="1163" y="6061"/>
                    <a:pt x="1267" y="6061"/>
                  </a:cubicBezTo>
                  <a:cubicBezTo>
                    <a:pt x="1310" y="6061"/>
                    <a:pt x="1354" y="6050"/>
                    <a:pt x="1399" y="6024"/>
                  </a:cubicBezTo>
                  <a:cubicBezTo>
                    <a:pt x="1459" y="6024"/>
                    <a:pt x="1459" y="5993"/>
                    <a:pt x="1490" y="5993"/>
                  </a:cubicBezTo>
                  <a:lnTo>
                    <a:pt x="2584" y="5173"/>
                  </a:lnTo>
                  <a:lnTo>
                    <a:pt x="3739" y="5325"/>
                  </a:lnTo>
                  <a:lnTo>
                    <a:pt x="2766" y="6054"/>
                  </a:lnTo>
                  <a:cubicBezTo>
                    <a:pt x="2675" y="6115"/>
                    <a:pt x="2584" y="6297"/>
                    <a:pt x="2675" y="6419"/>
                  </a:cubicBezTo>
                  <a:cubicBezTo>
                    <a:pt x="2706" y="6571"/>
                    <a:pt x="2858" y="6662"/>
                    <a:pt x="3010" y="6662"/>
                  </a:cubicBezTo>
                  <a:lnTo>
                    <a:pt x="4104" y="6662"/>
                  </a:lnTo>
                  <a:lnTo>
                    <a:pt x="3526" y="7361"/>
                  </a:lnTo>
                  <a:lnTo>
                    <a:pt x="2159" y="7513"/>
                  </a:lnTo>
                  <a:cubicBezTo>
                    <a:pt x="1976" y="7544"/>
                    <a:pt x="1824" y="7695"/>
                    <a:pt x="1855" y="7908"/>
                  </a:cubicBezTo>
                  <a:cubicBezTo>
                    <a:pt x="1910" y="8075"/>
                    <a:pt x="2042" y="8216"/>
                    <a:pt x="2203" y="8216"/>
                  </a:cubicBezTo>
                  <a:cubicBezTo>
                    <a:pt x="2218" y="8216"/>
                    <a:pt x="2234" y="8215"/>
                    <a:pt x="2250" y="8212"/>
                  </a:cubicBezTo>
                  <a:lnTo>
                    <a:pt x="2888" y="8121"/>
                  </a:lnTo>
                  <a:lnTo>
                    <a:pt x="2888" y="8121"/>
                  </a:lnTo>
                  <a:lnTo>
                    <a:pt x="2098" y="9154"/>
                  </a:lnTo>
                  <a:cubicBezTo>
                    <a:pt x="1976" y="9306"/>
                    <a:pt x="2007" y="9519"/>
                    <a:pt x="2189" y="9641"/>
                  </a:cubicBezTo>
                  <a:cubicBezTo>
                    <a:pt x="2248" y="9700"/>
                    <a:pt x="2319" y="9733"/>
                    <a:pt x="2395" y="9733"/>
                  </a:cubicBezTo>
                  <a:cubicBezTo>
                    <a:pt x="2437" y="9733"/>
                    <a:pt x="2480" y="9723"/>
                    <a:pt x="2523" y="9702"/>
                  </a:cubicBezTo>
                  <a:cubicBezTo>
                    <a:pt x="2554" y="9641"/>
                    <a:pt x="2614" y="9610"/>
                    <a:pt x="2675" y="9580"/>
                  </a:cubicBezTo>
                  <a:lnTo>
                    <a:pt x="3466" y="8547"/>
                  </a:lnTo>
                  <a:lnTo>
                    <a:pt x="3557" y="9185"/>
                  </a:lnTo>
                  <a:cubicBezTo>
                    <a:pt x="3584" y="9351"/>
                    <a:pt x="3714" y="9493"/>
                    <a:pt x="3875" y="9493"/>
                  </a:cubicBezTo>
                  <a:cubicBezTo>
                    <a:pt x="3890" y="9493"/>
                    <a:pt x="3906" y="9491"/>
                    <a:pt x="3921" y="9489"/>
                  </a:cubicBezTo>
                  <a:cubicBezTo>
                    <a:pt x="3952" y="9489"/>
                    <a:pt x="4013" y="9489"/>
                    <a:pt x="4013" y="9458"/>
                  </a:cubicBezTo>
                  <a:cubicBezTo>
                    <a:pt x="4165" y="9367"/>
                    <a:pt x="4225" y="9215"/>
                    <a:pt x="4225" y="9063"/>
                  </a:cubicBezTo>
                  <a:lnTo>
                    <a:pt x="4073" y="7695"/>
                  </a:lnTo>
                  <a:lnTo>
                    <a:pt x="4651" y="6996"/>
                  </a:lnTo>
                  <a:lnTo>
                    <a:pt x="4955" y="8060"/>
                  </a:lnTo>
                  <a:cubicBezTo>
                    <a:pt x="4985" y="8212"/>
                    <a:pt x="5107" y="8273"/>
                    <a:pt x="5259" y="8303"/>
                  </a:cubicBezTo>
                  <a:cubicBezTo>
                    <a:pt x="5293" y="8317"/>
                    <a:pt x="5326" y="8323"/>
                    <a:pt x="5357" y="8323"/>
                  </a:cubicBezTo>
                  <a:cubicBezTo>
                    <a:pt x="5463" y="8323"/>
                    <a:pt x="5546" y="8252"/>
                    <a:pt x="5593" y="8182"/>
                  </a:cubicBezTo>
                  <a:lnTo>
                    <a:pt x="6171" y="7209"/>
                  </a:lnTo>
                  <a:lnTo>
                    <a:pt x="6505" y="8060"/>
                  </a:lnTo>
                  <a:lnTo>
                    <a:pt x="5988" y="9306"/>
                  </a:lnTo>
                  <a:cubicBezTo>
                    <a:pt x="5897" y="9489"/>
                    <a:pt x="5988" y="9702"/>
                    <a:pt x="6171" y="9762"/>
                  </a:cubicBezTo>
                  <a:cubicBezTo>
                    <a:pt x="6216" y="9778"/>
                    <a:pt x="6262" y="9785"/>
                    <a:pt x="6306" y="9785"/>
                  </a:cubicBezTo>
                  <a:cubicBezTo>
                    <a:pt x="6439" y="9785"/>
                    <a:pt x="6558" y="9717"/>
                    <a:pt x="6627" y="9580"/>
                  </a:cubicBezTo>
                  <a:lnTo>
                    <a:pt x="6900" y="8972"/>
                  </a:lnTo>
                  <a:lnTo>
                    <a:pt x="7387" y="10127"/>
                  </a:lnTo>
                  <a:cubicBezTo>
                    <a:pt x="7433" y="10288"/>
                    <a:pt x="7566" y="10362"/>
                    <a:pt x="7707" y="10362"/>
                  </a:cubicBezTo>
                  <a:cubicBezTo>
                    <a:pt x="7752" y="10362"/>
                    <a:pt x="7798" y="10355"/>
                    <a:pt x="7842" y="10340"/>
                  </a:cubicBezTo>
                  <a:cubicBezTo>
                    <a:pt x="8025" y="10249"/>
                    <a:pt x="8116" y="10066"/>
                    <a:pt x="8025" y="9884"/>
                  </a:cubicBezTo>
                  <a:lnTo>
                    <a:pt x="7539" y="8699"/>
                  </a:lnTo>
                  <a:lnTo>
                    <a:pt x="8146" y="8972"/>
                  </a:lnTo>
                  <a:cubicBezTo>
                    <a:pt x="8177" y="8987"/>
                    <a:pt x="8222" y="8995"/>
                    <a:pt x="8272" y="8995"/>
                  </a:cubicBezTo>
                  <a:cubicBezTo>
                    <a:pt x="8321" y="8995"/>
                    <a:pt x="8374" y="8987"/>
                    <a:pt x="8420" y="8972"/>
                  </a:cubicBezTo>
                  <a:cubicBezTo>
                    <a:pt x="8481" y="8911"/>
                    <a:pt x="8572" y="8851"/>
                    <a:pt x="8602" y="8759"/>
                  </a:cubicBezTo>
                  <a:cubicBezTo>
                    <a:pt x="8663" y="8577"/>
                    <a:pt x="8602" y="8395"/>
                    <a:pt x="8420" y="8303"/>
                  </a:cubicBezTo>
                  <a:lnTo>
                    <a:pt x="7143" y="7787"/>
                  </a:lnTo>
                  <a:lnTo>
                    <a:pt x="6809" y="6966"/>
                  </a:lnTo>
                  <a:lnTo>
                    <a:pt x="7873" y="7270"/>
                  </a:lnTo>
                  <a:cubicBezTo>
                    <a:pt x="7903" y="7280"/>
                    <a:pt x="7930" y="7283"/>
                    <a:pt x="7956" y="7283"/>
                  </a:cubicBezTo>
                  <a:cubicBezTo>
                    <a:pt x="8008" y="7283"/>
                    <a:pt x="8055" y="7270"/>
                    <a:pt x="8116" y="7270"/>
                  </a:cubicBezTo>
                  <a:cubicBezTo>
                    <a:pt x="8177" y="7209"/>
                    <a:pt x="8207" y="7179"/>
                    <a:pt x="8268" y="7148"/>
                  </a:cubicBezTo>
                  <a:cubicBezTo>
                    <a:pt x="8329" y="7027"/>
                    <a:pt x="8329" y="6844"/>
                    <a:pt x="8268" y="6723"/>
                  </a:cubicBezTo>
                  <a:lnTo>
                    <a:pt x="7539" y="5781"/>
                  </a:lnTo>
                  <a:lnTo>
                    <a:pt x="7539" y="5781"/>
                  </a:lnTo>
                  <a:lnTo>
                    <a:pt x="8663" y="5933"/>
                  </a:lnTo>
                  <a:lnTo>
                    <a:pt x="9514" y="7027"/>
                  </a:lnTo>
                  <a:cubicBezTo>
                    <a:pt x="9603" y="7116"/>
                    <a:pt x="9709" y="7172"/>
                    <a:pt x="9818" y="7172"/>
                  </a:cubicBezTo>
                  <a:cubicBezTo>
                    <a:pt x="9858" y="7172"/>
                    <a:pt x="9899" y="7165"/>
                    <a:pt x="9940" y="7148"/>
                  </a:cubicBezTo>
                  <a:cubicBezTo>
                    <a:pt x="9970" y="7148"/>
                    <a:pt x="9970" y="7088"/>
                    <a:pt x="10001" y="7088"/>
                  </a:cubicBezTo>
                  <a:cubicBezTo>
                    <a:pt x="10153" y="6996"/>
                    <a:pt x="10183" y="6753"/>
                    <a:pt x="10092" y="6601"/>
                  </a:cubicBezTo>
                  <a:lnTo>
                    <a:pt x="9697" y="6085"/>
                  </a:lnTo>
                  <a:lnTo>
                    <a:pt x="10943" y="6267"/>
                  </a:lnTo>
                  <a:cubicBezTo>
                    <a:pt x="11034" y="6267"/>
                    <a:pt x="11064" y="6267"/>
                    <a:pt x="11156" y="6236"/>
                  </a:cubicBezTo>
                  <a:cubicBezTo>
                    <a:pt x="11247" y="6176"/>
                    <a:pt x="11338" y="6085"/>
                    <a:pt x="11368" y="5963"/>
                  </a:cubicBezTo>
                  <a:cubicBezTo>
                    <a:pt x="11368" y="5781"/>
                    <a:pt x="11247" y="5629"/>
                    <a:pt x="11064" y="5598"/>
                  </a:cubicBezTo>
                  <a:lnTo>
                    <a:pt x="9818" y="5385"/>
                  </a:lnTo>
                  <a:lnTo>
                    <a:pt x="10335" y="5021"/>
                  </a:lnTo>
                  <a:cubicBezTo>
                    <a:pt x="10487" y="4899"/>
                    <a:pt x="10548" y="4686"/>
                    <a:pt x="10426" y="4534"/>
                  </a:cubicBezTo>
                  <a:cubicBezTo>
                    <a:pt x="10349" y="4438"/>
                    <a:pt x="10236" y="4378"/>
                    <a:pt x="10124" y="4378"/>
                  </a:cubicBezTo>
                  <a:cubicBezTo>
                    <a:pt x="10060" y="4378"/>
                    <a:pt x="9996" y="4399"/>
                    <a:pt x="9940" y="4443"/>
                  </a:cubicBezTo>
                  <a:lnTo>
                    <a:pt x="8815" y="5294"/>
                  </a:lnTo>
                  <a:lnTo>
                    <a:pt x="7691" y="5142"/>
                  </a:lnTo>
                  <a:lnTo>
                    <a:pt x="8633" y="4413"/>
                  </a:lnTo>
                  <a:cubicBezTo>
                    <a:pt x="8754" y="4322"/>
                    <a:pt x="8815" y="4139"/>
                    <a:pt x="8754" y="4018"/>
                  </a:cubicBezTo>
                  <a:cubicBezTo>
                    <a:pt x="8724" y="3866"/>
                    <a:pt x="8572" y="3805"/>
                    <a:pt x="8420" y="3805"/>
                  </a:cubicBezTo>
                  <a:lnTo>
                    <a:pt x="7295" y="3805"/>
                  </a:lnTo>
                  <a:lnTo>
                    <a:pt x="7873" y="3075"/>
                  </a:lnTo>
                  <a:lnTo>
                    <a:pt x="9241" y="2923"/>
                  </a:lnTo>
                  <a:cubicBezTo>
                    <a:pt x="9271" y="2923"/>
                    <a:pt x="9332" y="2923"/>
                    <a:pt x="9332" y="2893"/>
                  </a:cubicBezTo>
                  <a:cubicBezTo>
                    <a:pt x="9484" y="2802"/>
                    <a:pt x="9545" y="2650"/>
                    <a:pt x="9545" y="2498"/>
                  </a:cubicBezTo>
                  <a:cubicBezTo>
                    <a:pt x="9517" y="2331"/>
                    <a:pt x="9388" y="2190"/>
                    <a:pt x="9226" y="2190"/>
                  </a:cubicBezTo>
                  <a:cubicBezTo>
                    <a:pt x="9211" y="2190"/>
                    <a:pt x="9196" y="2191"/>
                    <a:pt x="9180" y="2194"/>
                  </a:cubicBezTo>
                  <a:lnTo>
                    <a:pt x="8511" y="2285"/>
                  </a:lnTo>
                  <a:lnTo>
                    <a:pt x="8511" y="2285"/>
                  </a:lnTo>
                  <a:lnTo>
                    <a:pt x="9332" y="1252"/>
                  </a:lnTo>
                  <a:cubicBezTo>
                    <a:pt x="9423" y="1100"/>
                    <a:pt x="9393" y="856"/>
                    <a:pt x="9241" y="765"/>
                  </a:cubicBezTo>
                  <a:cubicBezTo>
                    <a:pt x="9177" y="715"/>
                    <a:pt x="9103" y="690"/>
                    <a:pt x="9030" y="690"/>
                  </a:cubicBezTo>
                  <a:cubicBezTo>
                    <a:pt x="8927" y="690"/>
                    <a:pt x="8825" y="738"/>
                    <a:pt x="8754" y="826"/>
                  </a:cubicBezTo>
                  <a:lnTo>
                    <a:pt x="7964" y="1860"/>
                  </a:lnTo>
                  <a:lnTo>
                    <a:pt x="7873" y="1221"/>
                  </a:lnTo>
                  <a:cubicBezTo>
                    <a:pt x="7847" y="1041"/>
                    <a:pt x="7734" y="904"/>
                    <a:pt x="7588" y="904"/>
                  </a:cubicBezTo>
                  <a:cubicBezTo>
                    <a:pt x="7563" y="904"/>
                    <a:pt x="7536" y="908"/>
                    <a:pt x="7508" y="917"/>
                  </a:cubicBezTo>
                  <a:cubicBezTo>
                    <a:pt x="7295" y="948"/>
                    <a:pt x="7143" y="1100"/>
                    <a:pt x="7204" y="1282"/>
                  </a:cubicBezTo>
                  <a:lnTo>
                    <a:pt x="7356" y="2650"/>
                  </a:lnTo>
                  <a:lnTo>
                    <a:pt x="6779" y="3379"/>
                  </a:lnTo>
                  <a:lnTo>
                    <a:pt x="6475" y="2315"/>
                  </a:lnTo>
                  <a:cubicBezTo>
                    <a:pt x="6444" y="2163"/>
                    <a:pt x="6323" y="2072"/>
                    <a:pt x="6171" y="2042"/>
                  </a:cubicBezTo>
                  <a:cubicBezTo>
                    <a:pt x="6145" y="2037"/>
                    <a:pt x="6119" y="2034"/>
                    <a:pt x="6095" y="2034"/>
                  </a:cubicBezTo>
                  <a:cubicBezTo>
                    <a:pt x="5979" y="2034"/>
                    <a:pt x="5887" y="2093"/>
                    <a:pt x="5836" y="2194"/>
                  </a:cubicBezTo>
                  <a:lnTo>
                    <a:pt x="5259" y="3136"/>
                  </a:lnTo>
                  <a:lnTo>
                    <a:pt x="4925" y="2315"/>
                  </a:lnTo>
                  <a:lnTo>
                    <a:pt x="5441" y="1069"/>
                  </a:lnTo>
                  <a:cubicBezTo>
                    <a:pt x="5532" y="856"/>
                    <a:pt x="5441" y="674"/>
                    <a:pt x="5259" y="613"/>
                  </a:cubicBezTo>
                  <a:cubicBezTo>
                    <a:pt x="5210" y="589"/>
                    <a:pt x="5159" y="578"/>
                    <a:pt x="5109" y="578"/>
                  </a:cubicBezTo>
                  <a:cubicBezTo>
                    <a:pt x="4973" y="578"/>
                    <a:pt x="4847" y="662"/>
                    <a:pt x="4803" y="796"/>
                  </a:cubicBezTo>
                  <a:lnTo>
                    <a:pt x="4529" y="1404"/>
                  </a:lnTo>
                  <a:lnTo>
                    <a:pt x="4043" y="218"/>
                  </a:lnTo>
                  <a:cubicBezTo>
                    <a:pt x="3976" y="85"/>
                    <a:pt x="3861" y="0"/>
                    <a:pt x="37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7" name="Google Shape;2157;p34"/>
            <p:cNvSpPr/>
            <p:nvPr/>
          </p:nvSpPr>
          <p:spPr>
            <a:xfrm flipH="1">
              <a:off x="1897509" y="1976957"/>
              <a:ext cx="364455" cy="330947"/>
            </a:xfrm>
            <a:custGeom>
              <a:avLst/>
              <a:gdLst/>
              <a:ahLst/>
              <a:cxnLst/>
              <a:rect l="l" t="t" r="r" b="b"/>
              <a:pathLst>
                <a:path w="11399" h="10351" extrusionOk="0">
                  <a:moveTo>
                    <a:pt x="6019" y="3215"/>
                  </a:moveTo>
                  <a:lnTo>
                    <a:pt x="6231" y="4005"/>
                  </a:lnTo>
                  <a:lnTo>
                    <a:pt x="5867" y="4492"/>
                  </a:lnTo>
                  <a:lnTo>
                    <a:pt x="5624" y="3945"/>
                  </a:lnTo>
                  <a:lnTo>
                    <a:pt x="6019" y="3215"/>
                  </a:lnTo>
                  <a:close/>
                  <a:moveTo>
                    <a:pt x="4347" y="4005"/>
                  </a:moveTo>
                  <a:lnTo>
                    <a:pt x="4955" y="4157"/>
                  </a:lnTo>
                  <a:lnTo>
                    <a:pt x="5168" y="4735"/>
                  </a:lnTo>
                  <a:lnTo>
                    <a:pt x="4864" y="4704"/>
                  </a:lnTo>
                  <a:lnTo>
                    <a:pt x="4347" y="4005"/>
                  </a:lnTo>
                  <a:close/>
                  <a:moveTo>
                    <a:pt x="7417" y="4431"/>
                  </a:moveTo>
                  <a:lnTo>
                    <a:pt x="6687" y="4978"/>
                  </a:lnTo>
                  <a:lnTo>
                    <a:pt x="6383" y="4917"/>
                  </a:lnTo>
                  <a:lnTo>
                    <a:pt x="6779" y="4431"/>
                  </a:lnTo>
                  <a:close/>
                  <a:moveTo>
                    <a:pt x="4803" y="5434"/>
                  </a:moveTo>
                  <a:lnTo>
                    <a:pt x="5076" y="5464"/>
                  </a:lnTo>
                  <a:lnTo>
                    <a:pt x="4712" y="5951"/>
                  </a:lnTo>
                  <a:lnTo>
                    <a:pt x="4073" y="5951"/>
                  </a:lnTo>
                  <a:lnTo>
                    <a:pt x="4803" y="5434"/>
                  </a:lnTo>
                  <a:close/>
                  <a:moveTo>
                    <a:pt x="6262" y="5647"/>
                  </a:moveTo>
                  <a:lnTo>
                    <a:pt x="6566" y="5677"/>
                  </a:lnTo>
                  <a:lnTo>
                    <a:pt x="7113" y="6376"/>
                  </a:lnTo>
                  <a:lnTo>
                    <a:pt x="6505" y="6224"/>
                  </a:lnTo>
                  <a:lnTo>
                    <a:pt x="6262" y="5647"/>
                  </a:lnTo>
                  <a:close/>
                  <a:moveTo>
                    <a:pt x="5593" y="5920"/>
                  </a:moveTo>
                  <a:lnTo>
                    <a:pt x="5806" y="6498"/>
                  </a:lnTo>
                  <a:lnTo>
                    <a:pt x="5441" y="7197"/>
                  </a:lnTo>
                  <a:lnTo>
                    <a:pt x="5198" y="6407"/>
                  </a:lnTo>
                  <a:lnTo>
                    <a:pt x="5593" y="5920"/>
                  </a:lnTo>
                  <a:close/>
                  <a:moveTo>
                    <a:pt x="3722" y="1"/>
                  </a:moveTo>
                  <a:cubicBezTo>
                    <a:pt x="3678" y="1"/>
                    <a:pt x="3633" y="8"/>
                    <a:pt x="3587" y="24"/>
                  </a:cubicBezTo>
                  <a:cubicBezTo>
                    <a:pt x="3374" y="115"/>
                    <a:pt x="3313" y="297"/>
                    <a:pt x="3374" y="479"/>
                  </a:cubicBezTo>
                  <a:lnTo>
                    <a:pt x="3891" y="1665"/>
                  </a:lnTo>
                  <a:lnTo>
                    <a:pt x="3283" y="1391"/>
                  </a:lnTo>
                  <a:cubicBezTo>
                    <a:pt x="3230" y="1376"/>
                    <a:pt x="3179" y="1369"/>
                    <a:pt x="3130" y="1369"/>
                  </a:cubicBezTo>
                  <a:cubicBezTo>
                    <a:pt x="2985" y="1369"/>
                    <a:pt x="2865" y="1437"/>
                    <a:pt x="2797" y="1574"/>
                  </a:cubicBezTo>
                  <a:cubicBezTo>
                    <a:pt x="2736" y="1786"/>
                    <a:pt x="2797" y="1969"/>
                    <a:pt x="3010" y="2030"/>
                  </a:cubicBezTo>
                  <a:lnTo>
                    <a:pt x="4256" y="2577"/>
                  </a:lnTo>
                  <a:lnTo>
                    <a:pt x="4590" y="3397"/>
                  </a:lnTo>
                  <a:lnTo>
                    <a:pt x="3526" y="3093"/>
                  </a:lnTo>
                  <a:cubicBezTo>
                    <a:pt x="3492" y="3087"/>
                    <a:pt x="3458" y="3083"/>
                    <a:pt x="3425" y="3083"/>
                  </a:cubicBezTo>
                  <a:cubicBezTo>
                    <a:pt x="3311" y="3083"/>
                    <a:pt x="3209" y="3128"/>
                    <a:pt x="3162" y="3245"/>
                  </a:cubicBezTo>
                  <a:cubicBezTo>
                    <a:pt x="3070" y="3367"/>
                    <a:pt x="3070" y="3549"/>
                    <a:pt x="3162" y="3671"/>
                  </a:cubicBezTo>
                  <a:lnTo>
                    <a:pt x="3861" y="4613"/>
                  </a:lnTo>
                  <a:lnTo>
                    <a:pt x="2736" y="4461"/>
                  </a:lnTo>
                  <a:lnTo>
                    <a:pt x="1885" y="3367"/>
                  </a:lnTo>
                  <a:cubicBezTo>
                    <a:pt x="1832" y="3278"/>
                    <a:pt x="1727" y="3231"/>
                    <a:pt x="1619" y="3231"/>
                  </a:cubicBezTo>
                  <a:cubicBezTo>
                    <a:pt x="1541" y="3231"/>
                    <a:pt x="1462" y="3255"/>
                    <a:pt x="1399" y="3306"/>
                  </a:cubicBezTo>
                  <a:cubicBezTo>
                    <a:pt x="1247" y="3397"/>
                    <a:pt x="1216" y="3641"/>
                    <a:pt x="1338" y="3793"/>
                  </a:cubicBezTo>
                  <a:lnTo>
                    <a:pt x="1703" y="4309"/>
                  </a:lnTo>
                  <a:lnTo>
                    <a:pt x="456" y="4127"/>
                  </a:lnTo>
                  <a:cubicBezTo>
                    <a:pt x="441" y="4124"/>
                    <a:pt x="425" y="4123"/>
                    <a:pt x="408" y="4123"/>
                  </a:cubicBezTo>
                  <a:cubicBezTo>
                    <a:pt x="238" y="4123"/>
                    <a:pt x="59" y="4264"/>
                    <a:pt x="31" y="4431"/>
                  </a:cubicBezTo>
                  <a:cubicBezTo>
                    <a:pt x="0" y="4613"/>
                    <a:pt x="152" y="4826"/>
                    <a:pt x="335" y="4856"/>
                  </a:cubicBezTo>
                  <a:lnTo>
                    <a:pt x="1581" y="5039"/>
                  </a:lnTo>
                  <a:lnTo>
                    <a:pt x="1064" y="5434"/>
                  </a:lnTo>
                  <a:cubicBezTo>
                    <a:pt x="912" y="5525"/>
                    <a:pt x="882" y="5768"/>
                    <a:pt x="973" y="5920"/>
                  </a:cubicBezTo>
                  <a:cubicBezTo>
                    <a:pt x="1059" y="5985"/>
                    <a:pt x="1160" y="6049"/>
                    <a:pt x="1266" y="6049"/>
                  </a:cubicBezTo>
                  <a:cubicBezTo>
                    <a:pt x="1310" y="6049"/>
                    <a:pt x="1354" y="6038"/>
                    <a:pt x="1399" y="6011"/>
                  </a:cubicBezTo>
                  <a:cubicBezTo>
                    <a:pt x="1429" y="6011"/>
                    <a:pt x="1429" y="5981"/>
                    <a:pt x="1490" y="5981"/>
                  </a:cubicBezTo>
                  <a:lnTo>
                    <a:pt x="2584" y="5160"/>
                  </a:lnTo>
                  <a:lnTo>
                    <a:pt x="3709" y="5312"/>
                  </a:lnTo>
                  <a:lnTo>
                    <a:pt x="2766" y="6042"/>
                  </a:lnTo>
                  <a:cubicBezTo>
                    <a:pt x="2645" y="6103"/>
                    <a:pt x="2584" y="6285"/>
                    <a:pt x="2645" y="6407"/>
                  </a:cubicBezTo>
                  <a:cubicBezTo>
                    <a:pt x="2706" y="6559"/>
                    <a:pt x="2858" y="6650"/>
                    <a:pt x="3010" y="6650"/>
                  </a:cubicBezTo>
                  <a:lnTo>
                    <a:pt x="4104" y="6650"/>
                  </a:lnTo>
                  <a:lnTo>
                    <a:pt x="3526" y="7349"/>
                  </a:lnTo>
                  <a:lnTo>
                    <a:pt x="2158" y="7501"/>
                  </a:lnTo>
                  <a:cubicBezTo>
                    <a:pt x="1976" y="7562"/>
                    <a:pt x="1824" y="7714"/>
                    <a:pt x="1854" y="7896"/>
                  </a:cubicBezTo>
                  <a:cubicBezTo>
                    <a:pt x="1882" y="8063"/>
                    <a:pt x="2011" y="8204"/>
                    <a:pt x="2196" y="8204"/>
                  </a:cubicBezTo>
                  <a:cubicBezTo>
                    <a:pt x="2213" y="8204"/>
                    <a:pt x="2231" y="8203"/>
                    <a:pt x="2250" y="8200"/>
                  </a:cubicBezTo>
                  <a:lnTo>
                    <a:pt x="2888" y="8109"/>
                  </a:lnTo>
                  <a:lnTo>
                    <a:pt x="2098" y="9142"/>
                  </a:lnTo>
                  <a:cubicBezTo>
                    <a:pt x="1976" y="9294"/>
                    <a:pt x="2006" y="9537"/>
                    <a:pt x="2158" y="9629"/>
                  </a:cubicBezTo>
                  <a:cubicBezTo>
                    <a:pt x="2237" y="9687"/>
                    <a:pt x="2315" y="9721"/>
                    <a:pt x="2386" y="9721"/>
                  </a:cubicBezTo>
                  <a:cubicBezTo>
                    <a:pt x="2424" y="9721"/>
                    <a:pt x="2460" y="9711"/>
                    <a:pt x="2493" y="9689"/>
                  </a:cubicBezTo>
                  <a:cubicBezTo>
                    <a:pt x="2554" y="9629"/>
                    <a:pt x="2614" y="9598"/>
                    <a:pt x="2645" y="9568"/>
                  </a:cubicBezTo>
                  <a:lnTo>
                    <a:pt x="3465" y="8534"/>
                  </a:lnTo>
                  <a:lnTo>
                    <a:pt x="3526" y="9173"/>
                  </a:lnTo>
                  <a:cubicBezTo>
                    <a:pt x="3552" y="9353"/>
                    <a:pt x="3666" y="9490"/>
                    <a:pt x="3829" y="9490"/>
                  </a:cubicBezTo>
                  <a:cubicBezTo>
                    <a:pt x="3859" y="9490"/>
                    <a:pt x="3889" y="9486"/>
                    <a:pt x="3921" y="9477"/>
                  </a:cubicBezTo>
                  <a:cubicBezTo>
                    <a:pt x="3952" y="9477"/>
                    <a:pt x="3982" y="9477"/>
                    <a:pt x="3982" y="9446"/>
                  </a:cubicBezTo>
                  <a:cubicBezTo>
                    <a:pt x="4134" y="9385"/>
                    <a:pt x="4225" y="9233"/>
                    <a:pt x="4225" y="9081"/>
                  </a:cubicBezTo>
                  <a:lnTo>
                    <a:pt x="4073" y="7714"/>
                  </a:lnTo>
                  <a:lnTo>
                    <a:pt x="4651" y="6984"/>
                  </a:lnTo>
                  <a:lnTo>
                    <a:pt x="4924" y="8048"/>
                  </a:lnTo>
                  <a:cubicBezTo>
                    <a:pt x="4985" y="8200"/>
                    <a:pt x="5076" y="8261"/>
                    <a:pt x="5228" y="8322"/>
                  </a:cubicBezTo>
                  <a:cubicBezTo>
                    <a:pt x="5249" y="8326"/>
                    <a:pt x="5269" y="8327"/>
                    <a:pt x="5288" y="8327"/>
                  </a:cubicBezTo>
                  <a:cubicBezTo>
                    <a:pt x="5412" y="8327"/>
                    <a:pt x="5514" y="8248"/>
                    <a:pt x="5593" y="8170"/>
                  </a:cubicBezTo>
                  <a:lnTo>
                    <a:pt x="6140" y="7197"/>
                  </a:lnTo>
                  <a:lnTo>
                    <a:pt x="6505" y="8048"/>
                  </a:lnTo>
                  <a:lnTo>
                    <a:pt x="5958" y="9294"/>
                  </a:lnTo>
                  <a:cubicBezTo>
                    <a:pt x="5897" y="9477"/>
                    <a:pt x="5958" y="9689"/>
                    <a:pt x="6140" y="9750"/>
                  </a:cubicBezTo>
                  <a:cubicBezTo>
                    <a:pt x="6197" y="9775"/>
                    <a:pt x="6252" y="9786"/>
                    <a:pt x="6303" y="9786"/>
                  </a:cubicBezTo>
                  <a:cubicBezTo>
                    <a:pt x="6442" y="9786"/>
                    <a:pt x="6552" y="9701"/>
                    <a:pt x="6596" y="9568"/>
                  </a:cubicBezTo>
                  <a:lnTo>
                    <a:pt x="6870" y="8960"/>
                  </a:lnTo>
                  <a:lnTo>
                    <a:pt x="7356" y="10145"/>
                  </a:lnTo>
                  <a:cubicBezTo>
                    <a:pt x="7425" y="10282"/>
                    <a:pt x="7544" y="10350"/>
                    <a:pt x="7690" y="10350"/>
                  </a:cubicBezTo>
                  <a:cubicBezTo>
                    <a:pt x="7738" y="10350"/>
                    <a:pt x="7789" y="10343"/>
                    <a:pt x="7842" y="10328"/>
                  </a:cubicBezTo>
                  <a:cubicBezTo>
                    <a:pt x="8025" y="10236"/>
                    <a:pt x="8086" y="10054"/>
                    <a:pt x="8025" y="9872"/>
                  </a:cubicBezTo>
                  <a:lnTo>
                    <a:pt x="7538" y="8686"/>
                  </a:lnTo>
                  <a:lnTo>
                    <a:pt x="8146" y="8960"/>
                  </a:lnTo>
                  <a:cubicBezTo>
                    <a:pt x="8177" y="8975"/>
                    <a:pt x="8222" y="8983"/>
                    <a:pt x="8268" y="8983"/>
                  </a:cubicBezTo>
                  <a:cubicBezTo>
                    <a:pt x="8314" y="8983"/>
                    <a:pt x="8359" y="8975"/>
                    <a:pt x="8390" y="8960"/>
                  </a:cubicBezTo>
                  <a:cubicBezTo>
                    <a:pt x="8481" y="8929"/>
                    <a:pt x="8542" y="8838"/>
                    <a:pt x="8602" y="8777"/>
                  </a:cubicBezTo>
                  <a:cubicBezTo>
                    <a:pt x="8663" y="8565"/>
                    <a:pt x="8602" y="8382"/>
                    <a:pt x="8390" y="8322"/>
                  </a:cubicBezTo>
                  <a:lnTo>
                    <a:pt x="7143" y="7774"/>
                  </a:lnTo>
                  <a:lnTo>
                    <a:pt x="6809" y="6954"/>
                  </a:lnTo>
                  <a:lnTo>
                    <a:pt x="7873" y="7227"/>
                  </a:lnTo>
                  <a:cubicBezTo>
                    <a:pt x="7893" y="7248"/>
                    <a:pt x="7917" y="7254"/>
                    <a:pt x="7942" y="7254"/>
                  </a:cubicBezTo>
                  <a:cubicBezTo>
                    <a:pt x="7991" y="7254"/>
                    <a:pt x="8045" y="7227"/>
                    <a:pt x="8086" y="7227"/>
                  </a:cubicBezTo>
                  <a:cubicBezTo>
                    <a:pt x="8177" y="7197"/>
                    <a:pt x="8207" y="7166"/>
                    <a:pt x="8238" y="7136"/>
                  </a:cubicBezTo>
                  <a:cubicBezTo>
                    <a:pt x="8329" y="7014"/>
                    <a:pt x="8329" y="6832"/>
                    <a:pt x="8238" y="6711"/>
                  </a:cubicBezTo>
                  <a:lnTo>
                    <a:pt x="7538" y="5768"/>
                  </a:lnTo>
                  <a:lnTo>
                    <a:pt x="8663" y="5920"/>
                  </a:lnTo>
                  <a:lnTo>
                    <a:pt x="9514" y="7014"/>
                  </a:lnTo>
                  <a:cubicBezTo>
                    <a:pt x="9581" y="7104"/>
                    <a:pt x="9680" y="7160"/>
                    <a:pt x="9788" y="7160"/>
                  </a:cubicBezTo>
                  <a:cubicBezTo>
                    <a:pt x="9828" y="7160"/>
                    <a:pt x="9869" y="7152"/>
                    <a:pt x="9909" y="7136"/>
                  </a:cubicBezTo>
                  <a:cubicBezTo>
                    <a:pt x="9970" y="7136"/>
                    <a:pt x="9970" y="7106"/>
                    <a:pt x="10001" y="7106"/>
                  </a:cubicBezTo>
                  <a:cubicBezTo>
                    <a:pt x="10153" y="6984"/>
                    <a:pt x="10183" y="6741"/>
                    <a:pt x="10061" y="6589"/>
                  </a:cubicBezTo>
                  <a:lnTo>
                    <a:pt x="9697" y="6072"/>
                  </a:lnTo>
                  <a:lnTo>
                    <a:pt x="9697" y="6072"/>
                  </a:lnTo>
                  <a:lnTo>
                    <a:pt x="10943" y="6255"/>
                  </a:lnTo>
                  <a:cubicBezTo>
                    <a:pt x="11034" y="6255"/>
                    <a:pt x="11064" y="6255"/>
                    <a:pt x="11125" y="6224"/>
                  </a:cubicBezTo>
                  <a:cubicBezTo>
                    <a:pt x="11247" y="6194"/>
                    <a:pt x="11338" y="6072"/>
                    <a:pt x="11368" y="5951"/>
                  </a:cubicBezTo>
                  <a:cubicBezTo>
                    <a:pt x="11399" y="5799"/>
                    <a:pt x="11277" y="5616"/>
                    <a:pt x="11095" y="5586"/>
                  </a:cubicBezTo>
                  <a:lnTo>
                    <a:pt x="9849" y="5373"/>
                  </a:lnTo>
                  <a:lnTo>
                    <a:pt x="10365" y="5008"/>
                  </a:lnTo>
                  <a:cubicBezTo>
                    <a:pt x="10517" y="4887"/>
                    <a:pt x="10578" y="4674"/>
                    <a:pt x="10456" y="4522"/>
                  </a:cubicBezTo>
                  <a:cubicBezTo>
                    <a:pt x="10380" y="4426"/>
                    <a:pt x="10266" y="4366"/>
                    <a:pt x="10155" y="4366"/>
                  </a:cubicBezTo>
                  <a:cubicBezTo>
                    <a:pt x="10090" y="4366"/>
                    <a:pt x="10026" y="4386"/>
                    <a:pt x="9970" y="4431"/>
                  </a:cubicBezTo>
                  <a:lnTo>
                    <a:pt x="8815" y="5282"/>
                  </a:lnTo>
                  <a:lnTo>
                    <a:pt x="7690" y="5130"/>
                  </a:lnTo>
                  <a:lnTo>
                    <a:pt x="8633" y="4400"/>
                  </a:lnTo>
                  <a:cubicBezTo>
                    <a:pt x="8724" y="4309"/>
                    <a:pt x="8815" y="4127"/>
                    <a:pt x="8724" y="4005"/>
                  </a:cubicBezTo>
                  <a:cubicBezTo>
                    <a:pt x="8663" y="3914"/>
                    <a:pt x="8542" y="3793"/>
                    <a:pt x="8390" y="3793"/>
                  </a:cubicBezTo>
                  <a:lnTo>
                    <a:pt x="7295" y="3793"/>
                  </a:lnTo>
                  <a:lnTo>
                    <a:pt x="7873" y="3063"/>
                  </a:lnTo>
                  <a:lnTo>
                    <a:pt x="9241" y="2911"/>
                  </a:lnTo>
                  <a:cubicBezTo>
                    <a:pt x="9271" y="2911"/>
                    <a:pt x="9301" y="2911"/>
                    <a:pt x="9301" y="2881"/>
                  </a:cubicBezTo>
                  <a:cubicBezTo>
                    <a:pt x="9453" y="2790"/>
                    <a:pt x="9545" y="2638"/>
                    <a:pt x="9545" y="2486"/>
                  </a:cubicBezTo>
                  <a:cubicBezTo>
                    <a:pt x="9517" y="2319"/>
                    <a:pt x="9388" y="2178"/>
                    <a:pt x="9203" y="2178"/>
                  </a:cubicBezTo>
                  <a:cubicBezTo>
                    <a:pt x="9186" y="2178"/>
                    <a:pt x="9168" y="2179"/>
                    <a:pt x="9149" y="2182"/>
                  </a:cubicBezTo>
                  <a:lnTo>
                    <a:pt x="8511" y="2273"/>
                  </a:lnTo>
                  <a:lnTo>
                    <a:pt x="8511" y="2273"/>
                  </a:lnTo>
                  <a:lnTo>
                    <a:pt x="9301" y="1239"/>
                  </a:lnTo>
                  <a:cubicBezTo>
                    <a:pt x="9423" y="1087"/>
                    <a:pt x="9393" y="875"/>
                    <a:pt x="9241" y="753"/>
                  </a:cubicBezTo>
                  <a:cubicBezTo>
                    <a:pt x="9177" y="702"/>
                    <a:pt x="9098" y="678"/>
                    <a:pt x="9020" y="678"/>
                  </a:cubicBezTo>
                  <a:cubicBezTo>
                    <a:pt x="8912" y="678"/>
                    <a:pt x="8807" y="725"/>
                    <a:pt x="8754" y="814"/>
                  </a:cubicBezTo>
                  <a:lnTo>
                    <a:pt x="7934" y="1847"/>
                  </a:lnTo>
                  <a:lnTo>
                    <a:pt x="7873" y="1209"/>
                  </a:lnTo>
                  <a:cubicBezTo>
                    <a:pt x="7845" y="1042"/>
                    <a:pt x="7716" y="901"/>
                    <a:pt x="7531" y="901"/>
                  </a:cubicBezTo>
                  <a:cubicBezTo>
                    <a:pt x="7514" y="901"/>
                    <a:pt x="7496" y="902"/>
                    <a:pt x="7478" y="905"/>
                  </a:cubicBezTo>
                  <a:cubicBezTo>
                    <a:pt x="7295" y="935"/>
                    <a:pt x="7143" y="1087"/>
                    <a:pt x="7174" y="1270"/>
                  </a:cubicBezTo>
                  <a:lnTo>
                    <a:pt x="7326" y="2638"/>
                  </a:lnTo>
                  <a:lnTo>
                    <a:pt x="6779" y="3367"/>
                  </a:lnTo>
                  <a:lnTo>
                    <a:pt x="6475" y="2303"/>
                  </a:lnTo>
                  <a:cubicBezTo>
                    <a:pt x="6414" y="2151"/>
                    <a:pt x="6323" y="2090"/>
                    <a:pt x="6171" y="2030"/>
                  </a:cubicBezTo>
                  <a:cubicBezTo>
                    <a:pt x="6150" y="2026"/>
                    <a:pt x="6131" y="2024"/>
                    <a:pt x="6111" y="2024"/>
                  </a:cubicBezTo>
                  <a:cubicBezTo>
                    <a:pt x="5987" y="2024"/>
                    <a:pt x="5885" y="2103"/>
                    <a:pt x="5806" y="2182"/>
                  </a:cubicBezTo>
                  <a:lnTo>
                    <a:pt x="5259" y="3154"/>
                  </a:lnTo>
                  <a:lnTo>
                    <a:pt x="4894" y="2303"/>
                  </a:lnTo>
                  <a:lnTo>
                    <a:pt x="5441" y="1057"/>
                  </a:lnTo>
                  <a:cubicBezTo>
                    <a:pt x="5502" y="875"/>
                    <a:pt x="5441" y="662"/>
                    <a:pt x="5259" y="601"/>
                  </a:cubicBezTo>
                  <a:cubicBezTo>
                    <a:pt x="5202" y="577"/>
                    <a:pt x="5147" y="565"/>
                    <a:pt x="5096" y="565"/>
                  </a:cubicBezTo>
                  <a:cubicBezTo>
                    <a:pt x="4957" y="565"/>
                    <a:pt x="4847" y="650"/>
                    <a:pt x="4803" y="783"/>
                  </a:cubicBezTo>
                  <a:lnTo>
                    <a:pt x="4529" y="1391"/>
                  </a:lnTo>
                  <a:lnTo>
                    <a:pt x="4043" y="206"/>
                  </a:lnTo>
                  <a:cubicBezTo>
                    <a:pt x="3975" y="69"/>
                    <a:pt x="3855" y="1"/>
                    <a:pt x="37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8" name="Google Shape;2158;p34"/>
            <p:cNvSpPr/>
            <p:nvPr/>
          </p:nvSpPr>
          <p:spPr>
            <a:xfrm flipH="1">
              <a:off x="700200" y="3916868"/>
              <a:ext cx="365446" cy="331363"/>
            </a:xfrm>
            <a:custGeom>
              <a:avLst/>
              <a:gdLst/>
              <a:ahLst/>
              <a:cxnLst/>
              <a:rect l="l" t="t" r="r" b="b"/>
              <a:pathLst>
                <a:path w="11430" h="10364" extrusionOk="0">
                  <a:moveTo>
                    <a:pt x="6019" y="3228"/>
                  </a:moveTo>
                  <a:lnTo>
                    <a:pt x="6262" y="4018"/>
                  </a:lnTo>
                  <a:lnTo>
                    <a:pt x="5867" y="4535"/>
                  </a:lnTo>
                  <a:lnTo>
                    <a:pt x="5654" y="3958"/>
                  </a:lnTo>
                  <a:lnTo>
                    <a:pt x="6019" y="3228"/>
                  </a:lnTo>
                  <a:close/>
                  <a:moveTo>
                    <a:pt x="4347" y="4018"/>
                  </a:moveTo>
                  <a:lnTo>
                    <a:pt x="4955" y="4170"/>
                  </a:lnTo>
                  <a:lnTo>
                    <a:pt x="5199" y="4748"/>
                  </a:lnTo>
                  <a:lnTo>
                    <a:pt x="4895" y="4717"/>
                  </a:lnTo>
                  <a:lnTo>
                    <a:pt x="4347" y="4018"/>
                  </a:lnTo>
                  <a:close/>
                  <a:moveTo>
                    <a:pt x="7387" y="4444"/>
                  </a:moveTo>
                  <a:lnTo>
                    <a:pt x="6658" y="4991"/>
                  </a:lnTo>
                  <a:lnTo>
                    <a:pt x="6354" y="4930"/>
                  </a:lnTo>
                  <a:lnTo>
                    <a:pt x="6749" y="4444"/>
                  </a:lnTo>
                  <a:close/>
                  <a:moveTo>
                    <a:pt x="4803" y="5447"/>
                  </a:moveTo>
                  <a:lnTo>
                    <a:pt x="5107" y="5477"/>
                  </a:lnTo>
                  <a:lnTo>
                    <a:pt x="4743" y="5964"/>
                  </a:lnTo>
                  <a:lnTo>
                    <a:pt x="4074" y="5964"/>
                  </a:lnTo>
                  <a:lnTo>
                    <a:pt x="4803" y="5447"/>
                  </a:lnTo>
                  <a:close/>
                  <a:moveTo>
                    <a:pt x="6293" y="5660"/>
                  </a:moveTo>
                  <a:lnTo>
                    <a:pt x="6597" y="5690"/>
                  </a:lnTo>
                  <a:lnTo>
                    <a:pt x="7113" y="6389"/>
                  </a:lnTo>
                  <a:lnTo>
                    <a:pt x="6506" y="6237"/>
                  </a:lnTo>
                  <a:lnTo>
                    <a:pt x="6293" y="5660"/>
                  </a:lnTo>
                  <a:close/>
                  <a:moveTo>
                    <a:pt x="5594" y="5903"/>
                  </a:moveTo>
                  <a:lnTo>
                    <a:pt x="5837" y="6450"/>
                  </a:lnTo>
                  <a:lnTo>
                    <a:pt x="5442" y="7179"/>
                  </a:lnTo>
                  <a:lnTo>
                    <a:pt x="5229" y="6389"/>
                  </a:lnTo>
                  <a:lnTo>
                    <a:pt x="5594" y="5903"/>
                  </a:lnTo>
                  <a:close/>
                  <a:moveTo>
                    <a:pt x="3737" y="1"/>
                  </a:moveTo>
                  <a:cubicBezTo>
                    <a:pt x="3687" y="1"/>
                    <a:pt x="3636" y="12"/>
                    <a:pt x="3588" y="36"/>
                  </a:cubicBezTo>
                  <a:cubicBezTo>
                    <a:pt x="3405" y="97"/>
                    <a:pt x="3314" y="310"/>
                    <a:pt x="3405" y="492"/>
                  </a:cubicBezTo>
                  <a:lnTo>
                    <a:pt x="3892" y="1678"/>
                  </a:lnTo>
                  <a:lnTo>
                    <a:pt x="3284" y="1404"/>
                  </a:lnTo>
                  <a:cubicBezTo>
                    <a:pt x="3235" y="1380"/>
                    <a:pt x="3186" y="1369"/>
                    <a:pt x="3139" y="1369"/>
                  </a:cubicBezTo>
                  <a:cubicBezTo>
                    <a:pt x="3010" y="1369"/>
                    <a:pt x="2894" y="1453"/>
                    <a:pt x="2828" y="1587"/>
                  </a:cubicBezTo>
                  <a:cubicBezTo>
                    <a:pt x="2767" y="1769"/>
                    <a:pt x="2828" y="1982"/>
                    <a:pt x="3010" y="2043"/>
                  </a:cubicBezTo>
                  <a:lnTo>
                    <a:pt x="4287" y="2590"/>
                  </a:lnTo>
                  <a:lnTo>
                    <a:pt x="4621" y="3410"/>
                  </a:lnTo>
                  <a:lnTo>
                    <a:pt x="4621" y="3410"/>
                  </a:lnTo>
                  <a:lnTo>
                    <a:pt x="3557" y="3106"/>
                  </a:lnTo>
                  <a:cubicBezTo>
                    <a:pt x="3523" y="3100"/>
                    <a:pt x="3489" y="3096"/>
                    <a:pt x="3455" y="3096"/>
                  </a:cubicBezTo>
                  <a:cubicBezTo>
                    <a:pt x="3340" y="3096"/>
                    <a:pt x="3233" y="3141"/>
                    <a:pt x="3162" y="3258"/>
                  </a:cubicBezTo>
                  <a:cubicBezTo>
                    <a:pt x="3101" y="3380"/>
                    <a:pt x="3101" y="3562"/>
                    <a:pt x="3162" y="3684"/>
                  </a:cubicBezTo>
                  <a:lnTo>
                    <a:pt x="3892" y="4626"/>
                  </a:lnTo>
                  <a:lnTo>
                    <a:pt x="3892" y="4626"/>
                  </a:lnTo>
                  <a:lnTo>
                    <a:pt x="2767" y="4474"/>
                  </a:lnTo>
                  <a:lnTo>
                    <a:pt x="1916" y="3380"/>
                  </a:lnTo>
                  <a:cubicBezTo>
                    <a:pt x="1840" y="3285"/>
                    <a:pt x="1728" y="3238"/>
                    <a:pt x="1618" y="3238"/>
                  </a:cubicBezTo>
                  <a:cubicBezTo>
                    <a:pt x="1552" y="3238"/>
                    <a:pt x="1486" y="3255"/>
                    <a:pt x="1429" y="3289"/>
                  </a:cubicBezTo>
                  <a:cubicBezTo>
                    <a:pt x="1277" y="3410"/>
                    <a:pt x="1247" y="3654"/>
                    <a:pt x="1338" y="3806"/>
                  </a:cubicBezTo>
                  <a:lnTo>
                    <a:pt x="1733" y="4322"/>
                  </a:lnTo>
                  <a:lnTo>
                    <a:pt x="487" y="4140"/>
                  </a:lnTo>
                  <a:cubicBezTo>
                    <a:pt x="469" y="4137"/>
                    <a:pt x="451" y="4136"/>
                    <a:pt x="433" y="4136"/>
                  </a:cubicBezTo>
                  <a:cubicBezTo>
                    <a:pt x="244" y="4136"/>
                    <a:pt x="89" y="4277"/>
                    <a:pt x="62" y="4444"/>
                  </a:cubicBezTo>
                  <a:cubicBezTo>
                    <a:pt x="1" y="4626"/>
                    <a:pt x="183" y="4809"/>
                    <a:pt x="366" y="4869"/>
                  </a:cubicBezTo>
                  <a:lnTo>
                    <a:pt x="1612" y="5052"/>
                  </a:lnTo>
                  <a:lnTo>
                    <a:pt x="1095" y="5416"/>
                  </a:lnTo>
                  <a:cubicBezTo>
                    <a:pt x="943" y="5538"/>
                    <a:pt x="882" y="5781"/>
                    <a:pt x="1004" y="5933"/>
                  </a:cubicBezTo>
                  <a:cubicBezTo>
                    <a:pt x="1090" y="5998"/>
                    <a:pt x="1191" y="6062"/>
                    <a:pt x="1297" y="6062"/>
                  </a:cubicBezTo>
                  <a:cubicBezTo>
                    <a:pt x="1340" y="6062"/>
                    <a:pt x="1385" y="6051"/>
                    <a:pt x="1429" y="6024"/>
                  </a:cubicBezTo>
                  <a:cubicBezTo>
                    <a:pt x="1460" y="6024"/>
                    <a:pt x="1460" y="5994"/>
                    <a:pt x="1490" y="5994"/>
                  </a:cubicBezTo>
                  <a:lnTo>
                    <a:pt x="2615" y="5173"/>
                  </a:lnTo>
                  <a:lnTo>
                    <a:pt x="3740" y="5325"/>
                  </a:lnTo>
                  <a:lnTo>
                    <a:pt x="2797" y="6055"/>
                  </a:lnTo>
                  <a:cubicBezTo>
                    <a:pt x="2676" y="6116"/>
                    <a:pt x="2615" y="6298"/>
                    <a:pt x="2676" y="6420"/>
                  </a:cubicBezTo>
                  <a:cubicBezTo>
                    <a:pt x="2706" y="6572"/>
                    <a:pt x="2858" y="6663"/>
                    <a:pt x="3010" y="6663"/>
                  </a:cubicBezTo>
                  <a:lnTo>
                    <a:pt x="4135" y="6663"/>
                  </a:lnTo>
                  <a:lnTo>
                    <a:pt x="3557" y="7362"/>
                  </a:lnTo>
                  <a:lnTo>
                    <a:pt x="2189" y="7514"/>
                  </a:lnTo>
                  <a:cubicBezTo>
                    <a:pt x="1977" y="7575"/>
                    <a:pt x="1855" y="7727"/>
                    <a:pt x="1885" y="7909"/>
                  </a:cubicBezTo>
                  <a:cubicBezTo>
                    <a:pt x="1913" y="8076"/>
                    <a:pt x="2042" y="8217"/>
                    <a:pt x="2204" y="8217"/>
                  </a:cubicBezTo>
                  <a:cubicBezTo>
                    <a:pt x="2219" y="8217"/>
                    <a:pt x="2234" y="8216"/>
                    <a:pt x="2250" y="8213"/>
                  </a:cubicBezTo>
                  <a:lnTo>
                    <a:pt x="2888" y="8122"/>
                  </a:lnTo>
                  <a:lnTo>
                    <a:pt x="2098" y="9155"/>
                  </a:lnTo>
                  <a:cubicBezTo>
                    <a:pt x="1977" y="9307"/>
                    <a:pt x="2037" y="9550"/>
                    <a:pt x="2189" y="9641"/>
                  </a:cubicBezTo>
                  <a:cubicBezTo>
                    <a:pt x="2248" y="9700"/>
                    <a:pt x="2320" y="9734"/>
                    <a:pt x="2396" y="9734"/>
                  </a:cubicBezTo>
                  <a:cubicBezTo>
                    <a:pt x="2438" y="9734"/>
                    <a:pt x="2481" y="9724"/>
                    <a:pt x="2524" y="9702"/>
                  </a:cubicBezTo>
                  <a:cubicBezTo>
                    <a:pt x="2554" y="9641"/>
                    <a:pt x="2645" y="9611"/>
                    <a:pt x="2676" y="9581"/>
                  </a:cubicBezTo>
                  <a:lnTo>
                    <a:pt x="3466" y="8547"/>
                  </a:lnTo>
                  <a:lnTo>
                    <a:pt x="3557" y="9186"/>
                  </a:lnTo>
                  <a:cubicBezTo>
                    <a:pt x="3583" y="9366"/>
                    <a:pt x="3696" y="9503"/>
                    <a:pt x="3842" y="9503"/>
                  </a:cubicBezTo>
                  <a:cubicBezTo>
                    <a:pt x="3868" y="9503"/>
                    <a:pt x="3894" y="9499"/>
                    <a:pt x="3922" y="9489"/>
                  </a:cubicBezTo>
                  <a:cubicBezTo>
                    <a:pt x="3952" y="9489"/>
                    <a:pt x="4013" y="9489"/>
                    <a:pt x="4013" y="9459"/>
                  </a:cubicBezTo>
                  <a:cubicBezTo>
                    <a:pt x="4165" y="9398"/>
                    <a:pt x="4226" y="9246"/>
                    <a:pt x="4226" y="9094"/>
                  </a:cubicBezTo>
                  <a:lnTo>
                    <a:pt x="4074" y="7727"/>
                  </a:lnTo>
                  <a:lnTo>
                    <a:pt x="4651" y="6997"/>
                  </a:lnTo>
                  <a:lnTo>
                    <a:pt x="4955" y="8061"/>
                  </a:lnTo>
                  <a:cubicBezTo>
                    <a:pt x="4986" y="8213"/>
                    <a:pt x="5107" y="8274"/>
                    <a:pt x="5259" y="8334"/>
                  </a:cubicBezTo>
                  <a:cubicBezTo>
                    <a:pt x="5280" y="8339"/>
                    <a:pt x="5300" y="8340"/>
                    <a:pt x="5319" y="8340"/>
                  </a:cubicBezTo>
                  <a:cubicBezTo>
                    <a:pt x="5443" y="8340"/>
                    <a:pt x="5541" y="8261"/>
                    <a:pt x="5594" y="8182"/>
                  </a:cubicBezTo>
                  <a:lnTo>
                    <a:pt x="6171" y="7210"/>
                  </a:lnTo>
                  <a:lnTo>
                    <a:pt x="6506" y="8061"/>
                  </a:lnTo>
                  <a:lnTo>
                    <a:pt x="5989" y="9307"/>
                  </a:lnTo>
                  <a:cubicBezTo>
                    <a:pt x="5898" y="9489"/>
                    <a:pt x="5989" y="9702"/>
                    <a:pt x="6171" y="9763"/>
                  </a:cubicBezTo>
                  <a:cubicBezTo>
                    <a:pt x="6220" y="9787"/>
                    <a:pt x="6269" y="9799"/>
                    <a:pt x="6316" y="9799"/>
                  </a:cubicBezTo>
                  <a:cubicBezTo>
                    <a:pt x="6445" y="9799"/>
                    <a:pt x="6560" y="9714"/>
                    <a:pt x="6627" y="9581"/>
                  </a:cubicBezTo>
                  <a:lnTo>
                    <a:pt x="6901" y="8973"/>
                  </a:lnTo>
                  <a:lnTo>
                    <a:pt x="7387" y="10158"/>
                  </a:lnTo>
                  <a:cubicBezTo>
                    <a:pt x="7433" y="10295"/>
                    <a:pt x="7564" y="10363"/>
                    <a:pt x="7703" y="10363"/>
                  </a:cubicBezTo>
                  <a:cubicBezTo>
                    <a:pt x="7750" y="10363"/>
                    <a:pt x="7797" y="10356"/>
                    <a:pt x="7843" y="10341"/>
                  </a:cubicBezTo>
                  <a:cubicBezTo>
                    <a:pt x="8025" y="10249"/>
                    <a:pt x="8117" y="10067"/>
                    <a:pt x="8025" y="9885"/>
                  </a:cubicBezTo>
                  <a:lnTo>
                    <a:pt x="7539" y="8699"/>
                  </a:lnTo>
                  <a:lnTo>
                    <a:pt x="8147" y="8973"/>
                  </a:lnTo>
                  <a:cubicBezTo>
                    <a:pt x="8177" y="8988"/>
                    <a:pt x="8223" y="8996"/>
                    <a:pt x="8272" y="8996"/>
                  </a:cubicBezTo>
                  <a:cubicBezTo>
                    <a:pt x="8322" y="8996"/>
                    <a:pt x="8375" y="8988"/>
                    <a:pt x="8420" y="8973"/>
                  </a:cubicBezTo>
                  <a:cubicBezTo>
                    <a:pt x="8481" y="8942"/>
                    <a:pt x="8572" y="8851"/>
                    <a:pt x="8603" y="8790"/>
                  </a:cubicBezTo>
                  <a:cubicBezTo>
                    <a:pt x="8664" y="8578"/>
                    <a:pt x="8603" y="8395"/>
                    <a:pt x="8420" y="8334"/>
                  </a:cubicBezTo>
                  <a:lnTo>
                    <a:pt x="7144" y="7787"/>
                  </a:lnTo>
                  <a:lnTo>
                    <a:pt x="6810" y="6967"/>
                  </a:lnTo>
                  <a:lnTo>
                    <a:pt x="7873" y="7271"/>
                  </a:lnTo>
                  <a:cubicBezTo>
                    <a:pt x="7904" y="7281"/>
                    <a:pt x="7931" y="7284"/>
                    <a:pt x="7957" y="7284"/>
                  </a:cubicBezTo>
                  <a:cubicBezTo>
                    <a:pt x="8008" y="7284"/>
                    <a:pt x="8056" y="7271"/>
                    <a:pt x="8117" y="7271"/>
                  </a:cubicBezTo>
                  <a:cubicBezTo>
                    <a:pt x="8177" y="7210"/>
                    <a:pt x="8208" y="7179"/>
                    <a:pt x="8269" y="7149"/>
                  </a:cubicBezTo>
                  <a:cubicBezTo>
                    <a:pt x="8329" y="7027"/>
                    <a:pt x="8329" y="6845"/>
                    <a:pt x="8269" y="6724"/>
                  </a:cubicBezTo>
                  <a:lnTo>
                    <a:pt x="7539" y="5781"/>
                  </a:lnTo>
                  <a:lnTo>
                    <a:pt x="7539" y="5781"/>
                  </a:lnTo>
                  <a:lnTo>
                    <a:pt x="8664" y="5933"/>
                  </a:lnTo>
                  <a:lnTo>
                    <a:pt x="9515" y="7027"/>
                  </a:lnTo>
                  <a:cubicBezTo>
                    <a:pt x="9604" y="7116"/>
                    <a:pt x="9709" y="7173"/>
                    <a:pt x="9819" y="7173"/>
                  </a:cubicBezTo>
                  <a:cubicBezTo>
                    <a:pt x="9859" y="7173"/>
                    <a:pt x="9900" y="7165"/>
                    <a:pt x="9940" y="7149"/>
                  </a:cubicBezTo>
                  <a:cubicBezTo>
                    <a:pt x="9971" y="7149"/>
                    <a:pt x="9971" y="7119"/>
                    <a:pt x="10001" y="7119"/>
                  </a:cubicBezTo>
                  <a:cubicBezTo>
                    <a:pt x="10153" y="6997"/>
                    <a:pt x="10183" y="6754"/>
                    <a:pt x="10092" y="6602"/>
                  </a:cubicBezTo>
                  <a:lnTo>
                    <a:pt x="9697" y="6085"/>
                  </a:lnTo>
                  <a:lnTo>
                    <a:pt x="10943" y="6268"/>
                  </a:lnTo>
                  <a:cubicBezTo>
                    <a:pt x="11035" y="6268"/>
                    <a:pt x="11065" y="6268"/>
                    <a:pt x="11156" y="6237"/>
                  </a:cubicBezTo>
                  <a:cubicBezTo>
                    <a:pt x="11247" y="6207"/>
                    <a:pt x="11338" y="6085"/>
                    <a:pt x="11369" y="5964"/>
                  </a:cubicBezTo>
                  <a:cubicBezTo>
                    <a:pt x="11430" y="5812"/>
                    <a:pt x="11278" y="5629"/>
                    <a:pt x="11065" y="5599"/>
                  </a:cubicBezTo>
                  <a:lnTo>
                    <a:pt x="9819" y="5386"/>
                  </a:lnTo>
                  <a:lnTo>
                    <a:pt x="10335" y="5021"/>
                  </a:lnTo>
                  <a:cubicBezTo>
                    <a:pt x="10487" y="4900"/>
                    <a:pt x="10548" y="4687"/>
                    <a:pt x="10427" y="4535"/>
                  </a:cubicBezTo>
                  <a:cubicBezTo>
                    <a:pt x="10350" y="4439"/>
                    <a:pt x="10236" y="4379"/>
                    <a:pt x="10125" y="4379"/>
                  </a:cubicBezTo>
                  <a:cubicBezTo>
                    <a:pt x="10060" y="4379"/>
                    <a:pt x="9996" y="4399"/>
                    <a:pt x="9940" y="4444"/>
                  </a:cubicBezTo>
                  <a:lnTo>
                    <a:pt x="8816" y="5295"/>
                  </a:lnTo>
                  <a:lnTo>
                    <a:pt x="7691" y="5143"/>
                  </a:lnTo>
                  <a:lnTo>
                    <a:pt x="8633" y="4413"/>
                  </a:lnTo>
                  <a:cubicBezTo>
                    <a:pt x="8755" y="4322"/>
                    <a:pt x="8816" y="4140"/>
                    <a:pt x="8755" y="4018"/>
                  </a:cubicBezTo>
                  <a:cubicBezTo>
                    <a:pt x="8724" y="3866"/>
                    <a:pt x="8572" y="3806"/>
                    <a:pt x="8420" y="3806"/>
                  </a:cubicBezTo>
                  <a:lnTo>
                    <a:pt x="7326" y="3806"/>
                  </a:lnTo>
                  <a:lnTo>
                    <a:pt x="7873" y="3076"/>
                  </a:lnTo>
                  <a:lnTo>
                    <a:pt x="9241" y="2924"/>
                  </a:lnTo>
                  <a:cubicBezTo>
                    <a:pt x="9302" y="2924"/>
                    <a:pt x="9332" y="2924"/>
                    <a:pt x="9332" y="2894"/>
                  </a:cubicBezTo>
                  <a:cubicBezTo>
                    <a:pt x="9484" y="2802"/>
                    <a:pt x="9545" y="2650"/>
                    <a:pt x="9545" y="2499"/>
                  </a:cubicBezTo>
                  <a:cubicBezTo>
                    <a:pt x="9517" y="2332"/>
                    <a:pt x="9388" y="2191"/>
                    <a:pt x="9227" y="2191"/>
                  </a:cubicBezTo>
                  <a:cubicBezTo>
                    <a:pt x="9212" y="2191"/>
                    <a:pt x="9196" y="2192"/>
                    <a:pt x="9180" y="2195"/>
                  </a:cubicBezTo>
                  <a:lnTo>
                    <a:pt x="8542" y="2286"/>
                  </a:lnTo>
                  <a:lnTo>
                    <a:pt x="8542" y="2286"/>
                  </a:lnTo>
                  <a:lnTo>
                    <a:pt x="9332" y="1252"/>
                  </a:lnTo>
                  <a:cubicBezTo>
                    <a:pt x="9454" y="1100"/>
                    <a:pt x="9393" y="857"/>
                    <a:pt x="9241" y="766"/>
                  </a:cubicBezTo>
                  <a:cubicBezTo>
                    <a:pt x="9178" y="715"/>
                    <a:pt x="9104" y="691"/>
                    <a:pt x="9030" y="691"/>
                  </a:cubicBezTo>
                  <a:cubicBezTo>
                    <a:pt x="8927" y="691"/>
                    <a:pt x="8826" y="738"/>
                    <a:pt x="8755" y="827"/>
                  </a:cubicBezTo>
                  <a:lnTo>
                    <a:pt x="7965" y="1860"/>
                  </a:lnTo>
                  <a:lnTo>
                    <a:pt x="7873" y="1222"/>
                  </a:lnTo>
                  <a:cubicBezTo>
                    <a:pt x="7848" y="1041"/>
                    <a:pt x="7734" y="904"/>
                    <a:pt x="7589" y="904"/>
                  </a:cubicBezTo>
                  <a:cubicBezTo>
                    <a:pt x="7563" y="904"/>
                    <a:pt x="7536" y="909"/>
                    <a:pt x="7509" y="918"/>
                  </a:cubicBezTo>
                  <a:cubicBezTo>
                    <a:pt x="7326" y="948"/>
                    <a:pt x="7174" y="1100"/>
                    <a:pt x="7205" y="1283"/>
                  </a:cubicBezTo>
                  <a:lnTo>
                    <a:pt x="7357" y="2650"/>
                  </a:lnTo>
                  <a:lnTo>
                    <a:pt x="6779" y="3380"/>
                  </a:lnTo>
                  <a:lnTo>
                    <a:pt x="6475" y="2316"/>
                  </a:lnTo>
                  <a:cubicBezTo>
                    <a:pt x="6445" y="2164"/>
                    <a:pt x="6323" y="2073"/>
                    <a:pt x="6171" y="2043"/>
                  </a:cubicBezTo>
                  <a:cubicBezTo>
                    <a:pt x="6145" y="2037"/>
                    <a:pt x="6120" y="2035"/>
                    <a:pt x="6096" y="2035"/>
                  </a:cubicBezTo>
                  <a:cubicBezTo>
                    <a:pt x="5979" y="2035"/>
                    <a:pt x="5887" y="2094"/>
                    <a:pt x="5837" y="2195"/>
                  </a:cubicBezTo>
                  <a:lnTo>
                    <a:pt x="5259" y="3137"/>
                  </a:lnTo>
                  <a:lnTo>
                    <a:pt x="4925" y="2316"/>
                  </a:lnTo>
                  <a:lnTo>
                    <a:pt x="5442" y="1070"/>
                  </a:lnTo>
                  <a:cubicBezTo>
                    <a:pt x="5533" y="857"/>
                    <a:pt x="5442" y="675"/>
                    <a:pt x="5259" y="614"/>
                  </a:cubicBezTo>
                  <a:cubicBezTo>
                    <a:pt x="5210" y="590"/>
                    <a:pt x="5162" y="578"/>
                    <a:pt x="5114" y="578"/>
                  </a:cubicBezTo>
                  <a:cubicBezTo>
                    <a:pt x="4986" y="578"/>
                    <a:pt x="4870" y="663"/>
                    <a:pt x="4803" y="796"/>
                  </a:cubicBezTo>
                  <a:lnTo>
                    <a:pt x="4530" y="1404"/>
                  </a:lnTo>
                  <a:lnTo>
                    <a:pt x="4043" y="219"/>
                  </a:lnTo>
                  <a:cubicBezTo>
                    <a:pt x="3999" y="85"/>
                    <a:pt x="3873" y="1"/>
                    <a:pt x="37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9" name="Google Shape;2159;p34"/>
            <p:cNvSpPr/>
            <p:nvPr/>
          </p:nvSpPr>
          <p:spPr>
            <a:xfrm flipH="1">
              <a:off x="657928" y="1143686"/>
              <a:ext cx="1114721" cy="1045149"/>
            </a:xfrm>
            <a:custGeom>
              <a:avLst/>
              <a:gdLst/>
              <a:ahLst/>
              <a:cxnLst/>
              <a:rect l="l" t="t" r="r" b="b"/>
              <a:pathLst>
                <a:path w="34865" h="32689" extrusionOk="0">
                  <a:moveTo>
                    <a:pt x="18238" y="10229"/>
                  </a:moveTo>
                  <a:lnTo>
                    <a:pt x="18907" y="12630"/>
                  </a:lnTo>
                  <a:lnTo>
                    <a:pt x="17721" y="14150"/>
                  </a:lnTo>
                  <a:lnTo>
                    <a:pt x="16992" y="12357"/>
                  </a:lnTo>
                  <a:lnTo>
                    <a:pt x="18238" y="10229"/>
                  </a:lnTo>
                  <a:close/>
                  <a:moveTo>
                    <a:pt x="13101" y="12691"/>
                  </a:moveTo>
                  <a:lnTo>
                    <a:pt x="14925" y="13177"/>
                  </a:lnTo>
                  <a:lnTo>
                    <a:pt x="15654" y="14971"/>
                  </a:lnTo>
                  <a:lnTo>
                    <a:pt x="14742" y="14849"/>
                  </a:lnTo>
                  <a:lnTo>
                    <a:pt x="13101" y="12691"/>
                  </a:lnTo>
                  <a:close/>
                  <a:moveTo>
                    <a:pt x="22554" y="14028"/>
                  </a:moveTo>
                  <a:lnTo>
                    <a:pt x="20366" y="15670"/>
                  </a:lnTo>
                  <a:lnTo>
                    <a:pt x="19454" y="15548"/>
                  </a:lnTo>
                  <a:lnTo>
                    <a:pt x="20639" y="14028"/>
                  </a:lnTo>
                  <a:close/>
                  <a:moveTo>
                    <a:pt x="14438" y="17038"/>
                  </a:moveTo>
                  <a:lnTo>
                    <a:pt x="15350" y="17129"/>
                  </a:lnTo>
                  <a:lnTo>
                    <a:pt x="14195" y="18649"/>
                  </a:lnTo>
                  <a:lnTo>
                    <a:pt x="12280" y="18649"/>
                  </a:lnTo>
                  <a:lnTo>
                    <a:pt x="14438" y="17038"/>
                  </a:lnTo>
                  <a:close/>
                  <a:moveTo>
                    <a:pt x="19150" y="17706"/>
                  </a:moveTo>
                  <a:lnTo>
                    <a:pt x="20062" y="17828"/>
                  </a:lnTo>
                  <a:lnTo>
                    <a:pt x="21703" y="19986"/>
                  </a:lnTo>
                  <a:lnTo>
                    <a:pt x="19879" y="19500"/>
                  </a:lnTo>
                  <a:lnTo>
                    <a:pt x="19150" y="17706"/>
                  </a:lnTo>
                  <a:close/>
                  <a:moveTo>
                    <a:pt x="17083" y="18557"/>
                  </a:moveTo>
                  <a:lnTo>
                    <a:pt x="17782" y="20320"/>
                  </a:lnTo>
                  <a:lnTo>
                    <a:pt x="16536" y="22448"/>
                  </a:lnTo>
                  <a:lnTo>
                    <a:pt x="15897" y="20077"/>
                  </a:lnTo>
                  <a:lnTo>
                    <a:pt x="17083" y="18557"/>
                  </a:lnTo>
                  <a:close/>
                  <a:moveTo>
                    <a:pt x="11291" y="1"/>
                  </a:moveTo>
                  <a:cubicBezTo>
                    <a:pt x="11153" y="1"/>
                    <a:pt x="11014" y="26"/>
                    <a:pt x="10882" y="77"/>
                  </a:cubicBezTo>
                  <a:cubicBezTo>
                    <a:pt x="10305" y="320"/>
                    <a:pt x="10031" y="958"/>
                    <a:pt x="10274" y="1536"/>
                  </a:cubicBezTo>
                  <a:lnTo>
                    <a:pt x="11733" y="5183"/>
                  </a:lnTo>
                  <a:lnTo>
                    <a:pt x="9879" y="4363"/>
                  </a:lnTo>
                  <a:cubicBezTo>
                    <a:pt x="9745" y="4313"/>
                    <a:pt x="9608" y="4290"/>
                    <a:pt x="9473" y="4290"/>
                  </a:cubicBezTo>
                  <a:cubicBezTo>
                    <a:pt x="9028" y="4290"/>
                    <a:pt x="8614" y="4543"/>
                    <a:pt x="8450" y="4940"/>
                  </a:cubicBezTo>
                  <a:cubicBezTo>
                    <a:pt x="8207" y="5518"/>
                    <a:pt x="8481" y="6156"/>
                    <a:pt x="8998" y="6399"/>
                  </a:cubicBezTo>
                  <a:lnTo>
                    <a:pt x="12888" y="8010"/>
                  </a:lnTo>
                  <a:lnTo>
                    <a:pt x="13952" y="10655"/>
                  </a:lnTo>
                  <a:lnTo>
                    <a:pt x="10639" y="9773"/>
                  </a:lnTo>
                  <a:cubicBezTo>
                    <a:pt x="10545" y="9748"/>
                    <a:pt x="10449" y="9736"/>
                    <a:pt x="10355" y="9736"/>
                  </a:cubicBezTo>
                  <a:cubicBezTo>
                    <a:pt x="9993" y="9736"/>
                    <a:pt x="9647" y="9915"/>
                    <a:pt x="9454" y="10229"/>
                  </a:cubicBezTo>
                  <a:cubicBezTo>
                    <a:pt x="9210" y="10594"/>
                    <a:pt x="9210" y="11141"/>
                    <a:pt x="9514" y="11506"/>
                  </a:cubicBezTo>
                  <a:lnTo>
                    <a:pt x="11733" y="14484"/>
                  </a:lnTo>
                  <a:lnTo>
                    <a:pt x="8298" y="13998"/>
                  </a:lnTo>
                  <a:lnTo>
                    <a:pt x="5745" y="10655"/>
                  </a:lnTo>
                  <a:cubicBezTo>
                    <a:pt x="5512" y="10350"/>
                    <a:pt x="5184" y="10204"/>
                    <a:pt x="4860" y="10204"/>
                  </a:cubicBezTo>
                  <a:cubicBezTo>
                    <a:pt x="4635" y="10204"/>
                    <a:pt x="4412" y="10274"/>
                    <a:pt x="4225" y="10411"/>
                  </a:cubicBezTo>
                  <a:cubicBezTo>
                    <a:pt x="3739" y="10807"/>
                    <a:pt x="3648" y="11475"/>
                    <a:pt x="3982" y="11931"/>
                  </a:cubicBezTo>
                  <a:lnTo>
                    <a:pt x="5198" y="13542"/>
                  </a:lnTo>
                  <a:lnTo>
                    <a:pt x="1338" y="12995"/>
                  </a:lnTo>
                  <a:cubicBezTo>
                    <a:pt x="1297" y="12991"/>
                    <a:pt x="1256" y="12989"/>
                    <a:pt x="1215" y="12989"/>
                  </a:cubicBezTo>
                  <a:cubicBezTo>
                    <a:pt x="658" y="12989"/>
                    <a:pt x="177" y="13371"/>
                    <a:pt x="92" y="13937"/>
                  </a:cubicBezTo>
                  <a:cubicBezTo>
                    <a:pt x="0" y="14545"/>
                    <a:pt x="426" y="15092"/>
                    <a:pt x="1034" y="15214"/>
                  </a:cubicBezTo>
                  <a:lnTo>
                    <a:pt x="4894" y="15731"/>
                  </a:lnTo>
                  <a:lnTo>
                    <a:pt x="3314" y="16946"/>
                  </a:lnTo>
                  <a:cubicBezTo>
                    <a:pt x="2827" y="17342"/>
                    <a:pt x="2736" y="18010"/>
                    <a:pt x="3070" y="18466"/>
                  </a:cubicBezTo>
                  <a:cubicBezTo>
                    <a:pt x="3276" y="18754"/>
                    <a:pt x="3594" y="18903"/>
                    <a:pt x="3918" y="18903"/>
                  </a:cubicBezTo>
                  <a:cubicBezTo>
                    <a:pt x="4073" y="18903"/>
                    <a:pt x="4230" y="18869"/>
                    <a:pt x="4377" y="18801"/>
                  </a:cubicBezTo>
                  <a:cubicBezTo>
                    <a:pt x="4438" y="18770"/>
                    <a:pt x="4560" y="18740"/>
                    <a:pt x="4651" y="18649"/>
                  </a:cubicBezTo>
                  <a:lnTo>
                    <a:pt x="7995" y="16126"/>
                  </a:lnTo>
                  <a:lnTo>
                    <a:pt x="11429" y="16612"/>
                  </a:lnTo>
                  <a:lnTo>
                    <a:pt x="8481" y="18861"/>
                  </a:lnTo>
                  <a:cubicBezTo>
                    <a:pt x="8086" y="19105"/>
                    <a:pt x="7934" y="19621"/>
                    <a:pt x="8086" y="20077"/>
                  </a:cubicBezTo>
                  <a:cubicBezTo>
                    <a:pt x="8238" y="20533"/>
                    <a:pt x="8663" y="20837"/>
                    <a:pt x="9119" y="20837"/>
                  </a:cubicBezTo>
                  <a:lnTo>
                    <a:pt x="12554" y="20867"/>
                  </a:lnTo>
                  <a:lnTo>
                    <a:pt x="10791" y="23117"/>
                  </a:lnTo>
                  <a:lnTo>
                    <a:pt x="6627" y="23633"/>
                  </a:lnTo>
                  <a:cubicBezTo>
                    <a:pt x="6019" y="23725"/>
                    <a:pt x="5593" y="24241"/>
                    <a:pt x="5654" y="24849"/>
                  </a:cubicBezTo>
                  <a:cubicBezTo>
                    <a:pt x="5737" y="25402"/>
                    <a:pt x="6172" y="25804"/>
                    <a:pt x="6707" y="25804"/>
                  </a:cubicBezTo>
                  <a:cubicBezTo>
                    <a:pt x="6760" y="25804"/>
                    <a:pt x="6815" y="25800"/>
                    <a:pt x="6870" y="25792"/>
                  </a:cubicBezTo>
                  <a:lnTo>
                    <a:pt x="8846" y="25579"/>
                  </a:lnTo>
                  <a:lnTo>
                    <a:pt x="6414" y="28679"/>
                  </a:lnTo>
                  <a:cubicBezTo>
                    <a:pt x="6049" y="29196"/>
                    <a:pt x="6140" y="29865"/>
                    <a:pt x="6627" y="30199"/>
                  </a:cubicBezTo>
                  <a:cubicBezTo>
                    <a:pt x="6812" y="30365"/>
                    <a:pt x="7031" y="30442"/>
                    <a:pt x="7263" y="30442"/>
                  </a:cubicBezTo>
                  <a:cubicBezTo>
                    <a:pt x="7412" y="30442"/>
                    <a:pt x="7566" y="30410"/>
                    <a:pt x="7721" y="30351"/>
                  </a:cubicBezTo>
                  <a:cubicBezTo>
                    <a:pt x="7903" y="30290"/>
                    <a:pt x="8055" y="30169"/>
                    <a:pt x="8177" y="30017"/>
                  </a:cubicBezTo>
                  <a:lnTo>
                    <a:pt x="10609" y="26916"/>
                  </a:lnTo>
                  <a:lnTo>
                    <a:pt x="10821" y="28892"/>
                  </a:lnTo>
                  <a:cubicBezTo>
                    <a:pt x="10906" y="29459"/>
                    <a:pt x="11387" y="29840"/>
                    <a:pt x="11945" y="29840"/>
                  </a:cubicBezTo>
                  <a:cubicBezTo>
                    <a:pt x="11985" y="29840"/>
                    <a:pt x="12026" y="29838"/>
                    <a:pt x="12068" y="29834"/>
                  </a:cubicBezTo>
                  <a:cubicBezTo>
                    <a:pt x="12159" y="29834"/>
                    <a:pt x="12250" y="29804"/>
                    <a:pt x="12311" y="29743"/>
                  </a:cubicBezTo>
                  <a:cubicBezTo>
                    <a:pt x="12767" y="29561"/>
                    <a:pt x="13040" y="29105"/>
                    <a:pt x="13010" y="28618"/>
                  </a:cubicBezTo>
                  <a:lnTo>
                    <a:pt x="12463" y="24424"/>
                  </a:lnTo>
                  <a:lnTo>
                    <a:pt x="14226" y="22205"/>
                  </a:lnTo>
                  <a:lnTo>
                    <a:pt x="15107" y="25488"/>
                  </a:lnTo>
                  <a:cubicBezTo>
                    <a:pt x="15198" y="25913"/>
                    <a:pt x="15563" y="26217"/>
                    <a:pt x="16019" y="26308"/>
                  </a:cubicBezTo>
                  <a:cubicBezTo>
                    <a:pt x="16064" y="26315"/>
                    <a:pt x="16109" y="26319"/>
                    <a:pt x="16155" y="26319"/>
                  </a:cubicBezTo>
                  <a:cubicBezTo>
                    <a:pt x="16515" y="26319"/>
                    <a:pt x="16898" y="26112"/>
                    <a:pt x="17113" y="25761"/>
                  </a:cubicBezTo>
                  <a:lnTo>
                    <a:pt x="18846" y="22843"/>
                  </a:lnTo>
                  <a:lnTo>
                    <a:pt x="19910" y="25457"/>
                  </a:lnTo>
                  <a:lnTo>
                    <a:pt x="18299" y="29348"/>
                  </a:lnTo>
                  <a:cubicBezTo>
                    <a:pt x="18056" y="29895"/>
                    <a:pt x="18329" y="30564"/>
                    <a:pt x="18846" y="30776"/>
                  </a:cubicBezTo>
                  <a:cubicBezTo>
                    <a:pt x="18990" y="30837"/>
                    <a:pt x="19138" y="30866"/>
                    <a:pt x="19283" y="30866"/>
                  </a:cubicBezTo>
                  <a:cubicBezTo>
                    <a:pt x="19718" y="30866"/>
                    <a:pt x="20122" y="30609"/>
                    <a:pt x="20305" y="30199"/>
                  </a:cubicBezTo>
                  <a:lnTo>
                    <a:pt x="21095" y="28345"/>
                  </a:lnTo>
                  <a:lnTo>
                    <a:pt x="22584" y="31992"/>
                  </a:lnTo>
                  <a:cubicBezTo>
                    <a:pt x="22744" y="32427"/>
                    <a:pt x="23145" y="32689"/>
                    <a:pt x="23580" y="32689"/>
                  </a:cubicBezTo>
                  <a:cubicBezTo>
                    <a:pt x="23723" y="32689"/>
                    <a:pt x="23870" y="32660"/>
                    <a:pt x="24013" y="32600"/>
                  </a:cubicBezTo>
                  <a:cubicBezTo>
                    <a:pt x="24591" y="32387"/>
                    <a:pt x="24864" y="31719"/>
                    <a:pt x="24621" y="31141"/>
                  </a:cubicBezTo>
                  <a:lnTo>
                    <a:pt x="23162" y="27524"/>
                  </a:lnTo>
                  <a:lnTo>
                    <a:pt x="23162" y="27524"/>
                  </a:lnTo>
                  <a:lnTo>
                    <a:pt x="25016" y="28314"/>
                  </a:lnTo>
                  <a:cubicBezTo>
                    <a:pt x="25153" y="28375"/>
                    <a:pt x="25290" y="28406"/>
                    <a:pt x="25426" y="28406"/>
                  </a:cubicBezTo>
                  <a:cubicBezTo>
                    <a:pt x="25563" y="28406"/>
                    <a:pt x="25700" y="28375"/>
                    <a:pt x="25837" y="28314"/>
                  </a:cubicBezTo>
                  <a:cubicBezTo>
                    <a:pt x="26110" y="28193"/>
                    <a:pt x="26323" y="28010"/>
                    <a:pt x="26445" y="27706"/>
                  </a:cubicBezTo>
                  <a:cubicBezTo>
                    <a:pt x="26688" y="27129"/>
                    <a:pt x="26414" y="26491"/>
                    <a:pt x="25898" y="26247"/>
                  </a:cubicBezTo>
                  <a:lnTo>
                    <a:pt x="22007" y="24606"/>
                  </a:lnTo>
                  <a:lnTo>
                    <a:pt x="20943" y="21992"/>
                  </a:lnTo>
                  <a:lnTo>
                    <a:pt x="20943" y="21992"/>
                  </a:lnTo>
                  <a:lnTo>
                    <a:pt x="24256" y="22874"/>
                  </a:lnTo>
                  <a:cubicBezTo>
                    <a:pt x="24338" y="22897"/>
                    <a:pt x="24428" y="22907"/>
                    <a:pt x="24518" y="22907"/>
                  </a:cubicBezTo>
                  <a:cubicBezTo>
                    <a:pt x="24665" y="22907"/>
                    <a:pt x="24812" y="22881"/>
                    <a:pt x="24925" y="22843"/>
                  </a:cubicBezTo>
                  <a:cubicBezTo>
                    <a:pt x="25138" y="22752"/>
                    <a:pt x="25320" y="22600"/>
                    <a:pt x="25442" y="22418"/>
                  </a:cubicBezTo>
                  <a:cubicBezTo>
                    <a:pt x="25685" y="22022"/>
                    <a:pt x="25685" y="21506"/>
                    <a:pt x="25381" y="21111"/>
                  </a:cubicBezTo>
                  <a:lnTo>
                    <a:pt x="23162" y="18162"/>
                  </a:lnTo>
                  <a:lnTo>
                    <a:pt x="26597" y="18649"/>
                  </a:lnTo>
                  <a:lnTo>
                    <a:pt x="29150" y="21992"/>
                  </a:lnTo>
                  <a:cubicBezTo>
                    <a:pt x="29363" y="22290"/>
                    <a:pt x="29695" y="22439"/>
                    <a:pt x="30031" y="22439"/>
                  </a:cubicBezTo>
                  <a:cubicBezTo>
                    <a:pt x="30175" y="22439"/>
                    <a:pt x="30320" y="22412"/>
                    <a:pt x="30457" y="22357"/>
                  </a:cubicBezTo>
                  <a:cubicBezTo>
                    <a:pt x="30518" y="22296"/>
                    <a:pt x="30609" y="22266"/>
                    <a:pt x="30700" y="22205"/>
                  </a:cubicBezTo>
                  <a:cubicBezTo>
                    <a:pt x="31217" y="21810"/>
                    <a:pt x="31278" y="21111"/>
                    <a:pt x="30943" y="20685"/>
                  </a:cubicBezTo>
                  <a:lnTo>
                    <a:pt x="29727" y="19074"/>
                  </a:lnTo>
                  <a:lnTo>
                    <a:pt x="33588" y="19621"/>
                  </a:lnTo>
                  <a:cubicBezTo>
                    <a:pt x="33641" y="19629"/>
                    <a:pt x="33692" y="19633"/>
                    <a:pt x="33742" y="19633"/>
                  </a:cubicBezTo>
                  <a:cubicBezTo>
                    <a:pt x="33892" y="19633"/>
                    <a:pt x="34028" y="19598"/>
                    <a:pt x="34165" y="19530"/>
                  </a:cubicBezTo>
                  <a:cubicBezTo>
                    <a:pt x="34500" y="19378"/>
                    <a:pt x="34773" y="19074"/>
                    <a:pt x="34864" y="18649"/>
                  </a:cubicBezTo>
                  <a:cubicBezTo>
                    <a:pt x="34864" y="18162"/>
                    <a:pt x="34439" y="17585"/>
                    <a:pt x="33831" y="17524"/>
                  </a:cubicBezTo>
                  <a:lnTo>
                    <a:pt x="29940" y="16977"/>
                  </a:lnTo>
                  <a:lnTo>
                    <a:pt x="31551" y="15761"/>
                  </a:lnTo>
                  <a:cubicBezTo>
                    <a:pt x="32038" y="15396"/>
                    <a:pt x="32129" y="14697"/>
                    <a:pt x="31764" y="14241"/>
                  </a:cubicBezTo>
                  <a:cubicBezTo>
                    <a:pt x="31549" y="13955"/>
                    <a:pt x="31219" y="13806"/>
                    <a:pt x="30890" y="13806"/>
                  </a:cubicBezTo>
                  <a:cubicBezTo>
                    <a:pt x="30660" y="13806"/>
                    <a:pt x="30432" y="13878"/>
                    <a:pt x="30244" y="14028"/>
                  </a:cubicBezTo>
                  <a:lnTo>
                    <a:pt x="26901" y="16582"/>
                  </a:lnTo>
                  <a:lnTo>
                    <a:pt x="23466" y="16065"/>
                  </a:lnTo>
                  <a:lnTo>
                    <a:pt x="26414" y="13846"/>
                  </a:lnTo>
                  <a:cubicBezTo>
                    <a:pt x="26809" y="13573"/>
                    <a:pt x="26961" y="13086"/>
                    <a:pt x="26809" y="12630"/>
                  </a:cubicBezTo>
                  <a:cubicBezTo>
                    <a:pt x="26658" y="12144"/>
                    <a:pt x="26232" y="11870"/>
                    <a:pt x="25776" y="11870"/>
                  </a:cubicBezTo>
                  <a:lnTo>
                    <a:pt x="22341" y="11810"/>
                  </a:lnTo>
                  <a:lnTo>
                    <a:pt x="24104" y="9591"/>
                  </a:lnTo>
                  <a:lnTo>
                    <a:pt x="28268" y="9044"/>
                  </a:lnTo>
                  <a:cubicBezTo>
                    <a:pt x="28390" y="9044"/>
                    <a:pt x="28481" y="9013"/>
                    <a:pt x="28542" y="8952"/>
                  </a:cubicBezTo>
                  <a:cubicBezTo>
                    <a:pt x="28998" y="8770"/>
                    <a:pt x="29272" y="8314"/>
                    <a:pt x="29241" y="7828"/>
                  </a:cubicBezTo>
                  <a:cubicBezTo>
                    <a:pt x="29158" y="7275"/>
                    <a:pt x="28699" y="6873"/>
                    <a:pt x="28159" y="6873"/>
                  </a:cubicBezTo>
                  <a:cubicBezTo>
                    <a:pt x="28105" y="6873"/>
                    <a:pt x="28050" y="6877"/>
                    <a:pt x="27995" y="6885"/>
                  </a:cubicBezTo>
                  <a:lnTo>
                    <a:pt x="26019" y="7098"/>
                  </a:lnTo>
                  <a:lnTo>
                    <a:pt x="26019" y="7098"/>
                  </a:lnTo>
                  <a:lnTo>
                    <a:pt x="28451" y="3998"/>
                  </a:lnTo>
                  <a:cubicBezTo>
                    <a:pt x="28846" y="3481"/>
                    <a:pt x="28755" y="2812"/>
                    <a:pt x="28268" y="2478"/>
                  </a:cubicBezTo>
                  <a:cubicBezTo>
                    <a:pt x="28063" y="2311"/>
                    <a:pt x="27819" y="2231"/>
                    <a:pt x="27581" y="2231"/>
                  </a:cubicBezTo>
                  <a:cubicBezTo>
                    <a:pt x="27256" y="2231"/>
                    <a:pt x="26942" y="2380"/>
                    <a:pt x="26749" y="2661"/>
                  </a:cubicBezTo>
                  <a:lnTo>
                    <a:pt x="24317" y="5761"/>
                  </a:lnTo>
                  <a:lnTo>
                    <a:pt x="24043" y="3785"/>
                  </a:lnTo>
                  <a:cubicBezTo>
                    <a:pt x="23987" y="3219"/>
                    <a:pt x="23508" y="2837"/>
                    <a:pt x="22950" y="2837"/>
                  </a:cubicBezTo>
                  <a:cubicBezTo>
                    <a:pt x="22910" y="2837"/>
                    <a:pt x="22869" y="2839"/>
                    <a:pt x="22828" y="2843"/>
                  </a:cubicBezTo>
                  <a:cubicBezTo>
                    <a:pt x="22220" y="2934"/>
                    <a:pt x="21825" y="3451"/>
                    <a:pt x="21885" y="4059"/>
                  </a:cubicBezTo>
                  <a:lnTo>
                    <a:pt x="22433" y="8253"/>
                  </a:lnTo>
                  <a:lnTo>
                    <a:pt x="20670" y="10472"/>
                  </a:lnTo>
                  <a:lnTo>
                    <a:pt x="19788" y="7189"/>
                  </a:lnTo>
                  <a:cubicBezTo>
                    <a:pt x="19697" y="6764"/>
                    <a:pt x="19332" y="6430"/>
                    <a:pt x="18876" y="6369"/>
                  </a:cubicBezTo>
                  <a:cubicBezTo>
                    <a:pt x="18835" y="6362"/>
                    <a:pt x="18794" y="6359"/>
                    <a:pt x="18752" y="6359"/>
                  </a:cubicBezTo>
                  <a:cubicBezTo>
                    <a:pt x="18389" y="6359"/>
                    <a:pt x="18000" y="6589"/>
                    <a:pt x="17782" y="6916"/>
                  </a:cubicBezTo>
                  <a:lnTo>
                    <a:pt x="16049" y="9834"/>
                  </a:lnTo>
                  <a:lnTo>
                    <a:pt x="14986" y="7220"/>
                  </a:lnTo>
                  <a:lnTo>
                    <a:pt x="16597" y="3329"/>
                  </a:lnTo>
                  <a:cubicBezTo>
                    <a:pt x="16840" y="2782"/>
                    <a:pt x="16566" y="2113"/>
                    <a:pt x="16049" y="1901"/>
                  </a:cubicBezTo>
                  <a:cubicBezTo>
                    <a:pt x="15905" y="1840"/>
                    <a:pt x="15757" y="1811"/>
                    <a:pt x="15612" y="1811"/>
                  </a:cubicBezTo>
                  <a:cubicBezTo>
                    <a:pt x="15177" y="1811"/>
                    <a:pt x="14773" y="2068"/>
                    <a:pt x="14590" y="2478"/>
                  </a:cubicBezTo>
                  <a:lnTo>
                    <a:pt x="13800" y="4332"/>
                  </a:lnTo>
                  <a:lnTo>
                    <a:pt x="12311" y="685"/>
                  </a:lnTo>
                  <a:cubicBezTo>
                    <a:pt x="12149" y="247"/>
                    <a:pt x="11725" y="1"/>
                    <a:pt x="11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0" name="Google Shape;2160;p34"/>
            <p:cNvSpPr/>
            <p:nvPr/>
          </p:nvSpPr>
          <p:spPr>
            <a:xfrm flipH="1">
              <a:off x="8479201" y="2916625"/>
              <a:ext cx="369314" cy="337150"/>
            </a:xfrm>
            <a:custGeom>
              <a:avLst/>
              <a:gdLst/>
              <a:ahLst/>
              <a:cxnLst/>
              <a:rect l="l" t="t" r="r" b="b"/>
              <a:pathLst>
                <a:path w="11551" h="10545" extrusionOk="0">
                  <a:moveTo>
                    <a:pt x="6079" y="3319"/>
                  </a:moveTo>
                  <a:lnTo>
                    <a:pt x="6323" y="4139"/>
                  </a:lnTo>
                  <a:lnTo>
                    <a:pt x="5928" y="4626"/>
                  </a:lnTo>
                  <a:lnTo>
                    <a:pt x="5715" y="4018"/>
                  </a:lnTo>
                  <a:lnTo>
                    <a:pt x="6079" y="3319"/>
                  </a:lnTo>
                  <a:close/>
                  <a:moveTo>
                    <a:pt x="4408" y="4139"/>
                  </a:moveTo>
                  <a:lnTo>
                    <a:pt x="5016" y="4291"/>
                  </a:lnTo>
                  <a:lnTo>
                    <a:pt x="5259" y="4899"/>
                  </a:lnTo>
                  <a:lnTo>
                    <a:pt x="4955" y="4839"/>
                  </a:lnTo>
                  <a:lnTo>
                    <a:pt x="4408" y="4139"/>
                  </a:lnTo>
                  <a:close/>
                  <a:moveTo>
                    <a:pt x="7478" y="4535"/>
                  </a:moveTo>
                  <a:lnTo>
                    <a:pt x="6779" y="5082"/>
                  </a:lnTo>
                  <a:lnTo>
                    <a:pt x="6475" y="5051"/>
                  </a:lnTo>
                  <a:lnTo>
                    <a:pt x="6839" y="4535"/>
                  </a:lnTo>
                  <a:close/>
                  <a:moveTo>
                    <a:pt x="4864" y="5568"/>
                  </a:moveTo>
                  <a:lnTo>
                    <a:pt x="5168" y="5598"/>
                  </a:lnTo>
                  <a:lnTo>
                    <a:pt x="4803" y="6115"/>
                  </a:lnTo>
                  <a:lnTo>
                    <a:pt x="4134" y="6115"/>
                  </a:lnTo>
                  <a:lnTo>
                    <a:pt x="4864" y="5568"/>
                  </a:lnTo>
                  <a:close/>
                  <a:moveTo>
                    <a:pt x="6383" y="5750"/>
                  </a:moveTo>
                  <a:lnTo>
                    <a:pt x="6687" y="5811"/>
                  </a:lnTo>
                  <a:lnTo>
                    <a:pt x="7235" y="6510"/>
                  </a:lnTo>
                  <a:lnTo>
                    <a:pt x="6627" y="6358"/>
                  </a:lnTo>
                  <a:lnTo>
                    <a:pt x="6383" y="5750"/>
                  </a:lnTo>
                  <a:close/>
                  <a:moveTo>
                    <a:pt x="5654" y="6024"/>
                  </a:moveTo>
                  <a:lnTo>
                    <a:pt x="5897" y="6632"/>
                  </a:lnTo>
                  <a:lnTo>
                    <a:pt x="5502" y="7331"/>
                  </a:lnTo>
                  <a:lnTo>
                    <a:pt x="5289" y="6510"/>
                  </a:lnTo>
                  <a:lnTo>
                    <a:pt x="5654" y="6024"/>
                  </a:lnTo>
                  <a:close/>
                  <a:moveTo>
                    <a:pt x="3797" y="0"/>
                  </a:moveTo>
                  <a:cubicBezTo>
                    <a:pt x="3748" y="0"/>
                    <a:pt x="3697" y="12"/>
                    <a:pt x="3648" y="36"/>
                  </a:cubicBezTo>
                  <a:cubicBezTo>
                    <a:pt x="3465" y="97"/>
                    <a:pt x="3374" y="279"/>
                    <a:pt x="3465" y="462"/>
                  </a:cubicBezTo>
                  <a:lnTo>
                    <a:pt x="3952" y="1647"/>
                  </a:lnTo>
                  <a:lnTo>
                    <a:pt x="3344" y="1404"/>
                  </a:lnTo>
                  <a:cubicBezTo>
                    <a:pt x="3295" y="1379"/>
                    <a:pt x="3244" y="1368"/>
                    <a:pt x="3194" y="1368"/>
                  </a:cubicBezTo>
                  <a:cubicBezTo>
                    <a:pt x="3058" y="1368"/>
                    <a:pt x="2932" y="1453"/>
                    <a:pt x="2888" y="1586"/>
                  </a:cubicBezTo>
                  <a:cubicBezTo>
                    <a:pt x="2797" y="1769"/>
                    <a:pt x="2888" y="1951"/>
                    <a:pt x="3070" y="2042"/>
                  </a:cubicBezTo>
                  <a:lnTo>
                    <a:pt x="4317" y="2559"/>
                  </a:lnTo>
                  <a:lnTo>
                    <a:pt x="4681" y="3440"/>
                  </a:lnTo>
                  <a:lnTo>
                    <a:pt x="3557" y="3136"/>
                  </a:lnTo>
                  <a:cubicBezTo>
                    <a:pt x="3522" y="3130"/>
                    <a:pt x="3488" y="3126"/>
                    <a:pt x="3455" y="3126"/>
                  </a:cubicBezTo>
                  <a:cubicBezTo>
                    <a:pt x="3341" y="3126"/>
                    <a:pt x="3239" y="3171"/>
                    <a:pt x="3192" y="3288"/>
                  </a:cubicBezTo>
                  <a:cubicBezTo>
                    <a:pt x="3101" y="3410"/>
                    <a:pt x="3101" y="3592"/>
                    <a:pt x="3192" y="3714"/>
                  </a:cubicBezTo>
                  <a:lnTo>
                    <a:pt x="3921" y="4687"/>
                  </a:lnTo>
                  <a:lnTo>
                    <a:pt x="2766" y="4535"/>
                  </a:lnTo>
                  <a:lnTo>
                    <a:pt x="1946" y="3440"/>
                  </a:lnTo>
                  <a:cubicBezTo>
                    <a:pt x="1870" y="3345"/>
                    <a:pt x="1746" y="3298"/>
                    <a:pt x="1627" y="3298"/>
                  </a:cubicBezTo>
                  <a:cubicBezTo>
                    <a:pt x="1556" y="3298"/>
                    <a:pt x="1486" y="3315"/>
                    <a:pt x="1429" y="3349"/>
                  </a:cubicBezTo>
                  <a:cubicBezTo>
                    <a:pt x="1277" y="3471"/>
                    <a:pt x="1247" y="3714"/>
                    <a:pt x="1368" y="3866"/>
                  </a:cubicBezTo>
                  <a:lnTo>
                    <a:pt x="1733" y="4383"/>
                  </a:lnTo>
                  <a:lnTo>
                    <a:pt x="1733" y="4383"/>
                  </a:lnTo>
                  <a:lnTo>
                    <a:pt x="456" y="4200"/>
                  </a:lnTo>
                  <a:cubicBezTo>
                    <a:pt x="441" y="4198"/>
                    <a:pt x="425" y="4196"/>
                    <a:pt x="408" y="4196"/>
                  </a:cubicBezTo>
                  <a:cubicBezTo>
                    <a:pt x="238" y="4196"/>
                    <a:pt x="59" y="4338"/>
                    <a:pt x="31" y="4504"/>
                  </a:cubicBezTo>
                  <a:cubicBezTo>
                    <a:pt x="0" y="4687"/>
                    <a:pt x="152" y="4899"/>
                    <a:pt x="335" y="4930"/>
                  </a:cubicBezTo>
                  <a:lnTo>
                    <a:pt x="1642" y="5112"/>
                  </a:lnTo>
                  <a:lnTo>
                    <a:pt x="1095" y="5507"/>
                  </a:lnTo>
                  <a:cubicBezTo>
                    <a:pt x="943" y="5598"/>
                    <a:pt x="912" y="5842"/>
                    <a:pt x="1034" y="5994"/>
                  </a:cubicBezTo>
                  <a:cubicBezTo>
                    <a:pt x="1096" y="6097"/>
                    <a:pt x="1187" y="6144"/>
                    <a:pt x="1287" y="6144"/>
                  </a:cubicBezTo>
                  <a:cubicBezTo>
                    <a:pt x="1333" y="6144"/>
                    <a:pt x="1381" y="6134"/>
                    <a:pt x="1429" y="6115"/>
                  </a:cubicBezTo>
                  <a:cubicBezTo>
                    <a:pt x="1490" y="6115"/>
                    <a:pt x="1490" y="6054"/>
                    <a:pt x="1520" y="6054"/>
                  </a:cubicBezTo>
                  <a:lnTo>
                    <a:pt x="2614" y="5234"/>
                  </a:lnTo>
                  <a:lnTo>
                    <a:pt x="3769" y="5386"/>
                  </a:lnTo>
                  <a:lnTo>
                    <a:pt x="2766" y="6115"/>
                  </a:lnTo>
                  <a:cubicBezTo>
                    <a:pt x="2645" y="6176"/>
                    <a:pt x="2584" y="6358"/>
                    <a:pt x="2645" y="6480"/>
                  </a:cubicBezTo>
                  <a:cubicBezTo>
                    <a:pt x="2706" y="6632"/>
                    <a:pt x="2858" y="6723"/>
                    <a:pt x="3010" y="6753"/>
                  </a:cubicBezTo>
                  <a:lnTo>
                    <a:pt x="4134" y="6753"/>
                  </a:lnTo>
                  <a:lnTo>
                    <a:pt x="3557" y="7483"/>
                  </a:lnTo>
                  <a:lnTo>
                    <a:pt x="2189" y="7635"/>
                  </a:lnTo>
                  <a:cubicBezTo>
                    <a:pt x="2006" y="7665"/>
                    <a:pt x="1854" y="7817"/>
                    <a:pt x="1885" y="8030"/>
                  </a:cubicBezTo>
                  <a:cubicBezTo>
                    <a:pt x="1936" y="8211"/>
                    <a:pt x="2054" y="8348"/>
                    <a:pt x="2218" y="8348"/>
                  </a:cubicBezTo>
                  <a:cubicBezTo>
                    <a:pt x="2248" y="8348"/>
                    <a:pt x="2278" y="8343"/>
                    <a:pt x="2310" y="8334"/>
                  </a:cubicBezTo>
                  <a:lnTo>
                    <a:pt x="2949" y="8273"/>
                  </a:lnTo>
                  <a:lnTo>
                    <a:pt x="2158" y="9307"/>
                  </a:lnTo>
                  <a:cubicBezTo>
                    <a:pt x="2037" y="9459"/>
                    <a:pt x="2098" y="9671"/>
                    <a:pt x="2250" y="9793"/>
                  </a:cubicBezTo>
                  <a:cubicBezTo>
                    <a:pt x="2307" y="9831"/>
                    <a:pt x="2377" y="9870"/>
                    <a:pt x="2451" y="9870"/>
                  </a:cubicBezTo>
                  <a:cubicBezTo>
                    <a:pt x="2495" y="9870"/>
                    <a:pt x="2539" y="9857"/>
                    <a:pt x="2584" y="9823"/>
                  </a:cubicBezTo>
                  <a:cubicBezTo>
                    <a:pt x="2614" y="9793"/>
                    <a:pt x="2706" y="9763"/>
                    <a:pt x="2736" y="9702"/>
                  </a:cubicBezTo>
                  <a:lnTo>
                    <a:pt x="3526" y="8699"/>
                  </a:lnTo>
                  <a:lnTo>
                    <a:pt x="3617" y="9337"/>
                  </a:lnTo>
                  <a:cubicBezTo>
                    <a:pt x="3645" y="9504"/>
                    <a:pt x="3774" y="9645"/>
                    <a:pt x="3982" y="9645"/>
                  </a:cubicBezTo>
                  <a:cubicBezTo>
                    <a:pt x="4002" y="9645"/>
                    <a:pt x="4022" y="9644"/>
                    <a:pt x="4043" y="9641"/>
                  </a:cubicBezTo>
                  <a:cubicBezTo>
                    <a:pt x="4073" y="9641"/>
                    <a:pt x="4104" y="9641"/>
                    <a:pt x="4104" y="9611"/>
                  </a:cubicBezTo>
                  <a:cubicBezTo>
                    <a:pt x="4256" y="9519"/>
                    <a:pt x="4347" y="9367"/>
                    <a:pt x="4347" y="9215"/>
                  </a:cubicBezTo>
                  <a:lnTo>
                    <a:pt x="4195" y="7848"/>
                  </a:lnTo>
                  <a:lnTo>
                    <a:pt x="4742" y="7118"/>
                  </a:lnTo>
                  <a:lnTo>
                    <a:pt x="5046" y="8243"/>
                  </a:lnTo>
                  <a:cubicBezTo>
                    <a:pt x="5107" y="8395"/>
                    <a:pt x="5198" y="8456"/>
                    <a:pt x="5350" y="8486"/>
                  </a:cubicBezTo>
                  <a:cubicBezTo>
                    <a:pt x="5382" y="8499"/>
                    <a:pt x="5414" y="8505"/>
                    <a:pt x="5443" y="8505"/>
                  </a:cubicBezTo>
                  <a:cubicBezTo>
                    <a:pt x="5553" y="8505"/>
                    <a:pt x="5643" y="8423"/>
                    <a:pt x="5715" y="8304"/>
                  </a:cubicBezTo>
                  <a:lnTo>
                    <a:pt x="6262" y="7361"/>
                  </a:lnTo>
                  <a:lnTo>
                    <a:pt x="6627" y="8243"/>
                  </a:lnTo>
                  <a:lnTo>
                    <a:pt x="6079" y="9489"/>
                  </a:lnTo>
                  <a:cubicBezTo>
                    <a:pt x="5988" y="9671"/>
                    <a:pt x="6079" y="9854"/>
                    <a:pt x="6262" y="9945"/>
                  </a:cubicBezTo>
                  <a:cubicBezTo>
                    <a:pt x="6315" y="9960"/>
                    <a:pt x="6366" y="9968"/>
                    <a:pt x="6414" y="9968"/>
                  </a:cubicBezTo>
                  <a:cubicBezTo>
                    <a:pt x="6558" y="9968"/>
                    <a:pt x="6672" y="9899"/>
                    <a:pt x="6718" y="9763"/>
                  </a:cubicBezTo>
                  <a:lnTo>
                    <a:pt x="6991" y="9155"/>
                  </a:lnTo>
                  <a:lnTo>
                    <a:pt x="7478" y="10310"/>
                  </a:lnTo>
                  <a:cubicBezTo>
                    <a:pt x="7547" y="10471"/>
                    <a:pt x="7668" y="10545"/>
                    <a:pt x="7802" y="10545"/>
                  </a:cubicBezTo>
                  <a:cubicBezTo>
                    <a:pt x="7845" y="10545"/>
                    <a:pt x="7889" y="10537"/>
                    <a:pt x="7934" y="10522"/>
                  </a:cubicBezTo>
                  <a:cubicBezTo>
                    <a:pt x="8146" y="10431"/>
                    <a:pt x="8207" y="10249"/>
                    <a:pt x="8146" y="10067"/>
                  </a:cubicBezTo>
                  <a:lnTo>
                    <a:pt x="7630" y="8881"/>
                  </a:lnTo>
                  <a:lnTo>
                    <a:pt x="8238" y="9155"/>
                  </a:lnTo>
                  <a:cubicBezTo>
                    <a:pt x="8283" y="9170"/>
                    <a:pt x="8336" y="9177"/>
                    <a:pt x="8386" y="9177"/>
                  </a:cubicBezTo>
                  <a:cubicBezTo>
                    <a:pt x="8435" y="9177"/>
                    <a:pt x="8481" y="9170"/>
                    <a:pt x="8511" y="9155"/>
                  </a:cubicBezTo>
                  <a:cubicBezTo>
                    <a:pt x="8602" y="9094"/>
                    <a:pt x="8663" y="9033"/>
                    <a:pt x="8694" y="8942"/>
                  </a:cubicBezTo>
                  <a:cubicBezTo>
                    <a:pt x="8785" y="8760"/>
                    <a:pt x="8694" y="8577"/>
                    <a:pt x="8511" y="8486"/>
                  </a:cubicBezTo>
                  <a:lnTo>
                    <a:pt x="7265" y="7969"/>
                  </a:lnTo>
                  <a:lnTo>
                    <a:pt x="6931" y="7088"/>
                  </a:lnTo>
                  <a:lnTo>
                    <a:pt x="6931" y="7088"/>
                  </a:lnTo>
                  <a:lnTo>
                    <a:pt x="8025" y="7392"/>
                  </a:lnTo>
                  <a:cubicBezTo>
                    <a:pt x="8045" y="7402"/>
                    <a:pt x="8069" y="7405"/>
                    <a:pt x="8093" y="7405"/>
                  </a:cubicBezTo>
                  <a:cubicBezTo>
                    <a:pt x="8143" y="7405"/>
                    <a:pt x="8197" y="7392"/>
                    <a:pt x="8238" y="7392"/>
                  </a:cubicBezTo>
                  <a:cubicBezTo>
                    <a:pt x="8329" y="7361"/>
                    <a:pt x="8359" y="7331"/>
                    <a:pt x="8390" y="7270"/>
                  </a:cubicBezTo>
                  <a:cubicBezTo>
                    <a:pt x="8481" y="7179"/>
                    <a:pt x="8481" y="6966"/>
                    <a:pt x="8390" y="6875"/>
                  </a:cubicBezTo>
                  <a:lnTo>
                    <a:pt x="7690" y="5872"/>
                  </a:lnTo>
                  <a:lnTo>
                    <a:pt x="8815" y="6024"/>
                  </a:lnTo>
                  <a:lnTo>
                    <a:pt x="9666" y="7118"/>
                  </a:lnTo>
                  <a:cubicBezTo>
                    <a:pt x="9728" y="7221"/>
                    <a:pt x="9818" y="7283"/>
                    <a:pt x="9917" y="7283"/>
                  </a:cubicBezTo>
                  <a:cubicBezTo>
                    <a:pt x="9964" y="7283"/>
                    <a:pt x="10013" y="7269"/>
                    <a:pt x="10061" y="7240"/>
                  </a:cubicBezTo>
                  <a:cubicBezTo>
                    <a:pt x="10122" y="7240"/>
                    <a:pt x="10122" y="7209"/>
                    <a:pt x="10153" y="7209"/>
                  </a:cubicBezTo>
                  <a:cubicBezTo>
                    <a:pt x="10304" y="7088"/>
                    <a:pt x="10335" y="6875"/>
                    <a:pt x="10213" y="6723"/>
                  </a:cubicBezTo>
                  <a:lnTo>
                    <a:pt x="9849" y="6176"/>
                  </a:lnTo>
                  <a:lnTo>
                    <a:pt x="11095" y="6419"/>
                  </a:lnTo>
                  <a:cubicBezTo>
                    <a:pt x="11186" y="6419"/>
                    <a:pt x="11216" y="6419"/>
                    <a:pt x="11277" y="6358"/>
                  </a:cubicBezTo>
                  <a:cubicBezTo>
                    <a:pt x="11399" y="6328"/>
                    <a:pt x="11490" y="6206"/>
                    <a:pt x="11520" y="6115"/>
                  </a:cubicBezTo>
                  <a:cubicBezTo>
                    <a:pt x="11551" y="5902"/>
                    <a:pt x="11399" y="5720"/>
                    <a:pt x="11216" y="5720"/>
                  </a:cubicBezTo>
                  <a:lnTo>
                    <a:pt x="9909" y="5538"/>
                  </a:lnTo>
                  <a:lnTo>
                    <a:pt x="10456" y="5142"/>
                  </a:lnTo>
                  <a:cubicBezTo>
                    <a:pt x="10608" y="5021"/>
                    <a:pt x="10639" y="4808"/>
                    <a:pt x="10517" y="4656"/>
                  </a:cubicBezTo>
                  <a:cubicBezTo>
                    <a:pt x="10464" y="4568"/>
                    <a:pt x="10359" y="4520"/>
                    <a:pt x="10251" y="4520"/>
                  </a:cubicBezTo>
                  <a:cubicBezTo>
                    <a:pt x="10174" y="4520"/>
                    <a:pt x="10094" y="4545"/>
                    <a:pt x="10031" y="4595"/>
                  </a:cubicBezTo>
                  <a:lnTo>
                    <a:pt x="8937" y="5416"/>
                  </a:lnTo>
                  <a:lnTo>
                    <a:pt x="7782" y="5264"/>
                  </a:lnTo>
                  <a:lnTo>
                    <a:pt x="8785" y="4535"/>
                  </a:lnTo>
                  <a:cubicBezTo>
                    <a:pt x="8906" y="4474"/>
                    <a:pt x="8967" y="4261"/>
                    <a:pt x="8906" y="4109"/>
                  </a:cubicBezTo>
                  <a:cubicBezTo>
                    <a:pt x="8845" y="3957"/>
                    <a:pt x="8694" y="3896"/>
                    <a:pt x="8542" y="3866"/>
                  </a:cubicBezTo>
                  <a:lnTo>
                    <a:pt x="7417" y="3866"/>
                  </a:lnTo>
                  <a:lnTo>
                    <a:pt x="7994" y="3136"/>
                  </a:lnTo>
                  <a:lnTo>
                    <a:pt x="9362" y="2984"/>
                  </a:lnTo>
                  <a:cubicBezTo>
                    <a:pt x="9393" y="2984"/>
                    <a:pt x="9423" y="2984"/>
                    <a:pt x="9423" y="2954"/>
                  </a:cubicBezTo>
                  <a:cubicBezTo>
                    <a:pt x="9575" y="2863"/>
                    <a:pt x="9666" y="2711"/>
                    <a:pt x="9666" y="2559"/>
                  </a:cubicBezTo>
                  <a:cubicBezTo>
                    <a:pt x="9611" y="2392"/>
                    <a:pt x="9479" y="2251"/>
                    <a:pt x="9294" y="2251"/>
                  </a:cubicBezTo>
                  <a:cubicBezTo>
                    <a:pt x="9277" y="2251"/>
                    <a:pt x="9259" y="2252"/>
                    <a:pt x="9241" y="2255"/>
                  </a:cubicBezTo>
                  <a:lnTo>
                    <a:pt x="8602" y="2346"/>
                  </a:lnTo>
                  <a:lnTo>
                    <a:pt x="8602" y="2346"/>
                  </a:lnTo>
                  <a:lnTo>
                    <a:pt x="9393" y="1313"/>
                  </a:lnTo>
                  <a:cubicBezTo>
                    <a:pt x="9514" y="1161"/>
                    <a:pt x="9453" y="917"/>
                    <a:pt x="9301" y="826"/>
                  </a:cubicBezTo>
                  <a:cubicBezTo>
                    <a:pt x="9238" y="776"/>
                    <a:pt x="9164" y="751"/>
                    <a:pt x="9090" y="751"/>
                  </a:cubicBezTo>
                  <a:cubicBezTo>
                    <a:pt x="8988" y="751"/>
                    <a:pt x="8886" y="799"/>
                    <a:pt x="8815" y="887"/>
                  </a:cubicBezTo>
                  <a:lnTo>
                    <a:pt x="8055" y="1860"/>
                  </a:lnTo>
                  <a:lnTo>
                    <a:pt x="7994" y="1191"/>
                  </a:lnTo>
                  <a:cubicBezTo>
                    <a:pt x="7939" y="1024"/>
                    <a:pt x="7807" y="883"/>
                    <a:pt x="7623" y="883"/>
                  </a:cubicBezTo>
                  <a:cubicBezTo>
                    <a:pt x="7605" y="883"/>
                    <a:pt x="7587" y="884"/>
                    <a:pt x="7569" y="887"/>
                  </a:cubicBezTo>
                  <a:cubicBezTo>
                    <a:pt x="7387" y="948"/>
                    <a:pt x="7235" y="1100"/>
                    <a:pt x="7265" y="1313"/>
                  </a:cubicBezTo>
                  <a:lnTo>
                    <a:pt x="7417" y="2680"/>
                  </a:lnTo>
                  <a:lnTo>
                    <a:pt x="6839" y="3410"/>
                  </a:lnTo>
                  <a:lnTo>
                    <a:pt x="6535" y="2316"/>
                  </a:lnTo>
                  <a:cubicBezTo>
                    <a:pt x="6505" y="2164"/>
                    <a:pt x="6383" y="2073"/>
                    <a:pt x="6231" y="2042"/>
                  </a:cubicBezTo>
                  <a:cubicBezTo>
                    <a:pt x="6206" y="2037"/>
                    <a:pt x="6182" y="2035"/>
                    <a:pt x="6158" y="2035"/>
                  </a:cubicBezTo>
                  <a:cubicBezTo>
                    <a:pt x="6041" y="2035"/>
                    <a:pt x="5948" y="2098"/>
                    <a:pt x="5897" y="2225"/>
                  </a:cubicBezTo>
                  <a:lnTo>
                    <a:pt x="5320" y="3167"/>
                  </a:lnTo>
                  <a:lnTo>
                    <a:pt x="4985" y="2316"/>
                  </a:lnTo>
                  <a:lnTo>
                    <a:pt x="5502" y="1039"/>
                  </a:lnTo>
                  <a:cubicBezTo>
                    <a:pt x="5593" y="857"/>
                    <a:pt x="5502" y="674"/>
                    <a:pt x="5320" y="583"/>
                  </a:cubicBezTo>
                  <a:cubicBezTo>
                    <a:pt x="5275" y="568"/>
                    <a:pt x="5231" y="561"/>
                    <a:pt x="5188" y="561"/>
                  </a:cubicBezTo>
                  <a:cubicBezTo>
                    <a:pt x="5054" y="561"/>
                    <a:pt x="4933" y="635"/>
                    <a:pt x="4864" y="796"/>
                  </a:cubicBezTo>
                  <a:lnTo>
                    <a:pt x="4590" y="1404"/>
                  </a:lnTo>
                  <a:lnTo>
                    <a:pt x="4104" y="218"/>
                  </a:lnTo>
                  <a:cubicBezTo>
                    <a:pt x="4059" y="85"/>
                    <a:pt x="3933" y="0"/>
                    <a:pt x="37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1" name="Google Shape;2161;p34"/>
            <p:cNvSpPr/>
            <p:nvPr/>
          </p:nvSpPr>
          <p:spPr>
            <a:xfrm flipH="1">
              <a:off x="7575402" y="551619"/>
              <a:ext cx="787195" cy="736199"/>
            </a:xfrm>
            <a:custGeom>
              <a:avLst/>
              <a:gdLst/>
              <a:ahLst/>
              <a:cxnLst/>
              <a:rect l="l" t="t" r="r" b="b"/>
              <a:pathLst>
                <a:path w="24621" h="23026" extrusionOk="0">
                  <a:moveTo>
                    <a:pt x="12918" y="7166"/>
                  </a:moveTo>
                  <a:lnTo>
                    <a:pt x="13374" y="8868"/>
                  </a:lnTo>
                  <a:lnTo>
                    <a:pt x="12554" y="9932"/>
                  </a:lnTo>
                  <a:lnTo>
                    <a:pt x="12007" y="8686"/>
                  </a:lnTo>
                  <a:lnTo>
                    <a:pt x="12918" y="7166"/>
                  </a:lnTo>
                  <a:close/>
                  <a:moveTo>
                    <a:pt x="9271" y="8899"/>
                  </a:moveTo>
                  <a:lnTo>
                    <a:pt x="10578" y="9263"/>
                  </a:lnTo>
                  <a:lnTo>
                    <a:pt x="11095" y="10510"/>
                  </a:lnTo>
                  <a:lnTo>
                    <a:pt x="10456" y="10418"/>
                  </a:lnTo>
                  <a:lnTo>
                    <a:pt x="9271" y="8899"/>
                  </a:lnTo>
                  <a:close/>
                  <a:moveTo>
                    <a:pt x="15928" y="9811"/>
                  </a:moveTo>
                  <a:lnTo>
                    <a:pt x="14408" y="10966"/>
                  </a:lnTo>
                  <a:lnTo>
                    <a:pt x="13769" y="10874"/>
                  </a:lnTo>
                  <a:lnTo>
                    <a:pt x="14590" y="9811"/>
                  </a:lnTo>
                  <a:close/>
                  <a:moveTo>
                    <a:pt x="10213" y="11999"/>
                  </a:moveTo>
                  <a:lnTo>
                    <a:pt x="10882" y="12060"/>
                  </a:lnTo>
                  <a:lnTo>
                    <a:pt x="10031" y="13124"/>
                  </a:lnTo>
                  <a:lnTo>
                    <a:pt x="8693" y="13124"/>
                  </a:lnTo>
                  <a:lnTo>
                    <a:pt x="10213" y="11999"/>
                  </a:lnTo>
                  <a:close/>
                  <a:moveTo>
                    <a:pt x="13496" y="12455"/>
                  </a:moveTo>
                  <a:lnTo>
                    <a:pt x="14134" y="12516"/>
                  </a:lnTo>
                  <a:lnTo>
                    <a:pt x="15320" y="14036"/>
                  </a:lnTo>
                  <a:lnTo>
                    <a:pt x="14013" y="13701"/>
                  </a:lnTo>
                  <a:lnTo>
                    <a:pt x="13496" y="12455"/>
                  </a:lnTo>
                  <a:close/>
                  <a:moveTo>
                    <a:pt x="12098" y="13002"/>
                  </a:moveTo>
                  <a:lnTo>
                    <a:pt x="12614" y="14279"/>
                  </a:lnTo>
                  <a:lnTo>
                    <a:pt x="11703" y="15798"/>
                  </a:lnTo>
                  <a:lnTo>
                    <a:pt x="11247" y="14066"/>
                  </a:lnTo>
                  <a:lnTo>
                    <a:pt x="12098" y="13002"/>
                  </a:lnTo>
                  <a:close/>
                  <a:moveTo>
                    <a:pt x="7916" y="0"/>
                  </a:moveTo>
                  <a:cubicBezTo>
                    <a:pt x="7821" y="0"/>
                    <a:pt x="7723" y="17"/>
                    <a:pt x="7630" y="54"/>
                  </a:cubicBezTo>
                  <a:cubicBezTo>
                    <a:pt x="7265" y="206"/>
                    <a:pt x="7082" y="661"/>
                    <a:pt x="7234" y="1057"/>
                  </a:cubicBezTo>
                  <a:lnTo>
                    <a:pt x="8237" y="3640"/>
                  </a:lnTo>
                  <a:lnTo>
                    <a:pt x="6961" y="3063"/>
                  </a:lnTo>
                  <a:cubicBezTo>
                    <a:pt x="6861" y="3024"/>
                    <a:pt x="6757" y="3005"/>
                    <a:pt x="6654" y="3005"/>
                  </a:cubicBezTo>
                  <a:cubicBezTo>
                    <a:pt x="6352" y="3005"/>
                    <a:pt x="6064" y="3170"/>
                    <a:pt x="5927" y="3488"/>
                  </a:cubicBezTo>
                  <a:cubicBezTo>
                    <a:pt x="5775" y="3853"/>
                    <a:pt x="5927" y="4309"/>
                    <a:pt x="6353" y="4491"/>
                  </a:cubicBezTo>
                  <a:lnTo>
                    <a:pt x="9089" y="5646"/>
                  </a:lnTo>
                  <a:lnTo>
                    <a:pt x="9848" y="7501"/>
                  </a:lnTo>
                  <a:lnTo>
                    <a:pt x="7538" y="6862"/>
                  </a:lnTo>
                  <a:cubicBezTo>
                    <a:pt x="7471" y="6842"/>
                    <a:pt x="7401" y="6832"/>
                    <a:pt x="7330" y="6832"/>
                  </a:cubicBezTo>
                  <a:cubicBezTo>
                    <a:pt x="7082" y="6832"/>
                    <a:pt x="6829" y="6953"/>
                    <a:pt x="6687" y="7166"/>
                  </a:cubicBezTo>
                  <a:cubicBezTo>
                    <a:pt x="6505" y="7440"/>
                    <a:pt x="6505" y="7804"/>
                    <a:pt x="6718" y="8078"/>
                  </a:cubicBezTo>
                  <a:lnTo>
                    <a:pt x="8268" y="10175"/>
                  </a:lnTo>
                  <a:lnTo>
                    <a:pt x="5836" y="9811"/>
                  </a:lnTo>
                  <a:lnTo>
                    <a:pt x="4073" y="7440"/>
                  </a:lnTo>
                  <a:cubicBezTo>
                    <a:pt x="3914" y="7227"/>
                    <a:pt x="3682" y="7118"/>
                    <a:pt x="3456" y="7118"/>
                  </a:cubicBezTo>
                  <a:cubicBezTo>
                    <a:pt x="3295" y="7118"/>
                    <a:pt x="3136" y="7174"/>
                    <a:pt x="3009" y="7288"/>
                  </a:cubicBezTo>
                  <a:cubicBezTo>
                    <a:pt x="2675" y="7531"/>
                    <a:pt x="2584" y="8048"/>
                    <a:pt x="2857" y="8352"/>
                  </a:cubicBezTo>
                  <a:lnTo>
                    <a:pt x="3678" y="9476"/>
                  </a:lnTo>
                  <a:lnTo>
                    <a:pt x="942" y="9111"/>
                  </a:lnTo>
                  <a:cubicBezTo>
                    <a:pt x="895" y="9100"/>
                    <a:pt x="847" y="9095"/>
                    <a:pt x="800" y="9095"/>
                  </a:cubicBezTo>
                  <a:cubicBezTo>
                    <a:pt x="457" y="9095"/>
                    <a:pt x="145" y="9375"/>
                    <a:pt x="91" y="9750"/>
                  </a:cubicBezTo>
                  <a:cubicBezTo>
                    <a:pt x="0" y="10175"/>
                    <a:pt x="304" y="10540"/>
                    <a:pt x="730" y="10631"/>
                  </a:cubicBezTo>
                  <a:lnTo>
                    <a:pt x="3465" y="10996"/>
                  </a:lnTo>
                  <a:lnTo>
                    <a:pt x="2310" y="11847"/>
                  </a:lnTo>
                  <a:cubicBezTo>
                    <a:pt x="1976" y="12090"/>
                    <a:pt x="1915" y="12607"/>
                    <a:pt x="2158" y="12911"/>
                  </a:cubicBezTo>
                  <a:cubicBezTo>
                    <a:pt x="2324" y="13119"/>
                    <a:pt x="2547" y="13213"/>
                    <a:pt x="2769" y="13213"/>
                  </a:cubicBezTo>
                  <a:cubicBezTo>
                    <a:pt x="2872" y="13213"/>
                    <a:pt x="2974" y="13193"/>
                    <a:pt x="3070" y="13154"/>
                  </a:cubicBezTo>
                  <a:cubicBezTo>
                    <a:pt x="3161" y="13124"/>
                    <a:pt x="3192" y="13093"/>
                    <a:pt x="3283" y="13063"/>
                  </a:cubicBezTo>
                  <a:lnTo>
                    <a:pt x="5623" y="11270"/>
                  </a:lnTo>
                  <a:lnTo>
                    <a:pt x="8055" y="11604"/>
                  </a:lnTo>
                  <a:lnTo>
                    <a:pt x="5958" y="13154"/>
                  </a:lnTo>
                  <a:cubicBezTo>
                    <a:pt x="5715" y="13367"/>
                    <a:pt x="5593" y="13701"/>
                    <a:pt x="5715" y="14036"/>
                  </a:cubicBezTo>
                  <a:cubicBezTo>
                    <a:pt x="5806" y="14340"/>
                    <a:pt x="6079" y="14583"/>
                    <a:pt x="6414" y="14583"/>
                  </a:cubicBezTo>
                  <a:lnTo>
                    <a:pt x="8845" y="14613"/>
                  </a:lnTo>
                  <a:lnTo>
                    <a:pt x="7630" y="16163"/>
                  </a:lnTo>
                  <a:lnTo>
                    <a:pt x="4712" y="16558"/>
                  </a:lnTo>
                  <a:cubicBezTo>
                    <a:pt x="4286" y="16589"/>
                    <a:pt x="3982" y="17014"/>
                    <a:pt x="4043" y="17409"/>
                  </a:cubicBezTo>
                  <a:cubicBezTo>
                    <a:pt x="4072" y="17815"/>
                    <a:pt x="4460" y="18111"/>
                    <a:pt x="4839" y="18111"/>
                  </a:cubicBezTo>
                  <a:cubicBezTo>
                    <a:pt x="4857" y="18111"/>
                    <a:pt x="4876" y="18110"/>
                    <a:pt x="4894" y="18109"/>
                  </a:cubicBezTo>
                  <a:lnTo>
                    <a:pt x="6323" y="17896"/>
                  </a:lnTo>
                  <a:lnTo>
                    <a:pt x="6323" y="17896"/>
                  </a:lnTo>
                  <a:lnTo>
                    <a:pt x="4590" y="20084"/>
                  </a:lnTo>
                  <a:cubicBezTo>
                    <a:pt x="4347" y="20419"/>
                    <a:pt x="4408" y="20905"/>
                    <a:pt x="4742" y="21179"/>
                  </a:cubicBezTo>
                  <a:cubicBezTo>
                    <a:pt x="4896" y="21294"/>
                    <a:pt x="5075" y="21336"/>
                    <a:pt x="5239" y="21336"/>
                  </a:cubicBezTo>
                  <a:cubicBezTo>
                    <a:pt x="5334" y="21336"/>
                    <a:pt x="5424" y="21322"/>
                    <a:pt x="5502" y="21300"/>
                  </a:cubicBezTo>
                  <a:cubicBezTo>
                    <a:pt x="5623" y="21270"/>
                    <a:pt x="5745" y="21179"/>
                    <a:pt x="5806" y="21057"/>
                  </a:cubicBezTo>
                  <a:lnTo>
                    <a:pt x="7538" y="18868"/>
                  </a:lnTo>
                  <a:lnTo>
                    <a:pt x="7721" y="20267"/>
                  </a:lnTo>
                  <a:cubicBezTo>
                    <a:pt x="7750" y="20673"/>
                    <a:pt x="8138" y="20968"/>
                    <a:pt x="8543" y="20968"/>
                  </a:cubicBezTo>
                  <a:cubicBezTo>
                    <a:pt x="8563" y="20968"/>
                    <a:pt x="8583" y="20967"/>
                    <a:pt x="8602" y="20966"/>
                  </a:cubicBezTo>
                  <a:cubicBezTo>
                    <a:pt x="8663" y="20966"/>
                    <a:pt x="8754" y="20905"/>
                    <a:pt x="8785" y="20905"/>
                  </a:cubicBezTo>
                  <a:cubicBezTo>
                    <a:pt x="9089" y="20814"/>
                    <a:pt x="9301" y="20449"/>
                    <a:pt x="9271" y="20115"/>
                  </a:cubicBezTo>
                  <a:lnTo>
                    <a:pt x="8906" y="17197"/>
                  </a:lnTo>
                  <a:lnTo>
                    <a:pt x="10122" y="15647"/>
                  </a:lnTo>
                  <a:lnTo>
                    <a:pt x="10730" y="17957"/>
                  </a:lnTo>
                  <a:cubicBezTo>
                    <a:pt x="10791" y="18261"/>
                    <a:pt x="11064" y="18473"/>
                    <a:pt x="11368" y="18534"/>
                  </a:cubicBezTo>
                  <a:cubicBezTo>
                    <a:pt x="11394" y="18537"/>
                    <a:pt x="11420" y="18538"/>
                    <a:pt x="11445" y="18538"/>
                  </a:cubicBezTo>
                  <a:cubicBezTo>
                    <a:pt x="11722" y="18538"/>
                    <a:pt x="11989" y="18389"/>
                    <a:pt x="12128" y="18139"/>
                  </a:cubicBezTo>
                  <a:lnTo>
                    <a:pt x="13374" y="16042"/>
                  </a:lnTo>
                  <a:lnTo>
                    <a:pt x="14134" y="17926"/>
                  </a:lnTo>
                  <a:lnTo>
                    <a:pt x="13010" y="20662"/>
                  </a:lnTo>
                  <a:cubicBezTo>
                    <a:pt x="12858" y="21027"/>
                    <a:pt x="13010" y="21482"/>
                    <a:pt x="13405" y="21665"/>
                  </a:cubicBezTo>
                  <a:cubicBezTo>
                    <a:pt x="13506" y="21704"/>
                    <a:pt x="13611" y="21723"/>
                    <a:pt x="13715" y="21723"/>
                  </a:cubicBezTo>
                  <a:cubicBezTo>
                    <a:pt x="14016" y="21723"/>
                    <a:pt x="14303" y="21563"/>
                    <a:pt x="14438" y="21270"/>
                  </a:cubicBezTo>
                  <a:lnTo>
                    <a:pt x="14985" y="19963"/>
                  </a:lnTo>
                  <a:lnTo>
                    <a:pt x="15988" y="22546"/>
                  </a:lnTo>
                  <a:cubicBezTo>
                    <a:pt x="16104" y="22848"/>
                    <a:pt x="16397" y="23025"/>
                    <a:pt x="16704" y="23025"/>
                  </a:cubicBezTo>
                  <a:cubicBezTo>
                    <a:pt x="16800" y="23025"/>
                    <a:pt x="16898" y="23008"/>
                    <a:pt x="16991" y="22972"/>
                  </a:cubicBezTo>
                  <a:cubicBezTo>
                    <a:pt x="17356" y="22820"/>
                    <a:pt x="17569" y="22364"/>
                    <a:pt x="17417" y="21969"/>
                  </a:cubicBezTo>
                  <a:lnTo>
                    <a:pt x="16383" y="19385"/>
                  </a:lnTo>
                  <a:lnTo>
                    <a:pt x="17660" y="19932"/>
                  </a:lnTo>
                  <a:cubicBezTo>
                    <a:pt x="17766" y="19963"/>
                    <a:pt x="17873" y="19978"/>
                    <a:pt x="17975" y="19978"/>
                  </a:cubicBezTo>
                  <a:cubicBezTo>
                    <a:pt x="18078" y="19978"/>
                    <a:pt x="18177" y="19963"/>
                    <a:pt x="18268" y="19932"/>
                  </a:cubicBezTo>
                  <a:cubicBezTo>
                    <a:pt x="18481" y="19841"/>
                    <a:pt x="18633" y="19689"/>
                    <a:pt x="18694" y="19507"/>
                  </a:cubicBezTo>
                  <a:cubicBezTo>
                    <a:pt x="18846" y="19142"/>
                    <a:pt x="18694" y="18686"/>
                    <a:pt x="18268" y="18473"/>
                  </a:cubicBezTo>
                  <a:lnTo>
                    <a:pt x="15532" y="17349"/>
                  </a:lnTo>
                  <a:lnTo>
                    <a:pt x="14773" y="15495"/>
                  </a:lnTo>
                  <a:lnTo>
                    <a:pt x="17113" y="16133"/>
                  </a:lnTo>
                  <a:cubicBezTo>
                    <a:pt x="17176" y="16145"/>
                    <a:pt x="17244" y="16153"/>
                    <a:pt x="17313" y="16153"/>
                  </a:cubicBezTo>
                  <a:cubicBezTo>
                    <a:pt x="17411" y="16153"/>
                    <a:pt x="17510" y="16138"/>
                    <a:pt x="17599" y="16102"/>
                  </a:cubicBezTo>
                  <a:cubicBezTo>
                    <a:pt x="17751" y="16042"/>
                    <a:pt x="17873" y="15950"/>
                    <a:pt x="17934" y="15829"/>
                  </a:cubicBezTo>
                  <a:cubicBezTo>
                    <a:pt x="18116" y="15555"/>
                    <a:pt x="18116" y="15191"/>
                    <a:pt x="17903" y="14917"/>
                  </a:cubicBezTo>
                  <a:lnTo>
                    <a:pt x="16353" y="12820"/>
                  </a:lnTo>
                  <a:lnTo>
                    <a:pt x="18785" y="13154"/>
                  </a:lnTo>
                  <a:lnTo>
                    <a:pt x="20548" y="15525"/>
                  </a:lnTo>
                  <a:cubicBezTo>
                    <a:pt x="20724" y="15745"/>
                    <a:pt x="20963" y="15837"/>
                    <a:pt x="21197" y="15837"/>
                  </a:cubicBezTo>
                  <a:cubicBezTo>
                    <a:pt x="21287" y="15837"/>
                    <a:pt x="21375" y="15824"/>
                    <a:pt x="21460" y="15798"/>
                  </a:cubicBezTo>
                  <a:cubicBezTo>
                    <a:pt x="21551" y="15738"/>
                    <a:pt x="21581" y="15707"/>
                    <a:pt x="21672" y="15677"/>
                  </a:cubicBezTo>
                  <a:cubicBezTo>
                    <a:pt x="22007" y="15403"/>
                    <a:pt x="22067" y="14917"/>
                    <a:pt x="21824" y="14613"/>
                  </a:cubicBezTo>
                  <a:lnTo>
                    <a:pt x="20973" y="13458"/>
                  </a:lnTo>
                  <a:lnTo>
                    <a:pt x="23709" y="13853"/>
                  </a:lnTo>
                  <a:cubicBezTo>
                    <a:pt x="23753" y="13862"/>
                    <a:pt x="23795" y="13866"/>
                    <a:pt x="23835" y="13866"/>
                  </a:cubicBezTo>
                  <a:cubicBezTo>
                    <a:pt x="23932" y="13866"/>
                    <a:pt x="24018" y="13844"/>
                    <a:pt x="24104" y="13823"/>
                  </a:cubicBezTo>
                  <a:cubicBezTo>
                    <a:pt x="24347" y="13701"/>
                    <a:pt x="24499" y="13458"/>
                    <a:pt x="24590" y="13215"/>
                  </a:cubicBezTo>
                  <a:cubicBezTo>
                    <a:pt x="24621" y="12759"/>
                    <a:pt x="24317" y="12364"/>
                    <a:pt x="23891" y="12333"/>
                  </a:cubicBezTo>
                  <a:lnTo>
                    <a:pt x="21156" y="11938"/>
                  </a:lnTo>
                  <a:lnTo>
                    <a:pt x="22311" y="11118"/>
                  </a:lnTo>
                  <a:cubicBezTo>
                    <a:pt x="22645" y="10844"/>
                    <a:pt x="22736" y="10358"/>
                    <a:pt x="22463" y="10054"/>
                  </a:cubicBezTo>
                  <a:cubicBezTo>
                    <a:pt x="22299" y="9854"/>
                    <a:pt x="22059" y="9741"/>
                    <a:pt x="21828" y="9741"/>
                  </a:cubicBezTo>
                  <a:cubicBezTo>
                    <a:pt x="21673" y="9741"/>
                    <a:pt x="21521" y="9792"/>
                    <a:pt x="21399" y="9902"/>
                  </a:cubicBezTo>
                  <a:lnTo>
                    <a:pt x="19028" y="11695"/>
                  </a:lnTo>
                  <a:lnTo>
                    <a:pt x="16596" y="11330"/>
                  </a:lnTo>
                  <a:lnTo>
                    <a:pt x="18694" y="9780"/>
                  </a:lnTo>
                  <a:cubicBezTo>
                    <a:pt x="18967" y="9598"/>
                    <a:pt x="19089" y="9263"/>
                    <a:pt x="18967" y="8899"/>
                  </a:cubicBezTo>
                  <a:cubicBezTo>
                    <a:pt x="18846" y="8595"/>
                    <a:pt x="18572" y="8382"/>
                    <a:pt x="18238" y="8382"/>
                  </a:cubicBezTo>
                  <a:lnTo>
                    <a:pt x="15806" y="8352"/>
                  </a:lnTo>
                  <a:lnTo>
                    <a:pt x="17022" y="6771"/>
                  </a:lnTo>
                  <a:lnTo>
                    <a:pt x="19940" y="6406"/>
                  </a:lnTo>
                  <a:cubicBezTo>
                    <a:pt x="20031" y="6406"/>
                    <a:pt x="20092" y="6376"/>
                    <a:pt x="20153" y="6376"/>
                  </a:cubicBezTo>
                  <a:cubicBezTo>
                    <a:pt x="20457" y="6254"/>
                    <a:pt x="20669" y="5920"/>
                    <a:pt x="20639" y="5555"/>
                  </a:cubicBezTo>
                  <a:cubicBezTo>
                    <a:pt x="20610" y="5178"/>
                    <a:pt x="20221" y="4884"/>
                    <a:pt x="19816" y="4884"/>
                  </a:cubicBezTo>
                  <a:cubicBezTo>
                    <a:pt x="19797" y="4884"/>
                    <a:pt x="19777" y="4885"/>
                    <a:pt x="19757" y="4886"/>
                  </a:cubicBezTo>
                  <a:lnTo>
                    <a:pt x="18359" y="5069"/>
                  </a:lnTo>
                  <a:lnTo>
                    <a:pt x="20061" y="2880"/>
                  </a:lnTo>
                  <a:cubicBezTo>
                    <a:pt x="20335" y="2516"/>
                    <a:pt x="20244" y="2029"/>
                    <a:pt x="19909" y="1756"/>
                  </a:cubicBezTo>
                  <a:cubicBezTo>
                    <a:pt x="19773" y="1656"/>
                    <a:pt x="19606" y="1608"/>
                    <a:pt x="19440" y="1608"/>
                  </a:cubicBezTo>
                  <a:cubicBezTo>
                    <a:pt x="19199" y="1608"/>
                    <a:pt x="18959" y="1710"/>
                    <a:pt x="18815" y="1908"/>
                  </a:cubicBezTo>
                  <a:lnTo>
                    <a:pt x="17083" y="4127"/>
                  </a:lnTo>
                  <a:lnTo>
                    <a:pt x="16900" y="2728"/>
                  </a:lnTo>
                  <a:cubicBezTo>
                    <a:pt x="16871" y="2322"/>
                    <a:pt x="16483" y="2027"/>
                    <a:pt x="16078" y="2027"/>
                  </a:cubicBezTo>
                  <a:cubicBezTo>
                    <a:pt x="16058" y="2027"/>
                    <a:pt x="16038" y="2028"/>
                    <a:pt x="16019" y="2029"/>
                  </a:cubicBezTo>
                  <a:cubicBezTo>
                    <a:pt x="15624" y="2060"/>
                    <a:pt x="15320" y="2485"/>
                    <a:pt x="15350" y="2911"/>
                  </a:cubicBezTo>
                  <a:lnTo>
                    <a:pt x="15715" y="5829"/>
                  </a:lnTo>
                  <a:lnTo>
                    <a:pt x="14499" y="7379"/>
                  </a:lnTo>
                  <a:lnTo>
                    <a:pt x="13921" y="5069"/>
                  </a:lnTo>
                  <a:cubicBezTo>
                    <a:pt x="13830" y="4765"/>
                    <a:pt x="13557" y="4552"/>
                    <a:pt x="13253" y="4491"/>
                  </a:cubicBezTo>
                  <a:cubicBezTo>
                    <a:pt x="13227" y="4489"/>
                    <a:pt x="13201" y="4488"/>
                    <a:pt x="13176" y="4488"/>
                  </a:cubicBezTo>
                  <a:cubicBezTo>
                    <a:pt x="12898" y="4488"/>
                    <a:pt x="12632" y="4636"/>
                    <a:pt x="12493" y="4886"/>
                  </a:cubicBezTo>
                  <a:lnTo>
                    <a:pt x="11247" y="6984"/>
                  </a:lnTo>
                  <a:lnTo>
                    <a:pt x="10487" y="5099"/>
                  </a:lnTo>
                  <a:lnTo>
                    <a:pt x="11642" y="2364"/>
                  </a:lnTo>
                  <a:cubicBezTo>
                    <a:pt x="11794" y="1999"/>
                    <a:pt x="11642" y="1543"/>
                    <a:pt x="11216" y="1361"/>
                  </a:cubicBezTo>
                  <a:cubicBezTo>
                    <a:pt x="11115" y="1322"/>
                    <a:pt x="11009" y="1303"/>
                    <a:pt x="10906" y="1303"/>
                  </a:cubicBezTo>
                  <a:cubicBezTo>
                    <a:pt x="10605" y="1303"/>
                    <a:pt x="10318" y="1462"/>
                    <a:pt x="10183" y="1756"/>
                  </a:cubicBezTo>
                  <a:lnTo>
                    <a:pt x="9636" y="3063"/>
                  </a:lnTo>
                  <a:lnTo>
                    <a:pt x="8633" y="479"/>
                  </a:lnTo>
                  <a:cubicBezTo>
                    <a:pt x="8517" y="178"/>
                    <a:pt x="8224" y="0"/>
                    <a:pt x="79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1747619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 descr="Pine trees in snow">
            <a:extLst>
              <a:ext uri="{FF2B5EF4-FFF2-40B4-BE49-F238E27FC236}">
                <a16:creationId xmlns:a16="http://schemas.microsoft.com/office/drawing/2014/main" id="{AC2F323C-B32C-440A-AA0C-672350F79C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163" name="Google Shape;2163;p35"/>
          <p:cNvGrpSpPr/>
          <p:nvPr/>
        </p:nvGrpSpPr>
        <p:grpSpPr>
          <a:xfrm rot="437052">
            <a:off x="11294248" y="1207365"/>
            <a:ext cx="839349" cy="882612"/>
            <a:chOff x="782176" y="-1158311"/>
            <a:chExt cx="629467" cy="661912"/>
          </a:xfrm>
        </p:grpSpPr>
        <p:sp>
          <p:nvSpPr>
            <p:cNvPr id="2164" name="Google Shape;2164;p35"/>
            <p:cNvSpPr/>
            <p:nvPr/>
          </p:nvSpPr>
          <p:spPr>
            <a:xfrm>
              <a:off x="782176" y="-1158311"/>
              <a:ext cx="196164" cy="145525"/>
            </a:xfrm>
            <a:custGeom>
              <a:avLst/>
              <a:gdLst/>
              <a:ahLst/>
              <a:cxnLst/>
              <a:rect l="l" t="t" r="r" b="b"/>
              <a:pathLst>
                <a:path w="1197" h="888" extrusionOk="0">
                  <a:moveTo>
                    <a:pt x="218" y="0"/>
                  </a:moveTo>
                  <a:cubicBezTo>
                    <a:pt x="164" y="0"/>
                    <a:pt x="128" y="18"/>
                    <a:pt x="73" y="55"/>
                  </a:cubicBezTo>
                  <a:cubicBezTo>
                    <a:pt x="37" y="91"/>
                    <a:pt x="1" y="145"/>
                    <a:pt x="1" y="218"/>
                  </a:cubicBezTo>
                  <a:cubicBezTo>
                    <a:pt x="1" y="326"/>
                    <a:pt x="73" y="435"/>
                    <a:pt x="200" y="525"/>
                  </a:cubicBezTo>
                  <a:cubicBezTo>
                    <a:pt x="291" y="598"/>
                    <a:pt x="417" y="634"/>
                    <a:pt x="526" y="688"/>
                  </a:cubicBezTo>
                  <a:cubicBezTo>
                    <a:pt x="743" y="761"/>
                    <a:pt x="961" y="815"/>
                    <a:pt x="1160" y="888"/>
                  </a:cubicBezTo>
                  <a:cubicBezTo>
                    <a:pt x="1196" y="888"/>
                    <a:pt x="1106" y="707"/>
                    <a:pt x="1069" y="688"/>
                  </a:cubicBezTo>
                  <a:cubicBezTo>
                    <a:pt x="1033" y="616"/>
                    <a:pt x="979" y="544"/>
                    <a:pt x="924" y="489"/>
                  </a:cubicBezTo>
                  <a:cubicBezTo>
                    <a:pt x="780" y="344"/>
                    <a:pt x="671" y="236"/>
                    <a:pt x="508" y="127"/>
                  </a:cubicBezTo>
                  <a:cubicBezTo>
                    <a:pt x="417" y="55"/>
                    <a:pt x="327" y="0"/>
                    <a:pt x="2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5" name="Google Shape;2165;p35"/>
            <p:cNvSpPr/>
            <p:nvPr/>
          </p:nvSpPr>
          <p:spPr>
            <a:xfrm>
              <a:off x="1055202" y="-1147331"/>
              <a:ext cx="71452" cy="227793"/>
            </a:xfrm>
            <a:custGeom>
              <a:avLst/>
              <a:gdLst/>
              <a:ahLst/>
              <a:cxnLst/>
              <a:rect l="l" t="t" r="r" b="b"/>
              <a:pathLst>
                <a:path w="436" h="1390" extrusionOk="0">
                  <a:moveTo>
                    <a:pt x="196" y="1"/>
                  </a:moveTo>
                  <a:cubicBezTo>
                    <a:pt x="184" y="1"/>
                    <a:pt x="174" y="2"/>
                    <a:pt x="164" y="6"/>
                  </a:cubicBezTo>
                  <a:cubicBezTo>
                    <a:pt x="73" y="60"/>
                    <a:pt x="19" y="169"/>
                    <a:pt x="19" y="259"/>
                  </a:cubicBezTo>
                  <a:cubicBezTo>
                    <a:pt x="1" y="477"/>
                    <a:pt x="19" y="712"/>
                    <a:pt x="73" y="911"/>
                  </a:cubicBezTo>
                  <a:cubicBezTo>
                    <a:pt x="90" y="962"/>
                    <a:pt x="170" y="1389"/>
                    <a:pt x="254" y="1389"/>
                  </a:cubicBezTo>
                  <a:cubicBezTo>
                    <a:pt x="260" y="1389"/>
                    <a:pt x="266" y="1387"/>
                    <a:pt x="273" y="1382"/>
                  </a:cubicBezTo>
                  <a:cubicBezTo>
                    <a:pt x="291" y="1382"/>
                    <a:pt x="309" y="1346"/>
                    <a:pt x="309" y="1291"/>
                  </a:cubicBezTo>
                  <a:cubicBezTo>
                    <a:pt x="363" y="1110"/>
                    <a:pt x="381" y="911"/>
                    <a:pt x="399" y="712"/>
                  </a:cubicBezTo>
                  <a:cubicBezTo>
                    <a:pt x="436" y="567"/>
                    <a:pt x="436" y="440"/>
                    <a:pt x="436" y="295"/>
                  </a:cubicBezTo>
                  <a:cubicBezTo>
                    <a:pt x="436" y="205"/>
                    <a:pt x="399" y="151"/>
                    <a:pt x="363" y="78"/>
                  </a:cubicBezTo>
                  <a:cubicBezTo>
                    <a:pt x="318" y="33"/>
                    <a:pt x="249" y="1"/>
                    <a:pt x="1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6" name="Google Shape;2166;p35"/>
            <p:cNvSpPr/>
            <p:nvPr/>
          </p:nvSpPr>
          <p:spPr>
            <a:xfrm>
              <a:off x="1203679" y="-974273"/>
              <a:ext cx="107014" cy="211077"/>
            </a:xfrm>
            <a:custGeom>
              <a:avLst/>
              <a:gdLst/>
              <a:ahLst/>
              <a:cxnLst/>
              <a:rect l="l" t="t" r="r" b="b"/>
              <a:pathLst>
                <a:path w="653" h="1288" extrusionOk="0">
                  <a:moveTo>
                    <a:pt x="399" y="0"/>
                  </a:moveTo>
                  <a:cubicBezTo>
                    <a:pt x="272" y="18"/>
                    <a:pt x="182" y="145"/>
                    <a:pt x="127" y="290"/>
                  </a:cubicBezTo>
                  <a:cubicBezTo>
                    <a:pt x="37" y="507"/>
                    <a:pt x="0" y="761"/>
                    <a:pt x="0" y="1014"/>
                  </a:cubicBezTo>
                  <a:cubicBezTo>
                    <a:pt x="0" y="1069"/>
                    <a:pt x="0" y="1268"/>
                    <a:pt x="91" y="1286"/>
                  </a:cubicBezTo>
                  <a:cubicBezTo>
                    <a:pt x="96" y="1287"/>
                    <a:pt x="100" y="1287"/>
                    <a:pt x="105" y="1287"/>
                  </a:cubicBezTo>
                  <a:cubicBezTo>
                    <a:pt x="189" y="1287"/>
                    <a:pt x="256" y="1137"/>
                    <a:pt x="290" y="1069"/>
                  </a:cubicBezTo>
                  <a:cubicBezTo>
                    <a:pt x="345" y="960"/>
                    <a:pt x="399" y="869"/>
                    <a:pt x="453" y="779"/>
                  </a:cubicBezTo>
                  <a:cubicBezTo>
                    <a:pt x="526" y="670"/>
                    <a:pt x="580" y="561"/>
                    <a:pt x="616" y="435"/>
                  </a:cubicBezTo>
                  <a:cubicBezTo>
                    <a:pt x="652" y="326"/>
                    <a:pt x="652" y="199"/>
                    <a:pt x="580" y="91"/>
                  </a:cubicBezTo>
                  <a:lnTo>
                    <a:pt x="526" y="18"/>
                  </a:lnTo>
                  <a:cubicBezTo>
                    <a:pt x="489" y="0"/>
                    <a:pt x="453" y="0"/>
                    <a:pt x="3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7" name="Google Shape;2167;p35"/>
            <p:cNvSpPr/>
            <p:nvPr/>
          </p:nvSpPr>
          <p:spPr>
            <a:xfrm>
              <a:off x="906890" y="-920029"/>
              <a:ext cx="205014" cy="70468"/>
            </a:xfrm>
            <a:custGeom>
              <a:avLst/>
              <a:gdLst/>
              <a:ahLst/>
              <a:cxnLst/>
              <a:rect l="l" t="t" r="r" b="b"/>
              <a:pathLst>
                <a:path w="1251" h="430" extrusionOk="0">
                  <a:moveTo>
                    <a:pt x="490" y="1"/>
                  </a:moveTo>
                  <a:cubicBezTo>
                    <a:pt x="410" y="1"/>
                    <a:pt x="330" y="9"/>
                    <a:pt x="254" y="31"/>
                  </a:cubicBezTo>
                  <a:cubicBezTo>
                    <a:pt x="182" y="49"/>
                    <a:pt x="109" y="67"/>
                    <a:pt x="55" y="122"/>
                  </a:cubicBezTo>
                  <a:cubicBezTo>
                    <a:pt x="19" y="158"/>
                    <a:pt x="0" y="230"/>
                    <a:pt x="19" y="303"/>
                  </a:cubicBezTo>
                  <a:cubicBezTo>
                    <a:pt x="37" y="339"/>
                    <a:pt x="73" y="357"/>
                    <a:pt x="109" y="393"/>
                  </a:cubicBezTo>
                  <a:cubicBezTo>
                    <a:pt x="163" y="421"/>
                    <a:pt x="231" y="430"/>
                    <a:pt x="304" y="430"/>
                  </a:cubicBezTo>
                  <a:cubicBezTo>
                    <a:pt x="376" y="430"/>
                    <a:pt x="453" y="421"/>
                    <a:pt x="526" y="412"/>
                  </a:cubicBezTo>
                  <a:cubicBezTo>
                    <a:pt x="652" y="357"/>
                    <a:pt x="815" y="321"/>
                    <a:pt x="924" y="249"/>
                  </a:cubicBezTo>
                  <a:cubicBezTo>
                    <a:pt x="997" y="230"/>
                    <a:pt x="1250" y="140"/>
                    <a:pt x="1033" y="86"/>
                  </a:cubicBezTo>
                  <a:cubicBezTo>
                    <a:pt x="868" y="48"/>
                    <a:pt x="677" y="1"/>
                    <a:pt x="4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8" name="Google Shape;2168;p35"/>
            <p:cNvSpPr/>
            <p:nvPr/>
          </p:nvSpPr>
          <p:spPr>
            <a:xfrm>
              <a:off x="1022590" y="-779747"/>
              <a:ext cx="184201" cy="75713"/>
            </a:xfrm>
            <a:custGeom>
              <a:avLst/>
              <a:gdLst/>
              <a:ahLst/>
              <a:cxnLst/>
              <a:rect l="l" t="t" r="r" b="b"/>
              <a:pathLst>
                <a:path w="1124" h="462" extrusionOk="0">
                  <a:moveTo>
                    <a:pt x="595" y="1"/>
                  </a:moveTo>
                  <a:cubicBezTo>
                    <a:pt x="488" y="1"/>
                    <a:pt x="380" y="14"/>
                    <a:pt x="291" y="26"/>
                  </a:cubicBezTo>
                  <a:cubicBezTo>
                    <a:pt x="218" y="44"/>
                    <a:pt x="128" y="81"/>
                    <a:pt x="91" y="117"/>
                  </a:cubicBezTo>
                  <a:cubicBezTo>
                    <a:pt x="37" y="171"/>
                    <a:pt x="1" y="226"/>
                    <a:pt x="19" y="298"/>
                  </a:cubicBezTo>
                  <a:cubicBezTo>
                    <a:pt x="19" y="370"/>
                    <a:pt x="91" y="407"/>
                    <a:pt x="146" y="443"/>
                  </a:cubicBezTo>
                  <a:cubicBezTo>
                    <a:pt x="218" y="461"/>
                    <a:pt x="291" y="461"/>
                    <a:pt x="363" y="461"/>
                  </a:cubicBezTo>
                  <a:cubicBezTo>
                    <a:pt x="490" y="443"/>
                    <a:pt x="1124" y="316"/>
                    <a:pt x="1105" y="135"/>
                  </a:cubicBezTo>
                  <a:cubicBezTo>
                    <a:pt x="1105" y="81"/>
                    <a:pt x="779" y="8"/>
                    <a:pt x="725" y="8"/>
                  </a:cubicBezTo>
                  <a:cubicBezTo>
                    <a:pt x="683" y="3"/>
                    <a:pt x="639" y="1"/>
                    <a:pt x="5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9" name="Google Shape;2169;p35"/>
            <p:cNvSpPr/>
            <p:nvPr/>
          </p:nvSpPr>
          <p:spPr>
            <a:xfrm>
              <a:off x="1105678" y="-647823"/>
              <a:ext cx="193051" cy="78499"/>
            </a:xfrm>
            <a:custGeom>
              <a:avLst/>
              <a:gdLst/>
              <a:ahLst/>
              <a:cxnLst/>
              <a:rect l="l" t="t" r="r" b="b"/>
              <a:pathLst>
                <a:path w="1178" h="479" extrusionOk="0">
                  <a:moveTo>
                    <a:pt x="399" y="0"/>
                  </a:moveTo>
                  <a:cubicBezTo>
                    <a:pt x="327" y="0"/>
                    <a:pt x="236" y="18"/>
                    <a:pt x="164" y="36"/>
                  </a:cubicBezTo>
                  <a:cubicBezTo>
                    <a:pt x="91" y="91"/>
                    <a:pt x="37" y="145"/>
                    <a:pt x="37" y="217"/>
                  </a:cubicBezTo>
                  <a:cubicBezTo>
                    <a:pt x="1" y="326"/>
                    <a:pt x="128" y="453"/>
                    <a:pt x="236" y="471"/>
                  </a:cubicBezTo>
                  <a:cubicBezTo>
                    <a:pt x="268" y="476"/>
                    <a:pt x="300" y="478"/>
                    <a:pt x="332" y="478"/>
                  </a:cubicBezTo>
                  <a:cubicBezTo>
                    <a:pt x="410" y="478"/>
                    <a:pt x="491" y="466"/>
                    <a:pt x="580" y="453"/>
                  </a:cubicBezTo>
                  <a:cubicBezTo>
                    <a:pt x="707" y="399"/>
                    <a:pt x="888" y="399"/>
                    <a:pt x="1033" y="362"/>
                  </a:cubicBezTo>
                  <a:cubicBezTo>
                    <a:pt x="1178" y="308"/>
                    <a:pt x="1069" y="217"/>
                    <a:pt x="961" y="181"/>
                  </a:cubicBezTo>
                  <a:cubicBezTo>
                    <a:pt x="780" y="91"/>
                    <a:pt x="598" y="18"/>
                    <a:pt x="3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0" name="Google Shape;2170;p35"/>
            <p:cNvSpPr/>
            <p:nvPr/>
          </p:nvSpPr>
          <p:spPr>
            <a:xfrm>
              <a:off x="1280867" y="-760737"/>
              <a:ext cx="130776" cy="153228"/>
            </a:xfrm>
            <a:custGeom>
              <a:avLst/>
              <a:gdLst/>
              <a:ahLst/>
              <a:cxnLst/>
              <a:rect l="l" t="t" r="r" b="b"/>
              <a:pathLst>
                <a:path w="798" h="935" extrusionOk="0">
                  <a:moveTo>
                    <a:pt x="544" y="1"/>
                  </a:moveTo>
                  <a:cubicBezTo>
                    <a:pt x="381" y="19"/>
                    <a:pt x="272" y="182"/>
                    <a:pt x="199" y="327"/>
                  </a:cubicBezTo>
                  <a:cubicBezTo>
                    <a:pt x="127" y="436"/>
                    <a:pt x="0" y="707"/>
                    <a:pt x="55" y="852"/>
                  </a:cubicBezTo>
                  <a:cubicBezTo>
                    <a:pt x="65" y="912"/>
                    <a:pt x="91" y="935"/>
                    <a:pt x="126" y="935"/>
                  </a:cubicBezTo>
                  <a:cubicBezTo>
                    <a:pt x="218" y="935"/>
                    <a:pt x="369" y="778"/>
                    <a:pt x="435" y="725"/>
                  </a:cubicBezTo>
                  <a:cubicBezTo>
                    <a:pt x="544" y="653"/>
                    <a:pt x="634" y="599"/>
                    <a:pt x="707" y="472"/>
                  </a:cubicBezTo>
                  <a:cubicBezTo>
                    <a:pt x="779" y="363"/>
                    <a:pt x="797" y="236"/>
                    <a:pt x="743" y="110"/>
                  </a:cubicBezTo>
                  <a:cubicBezTo>
                    <a:pt x="725" y="73"/>
                    <a:pt x="670" y="19"/>
                    <a:pt x="6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1" name="Google Shape;2171;p35"/>
            <p:cNvSpPr/>
            <p:nvPr/>
          </p:nvSpPr>
          <p:spPr>
            <a:xfrm>
              <a:off x="954415" y="-1024748"/>
              <a:ext cx="359225" cy="528349"/>
            </a:xfrm>
            <a:custGeom>
              <a:avLst/>
              <a:gdLst/>
              <a:ahLst/>
              <a:cxnLst/>
              <a:rect l="l" t="t" r="r" b="b"/>
              <a:pathLst>
                <a:path w="2192" h="3224" fill="none" extrusionOk="0">
                  <a:moveTo>
                    <a:pt x="2191" y="3224"/>
                  </a:moveTo>
                  <a:cubicBezTo>
                    <a:pt x="1884" y="1938"/>
                    <a:pt x="1087" y="779"/>
                    <a:pt x="0" y="0"/>
                  </a:cubicBezTo>
                </a:path>
              </a:pathLst>
            </a:custGeom>
            <a:noFill/>
            <a:ln w="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72" name="Google Shape;2172;p35"/>
          <p:cNvGrpSpPr/>
          <p:nvPr/>
        </p:nvGrpSpPr>
        <p:grpSpPr>
          <a:xfrm>
            <a:off x="11241048" y="2487548"/>
            <a:ext cx="729808" cy="941461"/>
            <a:chOff x="8495548" y="1440711"/>
            <a:chExt cx="547356" cy="706096"/>
          </a:xfrm>
        </p:grpSpPr>
        <p:sp>
          <p:nvSpPr>
            <p:cNvPr id="2173" name="Google Shape;2173;p35"/>
            <p:cNvSpPr/>
            <p:nvPr/>
          </p:nvSpPr>
          <p:spPr>
            <a:xfrm rot="2851161">
              <a:off x="8622832" y="1874937"/>
              <a:ext cx="216813" cy="102097"/>
            </a:xfrm>
            <a:custGeom>
              <a:avLst/>
              <a:gdLst/>
              <a:ahLst/>
              <a:cxnLst/>
              <a:rect l="l" t="t" r="r" b="b"/>
              <a:pathLst>
                <a:path w="1323" h="623" extrusionOk="0">
                  <a:moveTo>
                    <a:pt x="1009" y="1"/>
                  </a:moveTo>
                  <a:cubicBezTo>
                    <a:pt x="848" y="1"/>
                    <a:pt x="653" y="19"/>
                    <a:pt x="598" y="30"/>
                  </a:cubicBezTo>
                  <a:cubicBezTo>
                    <a:pt x="399" y="66"/>
                    <a:pt x="199" y="156"/>
                    <a:pt x="73" y="301"/>
                  </a:cubicBezTo>
                  <a:cubicBezTo>
                    <a:pt x="36" y="356"/>
                    <a:pt x="0" y="428"/>
                    <a:pt x="0" y="482"/>
                  </a:cubicBezTo>
                  <a:cubicBezTo>
                    <a:pt x="36" y="555"/>
                    <a:pt x="91" y="573"/>
                    <a:pt x="163" y="609"/>
                  </a:cubicBezTo>
                  <a:cubicBezTo>
                    <a:pt x="217" y="618"/>
                    <a:pt x="267" y="623"/>
                    <a:pt x="319" y="623"/>
                  </a:cubicBezTo>
                  <a:cubicBezTo>
                    <a:pt x="371" y="623"/>
                    <a:pt x="426" y="618"/>
                    <a:pt x="489" y="609"/>
                  </a:cubicBezTo>
                  <a:cubicBezTo>
                    <a:pt x="634" y="573"/>
                    <a:pt x="797" y="482"/>
                    <a:pt x="942" y="392"/>
                  </a:cubicBezTo>
                  <a:cubicBezTo>
                    <a:pt x="996" y="356"/>
                    <a:pt x="1322" y="156"/>
                    <a:pt x="1232" y="30"/>
                  </a:cubicBezTo>
                  <a:cubicBezTo>
                    <a:pt x="1203" y="8"/>
                    <a:pt x="1113" y="1"/>
                    <a:pt x="10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4" name="Google Shape;2174;p35"/>
            <p:cNvSpPr/>
            <p:nvPr/>
          </p:nvSpPr>
          <p:spPr>
            <a:xfrm rot="2851161">
              <a:off x="8873416" y="1833227"/>
              <a:ext cx="89151" cy="177482"/>
            </a:xfrm>
            <a:custGeom>
              <a:avLst/>
              <a:gdLst/>
              <a:ahLst/>
              <a:cxnLst/>
              <a:rect l="l" t="t" r="r" b="b"/>
              <a:pathLst>
                <a:path w="544" h="1083" extrusionOk="0">
                  <a:moveTo>
                    <a:pt x="343" y="0"/>
                  </a:moveTo>
                  <a:cubicBezTo>
                    <a:pt x="258" y="0"/>
                    <a:pt x="160" y="56"/>
                    <a:pt x="109" y="121"/>
                  </a:cubicBezTo>
                  <a:cubicBezTo>
                    <a:pt x="54" y="211"/>
                    <a:pt x="18" y="356"/>
                    <a:pt x="18" y="465"/>
                  </a:cubicBezTo>
                  <a:cubicBezTo>
                    <a:pt x="18" y="573"/>
                    <a:pt x="0" y="1062"/>
                    <a:pt x="145" y="1080"/>
                  </a:cubicBezTo>
                  <a:cubicBezTo>
                    <a:pt x="151" y="1082"/>
                    <a:pt x="158" y="1083"/>
                    <a:pt x="165" y="1083"/>
                  </a:cubicBezTo>
                  <a:cubicBezTo>
                    <a:pt x="304" y="1083"/>
                    <a:pt x="455" y="732"/>
                    <a:pt x="507" y="646"/>
                  </a:cubicBezTo>
                  <a:cubicBezTo>
                    <a:pt x="525" y="555"/>
                    <a:pt x="543" y="465"/>
                    <a:pt x="543" y="356"/>
                  </a:cubicBezTo>
                  <a:cubicBezTo>
                    <a:pt x="543" y="247"/>
                    <a:pt x="525" y="102"/>
                    <a:pt x="435" y="30"/>
                  </a:cubicBezTo>
                  <a:cubicBezTo>
                    <a:pt x="409" y="9"/>
                    <a:pt x="377" y="0"/>
                    <a:pt x="3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5" name="Google Shape;2175;p35"/>
            <p:cNvSpPr/>
            <p:nvPr/>
          </p:nvSpPr>
          <p:spPr>
            <a:xfrm rot="2851161">
              <a:off x="8671546" y="1799587"/>
              <a:ext cx="219763" cy="317764"/>
            </a:xfrm>
            <a:custGeom>
              <a:avLst/>
              <a:gdLst/>
              <a:ahLst/>
              <a:cxnLst/>
              <a:rect l="l" t="t" r="r" b="b"/>
              <a:pathLst>
                <a:path w="1341" h="1939" fill="none" extrusionOk="0">
                  <a:moveTo>
                    <a:pt x="1340" y="1939"/>
                  </a:moveTo>
                  <a:cubicBezTo>
                    <a:pt x="1232" y="1124"/>
                    <a:pt x="706" y="381"/>
                    <a:pt x="0" y="1"/>
                  </a:cubicBezTo>
                </a:path>
              </a:pathLst>
            </a:custGeom>
            <a:noFill/>
            <a:ln w="2725" cap="flat" cmpd="sng">
              <a:solidFill>
                <a:schemeClr val="lt1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6" name="Google Shape;2176;p35"/>
            <p:cNvSpPr/>
            <p:nvPr/>
          </p:nvSpPr>
          <p:spPr>
            <a:xfrm rot="2851161">
              <a:off x="8569613" y="1658042"/>
              <a:ext cx="270238" cy="77351"/>
            </a:xfrm>
            <a:custGeom>
              <a:avLst/>
              <a:gdLst/>
              <a:ahLst/>
              <a:cxnLst/>
              <a:rect l="l" t="t" r="r" b="b"/>
              <a:pathLst>
                <a:path w="1649" h="472" fill="none" extrusionOk="0">
                  <a:moveTo>
                    <a:pt x="0" y="327"/>
                  </a:moveTo>
                  <a:cubicBezTo>
                    <a:pt x="181" y="454"/>
                    <a:pt x="381" y="472"/>
                    <a:pt x="598" y="472"/>
                  </a:cubicBezTo>
                  <a:cubicBezTo>
                    <a:pt x="996" y="472"/>
                    <a:pt x="1431" y="327"/>
                    <a:pt x="1648" y="1"/>
                  </a:cubicBezTo>
                </a:path>
              </a:pathLst>
            </a:custGeom>
            <a:noFill/>
            <a:ln w="2725" cap="flat" cmpd="sng">
              <a:solidFill>
                <a:schemeClr val="lt1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7" name="Google Shape;2177;p35"/>
            <p:cNvSpPr/>
            <p:nvPr/>
          </p:nvSpPr>
          <p:spPr>
            <a:xfrm rot="2851161">
              <a:off x="8670708" y="1661084"/>
              <a:ext cx="199114" cy="47689"/>
            </a:xfrm>
            <a:custGeom>
              <a:avLst/>
              <a:gdLst/>
              <a:ahLst/>
              <a:cxnLst/>
              <a:rect l="l" t="t" r="r" b="b"/>
              <a:pathLst>
                <a:path w="1215" h="291" fill="none" extrusionOk="0">
                  <a:moveTo>
                    <a:pt x="1" y="0"/>
                  </a:moveTo>
                  <a:cubicBezTo>
                    <a:pt x="363" y="200"/>
                    <a:pt x="798" y="290"/>
                    <a:pt x="1214" y="254"/>
                  </a:cubicBezTo>
                </a:path>
              </a:pathLst>
            </a:custGeom>
            <a:noFill/>
            <a:ln w="2725" cap="flat" cmpd="sng">
              <a:solidFill>
                <a:schemeClr val="lt1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8" name="Google Shape;2178;p35"/>
            <p:cNvSpPr/>
            <p:nvPr/>
          </p:nvSpPr>
          <p:spPr>
            <a:xfrm rot="2851161">
              <a:off x="8881873" y="1602579"/>
              <a:ext cx="41789" cy="207800"/>
            </a:xfrm>
            <a:custGeom>
              <a:avLst/>
              <a:gdLst/>
              <a:ahLst/>
              <a:cxnLst/>
              <a:rect l="l" t="t" r="r" b="b"/>
              <a:pathLst>
                <a:path w="255" h="1268" fill="none" extrusionOk="0">
                  <a:moveTo>
                    <a:pt x="55" y="1268"/>
                  </a:moveTo>
                  <a:cubicBezTo>
                    <a:pt x="91" y="1214"/>
                    <a:pt x="127" y="1177"/>
                    <a:pt x="146" y="1105"/>
                  </a:cubicBezTo>
                  <a:cubicBezTo>
                    <a:pt x="254" y="743"/>
                    <a:pt x="218" y="308"/>
                    <a:pt x="1" y="0"/>
                  </a:cubicBezTo>
                </a:path>
              </a:pathLst>
            </a:custGeom>
            <a:noFill/>
            <a:ln w="2725" cap="flat" cmpd="sng">
              <a:solidFill>
                <a:schemeClr val="lt1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9" name="Google Shape;2179;p35"/>
            <p:cNvSpPr/>
            <p:nvPr/>
          </p:nvSpPr>
          <p:spPr>
            <a:xfrm rot="2851161">
              <a:off x="8764335" y="1603002"/>
              <a:ext cx="130776" cy="139626"/>
            </a:xfrm>
            <a:custGeom>
              <a:avLst/>
              <a:gdLst/>
              <a:ahLst/>
              <a:cxnLst/>
              <a:rect l="l" t="t" r="r" b="b"/>
              <a:pathLst>
                <a:path w="798" h="852" fill="none" extrusionOk="0">
                  <a:moveTo>
                    <a:pt x="797" y="852"/>
                  </a:moveTo>
                  <a:cubicBezTo>
                    <a:pt x="634" y="490"/>
                    <a:pt x="362" y="182"/>
                    <a:pt x="0" y="1"/>
                  </a:cubicBezTo>
                </a:path>
              </a:pathLst>
            </a:custGeom>
            <a:noFill/>
            <a:ln w="2725" cap="flat" cmpd="sng">
              <a:solidFill>
                <a:schemeClr val="lt1"/>
              </a:solidFill>
              <a:prstDash val="solid"/>
              <a:miter lim="1810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0" name="Google Shape;2180;p35"/>
            <p:cNvSpPr/>
            <p:nvPr/>
          </p:nvSpPr>
          <p:spPr>
            <a:xfrm rot="2851161">
              <a:off x="8757392" y="1471752"/>
              <a:ext cx="129629" cy="103244"/>
            </a:xfrm>
            <a:custGeom>
              <a:avLst/>
              <a:gdLst/>
              <a:ahLst/>
              <a:cxnLst/>
              <a:rect l="l" t="t" r="r" b="b"/>
              <a:pathLst>
                <a:path w="791" h="630" extrusionOk="0">
                  <a:moveTo>
                    <a:pt x="465" y="1"/>
                  </a:moveTo>
                  <a:cubicBezTo>
                    <a:pt x="374" y="1"/>
                    <a:pt x="284" y="19"/>
                    <a:pt x="229" y="73"/>
                  </a:cubicBezTo>
                  <a:cubicBezTo>
                    <a:pt x="0" y="270"/>
                    <a:pt x="186" y="629"/>
                    <a:pt x="464" y="629"/>
                  </a:cubicBezTo>
                  <a:cubicBezTo>
                    <a:pt x="494" y="629"/>
                    <a:pt x="524" y="625"/>
                    <a:pt x="555" y="617"/>
                  </a:cubicBezTo>
                  <a:cubicBezTo>
                    <a:pt x="682" y="562"/>
                    <a:pt x="791" y="417"/>
                    <a:pt x="773" y="273"/>
                  </a:cubicBezTo>
                  <a:cubicBezTo>
                    <a:pt x="755" y="110"/>
                    <a:pt x="610" y="1"/>
                    <a:pt x="4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1" name="Google Shape;2181;p35"/>
            <p:cNvSpPr/>
            <p:nvPr/>
          </p:nvSpPr>
          <p:spPr>
            <a:xfrm rot="2851161">
              <a:off x="8904120" y="1517172"/>
              <a:ext cx="121599" cy="100131"/>
            </a:xfrm>
            <a:custGeom>
              <a:avLst/>
              <a:gdLst/>
              <a:ahLst/>
              <a:cxnLst/>
              <a:rect l="l" t="t" r="r" b="b"/>
              <a:pathLst>
                <a:path w="742" h="611" extrusionOk="0">
                  <a:moveTo>
                    <a:pt x="415" y="0"/>
                  </a:moveTo>
                  <a:cubicBezTo>
                    <a:pt x="343" y="0"/>
                    <a:pt x="252" y="18"/>
                    <a:pt x="180" y="73"/>
                  </a:cubicBezTo>
                  <a:cubicBezTo>
                    <a:pt x="1" y="268"/>
                    <a:pt x="174" y="611"/>
                    <a:pt x="422" y="611"/>
                  </a:cubicBezTo>
                  <a:cubicBezTo>
                    <a:pt x="449" y="611"/>
                    <a:pt x="477" y="607"/>
                    <a:pt x="506" y="598"/>
                  </a:cubicBezTo>
                  <a:cubicBezTo>
                    <a:pt x="651" y="543"/>
                    <a:pt x="741" y="417"/>
                    <a:pt x="705" y="272"/>
                  </a:cubicBezTo>
                  <a:cubicBezTo>
                    <a:pt x="687" y="145"/>
                    <a:pt x="560" y="18"/>
                    <a:pt x="4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2" name="Google Shape;2182;p35"/>
            <p:cNvSpPr/>
            <p:nvPr/>
          </p:nvSpPr>
          <p:spPr>
            <a:xfrm rot="2851161">
              <a:off x="8650060" y="1498039"/>
              <a:ext cx="121271" cy="97345"/>
            </a:xfrm>
            <a:custGeom>
              <a:avLst/>
              <a:gdLst/>
              <a:ahLst/>
              <a:cxnLst/>
              <a:rect l="l" t="t" r="r" b="b"/>
              <a:pathLst>
                <a:path w="740" h="594" extrusionOk="0">
                  <a:moveTo>
                    <a:pt x="414" y="1"/>
                  </a:moveTo>
                  <a:cubicBezTo>
                    <a:pt x="359" y="1"/>
                    <a:pt x="269" y="19"/>
                    <a:pt x="196" y="73"/>
                  </a:cubicBezTo>
                  <a:cubicBezTo>
                    <a:pt x="1" y="252"/>
                    <a:pt x="172" y="593"/>
                    <a:pt x="433" y="593"/>
                  </a:cubicBezTo>
                  <a:cubicBezTo>
                    <a:pt x="462" y="593"/>
                    <a:pt x="492" y="589"/>
                    <a:pt x="522" y="580"/>
                  </a:cubicBezTo>
                  <a:cubicBezTo>
                    <a:pt x="649" y="544"/>
                    <a:pt x="740" y="399"/>
                    <a:pt x="721" y="272"/>
                  </a:cubicBezTo>
                  <a:cubicBezTo>
                    <a:pt x="685" y="127"/>
                    <a:pt x="558" y="19"/>
                    <a:pt x="4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3" name="Google Shape;2183;p35"/>
            <p:cNvSpPr/>
            <p:nvPr/>
          </p:nvSpPr>
          <p:spPr>
            <a:xfrm rot="2851161">
              <a:off x="8513263" y="1492826"/>
              <a:ext cx="138806" cy="109144"/>
            </a:xfrm>
            <a:custGeom>
              <a:avLst/>
              <a:gdLst/>
              <a:ahLst/>
              <a:cxnLst/>
              <a:rect l="l" t="t" r="r" b="b"/>
              <a:pathLst>
                <a:path w="847" h="666" extrusionOk="0">
                  <a:moveTo>
                    <a:pt x="484" y="1"/>
                  </a:moveTo>
                  <a:cubicBezTo>
                    <a:pt x="394" y="1"/>
                    <a:pt x="303" y="19"/>
                    <a:pt x="231" y="73"/>
                  </a:cubicBezTo>
                  <a:cubicBezTo>
                    <a:pt x="1" y="287"/>
                    <a:pt x="203" y="665"/>
                    <a:pt x="500" y="665"/>
                  </a:cubicBezTo>
                  <a:cubicBezTo>
                    <a:pt x="530" y="665"/>
                    <a:pt x="561" y="661"/>
                    <a:pt x="593" y="653"/>
                  </a:cubicBezTo>
                  <a:cubicBezTo>
                    <a:pt x="756" y="617"/>
                    <a:pt x="847" y="454"/>
                    <a:pt x="829" y="291"/>
                  </a:cubicBezTo>
                  <a:cubicBezTo>
                    <a:pt x="792" y="128"/>
                    <a:pt x="647" y="19"/>
                    <a:pt x="4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84" name="Google Shape;2184;p35"/>
          <p:cNvGrpSpPr/>
          <p:nvPr/>
        </p:nvGrpSpPr>
        <p:grpSpPr>
          <a:xfrm rot="5528602">
            <a:off x="43857" y="1580957"/>
            <a:ext cx="1179283" cy="878615"/>
            <a:chOff x="8054181" y="220421"/>
            <a:chExt cx="884462" cy="658961"/>
          </a:xfrm>
        </p:grpSpPr>
        <p:sp>
          <p:nvSpPr>
            <p:cNvPr id="2185" name="Google Shape;2185;p35"/>
            <p:cNvSpPr/>
            <p:nvPr/>
          </p:nvSpPr>
          <p:spPr>
            <a:xfrm>
              <a:off x="8054181" y="220421"/>
              <a:ext cx="869711" cy="658961"/>
            </a:xfrm>
            <a:custGeom>
              <a:avLst/>
              <a:gdLst/>
              <a:ahLst/>
              <a:cxnLst/>
              <a:rect l="l" t="t" r="r" b="b"/>
              <a:pathLst>
                <a:path w="5307" h="4021" extrusionOk="0">
                  <a:moveTo>
                    <a:pt x="1428" y="0"/>
                  </a:moveTo>
                  <a:cubicBezTo>
                    <a:pt x="1323" y="0"/>
                    <a:pt x="1218" y="45"/>
                    <a:pt x="1195" y="149"/>
                  </a:cubicBezTo>
                  <a:cubicBezTo>
                    <a:pt x="1123" y="312"/>
                    <a:pt x="1322" y="512"/>
                    <a:pt x="1231" y="675"/>
                  </a:cubicBezTo>
                  <a:cubicBezTo>
                    <a:pt x="1213" y="693"/>
                    <a:pt x="1195" y="711"/>
                    <a:pt x="1141" y="747"/>
                  </a:cubicBezTo>
                  <a:cubicBezTo>
                    <a:pt x="1097" y="766"/>
                    <a:pt x="1050" y="774"/>
                    <a:pt x="1003" y="774"/>
                  </a:cubicBezTo>
                  <a:cubicBezTo>
                    <a:pt x="915" y="774"/>
                    <a:pt x="825" y="746"/>
                    <a:pt x="743" y="711"/>
                  </a:cubicBezTo>
                  <a:cubicBezTo>
                    <a:pt x="598" y="656"/>
                    <a:pt x="471" y="584"/>
                    <a:pt x="326" y="584"/>
                  </a:cubicBezTo>
                  <a:cubicBezTo>
                    <a:pt x="199" y="584"/>
                    <a:pt x="36" y="656"/>
                    <a:pt x="18" y="783"/>
                  </a:cubicBezTo>
                  <a:cubicBezTo>
                    <a:pt x="0" y="892"/>
                    <a:pt x="54" y="982"/>
                    <a:pt x="127" y="1073"/>
                  </a:cubicBezTo>
                  <a:cubicBezTo>
                    <a:pt x="235" y="1218"/>
                    <a:pt x="398" y="1308"/>
                    <a:pt x="561" y="1381"/>
                  </a:cubicBezTo>
                  <a:cubicBezTo>
                    <a:pt x="652" y="1417"/>
                    <a:pt x="779" y="1435"/>
                    <a:pt x="815" y="1562"/>
                  </a:cubicBezTo>
                  <a:cubicBezTo>
                    <a:pt x="851" y="1671"/>
                    <a:pt x="743" y="1779"/>
                    <a:pt x="652" y="1852"/>
                  </a:cubicBezTo>
                  <a:cubicBezTo>
                    <a:pt x="561" y="1924"/>
                    <a:pt x="453" y="2033"/>
                    <a:pt x="471" y="2141"/>
                  </a:cubicBezTo>
                  <a:cubicBezTo>
                    <a:pt x="471" y="2232"/>
                    <a:pt x="561" y="2286"/>
                    <a:pt x="634" y="2304"/>
                  </a:cubicBezTo>
                  <a:cubicBezTo>
                    <a:pt x="652" y="2310"/>
                    <a:pt x="674" y="2312"/>
                    <a:pt x="698" y="2312"/>
                  </a:cubicBezTo>
                  <a:cubicBezTo>
                    <a:pt x="747" y="2312"/>
                    <a:pt x="803" y="2304"/>
                    <a:pt x="851" y="2304"/>
                  </a:cubicBezTo>
                  <a:lnTo>
                    <a:pt x="1539" y="2232"/>
                  </a:lnTo>
                  <a:cubicBezTo>
                    <a:pt x="1666" y="2232"/>
                    <a:pt x="1847" y="2232"/>
                    <a:pt x="1902" y="2377"/>
                  </a:cubicBezTo>
                  <a:cubicBezTo>
                    <a:pt x="1938" y="2504"/>
                    <a:pt x="1829" y="2612"/>
                    <a:pt x="1720" y="2703"/>
                  </a:cubicBezTo>
                  <a:cubicBezTo>
                    <a:pt x="1594" y="2793"/>
                    <a:pt x="1485" y="2920"/>
                    <a:pt x="1539" y="3047"/>
                  </a:cubicBezTo>
                  <a:cubicBezTo>
                    <a:pt x="1557" y="3101"/>
                    <a:pt x="1576" y="3119"/>
                    <a:pt x="1630" y="3137"/>
                  </a:cubicBezTo>
                  <a:cubicBezTo>
                    <a:pt x="1693" y="3183"/>
                    <a:pt x="1770" y="3201"/>
                    <a:pt x="1852" y="3201"/>
                  </a:cubicBezTo>
                  <a:cubicBezTo>
                    <a:pt x="1933" y="3201"/>
                    <a:pt x="2019" y="3183"/>
                    <a:pt x="2101" y="3156"/>
                  </a:cubicBezTo>
                  <a:cubicBezTo>
                    <a:pt x="2391" y="3101"/>
                    <a:pt x="2680" y="3011"/>
                    <a:pt x="2988" y="2974"/>
                  </a:cubicBezTo>
                  <a:cubicBezTo>
                    <a:pt x="3115" y="2974"/>
                    <a:pt x="3278" y="3011"/>
                    <a:pt x="3314" y="3137"/>
                  </a:cubicBezTo>
                  <a:cubicBezTo>
                    <a:pt x="3368" y="3282"/>
                    <a:pt x="3224" y="3391"/>
                    <a:pt x="3097" y="3463"/>
                  </a:cubicBezTo>
                  <a:cubicBezTo>
                    <a:pt x="2952" y="3518"/>
                    <a:pt x="2807" y="3608"/>
                    <a:pt x="2807" y="3753"/>
                  </a:cubicBezTo>
                  <a:cubicBezTo>
                    <a:pt x="2807" y="3862"/>
                    <a:pt x="2898" y="3952"/>
                    <a:pt x="2988" y="4007"/>
                  </a:cubicBezTo>
                  <a:cubicBezTo>
                    <a:pt x="3033" y="4016"/>
                    <a:pt x="3083" y="4020"/>
                    <a:pt x="3135" y="4020"/>
                  </a:cubicBezTo>
                  <a:cubicBezTo>
                    <a:pt x="3187" y="4020"/>
                    <a:pt x="3242" y="4016"/>
                    <a:pt x="3296" y="4007"/>
                  </a:cubicBezTo>
                  <a:cubicBezTo>
                    <a:pt x="3839" y="3880"/>
                    <a:pt x="4383" y="3590"/>
                    <a:pt x="4944" y="3391"/>
                  </a:cubicBezTo>
                  <a:cubicBezTo>
                    <a:pt x="5306" y="3210"/>
                    <a:pt x="5234" y="2413"/>
                    <a:pt x="5197" y="2069"/>
                  </a:cubicBezTo>
                  <a:cubicBezTo>
                    <a:pt x="5179" y="1960"/>
                    <a:pt x="5143" y="1834"/>
                    <a:pt x="5053" y="1743"/>
                  </a:cubicBezTo>
                  <a:cubicBezTo>
                    <a:pt x="4995" y="1685"/>
                    <a:pt x="4915" y="1642"/>
                    <a:pt x="4841" y="1642"/>
                  </a:cubicBezTo>
                  <a:cubicBezTo>
                    <a:pt x="4799" y="1642"/>
                    <a:pt x="4759" y="1656"/>
                    <a:pt x="4727" y="1689"/>
                  </a:cubicBezTo>
                  <a:cubicBezTo>
                    <a:pt x="4654" y="1761"/>
                    <a:pt x="4654" y="1870"/>
                    <a:pt x="4600" y="1960"/>
                  </a:cubicBezTo>
                  <a:cubicBezTo>
                    <a:pt x="4569" y="2039"/>
                    <a:pt x="4497" y="2130"/>
                    <a:pt x="4419" y="2130"/>
                  </a:cubicBezTo>
                  <a:cubicBezTo>
                    <a:pt x="4407" y="2130"/>
                    <a:pt x="4395" y="2128"/>
                    <a:pt x="4383" y="2123"/>
                  </a:cubicBezTo>
                  <a:cubicBezTo>
                    <a:pt x="4328" y="2105"/>
                    <a:pt x="4310" y="2033"/>
                    <a:pt x="4292" y="1960"/>
                  </a:cubicBezTo>
                  <a:cubicBezTo>
                    <a:pt x="4256" y="1761"/>
                    <a:pt x="4256" y="1580"/>
                    <a:pt x="4256" y="1381"/>
                  </a:cubicBezTo>
                  <a:cubicBezTo>
                    <a:pt x="4256" y="1164"/>
                    <a:pt x="4201" y="964"/>
                    <a:pt x="4057" y="838"/>
                  </a:cubicBezTo>
                  <a:cubicBezTo>
                    <a:pt x="4008" y="776"/>
                    <a:pt x="3925" y="732"/>
                    <a:pt x="3849" y="732"/>
                  </a:cubicBezTo>
                  <a:cubicBezTo>
                    <a:pt x="3813" y="732"/>
                    <a:pt x="3778" y="742"/>
                    <a:pt x="3749" y="765"/>
                  </a:cubicBezTo>
                  <a:cubicBezTo>
                    <a:pt x="3604" y="838"/>
                    <a:pt x="3640" y="1019"/>
                    <a:pt x="3640" y="1164"/>
                  </a:cubicBezTo>
                  <a:cubicBezTo>
                    <a:pt x="3640" y="1254"/>
                    <a:pt x="3622" y="1345"/>
                    <a:pt x="3550" y="1417"/>
                  </a:cubicBezTo>
                  <a:cubicBezTo>
                    <a:pt x="3497" y="1456"/>
                    <a:pt x="3436" y="1486"/>
                    <a:pt x="3371" y="1486"/>
                  </a:cubicBezTo>
                  <a:cubicBezTo>
                    <a:pt x="3347" y="1486"/>
                    <a:pt x="3321" y="1481"/>
                    <a:pt x="3296" y="1471"/>
                  </a:cubicBezTo>
                  <a:cubicBezTo>
                    <a:pt x="3187" y="1417"/>
                    <a:pt x="3169" y="1290"/>
                    <a:pt x="3133" y="1145"/>
                  </a:cubicBezTo>
                  <a:cubicBezTo>
                    <a:pt x="3133" y="946"/>
                    <a:pt x="3097" y="765"/>
                    <a:pt x="3042" y="584"/>
                  </a:cubicBezTo>
                  <a:cubicBezTo>
                    <a:pt x="3024" y="421"/>
                    <a:pt x="2952" y="258"/>
                    <a:pt x="2843" y="167"/>
                  </a:cubicBezTo>
                  <a:cubicBezTo>
                    <a:pt x="2795" y="128"/>
                    <a:pt x="2723" y="105"/>
                    <a:pt x="2652" y="105"/>
                  </a:cubicBezTo>
                  <a:cubicBezTo>
                    <a:pt x="2562" y="105"/>
                    <a:pt x="2475" y="141"/>
                    <a:pt x="2445" y="222"/>
                  </a:cubicBezTo>
                  <a:cubicBezTo>
                    <a:pt x="2391" y="330"/>
                    <a:pt x="2409" y="439"/>
                    <a:pt x="2445" y="566"/>
                  </a:cubicBezTo>
                  <a:cubicBezTo>
                    <a:pt x="2463" y="675"/>
                    <a:pt x="2463" y="801"/>
                    <a:pt x="2354" y="856"/>
                  </a:cubicBezTo>
                  <a:cubicBezTo>
                    <a:pt x="2336" y="860"/>
                    <a:pt x="2317" y="862"/>
                    <a:pt x="2297" y="862"/>
                  </a:cubicBezTo>
                  <a:cubicBezTo>
                    <a:pt x="2238" y="862"/>
                    <a:pt x="2173" y="842"/>
                    <a:pt x="2119" y="801"/>
                  </a:cubicBezTo>
                  <a:cubicBezTo>
                    <a:pt x="1992" y="711"/>
                    <a:pt x="1938" y="566"/>
                    <a:pt x="1865" y="421"/>
                  </a:cubicBezTo>
                  <a:cubicBezTo>
                    <a:pt x="1811" y="294"/>
                    <a:pt x="1739" y="131"/>
                    <a:pt x="1594" y="41"/>
                  </a:cubicBezTo>
                  <a:cubicBezTo>
                    <a:pt x="1548" y="15"/>
                    <a:pt x="1488" y="0"/>
                    <a:pt x="14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6" name="Google Shape;2186;p35"/>
            <p:cNvSpPr/>
            <p:nvPr/>
          </p:nvSpPr>
          <p:spPr>
            <a:xfrm>
              <a:off x="8261818" y="419864"/>
              <a:ext cx="676824" cy="415764"/>
            </a:xfrm>
            <a:custGeom>
              <a:avLst/>
              <a:gdLst/>
              <a:ahLst/>
              <a:cxnLst/>
              <a:rect l="l" t="t" r="r" b="b"/>
              <a:pathLst>
                <a:path w="4130" h="2537" fill="none" extrusionOk="0">
                  <a:moveTo>
                    <a:pt x="4130" y="2536"/>
                  </a:moveTo>
                  <a:cubicBezTo>
                    <a:pt x="2916" y="1450"/>
                    <a:pt x="1504" y="580"/>
                    <a:pt x="1" y="1"/>
                  </a:cubicBezTo>
                </a:path>
              </a:pathLst>
            </a:custGeom>
            <a:noFill/>
            <a:ln w="2725" cap="rnd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87" name="Google Shape;2187;p35"/>
          <p:cNvSpPr/>
          <p:nvPr/>
        </p:nvSpPr>
        <p:spPr>
          <a:xfrm rot="-1051434">
            <a:off x="434312" y="5373305"/>
            <a:ext cx="267016" cy="411231"/>
          </a:xfrm>
          <a:custGeom>
            <a:avLst/>
            <a:gdLst/>
            <a:ahLst/>
            <a:cxnLst/>
            <a:rect l="l" t="t" r="r" b="b"/>
            <a:pathLst>
              <a:path w="1222" h="1882" extrusionOk="0">
                <a:moveTo>
                  <a:pt x="332" y="1"/>
                </a:moveTo>
                <a:cubicBezTo>
                  <a:pt x="1" y="1"/>
                  <a:pt x="95" y="684"/>
                  <a:pt x="189" y="904"/>
                </a:cubicBezTo>
                <a:cubicBezTo>
                  <a:pt x="316" y="1175"/>
                  <a:pt x="497" y="1411"/>
                  <a:pt x="696" y="1610"/>
                </a:cubicBezTo>
                <a:cubicBezTo>
                  <a:pt x="823" y="1737"/>
                  <a:pt x="1059" y="1845"/>
                  <a:pt x="1222" y="1882"/>
                </a:cubicBezTo>
                <a:cubicBezTo>
                  <a:pt x="1131" y="1664"/>
                  <a:pt x="1059" y="1447"/>
                  <a:pt x="1004" y="1248"/>
                </a:cubicBezTo>
                <a:cubicBezTo>
                  <a:pt x="950" y="958"/>
                  <a:pt x="896" y="650"/>
                  <a:pt x="787" y="379"/>
                </a:cubicBezTo>
                <a:cubicBezTo>
                  <a:pt x="715" y="252"/>
                  <a:pt x="642" y="107"/>
                  <a:pt x="515" y="53"/>
                </a:cubicBezTo>
                <a:cubicBezTo>
                  <a:pt x="443" y="17"/>
                  <a:pt x="383" y="1"/>
                  <a:pt x="3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97" name="Google Shape;2197;p35"/>
          <p:cNvSpPr/>
          <p:nvPr/>
        </p:nvSpPr>
        <p:spPr>
          <a:xfrm rot="-1051434">
            <a:off x="10848145" y="277438"/>
            <a:ext cx="267016" cy="411231"/>
          </a:xfrm>
          <a:custGeom>
            <a:avLst/>
            <a:gdLst/>
            <a:ahLst/>
            <a:cxnLst/>
            <a:rect l="l" t="t" r="r" b="b"/>
            <a:pathLst>
              <a:path w="1222" h="1882" extrusionOk="0">
                <a:moveTo>
                  <a:pt x="332" y="1"/>
                </a:moveTo>
                <a:cubicBezTo>
                  <a:pt x="1" y="1"/>
                  <a:pt x="95" y="684"/>
                  <a:pt x="189" y="904"/>
                </a:cubicBezTo>
                <a:cubicBezTo>
                  <a:pt x="316" y="1175"/>
                  <a:pt x="497" y="1411"/>
                  <a:pt x="696" y="1610"/>
                </a:cubicBezTo>
                <a:cubicBezTo>
                  <a:pt x="823" y="1737"/>
                  <a:pt x="1059" y="1845"/>
                  <a:pt x="1222" y="1882"/>
                </a:cubicBezTo>
                <a:cubicBezTo>
                  <a:pt x="1131" y="1664"/>
                  <a:pt x="1059" y="1447"/>
                  <a:pt x="1004" y="1248"/>
                </a:cubicBezTo>
                <a:cubicBezTo>
                  <a:pt x="950" y="958"/>
                  <a:pt x="896" y="650"/>
                  <a:pt x="787" y="379"/>
                </a:cubicBezTo>
                <a:cubicBezTo>
                  <a:pt x="715" y="252"/>
                  <a:pt x="642" y="107"/>
                  <a:pt x="515" y="53"/>
                </a:cubicBezTo>
                <a:cubicBezTo>
                  <a:pt x="443" y="17"/>
                  <a:pt x="383" y="1"/>
                  <a:pt x="3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199" name="Google Shape;2199;p35"/>
          <p:cNvGrpSpPr/>
          <p:nvPr/>
        </p:nvGrpSpPr>
        <p:grpSpPr>
          <a:xfrm rot="1515800" flipH="1">
            <a:off x="1200792" y="278037"/>
            <a:ext cx="839331" cy="882592"/>
            <a:chOff x="782176" y="-1158311"/>
            <a:chExt cx="629467" cy="661912"/>
          </a:xfrm>
        </p:grpSpPr>
        <p:sp>
          <p:nvSpPr>
            <p:cNvPr id="2200" name="Google Shape;2200;p35"/>
            <p:cNvSpPr/>
            <p:nvPr/>
          </p:nvSpPr>
          <p:spPr>
            <a:xfrm>
              <a:off x="782176" y="-1158311"/>
              <a:ext cx="196164" cy="145525"/>
            </a:xfrm>
            <a:custGeom>
              <a:avLst/>
              <a:gdLst/>
              <a:ahLst/>
              <a:cxnLst/>
              <a:rect l="l" t="t" r="r" b="b"/>
              <a:pathLst>
                <a:path w="1197" h="888" extrusionOk="0">
                  <a:moveTo>
                    <a:pt x="218" y="0"/>
                  </a:moveTo>
                  <a:cubicBezTo>
                    <a:pt x="164" y="0"/>
                    <a:pt x="128" y="18"/>
                    <a:pt x="73" y="55"/>
                  </a:cubicBezTo>
                  <a:cubicBezTo>
                    <a:pt x="37" y="91"/>
                    <a:pt x="1" y="145"/>
                    <a:pt x="1" y="218"/>
                  </a:cubicBezTo>
                  <a:cubicBezTo>
                    <a:pt x="1" y="326"/>
                    <a:pt x="73" y="435"/>
                    <a:pt x="200" y="525"/>
                  </a:cubicBezTo>
                  <a:cubicBezTo>
                    <a:pt x="291" y="598"/>
                    <a:pt x="417" y="634"/>
                    <a:pt x="526" y="688"/>
                  </a:cubicBezTo>
                  <a:cubicBezTo>
                    <a:pt x="743" y="761"/>
                    <a:pt x="961" y="815"/>
                    <a:pt x="1160" y="888"/>
                  </a:cubicBezTo>
                  <a:cubicBezTo>
                    <a:pt x="1196" y="888"/>
                    <a:pt x="1106" y="707"/>
                    <a:pt x="1069" y="688"/>
                  </a:cubicBezTo>
                  <a:cubicBezTo>
                    <a:pt x="1033" y="616"/>
                    <a:pt x="979" y="544"/>
                    <a:pt x="924" y="489"/>
                  </a:cubicBezTo>
                  <a:cubicBezTo>
                    <a:pt x="780" y="344"/>
                    <a:pt x="671" y="236"/>
                    <a:pt x="508" y="127"/>
                  </a:cubicBezTo>
                  <a:cubicBezTo>
                    <a:pt x="417" y="55"/>
                    <a:pt x="327" y="0"/>
                    <a:pt x="2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1" name="Google Shape;2201;p35"/>
            <p:cNvSpPr/>
            <p:nvPr/>
          </p:nvSpPr>
          <p:spPr>
            <a:xfrm>
              <a:off x="1055202" y="-1147331"/>
              <a:ext cx="71452" cy="227793"/>
            </a:xfrm>
            <a:custGeom>
              <a:avLst/>
              <a:gdLst/>
              <a:ahLst/>
              <a:cxnLst/>
              <a:rect l="l" t="t" r="r" b="b"/>
              <a:pathLst>
                <a:path w="436" h="1390" extrusionOk="0">
                  <a:moveTo>
                    <a:pt x="196" y="1"/>
                  </a:moveTo>
                  <a:cubicBezTo>
                    <a:pt x="184" y="1"/>
                    <a:pt x="174" y="2"/>
                    <a:pt x="164" y="6"/>
                  </a:cubicBezTo>
                  <a:cubicBezTo>
                    <a:pt x="73" y="60"/>
                    <a:pt x="19" y="169"/>
                    <a:pt x="19" y="259"/>
                  </a:cubicBezTo>
                  <a:cubicBezTo>
                    <a:pt x="1" y="477"/>
                    <a:pt x="19" y="712"/>
                    <a:pt x="73" y="911"/>
                  </a:cubicBezTo>
                  <a:cubicBezTo>
                    <a:pt x="90" y="962"/>
                    <a:pt x="170" y="1389"/>
                    <a:pt x="254" y="1389"/>
                  </a:cubicBezTo>
                  <a:cubicBezTo>
                    <a:pt x="260" y="1389"/>
                    <a:pt x="266" y="1387"/>
                    <a:pt x="273" y="1382"/>
                  </a:cubicBezTo>
                  <a:cubicBezTo>
                    <a:pt x="291" y="1382"/>
                    <a:pt x="309" y="1346"/>
                    <a:pt x="309" y="1291"/>
                  </a:cubicBezTo>
                  <a:cubicBezTo>
                    <a:pt x="363" y="1110"/>
                    <a:pt x="381" y="911"/>
                    <a:pt x="399" y="712"/>
                  </a:cubicBezTo>
                  <a:cubicBezTo>
                    <a:pt x="436" y="567"/>
                    <a:pt x="436" y="440"/>
                    <a:pt x="436" y="295"/>
                  </a:cubicBezTo>
                  <a:cubicBezTo>
                    <a:pt x="436" y="205"/>
                    <a:pt x="399" y="151"/>
                    <a:pt x="363" y="78"/>
                  </a:cubicBezTo>
                  <a:cubicBezTo>
                    <a:pt x="318" y="33"/>
                    <a:pt x="249" y="1"/>
                    <a:pt x="1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2" name="Google Shape;2202;p35"/>
            <p:cNvSpPr/>
            <p:nvPr/>
          </p:nvSpPr>
          <p:spPr>
            <a:xfrm>
              <a:off x="1203679" y="-974273"/>
              <a:ext cx="107014" cy="211077"/>
            </a:xfrm>
            <a:custGeom>
              <a:avLst/>
              <a:gdLst/>
              <a:ahLst/>
              <a:cxnLst/>
              <a:rect l="l" t="t" r="r" b="b"/>
              <a:pathLst>
                <a:path w="653" h="1288" extrusionOk="0">
                  <a:moveTo>
                    <a:pt x="399" y="0"/>
                  </a:moveTo>
                  <a:cubicBezTo>
                    <a:pt x="272" y="18"/>
                    <a:pt x="182" y="145"/>
                    <a:pt x="127" y="290"/>
                  </a:cubicBezTo>
                  <a:cubicBezTo>
                    <a:pt x="37" y="507"/>
                    <a:pt x="0" y="761"/>
                    <a:pt x="0" y="1014"/>
                  </a:cubicBezTo>
                  <a:cubicBezTo>
                    <a:pt x="0" y="1069"/>
                    <a:pt x="0" y="1268"/>
                    <a:pt x="91" y="1286"/>
                  </a:cubicBezTo>
                  <a:cubicBezTo>
                    <a:pt x="96" y="1287"/>
                    <a:pt x="100" y="1287"/>
                    <a:pt x="105" y="1287"/>
                  </a:cubicBezTo>
                  <a:cubicBezTo>
                    <a:pt x="189" y="1287"/>
                    <a:pt x="256" y="1137"/>
                    <a:pt x="290" y="1069"/>
                  </a:cubicBezTo>
                  <a:cubicBezTo>
                    <a:pt x="345" y="960"/>
                    <a:pt x="399" y="869"/>
                    <a:pt x="453" y="779"/>
                  </a:cubicBezTo>
                  <a:cubicBezTo>
                    <a:pt x="526" y="670"/>
                    <a:pt x="580" y="561"/>
                    <a:pt x="616" y="435"/>
                  </a:cubicBezTo>
                  <a:cubicBezTo>
                    <a:pt x="652" y="326"/>
                    <a:pt x="652" y="199"/>
                    <a:pt x="580" y="91"/>
                  </a:cubicBezTo>
                  <a:lnTo>
                    <a:pt x="526" y="18"/>
                  </a:lnTo>
                  <a:cubicBezTo>
                    <a:pt x="489" y="0"/>
                    <a:pt x="453" y="0"/>
                    <a:pt x="3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3" name="Google Shape;2203;p35"/>
            <p:cNvSpPr/>
            <p:nvPr/>
          </p:nvSpPr>
          <p:spPr>
            <a:xfrm>
              <a:off x="906890" y="-920029"/>
              <a:ext cx="205014" cy="70468"/>
            </a:xfrm>
            <a:custGeom>
              <a:avLst/>
              <a:gdLst/>
              <a:ahLst/>
              <a:cxnLst/>
              <a:rect l="l" t="t" r="r" b="b"/>
              <a:pathLst>
                <a:path w="1251" h="430" extrusionOk="0">
                  <a:moveTo>
                    <a:pt x="490" y="1"/>
                  </a:moveTo>
                  <a:cubicBezTo>
                    <a:pt x="410" y="1"/>
                    <a:pt x="330" y="9"/>
                    <a:pt x="254" y="31"/>
                  </a:cubicBezTo>
                  <a:cubicBezTo>
                    <a:pt x="182" y="49"/>
                    <a:pt x="109" y="67"/>
                    <a:pt x="55" y="122"/>
                  </a:cubicBezTo>
                  <a:cubicBezTo>
                    <a:pt x="19" y="158"/>
                    <a:pt x="0" y="230"/>
                    <a:pt x="19" y="303"/>
                  </a:cubicBezTo>
                  <a:cubicBezTo>
                    <a:pt x="37" y="339"/>
                    <a:pt x="73" y="357"/>
                    <a:pt x="109" y="393"/>
                  </a:cubicBezTo>
                  <a:cubicBezTo>
                    <a:pt x="163" y="421"/>
                    <a:pt x="231" y="430"/>
                    <a:pt x="304" y="430"/>
                  </a:cubicBezTo>
                  <a:cubicBezTo>
                    <a:pt x="376" y="430"/>
                    <a:pt x="453" y="421"/>
                    <a:pt x="526" y="412"/>
                  </a:cubicBezTo>
                  <a:cubicBezTo>
                    <a:pt x="652" y="357"/>
                    <a:pt x="815" y="321"/>
                    <a:pt x="924" y="249"/>
                  </a:cubicBezTo>
                  <a:cubicBezTo>
                    <a:pt x="997" y="230"/>
                    <a:pt x="1250" y="140"/>
                    <a:pt x="1033" y="86"/>
                  </a:cubicBezTo>
                  <a:cubicBezTo>
                    <a:pt x="868" y="48"/>
                    <a:pt x="677" y="1"/>
                    <a:pt x="4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4" name="Google Shape;2204;p35"/>
            <p:cNvSpPr/>
            <p:nvPr/>
          </p:nvSpPr>
          <p:spPr>
            <a:xfrm>
              <a:off x="1022590" y="-779747"/>
              <a:ext cx="184201" cy="75713"/>
            </a:xfrm>
            <a:custGeom>
              <a:avLst/>
              <a:gdLst/>
              <a:ahLst/>
              <a:cxnLst/>
              <a:rect l="l" t="t" r="r" b="b"/>
              <a:pathLst>
                <a:path w="1124" h="462" extrusionOk="0">
                  <a:moveTo>
                    <a:pt x="595" y="1"/>
                  </a:moveTo>
                  <a:cubicBezTo>
                    <a:pt x="488" y="1"/>
                    <a:pt x="380" y="14"/>
                    <a:pt x="291" y="26"/>
                  </a:cubicBezTo>
                  <a:cubicBezTo>
                    <a:pt x="218" y="44"/>
                    <a:pt x="128" y="81"/>
                    <a:pt x="91" y="117"/>
                  </a:cubicBezTo>
                  <a:cubicBezTo>
                    <a:pt x="37" y="171"/>
                    <a:pt x="1" y="226"/>
                    <a:pt x="19" y="298"/>
                  </a:cubicBezTo>
                  <a:cubicBezTo>
                    <a:pt x="19" y="370"/>
                    <a:pt x="91" y="407"/>
                    <a:pt x="146" y="443"/>
                  </a:cubicBezTo>
                  <a:cubicBezTo>
                    <a:pt x="218" y="461"/>
                    <a:pt x="291" y="461"/>
                    <a:pt x="363" y="461"/>
                  </a:cubicBezTo>
                  <a:cubicBezTo>
                    <a:pt x="490" y="443"/>
                    <a:pt x="1124" y="316"/>
                    <a:pt x="1105" y="135"/>
                  </a:cubicBezTo>
                  <a:cubicBezTo>
                    <a:pt x="1105" y="81"/>
                    <a:pt x="779" y="8"/>
                    <a:pt x="725" y="8"/>
                  </a:cubicBezTo>
                  <a:cubicBezTo>
                    <a:pt x="683" y="3"/>
                    <a:pt x="639" y="1"/>
                    <a:pt x="5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5" name="Google Shape;2205;p35"/>
            <p:cNvSpPr/>
            <p:nvPr/>
          </p:nvSpPr>
          <p:spPr>
            <a:xfrm>
              <a:off x="1105678" y="-647823"/>
              <a:ext cx="193051" cy="78499"/>
            </a:xfrm>
            <a:custGeom>
              <a:avLst/>
              <a:gdLst/>
              <a:ahLst/>
              <a:cxnLst/>
              <a:rect l="l" t="t" r="r" b="b"/>
              <a:pathLst>
                <a:path w="1178" h="479" extrusionOk="0">
                  <a:moveTo>
                    <a:pt x="399" y="0"/>
                  </a:moveTo>
                  <a:cubicBezTo>
                    <a:pt x="327" y="0"/>
                    <a:pt x="236" y="18"/>
                    <a:pt x="164" y="36"/>
                  </a:cubicBezTo>
                  <a:cubicBezTo>
                    <a:pt x="91" y="91"/>
                    <a:pt x="37" y="145"/>
                    <a:pt x="37" y="217"/>
                  </a:cubicBezTo>
                  <a:cubicBezTo>
                    <a:pt x="1" y="326"/>
                    <a:pt x="128" y="453"/>
                    <a:pt x="236" y="471"/>
                  </a:cubicBezTo>
                  <a:cubicBezTo>
                    <a:pt x="268" y="476"/>
                    <a:pt x="300" y="478"/>
                    <a:pt x="332" y="478"/>
                  </a:cubicBezTo>
                  <a:cubicBezTo>
                    <a:pt x="410" y="478"/>
                    <a:pt x="491" y="466"/>
                    <a:pt x="580" y="453"/>
                  </a:cubicBezTo>
                  <a:cubicBezTo>
                    <a:pt x="707" y="399"/>
                    <a:pt x="888" y="399"/>
                    <a:pt x="1033" y="362"/>
                  </a:cubicBezTo>
                  <a:cubicBezTo>
                    <a:pt x="1178" y="308"/>
                    <a:pt x="1069" y="217"/>
                    <a:pt x="961" y="181"/>
                  </a:cubicBezTo>
                  <a:cubicBezTo>
                    <a:pt x="780" y="91"/>
                    <a:pt x="598" y="18"/>
                    <a:pt x="3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6" name="Google Shape;2206;p35"/>
            <p:cNvSpPr/>
            <p:nvPr/>
          </p:nvSpPr>
          <p:spPr>
            <a:xfrm>
              <a:off x="1280867" y="-760737"/>
              <a:ext cx="130776" cy="153228"/>
            </a:xfrm>
            <a:custGeom>
              <a:avLst/>
              <a:gdLst/>
              <a:ahLst/>
              <a:cxnLst/>
              <a:rect l="l" t="t" r="r" b="b"/>
              <a:pathLst>
                <a:path w="798" h="935" extrusionOk="0">
                  <a:moveTo>
                    <a:pt x="544" y="1"/>
                  </a:moveTo>
                  <a:cubicBezTo>
                    <a:pt x="381" y="19"/>
                    <a:pt x="272" y="182"/>
                    <a:pt x="199" y="327"/>
                  </a:cubicBezTo>
                  <a:cubicBezTo>
                    <a:pt x="127" y="436"/>
                    <a:pt x="0" y="707"/>
                    <a:pt x="55" y="852"/>
                  </a:cubicBezTo>
                  <a:cubicBezTo>
                    <a:pt x="65" y="912"/>
                    <a:pt x="91" y="935"/>
                    <a:pt x="126" y="935"/>
                  </a:cubicBezTo>
                  <a:cubicBezTo>
                    <a:pt x="218" y="935"/>
                    <a:pt x="369" y="778"/>
                    <a:pt x="435" y="725"/>
                  </a:cubicBezTo>
                  <a:cubicBezTo>
                    <a:pt x="544" y="653"/>
                    <a:pt x="634" y="599"/>
                    <a:pt x="707" y="472"/>
                  </a:cubicBezTo>
                  <a:cubicBezTo>
                    <a:pt x="779" y="363"/>
                    <a:pt x="797" y="236"/>
                    <a:pt x="743" y="110"/>
                  </a:cubicBezTo>
                  <a:cubicBezTo>
                    <a:pt x="725" y="73"/>
                    <a:pt x="670" y="19"/>
                    <a:pt x="6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7" name="Google Shape;2207;p35"/>
            <p:cNvSpPr/>
            <p:nvPr/>
          </p:nvSpPr>
          <p:spPr>
            <a:xfrm>
              <a:off x="954415" y="-1024748"/>
              <a:ext cx="359225" cy="528349"/>
            </a:xfrm>
            <a:custGeom>
              <a:avLst/>
              <a:gdLst/>
              <a:ahLst/>
              <a:cxnLst/>
              <a:rect l="l" t="t" r="r" b="b"/>
              <a:pathLst>
                <a:path w="2192" h="3224" fill="none" extrusionOk="0">
                  <a:moveTo>
                    <a:pt x="2191" y="3224"/>
                  </a:moveTo>
                  <a:cubicBezTo>
                    <a:pt x="1884" y="1938"/>
                    <a:pt x="1087" y="779"/>
                    <a:pt x="0" y="0"/>
                  </a:cubicBezTo>
                </a:path>
              </a:pathLst>
            </a:custGeom>
            <a:noFill/>
            <a:ln w="27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12" name="Google Shape;2212;p35"/>
          <p:cNvSpPr/>
          <p:nvPr/>
        </p:nvSpPr>
        <p:spPr>
          <a:xfrm rot="1051434" flipH="1">
            <a:off x="589412" y="6163221"/>
            <a:ext cx="267016" cy="411231"/>
          </a:xfrm>
          <a:custGeom>
            <a:avLst/>
            <a:gdLst/>
            <a:ahLst/>
            <a:cxnLst/>
            <a:rect l="l" t="t" r="r" b="b"/>
            <a:pathLst>
              <a:path w="1222" h="1882" extrusionOk="0">
                <a:moveTo>
                  <a:pt x="332" y="1"/>
                </a:moveTo>
                <a:cubicBezTo>
                  <a:pt x="1" y="1"/>
                  <a:pt x="95" y="684"/>
                  <a:pt x="189" y="904"/>
                </a:cubicBezTo>
                <a:cubicBezTo>
                  <a:pt x="316" y="1175"/>
                  <a:pt x="497" y="1411"/>
                  <a:pt x="696" y="1610"/>
                </a:cubicBezTo>
                <a:cubicBezTo>
                  <a:pt x="823" y="1737"/>
                  <a:pt x="1059" y="1845"/>
                  <a:pt x="1222" y="1882"/>
                </a:cubicBezTo>
                <a:cubicBezTo>
                  <a:pt x="1131" y="1664"/>
                  <a:pt x="1059" y="1447"/>
                  <a:pt x="1004" y="1248"/>
                </a:cubicBezTo>
                <a:cubicBezTo>
                  <a:pt x="950" y="958"/>
                  <a:pt x="896" y="650"/>
                  <a:pt x="787" y="379"/>
                </a:cubicBezTo>
                <a:cubicBezTo>
                  <a:pt x="715" y="252"/>
                  <a:pt x="642" y="107"/>
                  <a:pt x="515" y="53"/>
                </a:cubicBezTo>
                <a:cubicBezTo>
                  <a:pt x="443" y="17"/>
                  <a:pt x="383" y="1"/>
                  <a:pt x="3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8851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/>
              <a:pPr/>
              <a:t>2022/7/22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9622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/>
              <a:pPr/>
              <a:t>2022/7/22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1256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/>
              <a:pPr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712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03E64-1198-4350-AE4E-0E6A375354BD}" type="datetimeFigureOut">
              <a:rPr lang="zh-CN" altLang="en-US" smtClean="0"/>
              <a:pPr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8D4C-1946-442B-BA1B-548F02DF825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2227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image" Target="../media/image2.emf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tags" Target="../tags/tag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tags" Target="../tags/tag3.xml"/><Relationship Id="rId2" Type="http://schemas.openxmlformats.org/officeDocument/2006/relationships/slideLayout" Target="../slideLayouts/slideLayout39.xml"/><Relationship Id="rId16" Type="http://schemas.openxmlformats.org/officeDocument/2006/relationships/tags" Target="../tags/tag2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tags" Target="../tags/tag1.xml"/><Relationship Id="rId10" Type="http://schemas.openxmlformats.org/officeDocument/2006/relationships/slideLayout" Target="../slideLayouts/slideLayout47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ags" Target="../tags/tag6.xml"/><Relationship Id="rId3" Type="http://schemas.openxmlformats.org/officeDocument/2006/relationships/slideLayout" Target="../slideLayouts/slideLayout53.xml"/><Relationship Id="rId7" Type="http://schemas.openxmlformats.org/officeDocument/2006/relationships/tags" Target="../tags/tag5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theme" Target="../theme/theme4.xml"/><Relationship Id="rId11" Type="http://schemas.openxmlformats.org/officeDocument/2006/relationships/image" Target="../media/image3.jpg"/><Relationship Id="rId5" Type="http://schemas.openxmlformats.org/officeDocument/2006/relationships/slideLayout" Target="../slideLayouts/slideLayout55.xml"/><Relationship Id="rId10" Type="http://schemas.openxmlformats.org/officeDocument/2006/relationships/tags" Target="../tags/tag8.xml"/><Relationship Id="rId4" Type="http://schemas.openxmlformats.org/officeDocument/2006/relationships/slideLayout" Target="../slideLayouts/slideLayout54.xml"/><Relationship Id="rId9" Type="http://schemas.openxmlformats.org/officeDocument/2006/relationships/tags" Target="../tags/tag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03E64-1198-4350-AE4E-0E6A375354BD}" type="datetimeFigureOut">
              <a:rPr lang="zh-CN" altLang="en-US" smtClean="0"/>
              <a:pPr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A8D4C-1946-442B-BA1B-548F02DF8252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27F89151-D2E2-4375-8FED-3578A6DB380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3499" y="509588"/>
            <a:ext cx="1181100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570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260" t="16776" r="13625" b="4774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cs typeface="+mn-cs"/>
            </a:endParaRPr>
          </a:p>
        </p:txBody>
      </p:sp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A35E1BD1-FB06-40D7-ABFD-AFCE1317BFC0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1625" y="200025"/>
            <a:ext cx="1361777" cy="136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032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9Slide.vn - 2019">
            <a:extLst>
              <a:ext uri="{FF2B5EF4-FFF2-40B4-BE49-F238E27FC236}">
                <a16:creationId xmlns:a16="http://schemas.microsoft.com/office/drawing/2014/main" id="{1F3F3EB7-365A-44AF-9B24-EAE7C79A7A96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CC8AD9-1262-468F-9EE2-7D6FD0758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4A380C-9916-469F-B220-D7DDC92841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14B58-5F60-4EBE-9778-C67338923D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019F24-3AED-4440-A2AC-4867EFF192E5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B3B6D5-83AA-4695-8DCE-EAF188D74B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93853A-1F6E-4A6A-B9CA-6DACD5BBA9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2FAC2-AD3F-4539-A958-040DF09986C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DB1E7C9-1831-4C6B-8B17-6472019DF20C}"/>
              </a:ext>
            </a:extLst>
          </p:cNvPr>
          <p:cNvSpPr>
            <a:spLocks noChangeAspect="1"/>
          </p:cNvSpPr>
          <p:nvPr userDrawn="1">
            <p:custDataLst>
              <p:tags r:id="rId15"/>
            </p:custDataLst>
          </p:nvPr>
        </p:nvSpPr>
        <p:spPr>
          <a:xfrm>
            <a:off x="-3846287" y="-2389833"/>
            <a:ext cx="1016000" cy="1016000"/>
          </a:xfrm>
          <a:prstGeom prst="ellipse">
            <a:avLst/>
          </a:prstGeom>
          <a:blipFill dpi="0" rotWithShape="0">
            <a:blip r:embed="rId19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8B2F053-4AB2-4FCF-82E7-5900373F42DD}"/>
              </a:ext>
            </a:extLst>
          </p:cNvPr>
          <p:cNvSpPr>
            <a:spLocks noChangeAspect="1"/>
          </p:cNvSpPr>
          <p:nvPr userDrawn="1">
            <p:custDataLst>
              <p:tags r:id="rId16"/>
            </p:custDataLst>
          </p:nvPr>
        </p:nvSpPr>
        <p:spPr>
          <a:xfrm>
            <a:off x="14536964" y="9402117"/>
            <a:ext cx="1016000" cy="1016000"/>
          </a:xfrm>
          <a:prstGeom prst="ellipse">
            <a:avLst/>
          </a:prstGeom>
          <a:blipFill dpi="0" rotWithShape="0">
            <a:blip r:embed="rId19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B00724D-74C4-4CEE-8D46-058C3E6B6B08}"/>
              </a:ext>
            </a:extLst>
          </p:cNvPr>
          <p:cNvSpPr>
            <a:spLocks noChangeAspect="1"/>
          </p:cNvSpPr>
          <p:nvPr userDrawn="1">
            <p:custDataLst>
              <p:tags r:id="rId17"/>
            </p:custDataLst>
          </p:nvPr>
        </p:nvSpPr>
        <p:spPr>
          <a:xfrm>
            <a:off x="14536964" y="-2159000"/>
            <a:ext cx="1016000" cy="1016000"/>
          </a:xfrm>
          <a:prstGeom prst="ellipse">
            <a:avLst/>
          </a:prstGeom>
          <a:blipFill dpi="0" rotWithShape="0">
            <a:blip r:embed="rId19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22B459E-B45E-4A97-B286-92533319090C}"/>
              </a:ext>
            </a:extLst>
          </p:cNvPr>
          <p:cNvSpPr>
            <a:spLocks noChangeAspect="1"/>
          </p:cNvSpPr>
          <p:nvPr userDrawn="1">
            <p:custDataLst>
              <p:tags r:id="rId18"/>
            </p:custDataLst>
          </p:nvPr>
        </p:nvSpPr>
        <p:spPr>
          <a:xfrm>
            <a:off x="-3736523" y="9402117"/>
            <a:ext cx="1016000" cy="1016000"/>
          </a:xfrm>
          <a:prstGeom prst="ellipse">
            <a:avLst/>
          </a:prstGeom>
          <a:blipFill dpi="0" rotWithShape="0">
            <a:blip r:embed="rId19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3863964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F7C4092B-D42C-4B22-A82A-9118192102D3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lita One"/>
              <a:buNone/>
              <a:defRPr sz="3000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edarville Cursive"/>
              <a:buNone/>
              <a:defRPr sz="3000">
                <a:solidFill>
                  <a:schemeClr val="dk1"/>
                </a:solidFill>
                <a:latin typeface="Cedarville Cursive"/>
                <a:ea typeface="Cedarville Cursive"/>
                <a:cs typeface="Cedarville Cursive"/>
                <a:sym typeface="Cedarville Cursiv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edarville Cursive"/>
              <a:buNone/>
              <a:defRPr sz="3000">
                <a:solidFill>
                  <a:schemeClr val="dk1"/>
                </a:solidFill>
                <a:latin typeface="Cedarville Cursive"/>
                <a:ea typeface="Cedarville Cursive"/>
                <a:cs typeface="Cedarville Cursive"/>
                <a:sym typeface="Cedarville Cursiv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edarville Cursive"/>
              <a:buNone/>
              <a:defRPr sz="3000">
                <a:solidFill>
                  <a:schemeClr val="dk1"/>
                </a:solidFill>
                <a:latin typeface="Cedarville Cursive"/>
                <a:ea typeface="Cedarville Cursive"/>
                <a:cs typeface="Cedarville Cursive"/>
                <a:sym typeface="Cedarville Cursiv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edarville Cursive"/>
              <a:buNone/>
              <a:defRPr sz="3000">
                <a:solidFill>
                  <a:schemeClr val="dk1"/>
                </a:solidFill>
                <a:latin typeface="Cedarville Cursive"/>
                <a:ea typeface="Cedarville Cursive"/>
                <a:cs typeface="Cedarville Cursive"/>
                <a:sym typeface="Cedarville Cursiv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edarville Cursive"/>
              <a:buNone/>
              <a:defRPr sz="3000">
                <a:solidFill>
                  <a:schemeClr val="dk1"/>
                </a:solidFill>
                <a:latin typeface="Cedarville Cursive"/>
                <a:ea typeface="Cedarville Cursive"/>
                <a:cs typeface="Cedarville Cursive"/>
                <a:sym typeface="Cedarville Cursiv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edarville Cursive"/>
              <a:buNone/>
              <a:defRPr sz="3000">
                <a:solidFill>
                  <a:schemeClr val="dk1"/>
                </a:solidFill>
                <a:latin typeface="Cedarville Cursive"/>
                <a:ea typeface="Cedarville Cursive"/>
                <a:cs typeface="Cedarville Cursive"/>
                <a:sym typeface="Cedarville Cursiv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edarville Cursive"/>
              <a:buNone/>
              <a:defRPr sz="3000">
                <a:solidFill>
                  <a:schemeClr val="dk1"/>
                </a:solidFill>
                <a:latin typeface="Cedarville Cursive"/>
                <a:ea typeface="Cedarville Cursive"/>
                <a:cs typeface="Cedarville Cursive"/>
                <a:sym typeface="Cedarville Cursiv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edarville Cursive"/>
              <a:buNone/>
              <a:defRPr sz="3000">
                <a:solidFill>
                  <a:schemeClr val="dk1"/>
                </a:solidFill>
                <a:latin typeface="Cedarville Cursive"/>
                <a:ea typeface="Cedarville Cursive"/>
                <a:cs typeface="Cedarville Cursive"/>
                <a:sym typeface="Cedarville Cursiv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B5A3518-2F37-44A5-B0F6-4142FF366761}"/>
              </a:ext>
            </a:extLst>
          </p:cNvPr>
          <p:cNvSpPr>
            <a:spLocks noChangeAspect="1"/>
          </p:cNvSpPr>
          <p:nvPr userDrawn="1">
            <p:custDataLst>
              <p:tags r:id="rId7"/>
            </p:custDataLst>
          </p:nvPr>
        </p:nvSpPr>
        <p:spPr>
          <a:xfrm>
            <a:off x="-3846287" y="-2389833"/>
            <a:ext cx="1016000" cy="1016000"/>
          </a:xfrm>
          <a:prstGeom prst="ellipse">
            <a:avLst/>
          </a:prstGeom>
          <a:blipFill dpi="0" rotWithShape="0">
            <a:blip r:embed="rId11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1E9AB08-C3D0-4B60-A3D4-35DB9C1BBA8E}"/>
              </a:ext>
            </a:extLst>
          </p:cNvPr>
          <p:cNvSpPr>
            <a:spLocks noChangeAspect="1"/>
          </p:cNvSpPr>
          <p:nvPr userDrawn="1">
            <p:custDataLst>
              <p:tags r:id="rId8"/>
            </p:custDataLst>
          </p:nvPr>
        </p:nvSpPr>
        <p:spPr>
          <a:xfrm>
            <a:off x="14536964" y="9402117"/>
            <a:ext cx="1016000" cy="1016000"/>
          </a:xfrm>
          <a:prstGeom prst="ellipse">
            <a:avLst/>
          </a:prstGeom>
          <a:blipFill dpi="0" rotWithShape="0">
            <a:blip r:embed="rId11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B116332-6BFB-487A-A396-EED76F53C5F0}"/>
              </a:ext>
            </a:extLst>
          </p:cNvPr>
          <p:cNvSpPr>
            <a:spLocks noChangeAspect="1"/>
          </p:cNvSpPr>
          <p:nvPr userDrawn="1">
            <p:custDataLst>
              <p:tags r:id="rId9"/>
            </p:custDataLst>
          </p:nvPr>
        </p:nvSpPr>
        <p:spPr>
          <a:xfrm>
            <a:off x="14536964" y="-2159000"/>
            <a:ext cx="1016000" cy="1016000"/>
          </a:xfrm>
          <a:prstGeom prst="ellipse">
            <a:avLst/>
          </a:prstGeom>
          <a:blipFill dpi="0" rotWithShape="0">
            <a:blip r:embed="rId11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259378D-DEE4-4D6A-8D78-24042A66963F}"/>
              </a:ext>
            </a:extLst>
          </p:cNvPr>
          <p:cNvSpPr>
            <a:spLocks noChangeAspect="1"/>
          </p:cNvSpPr>
          <p:nvPr userDrawn="1">
            <p:custDataLst>
              <p:tags r:id="rId10"/>
            </p:custDataLst>
          </p:nvPr>
        </p:nvSpPr>
        <p:spPr>
          <a:xfrm>
            <a:off x="-3736523" y="9402117"/>
            <a:ext cx="1016000" cy="1016000"/>
          </a:xfrm>
          <a:prstGeom prst="ellipse">
            <a:avLst/>
          </a:prstGeom>
          <a:blipFill dpi="0" rotWithShape="0">
            <a:blip r:embed="rId11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58871435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image" Target="../media/image20.emf"/><Relationship Id="rId7" Type="http://schemas.openxmlformats.org/officeDocument/2006/relationships/image" Target="../media/image24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emf"/><Relationship Id="rId11" Type="http://schemas.openxmlformats.org/officeDocument/2006/relationships/image" Target="../media/image1.png"/><Relationship Id="rId5" Type="http://schemas.openxmlformats.org/officeDocument/2006/relationships/image" Target="../media/image22.emf"/><Relationship Id="rId10" Type="http://schemas.openxmlformats.org/officeDocument/2006/relationships/image" Target="../media/image27.png"/><Relationship Id="rId4" Type="http://schemas.openxmlformats.org/officeDocument/2006/relationships/image" Target="../media/image21.emf"/><Relationship Id="rId9" Type="http://schemas.openxmlformats.org/officeDocument/2006/relationships/image" Target="../media/image26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8.emf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10" Type="http://schemas.openxmlformats.org/officeDocument/2006/relationships/image" Target="../media/image48.png"/><Relationship Id="rId4" Type="http://schemas.openxmlformats.org/officeDocument/2006/relationships/image" Target="../media/image44.emf"/><Relationship Id="rId9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0.png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8.emf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10" Type="http://schemas.openxmlformats.org/officeDocument/2006/relationships/image" Target="../media/image48.png"/><Relationship Id="rId4" Type="http://schemas.openxmlformats.org/officeDocument/2006/relationships/image" Target="../media/image44.emf"/><Relationship Id="rId9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png"/><Relationship Id="rId4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1.emf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33.png"/><Relationship Id="rId7" Type="http://schemas.openxmlformats.org/officeDocument/2006/relationships/slide" Target="slide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0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10" Type="http://schemas.openxmlformats.org/officeDocument/2006/relationships/slide" Target="slide9.xml"/><Relationship Id="rId4" Type="http://schemas.microsoft.com/office/2007/relationships/hdphoto" Target="../media/hdphoto2.wdp"/><Relationship Id="rId9" Type="http://schemas.openxmlformats.org/officeDocument/2006/relationships/slide" Target="slide8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3.wav"/><Relationship Id="rId7" Type="http://schemas.openxmlformats.org/officeDocument/2006/relationships/image" Target="../media/image3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5.xml"/><Relationship Id="rId6" Type="http://schemas.openxmlformats.org/officeDocument/2006/relationships/slide" Target="slide3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3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5.xml"/><Relationship Id="rId6" Type="http://schemas.openxmlformats.org/officeDocument/2006/relationships/slide" Target="slide3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3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5.xml"/><Relationship Id="rId6" Type="http://schemas.openxmlformats.org/officeDocument/2006/relationships/slide" Target="slide3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3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5.xml"/><Relationship Id="rId6" Type="http://schemas.openxmlformats.org/officeDocument/2006/relationships/slide" Target="slide3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3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5.xml"/><Relationship Id="rId6" Type="http://schemas.openxmlformats.org/officeDocument/2006/relationships/slide" Target="slide3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3.wav"/><Relationship Id="rId7" Type="http://schemas.openxmlformats.org/officeDocument/2006/relationships/image" Target="../media/image3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5.xml"/><Relationship Id="rId6" Type="http://schemas.openxmlformats.org/officeDocument/2006/relationships/slide" Target="slide3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6BA2E3"/>
            </a:gs>
            <a:gs pos="21000">
              <a:srgbClr val="61D6FF"/>
            </a:gs>
            <a:gs pos="0">
              <a:srgbClr val="D5F4FF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椭圆 8"/>
          <p:cNvSpPr/>
          <p:nvPr/>
        </p:nvSpPr>
        <p:spPr>
          <a:xfrm>
            <a:off x="319121" y="249667"/>
            <a:ext cx="2164999" cy="2164999"/>
          </a:xfrm>
          <a:prstGeom prst="ellipse">
            <a:avLst/>
          </a:prstGeom>
          <a:solidFill>
            <a:srgbClr val="FCF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415" y="1333831"/>
            <a:ext cx="3485403" cy="124056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224" y="690821"/>
            <a:ext cx="1271250" cy="61875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7051" y="1922473"/>
            <a:ext cx="1102500" cy="59625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6424" y="780150"/>
            <a:ext cx="1676250" cy="551250"/>
          </a:xfrm>
          <a:prstGeom prst="rect">
            <a:avLst/>
          </a:prstGeom>
        </p:spPr>
      </p:pic>
      <p:pic>
        <p:nvPicPr>
          <p:cNvPr id="1176" name="图片 117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85801" y="5753865"/>
            <a:ext cx="13258801" cy="2143861"/>
          </a:xfrm>
          <a:prstGeom prst="rect">
            <a:avLst/>
          </a:prstGeom>
        </p:spPr>
      </p:pic>
      <p:pic>
        <p:nvPicPr>
          <p:cNvPr id="1186" name="图片 118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427" y="1080275"/>
            <a:ext cx="9002362" cy="5063828"/>
          </a:xfrm>
          <a:prstGeom prst="rect">
            <a:avLst/>
          </a:prstGeom>
        </p:spPr>
      </p:pic>
      <p:pic>
        <p:nvPicPr>
          <p:cNvPr id="391" name="图片 39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0948685" y="4556342"/>
            <a:ext cx="1472713" cy="187705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-716163" y="2540801"/>
            <a:ext cx="2644522" cy="4247046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C68ED97-3C99-4581-AF25-3F0DE886942B}"/>
              </a:ext>
            </a:extLst>
          </p:cNvPr>
          <p:cNvGrpSpPr/>
          <p:nvPr/>
        </p:nvGrpSpPr>
        <p:grpSpPr>
          <a:xfrm>
            <a:off x="4665972" y="1720854"/>
            <a:ext cx="3029331" cy="741676"/>
            <a:chOff x="2769991" y="1749601"/>
            <a:chExt cx="3029331" cy="741676"/>
          </a:xfrm>
        </p:grpSpPr>
        <p:sp>
          <p:nvSpPr>
            <p:cNvPr id="17" name="矩形: 圆角 10">
              <a:extLst>
                <a:ext uri="{FF2B5EF4-FFF2-40B4-BE49-F238E27FC236}">
                  <a16:creationId xmlns:a16="http://schemas.microsoft.com/office/drawing/2014/main" id="{5A551DDA-3F81-4A79-9F54-E9D8F3A95E80}"/>
                </a:ext>
              </a:extLst>
            </p:cNvPr>
            <p:cNvSpPr/>
            <p:nvPr/>
          </p:nvSpPr>
          <p:spPr>
            <a:xfrm rot="5400000">
              <a:off x="3902766" y="678390"/>
              <a:ext cx="738663" cy="2881085"/>
            </a:xfrm>
            <a:prstGeom prst="roundRect">
              <a:avLst>
                <a:gd name="adj" fmla="val 32744"/>
              </a:avLst>
            </a:prstGeom>
            <a:solidFill>
              <a:srgbClr val="FF2F64"/>
            </a:solidFill>
            <a:ln w="28575">
              <a:solidFill>
                <a:schemeClr val="bg1"/>
              </a:solidFill>
            </a:ln>
            <a:effectLst>
              <a:outerShdw blurRad="25400" algn="ctr" rotWithShape="0">
                <a:prstClr val="black">
                  <a:alpha val="6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3A1E4FB-A7DD-4763-9A2D-B2A6A266A4CE}"/>
                </a:ext>
              </a:extLst>
            </p:cNvPr>
            <p:cNvSpPr txBox="1"/>
            <p:nvPr/>
          </p:nvSpPr>
          <p:spPr>
            <a:xfrm>
              <a:off x="2769991" y="1752613"/>
              <a:ext cx="302933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-15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LNTH-Kids  Chinese Font 1" panose="02010600030101010101" pitchFamily="2" charset="-128"/>
                  <a:ea typeface="LNTH-Kids  Chinese Font 1" panose="02010600030101010101" pitchFamily="2" charset="-128"/>
                  <a:cs typeface="+mn-cs"/>
                </a:rPr>
                <a:t>TIẾNG VIỆT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A5E70687-E35F-4DA6-A195-7F5EE8DFAE0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33587" y="3158921"/>
            <a:ext cx="6547671" cy="1682642"/>
          </a:xfrm>
          <a:prstGeom prst="rect">
            <a:avLst/>
          </a:prstGeom>
        </p:spPr>
      </p:pic>
      <p:pic>
        <p:nvPicPr>
          <p:cNvPr id="19" name="Picture 18" descr="Shape&#10;&#10;Description automatically generated with medium confidence">
            <a:extLst>
              <a:ext uri="{FF2B5EF4-FFF2-40B4-BE49-F238E27FC236}">
                <a16:creationId xmlns:a16="http://schemas.microsoft.com/office/drawing/2014/main" id="{27BD275A-EFB5-44B6-BF6A-B6803CCD977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951" y="0"/>
            <a:ext cx="1543050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459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7"/>
          <p:cNvSpPr/>
          <p:nvPr/>
        </p:nvSpPr>
        <p:spPr>
          <a:xfrm flipH="1">
            <a:off x="-2795" y="-8914"/>
            <a:ext cx="12194793" cy="2257096"/>
          </a:xfrm>
          <a:custGeom>
            <a:avLst/>
            <a:gdLst>
              <a:gd name="connsiteX0" fmla="*/ 0 w 7896200"/>
              <a:gd name="connsiteY0" fmla="*/ 0 h 3420679"/>
              <a:gd name="connsiteX1" fmla="*/ 7896200 w 7896200"/>
              <a:gd name="connsiteY1" fmla="*/ 0 h 3420679"/>
              <a:gd name="connsiteX2" fmla="*/ 7896200 w 7896200"/>
              <a:gd name="connsiteY2" fmla="*/ 3420679 h 3420679"/>
              <a:gd name="connsiteX3" fmla="*/ 0 w 7896200"/>
              <a:gd name="connsiteY3" fmla="*/ 3420679 h 3420679"/>
              <a:gd name="connsiteX4" fmla="*/ 0 w 7896200"/>
              <a:gd name="connsiteY4" fmla="*/ 0 h 3420679"/>
              <a:gd name="connsiteX0" fmla="*/ 0 w 7896200"/>
              <a:gd name="connsiteY0" fmla="*/ 0 h 3434327"/>
              <a:gd name="connsiteX1" fmla="*/ 7896200 w 7896200"/>
              <a:gd name="connsiteY1" fmla="*/ 0 h 3434327"/>
              <a:gd name="connsiteX2" fmla="*/ 7896200 w 7896200"/>
              <a:gd name="connsiteY2" fmla="*/ 3420679 h 3434327"/>
              <a:gd name="connsiteX3" fmla="*/ 1842448 w 7896200"/>
              <a:gd name="connsiteY3" fmla="*/ 3434327 h 3434327"/>
              <a:gd name="connsiteX4" fmla="*/ 0 w 7896200"/>
              <a:gd name="connsiteY4" fmla="*/ 0 h 3434327"/>
              <a:gd name="connsiteX0" fmla="*/ 0 w 7896200"/>
              <a:gd name="connsiteY0" fmla="*/ 0 h 4421241"/>
              <a:gd name="connsiteX1" fmla="*/ 7896200 w 7896200"/>
              <a:gd name="connsiteY1" fmla="*/ 0 h 4421241"/>
              <a:gd name="connsiteX2" fmla="*/ 7896200 w 7896200"/>
              <a:gd name="connsiteY2" fmla="*/ 3420679 h 4421241"/>
              <a:gd name="connsiteX3" fmla="*/ 1924102 w 7896200"/>
              <a:gd name="connsiteY3" fmla="*/ 4421241 h 4421241"/>
              <a:gd name="connsiteX4" fmla="*/ 0 w 7896200"/>
              <a:gd name="connsiteY4" fmla="*/ 0 h 4421241"/>
              <a:gd name="connsiteX0" fmla="*/ 0 w 7864126"/>
              <a:gd name="connsiteY0" fmla="*/ 68655 h 4421241"/>
              <a:gd name="connsiteX1" fmla="*/ 7864126 w 7864126"/>
              <a:gd name="connsiteY1" fmla="*/ 0 h 4421241"/>
              <a:gd name="connsiteX2" fmla="*/ 7864126 w 7864126"/>
              <a:gd name="connsiteY2" fmla="*/ 3420679 h 4421241"/>
              <a:gd name="connsiteX3" fmla="*/ 1892028 w 7864126"/>
              <a:gd name="connsiteY3" fmla="*/ 4421241 h 4421241"/>
              <a:gd name="connsiteX4" fmla="*/ 0 w 7864126"/>
              <a:gd name="connsiteY4" fmla="*/ 68655 h 4421241"/>
              <a:gd name="connsiteX0" fmla="*/ 0 w 7864126"/>
              <a:gd name="connsiteY0" fmla="*/ 10209 h 4421241"/>
              <a:gd name="connsiteX1" fmla="*/ 7864126 w 7864126"/>
              <a:gd name="connsiteY1" fmla="*/ 0 h 4421241"/>
              <a:gd name="connsiteX2" fmla="*/ 7864126 w 7864126"/>
              <a:gd name="connsiteY2" fmla="*/ 3420679 h 4421241"/>
              <a:gd name="connsiteX3" fmla="*/ 1892028 w 7864126"/>
              <a:gd name="connsiteY3" fmla="*/ 4421241 h 4421241"/>
              <a:gd name="connsiteX4" fmla="*/ 0 w 7864126"/>
              <a:gd name="connsiteY4" fmla="*/ 10209 h 4421241"/>
              <a:gd name="connsiteX0" fmla="*/ 0 w 7864126"/>
              <a:gd name="connsiteY0" fmla="*/ 10209 h 4817391"/>
              <a:gd name="connsiteX1" fmla="*/ 7864126 w 7864126"/>
              <a:gd name="connsiteY1" fmla="*/ 0 h 4817391"/>
              <a:gd name="connsiteX2" fmla="*/ 7864126 w 7864126"/>
              <a:gd name="connsiteY2" fmla="*/ 3420679 h 4817391"/>
              <a:gd name="connsiteX3" fmla="*/ 468995 w 7864126"/>
              <a:gd name="connsiteY3" fmla="*/ 4817391 h 4817391"/>
              <a:gd name="connsiteX4" fmla="*/ 0 w 7864126"/>
              <a:gd name="connsiteY4" fmla="*/ 10209 h 4817391"/>
              <a:gd name="connsiteX0" fmla="*/ 0 w 7864126"/>
              <a:gd name="connsiteY0" fmla="*/ 10209 h 8629375"/>
              <a:gd name="connsiteX1" fmla="*/ 7864126 w 7864126"/>
              <a:gd name="connsiteY1" fmla="*/ 0 h 8629375"/>
              <a:gd name="connsiteX2" fmla="*/ 7864126 w 7864126"/>
              <a:gd name="connsiteY2" fmla="*/ 8629375 h 8629375"/>
              <a:gd name="connsiteX3" fmla="*/ 468995 w 7864126"/>
              <a:gd name="connsiteY3" fmla="*/ 4817391 h 8629375"/>
              <a:gd name="connsiteX4" fmla="*/ 0 w 7864126"/>
              <a:gd name="connsiteY4" fmla="*/ 10209 h 8629375"/>
              <a:gd name="connsiteX0" fmla="*/ 0 w 7864126"/>
              <a:gd name="connsiteY0" fmla="*/ 10209 h 9456630"/>
              <a:gd name="connsiteX1" fmla="*/ 7864126 w 7864126"/>
              <a:gd name="connsiteY1" fmla="*/ 0 h 9456630"/>
              <a:gd name="connsiteX2" fmla="*/ 7864126 w 7864126"/>
              <a:gd name="connsiteY2" fmla="*/ 8629375 h 9456630"/>
              <a:gd name="connsiteX3" fmla="*/ 1854579 w 7864126"/>
              <a:gd name="connsiteY3" fmla="*/ 9456630 h 9456630"/>
              <a:gd name="connsiteX4" fmla="*/ 0 w 7864126"/>
              <a:gd name="connsiteY4" fmla="*/ 10209 h 9456630"/>
              <a:gd name="connsiteX0" fmla="*/ 0 w 7864126"/>
              <a:gd name="connsiteY0" fmla="*/ 10209 h 10864338"/>
              <a:gd name="connsiteX1" fmla="*/ 7864126 w 7864126"/>
              <a:gd name="connsiteY1" fmla="*/ 0 h 10864338"/>
              <a:gd name="connsiteX2" fmla="*/ 7864126 w 7864126"/>
              <a:gd name="connsiteY2" fmla="*/ 8629375 h 10864338"/>
              <a:gd name="connsiteX3" fmla="*/ 1892027 w 7864126"/>
              <a:gd name="connsiteY3" fmla="*/ 10864338 h 10864338"/>
              <a:gd name="connsiteX4" fmla="*/ 0 w 7864126"/>
              <a:gd name="connsiteY4" fmla="*/ 10209 h 10864338"/>
              <a:gd name="connsiteX0" fmla="*/ 0 w 7882850"/>
              <a:gd name="connsiteY0" fmla="*/ 10209 h 10864338"/>
              <a:gd name="connsiteX1" fmla="*/ 7864126 w 7882850"/>
              <a:gd name="connsiteY1" fmla="*/ 0 h 10864338"/>
              <a:gd name="connsiteX2" fmla="*/ 7882850 w 7882850"/>
              <a:gd name="connsiteY2" fmla="*/ 7956122 h 10864338"/>
              <a:gd name="connsiteX3" fmla="*/ 1892027 w 7882850"/>
              <a:gd name="connsiteY3" fmla="*/ 10864338 h 10864338"/>
              <a:gd name="connsiteX4" fmla="*/ 0 w 7882850"/>
              <a:gd name="connsiteY4" fmla="*/ 10209 h 10864338"/>
              <a:gd name="connsiteX0" fmla="*/ 0 w 7882850"/>
              <a:gd name="connsiteY0" fmla="*/ 10209 h 10313499"/>
              <a:gd name="connsiteX1" fmla="*/ 7864126 w 7882850"/>
              <a:gd name="connsiteY1" fmla="*/ 0 h 10313499"/>
              <a:gd name="connsiteX2" fmla="*/ 7882850 w 7882850"/>
              <a:gd name="connsiteY2" fmla="*/ 7956122 h 10313499"/>
              <a:gd name="connsiteX3" fmla="*/ 1873303 w 7882850"/>
              <a:gd name="connsiteY3" fmla="*/ 10313499 h 10313499"/>
              <a:gd name="connsiteX4" fmla="*/ 0 w 7882850"/>
              <a:gd name="connsiteY4" fmla="*/ 10209 h 10313499"/>
              <a:gd name="connsiteX0" fmla="*/ 0 w 7865927"/>
              <a:gd name="connsiteY0" fmla="*/ 10209 h 10313499"/>
              <a:gd name="connsiteX1" fmla="*/ 7864126 w 7865927"/>
              <a:gd name="connsiteY1" fmla="*/ 0 h 10313499"/>
              <a:gd name="connsiteX2" fmla="*/ 7864126 w 7865927"/>
              <a:gd name="connsiteY2" fmla="*/ 7956122 h 10313499"/>
              <a:gd name="connsiteX3" fmla="*/ 1873303 w 7865927"/>
              <a:gd name="connsiteY3" fmla="*/ 10313499 h 10313499"/>
              <a:gd name="connsiteX4" fmla="*/ 0 w 7865927"/>
              <a:gd name="connsiteY4" fmla="*/ 10209 h 10313499"/>
              <a:gd name="connsiteX0" fmla="*/ 0 w 7865927"/>
              <a:gd name="connsiteY0" fmla="*/ 10209 h 9517842"/>
              <a:gd name="connsiteX1" fmla="*/ 7864126 w 7865927"/>
              <a:gd name="connsiteY1" fmla="*/ 0 h 9517842"/>
              <a:gd name="connsiteX2" fmla="*/ 7864126 w 7865927"/>
              <a:gd name="connsiteY2" fmla="*/ 7956122 h 9517842"/>
              <a:gd name="connsiteX3" fmla="*/ 4017214 w 7865927"/>
              <a:gd name="connsiteY3" fmla="*/ 9517842 h 9517842"/>
              <a:gd name="connsiteX4" fmla="*/ 0 w 7865927"/>
              <a:gd name="connsiteY4" fmla="*/ 10209 h 9517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65927" h="9517842">
                <a:moveTo>
                  <a:pt x="0" y="10209"/>
                </a:moveTo>
                <a:lnTo>
                  <a:pt x="7864126" y="0"/>
                </a:lnTo>
                <a:cubicBezTo>
                  <a:pt x="7870367" y="2652041"/>
                  <a:pt x="7857885" y="5304081"/>
                  <a:pt x="7864126" y="7956122"/>
                </a:cubicBezTo>
                <a:lnTo>
                  <a:pt x="4017214" y="9517842"/>
                </a:lnTo>
                <a:lnTo>
                  <a:pt x="0" y="10209"/>
                </a:lnTo>
                <a:close/>
              </a:path>
            </a:pathLst>
          </a:custGeom>
          <a:solidFill>
            <a:srgbClr val="678892"/>
          </a:solidFill>
          <a:ln>
            <a:noFill/>
          </a:ln>
          <a:effectLst>
            <a:outerShdw blurRad="50800" dist="38100" dir="5400000" algn="t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18" name="直角三角形 17"/>
          <p:cNvSpPr/>
          <p:nvPr/>
        </p:nvSpPr>
        <p:spPr>
          <a:xfrm flipH="1">
            <a:off x="-3" y="5517232"/>
            <a:ext cx="12192001" cy="1340769"/>
          </a:xfrm>
          <a:prstGeom prst="rtTriangle">
            <a:avLst/>
          </a:prstGeom>
          <a:solidFill>
            <a:srgbClr val="D3CF34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1344" y="188640"/>
            <a:ext cx="11737304" cy="65527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13867" y="315418"/>
            <a:ext cx="10660608" cy="1327387"/>
            <a:chOff x="2321248" y="508261"/>
            <a:chExt cx="10660608" cy="1327387"/>
          </a:xfrm>
        </p:grpSpPr>
        <p:sp>
          <p:nvSpPr>
            <p:cNvPr id="12" name="TextBox 11"/>
            <p:cNvSpPr txBox="1"/>
            <p:nvPr/>
          </p:nvSpPr>
          <p:spPr>
            <a:xfrm>
              <a:off x="3411358" y="633345"/>
              <a:ext cx="957049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2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. 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Chọn đọc một trong những bài trên và chia sẻ điều em thích nhất ở bài học đó.</a:t>
              </a: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1248" y="508261"/>
              <a:ext cx="1327387" cy="1327387"/>
            </a:xfrm>
            <a:prstGeom prst="ellipse">
              <a:avLst/>
            </a:prstGeom>
            <a:ln w="12700">
              <a:solidFill>
                <a:schemeClr val="accent1"/>
              </a:solidFill>
            </a:ln>
            <a:effectLst/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B4E2EEC-87B6-4FF5-AB0E-454932821413}"/>
              </a:ext>
            </a:extLst>
          </p:cNvPr>
          <p:cNvGrpSpPr/>
          <p:nvPr/>
        </p:nvGrpSpPr>
        <p:grpSpPr>
          <a:xfrm>
            <a:off x="-297930" y="2110791"/>
            <a:ext cx="6392531" cy="3288844"/>
            <a:chOff x="2614305" y="2051436"/>
            <a:chExt cx="6392531" cy="3288844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17B90600-A6AB-48EF-AAD3-A8FF20E71B68}"/>
                </a:ext>
              </a:extLst>
            </p:cNvPr>
            <p:cNvGrpSpPr/>
            <p:nvPr/>
          </p:nvGrpSpPr>
          <p:grpSpPr>
            <a:xfrm>
              <a:off x="3914775" y="2051436"/>
              <a:ext cx="4025838" cy="2755128"/>
              <a:chOff x="2280232" y="2431381"/>
              <a:chExt cx="2172083" cy="1373205"/>
            </a:xfrm>
          </p:grpSpPr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5FB4E372-54CF-4848-9B7E-019E6FECFCE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2099" r="73673" b="9264"/>
              <a:stretch/>
            </p:blipFill>
            <p:spPr>
              <a:xfrm rot="21122734">
                <a:off x="2280232" y="2431381"/>
                <a:ext cx="1168923" cy="1373205"/>
              </a:xfrm>
              <a:prstGeom prst="rect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71EFD6D2-C155-49D2-9E71-8FA1CB5F4EF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288" t="62865" r="1059" b="8498"/>
              <a:stretch/>
            </p:blipFill>
            <p:spPr>
              <a:xfrm rot="260226">
                <a:off x="3357722" y="2431381"/>
                <a:ext cx="1094593" cy="1373205"/>
              </a:xfrm>
              <a:prstGeom prst="rect">
                <a:avLst/>
              </a:prstGeom>
            </p:spPr>
          </p:pic>
        </p:grp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A1884D3-A84E-4D9F-8E93-441010B85E56}"/>
                </a:ext>
              </a:extLst>
            </p:cNvPr>
            <p:cNvSpPr/>
            <p:nvPr/>
          </p:nvSpPr>
          <p:spPr>
            <a:xfrm>
              <a:off x="2614305" y="4755505"/>
              <a:ext cx="6392531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 err="1">
                  <a:ln w="6600">
                    <a:solidFill>
                      <a:srgbClr val="FF0000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dist="38100" dir="2700000" algn="tl" rotWithShape="0">
                      <a:srgbClr val="F17475"/>
                    </a:outerShdw>
                  </a:effectLst>
                  <a:uLnTx/>
                  <a:uFillTx/>
                </a:rPr>
                <a:t>Thảo</a:t>
              </a:r>
              <a:r>
                <a:rPr kumimoji="0" lang="en-US" sz="3200" b="1" i="0" u="none" strike="noStrike" kern="0" cap="none" spc="0" normalizeH="0" baseline="0" noProof="0" dirty="0">
                  <a:ln w="6600">
                    <a:solidFill>
                      <a:srgbClr val="FF0000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dist="38100" dir="2700000" algn="tl" rotWithShape="0">
                      <a:srgbClr val="F17475"/>
                    </a:outerShdw>
                  </a:effectLst>
                  <a:uLnTx/>
                  <a:uFillTx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 w="6600">
                    <a:solidFill>
                      <a:srgbClr val="FF0000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dist="38100" dir="2700000" algn="tl" rotWithShape="0">
                      <a:srgbClr val="F17475"/>
                    </a:outerShdw>
                  </a:effectLst>
                  <a:uLnTx/>
                  <a:uFillTx/>
                </a:rPr>
                <a:t>luận</a:t>
              </a:r>
              <a:r>
                <a:rPr kumimoji="0" lang="en-US" sz="3200" b="1" i="0" u="none" strike="noStrike" kern="0" cap="none" spc="0" normalizeH="0" baseline="0" noProof="0" dirty="0">
                  <a:ln w="6600">
                    <a:solidFill>
                      <a:srgbClr val="FF0000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dist="38100" dir="2700000" algn="tl" rotWithShape="0">
                      <a:srgbClr val="F17475"/>
                    </a:outerShdw>
                  </a:effectLst>
                  <a:uLnTx/>
                  <a:uFillTx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 w="6600">
                    <a:solidFill>
                      <a:srgbClr val="FF0000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dist="38100" dir="2700000" algn="tl" rotWithShape="0">
                      <a:srgbClr val="F17475"/>
                    </a:outerShdw>
                  </a:effectLst>
                  <a:uLnTx/>
                  <a:uFillTx/>
                </a:rPr>
                <a:t>nhóm</a:t>
              </a:r>
              <a:r>
                <a:rPr kumimoji="0" lang="en-US" sz="3200" b="1" i="0" u="none" strike="noStrike" kern="0" cap="none" spc="0" normalizeH="0" baseline="0" noProof="0" dirty="0">
                  <a:ln w="6600">
                    <a:solidFill>
                      <a:srgbClr val="FF0000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dist="38100" dir="2700000" algn="tl" rotWithShape="0">
                      <a:srgbClr val="F17475"/>
                    </a:outerShdw>
                  </a:effectLst>
                  <a:uLnTx/>
                  <a:uFillTx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 w="6600">
                    <a:solidFill>
                      <a:srgbClr val="FF0000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dist="38100" dir="2700000" algn="tl" rotWithShape="0">
                      <a:srgbClr val="F17475"/>
                    </a:outerShdw>
                  </a:effectLst>
                  <a:uLnTx/>
                  <a:uFillTx/>
                </a:rPr>
                <a:t>đôi</a:t>
              </a:r>
              <a:endParaRPr kumimoji="0" lang="en-US" sz="3200" b="1" i="0" u="none" strike="noStrike" kern="0" cap="none" spc="0" normalizeH="0" baseline="0" noProof="0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F17475"/>
                  </a:outerShdw>
                </a:effectLst>
                <a:uLnTx/>
                <a:uFillTx/>
              </a:endParaRPr>
            </a:p>
          </p:txBody>
        </p:sp>
      </p:grpSp>
      <p:sp>
        <p:nvSpPr>
          <p:cNvPr id="47" name="Rounded Rectangle 28">
            <a:extLst>
              <a:ext uri="{FF2B5EF4-FFF2-40B4-BE49-F238E27FC236}">
                <a16:creationId xmlns:a16="http://schemas.microsoft.com/office/drawing/2014/main" id="{189BDA05-5748-445B-897E-1ED387A5B626}"/>
              </a:ext>
            </a:extLst>
          </p:cNvPr>
          <p:cNvSpPr/>
          <p:nvPr/>
        </p:nvSpPr>
        <p:spPr>
          <a:xfrm>
            <a:off x="5143855" y="2341683"/>
            <a:ext cx="5876570" cy="1230191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 lại 1 – 2 bài em thích cùng với bạn.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Rounded Rectangle 28">
            <a:extLst>
              <a:ext uri="{FF2B5EF4-FFF2-40B4-BE49-F238E27FC236}">
                <a16:creationId xmlns:a16="http://schemas.microsoft.com/office/drawing/2014/main" id="{962EFE15-7CA4-478F-97CC-309D804957CD}"/>
              </a:ext>
            </a:extLst>
          </p:cNvPr>
          <p:cNvSpPr/>
          <p:nvPr/>
        </p:nvSpPr>
        <p:spPr>
          <a:xfrm>
            <a:off x="5143855" y="3929457"/>
            <a:ext cx="5876570" cy="1230191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Nói điều em thích nhất về bài đọc đó.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2953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3486" y="0"/>
            <a:ext cx="12208162" cy="6858000"/>
            <a:chOff x="-3486" y="0"/>
            <a:chExt cx="12208162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253308"/>
            </a:xfrm>
            <a:prstGeom prst="rect">
              <a:avLst/>
            </a:prstGeom>
            <a:solidFill>
              <a:srgbClr val="E247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-3486" y="6604692"/>
              <a:ext cx="12192000" cy="253308"/>
            </a:xfrm>
            <a:prstGeom prst="rect">
              <a:avLst/>
            </a:prstGeom>
            <a:solidFill>
              <a:srgbClr val="E247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 rot="16200000">
              <a:off x="-3308326" y="3308326"/>
              <a:ext cx="6858000" cy="241348"/>
            </a:xfrm>
            <a:prstGeom prst="rect">
              <a:avLst/>
            </a:prstGeom>
            <a:solidFill>
              <a:srgbClr val="E247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 rot="16200000">
              <a:off x="8655002" y="3308326"/>
              <a:ext cx="6858000" cy="241348"/>
            </a:xfrm>
            <a:prstGeom prst="rect">
              <a:avLst/>
            </a:prstGeom>
            <a:solidFill>
              <a:srgbClr val="E247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</p:grpSp>
      <p:pic>
        <p:nvPicPr>
          <p:cNvPr id="20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7741" y="-172768"/>
            <a:ext cx="1331106" cy="1318956"/>
          </a:xfrm>
          <a:prstGeom prst="rect">
            <a:avLst/>
          </a:prstGeom>
        </p:spPr>
      </p:pic>
      <p:pic>
        <p:nvPicPr>
          <p:cNvPr id="21" name="图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9203" y="6158252"/>
            <a:ext cx="901104" cy="892880"/>
          </a:xfrm>
          <a:prstGeom prst="rect">
            <a:avLst/>
          </a:prstGeom>
        </p:spPr>
      </p:pic>
      <p:pic>
        <p:nvPicPr>
          <p:cNvPr id="22" name="图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486" y="5690481"/>
            <a:ext cx="450552" cy="446440"/>
          </a:xfrm>
          <a:prstGeom prst="rect">
            <a:avLst/>
          </a:prstGeom>
        </p:spPr>
      </p:pic>
      <p:pic>
        <p:nvPicPr>
          <p:cNvPr id="23" name="图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901" y="6173989"/>
            <a:ext cx="690311" cy="684011"/>
          </a:xfrm>
          <a:prstGeom prst="rect">
            <a:avLst/>
          </a:prstGeom>
        </p:spPr>
      </p:pic>
      <p:pic>
        <p:nvPicPr>
          <p:cNvPr id="28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8845" y="1854388"/>
            <a:ext cx="3810002" cy="4876958"/>
          </a:xfrm>
          <a:prstGeom prst="rect">
            <a:avLst/>
          </a:prstGeom>
        </p:spPr>
      </p:pic>
      <p:pic>
        <p:nvPicPr>
          <p:cNvPr id="32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740326">
            <a:off x="9267014" y="5001154"/>
            <a:ext cx="1352646" cy="1651837"/>
          </a:xfrm>
          <a:prstGeom prst="rect">
            <a:avLst/>
          </a:prstGeom>
        </p:spPr>
      </p:pic>
      <p:pic>
        <p:nvPicPr>
          <p:cNvPr id="34" name="图片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8293" y="5586747"/>
            <a:ext cx="1231407" cy="1100347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04AE6933-DA95-453E-94E5-D98CA95465F9}"/>
              </a:ext>
            </a:extLst>
          </p:cNvPr>
          <p:cNvGrpSpPr/>
          <p:nvPr/>
        </p:nvGrpSpPr>
        <p:grpSpPr>
          <a:xfrm flipH="1">
            <a:off x="3702061" y="3723183"/>
            <a:ext cx="1987088" cy="2881509"/>
            <a:chOff x="10081587" y="2304414"/>
            <a:chExt cx="2014077" cy="3390653"/>
          </a:xfrm>
        </p:grpSpPr>
        <p:pic>
          <p:nvPicPr>
            <p:cNvPr id="40" name="图片 3">
              <a:extLst>
                <a:ext uri="{FF2B5EF4-FFF2-40B4-BE49-F238E27FC236}">
                  <a16:creationId xmlns:a16="http://schemas.microsoft.com/office/drawing/2014/main" id="{F0EB3A66-EA7A-4DA3-8363-DBBE0A5154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10"/>
            <a:stretch/>
          </p:blipFill>
          <p:spPr>
            <a:xfrm>
              <a:off x="10081587" y="5093246"/>
              <a:ext cx="2014077" cy="601821"/>
            </a:xfrm>
            <a:prstGeom prst="rect">
              <a:avLst/>
            </a:prstGeom>
          </p:spPr>
        </p:pic>
        <p:pic>
          <p:nvPicPr>
            <p:cNvPr id="42" name="图片 5">
              <a:extLst>
                <a:ext uri="{FF2B5EF4-FFF2-40B4-BE49-F238E27FC236}">
                  <a16:creationId xmlns:a16="http://schemas.microsoft.com/office/drawing/2014/main" id="{0B35F27F-1F7F-439B-A325-BA3A7A9FD49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0946" y="2304414"/>
              <a:ext cx="1964718" cy="2893671"/>
            </a:xfrm>
            <a:prstGeom prst="rect">
              <a:avLst/>
            </a:prstGeom>
          </p:spPr>
        </p:pic>
      </p:grpSp>
      <p:pic>
        <p:nvPicPr>
          <p:cNvPr id="43" name="图片 2">
            <a:extLst>
              <a:ext uri="{FF2B5EF4-FFF2-40B4-BE49-F238E27FC236}">
                <a16:creationId xmlns:a16="http://schemas.microsoft.com/office/drawing/2014/main" id="{B84DE80C-6D22-45B0-A8F9-AA2EC0F2528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031" y="3682612"/>
            <a:ext cx="1513399" cy="292208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571" y="1025945"/>
            <a:ext cx="6184045" cy="254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437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7"/>
          <p:cNvSpPr/>
          <p:nvPr/>
        </p:nvSpPr>
        <p:spPr>
          <a:xfrm flipH="1">
            <a:off x="-2795" y="-8914"/>
            <a:ext cx="12194793" cy="2257096"/>
          </a:xfrm>
          <a:custGeom>
            <a:avLst/>
            <a:gdLst>
              <a:gd name="connsiteX0" fmla="*/ 0 w 7896200"/>
              <a:gd name="connsiteY0" fmla="*/ 0 h 3420679"/>
              <a:gd name="connsiteX1" fmla="*/ 7896200 w 7896200"/>
              <a:gd name="connsiteY1" fmla="*/ 0 h 3420679"/>
              <a:gd name="connsiteX2" fmla="*/ 7896200 w 7896200"/>
              <a:gd name="connsiteY2" fmla="*/ 3420679 h 3420679"/>
              <a:gd name="connsiteX3" fmla="*/ 0 w 7896200"/>
              <a:gd name="connsiteY3" fmla="*/ 3420679 h 3420679"/>
              <a:gd name="connsiteX4" fmla="*/ 0 w 7896200"/>
              <a:gd name="connsiteY4" fmla="*/ 0 h 3420679"/>
              <a:gd name="connsiteX0" fmla="*/ 0 w 7896200"/>
              <a:gd name="connsiteY0" fmla="*/ 0 h 3434327"/>
              <a:gd name="connsiteX1" fmla="*/ 7896200 w 7896200"/>
              <a:gd name="connsiteY1" fmla="*/ 0 h 3434327"/>
              <a:gd name="connsiteX2" fmla="*/ 7896200 w 7896200"/>
              <a:gd name="connsiteY2" fmla="*/ 3420679 h 3434327"/>
              <a:gd name="connsiteX3" fmla="*/ 1842448 w 7896200"/>
              <a:gd name="connsiteY3" fmla="*/ 3434327 h 3434327"/>
              <a:gd name="connsiteX4" fmla="*/ 0 w 7896200"/>
              <a:gd name="connsiteY4" fmla="*/ 0 h 3434327"/>
              <a:gd name="connsiteX0" fmla="*/ 0 w 7896200"/>
              <a:gd name="connsiteY0" fmla="*/ 0 h 4421241"/>
              <a:gd name="connsiteX1" fmla="*/ 7896200 w 7896200"/>
              <a:gd name="connsiteY1" fmla="*/ 0 h 4421241"/>
              <a:gd name="connsiteX2" fmla="*/ 7896200 w 7896200"/>
              <a:gd name="connsiteY2" fmla="*/ 3420679 h 4421241"/>
              <a:gd name="connsiteX3" fmla="*/ 1924102 w 7896200"/>
              <a:gd name="connsiteY3" fmla="*/ 4421241 h 4421241"/>
              <a:gd name="connsiteX4" fmla="*/ 0 w 7896200"/>
              <a:gd name="connsiteY4" fmla="*/ 0 h 4421241"/>
              <a:gd name="connsiteX0" fmla="*/ 0 w 7864126"/>
              <a:gd name="connsiteY0" fmla="*/ 68655 h 4421241"/>
              <a:gd name="connsiteX1" fmla="*/ 7864126 w 7864126"/>
              <a:gd name="connsiteY1" fmla="*/ 0 h 4421241"/>
              <a:gd name="connsiteX2" fmla="*/ 7864126 w 7864126"/>
              <a:gd name="connsiteY2" fmla="*/ 3420679 h 4421241"/>
              <a:gd name="connsiteX3" fmla="*/ 1892028 w 7864126"/>
              <a:gd name="connsiteY3" fmla="*/ 4421241 h 4421241"/>
              <a:gd name="connsiteX4" fmla="*/ 0 w 7864126"/>
              <a:gd name="connsiteY4" fmla="*/ 68655 h 4421241"/>
              <a:gd name="connsiteX0" fmla="*/ 0 w 7864126"/>
              <a:gd name="connsiteY0" fmla="*/ 10209 h 4421241"/>
              <a:gd name="connsiteX1" fmla="*/ 7864126 w 7864126"/>
              <a:gd name="connsiteY1" fmla="*/ 0 h 4421241"/>
              <a:gd name="connsiteX2" fmla="*/ 7864126 w 7864126"/>
              <a:gd name="connsiteY2" fmla="*/ 3420679 h 4421241"/>
              <a:gd name="connsiteX3" fmla="*/ 1892028 w 7864126"/>
              <a:gd name="connsiteY3" fmla="*/ 4421241 h 4421241"/>
              <a:gd name="connsiteX4" fmla="*/ 0 w 7864126"/>
              <a:gd name="connsiteY4" fmla="*/ 10209 h 4421241"/>
              <a:gd name="connsiteX0" fmla="*/ 0 w 7864126"/>
              <a:gd name="connsiteY0" fmla="*/ 10209 h 4817391"/>
              <a:gd name="connsiteX1" fmla="*/ 7864126 w 7864126"/>
              <a:gd name="connsiteY1" fmla="*/ 0 h 4817391"/>
              <a:gd name="connsiteX2" fmla="*/ 7864126 w 7864126"/>
              <a:gd name="connsiteY2" fmla="*/ 3420679 h 4817391"/>
              <a:gd name="connsiteX3" fmla="*/ 468995 w 7864126"/>
              <a:gd name="connsiteY3" fmla="*/ 4817391 h 4817391"/>
              <a:gd name="connsiteX4" fmla="*/ 0 w 7864126"/>
              <a:gd name="connsiteY4" fmla="*/ 10209 h 4817391"/>
              <a:gd name="connsiteX0" fmla="*/ 0 w 7864126"/>
              <a:gd name="connsiteY0" fmla="*/ 10209 h 8629375"/>
              <a:gd name="connsiteX1" fmla="*/ 7864126 w 7864126"/>
              <a:gd name="connsiteY1" fmla="*/ 0 h 8629375"/>
              <a:gd name="connsiteX2" fmla="*/ 7864126 w 7864126"/>
              <a:gd name="connsiteY2" fmla="*/ 8629375 h 8629375"/>
              <a:gd name="connsiteX3" fmla="*/ 468995 w 7864126"/>
              <a:gd name="connsiteY3" fmla="*/ 4817391 h 8629375"/>
              <a:gd name="connsiteX4" fmla="*/ 0 w 7864126"/>
              <a:gd name="connsiteY4" fmla="*/ 10209 h 8629375"/>
              <a:gd name="connsiteX0" fmla="*/ 0 w 7864126"/>
              <a:gd name="connsiteY0" fmla="*/ 10209 h 9456630"/>
              <a:gd name="connsiteX1" fmla="*/ 7864126 w 7864126"/>
              <a:gd name="connsiteY1" fmla="*/ 0 h 9456630"/>
              <a:gd name="connsiteX2" fmla="*/ 7864126 w 7864126"/>
              <a:gd name="connsiteY2" fmla="*/ 8629375 h 9456630"/>
              <a:gd name="connsiteX3" fmla="*/ 1854579 w 7864126"/>
              <a:gd name="connsiteY3" fmla="*/ 9456630 h 9456630"/>
              <a:gd name="connsiteX4" fmla="*/ 0 w 7864126"/>
              <a:gd name="connsiteY4" fmla="*/ 10209 h 9456630"/>
              <a:gd name="connsiteX0" fmla="*/ 0 w 7864126"/>
              <a:gd name="connsiteY0" fmla="*/ 10209 h 10864338"/>
              <a:gd name="connsiteX1" fmla="*/ 7864126 w 7864126"/>
              <a:gd name="connsiteY1" fmla="*/ 0 h 10864338"/>
              <a:gd name="connsiteX2" fmla="*/ 7864126 w 7864126"/>
              <a:gd name="connsiteY2" fmla="*/ 8629375 h 10864338"/>
              <a:gd name="connsiteX3" fmla="*/ 1892027 w 7864126"/>
              <a:gd name="connsiteY3" fmla="*/ 10864338 h 10864338"/>
              <a:gd name="connsiteX4" fmla="*/ 0 w 7864126"/>
              <a:gd name="connsiteY4" fmla="*/ 10209 h 10864338"/>
              <a:gd name="connsiteX0" fmla="*/ 0 w 7882850"/>
              <a:gd name="connsiteY0" fmla="*/ 10209 h 10864338"/>
              <a:gd name="connsiteX1" fmla="*/ 7864126 w 7882850"/>
              <a:gd name="connsiteY1" fmla="*/ 0 h 10864338"/>
              <a:gd name="connsiteX2" fmla="*/ 7882850 w 7882850"/>
              <a:gd name="connsiteY2" fmla="*/ 7956122 h 10864338"/>
              <a:gd name="connsiteX3" fmla="*/ 1892027 w 7882850"/>
              <a:gd name="connsiteY3" fmla="*/ 10864338 h 10864338"/>
              <a:gd name="connsiteX4" fmla="*/ 0 w 7882850"/>
              <a:gd name="connsiteY4" fmla="*/ 10209 h 10864338"/>
              <a:gd name="connsiteX0" fmla="*/ 0 w 7882850"/>
              <a:gd name="connsiteY0" fmla="*/ 10209 h 10313499"/>
              <a:gd name="connsiteX1" fmla="*/ 7864126 w 7882850"/>
              <a:gd name="connsiteY1" fmla="*/ 0 h 10313499"/>
              <a:gd name="connsiteX2" fmla="*/ 7882850 w 7882850"/>
              <a:gd name="connsiteY2" fmla="*/ 7956122 h 10313499"/>
              <a:gd name="connsiteX3" fmla="*/ 1873303 w 7882850"/>
              <a:gd name="connsiteY3" fmla="*/ 10313499 h 10313499"/>
              <a:gd name="connsiteX4" fmla="*/ 0 w 7882850"/>
              <a:gd name="connsiteY4" fmla="*/ 10209 h 10313499"/>
              <a:gd name="connsiteX0" fmla="*/ 0 w 7865927"/>
              <a:gd name="connsiteY0" fmla="*/ 10209 h 10313499"/>
              <a:gd name="connsiteX1" fmla="*/ 7864126 w 7865927"/>
              <a:gd name="connsiteY1" fmla="*/ 0 h 10313499"/>
              <a:gd name="connsiteX2" fmla="*/ 7864126 w 7865927"/>
              <a:gd name="connsiteY2" fmla="*/ 7956122 h 10313499"/>
              <a:gd name="connsiteX3" fmla="*/ 1873303 w 7865927"/>
              <a:gd name="connsiteY3" fmla="*/ 10313499 h 10313499"/>
              <a:gd name="connsiteX4" fmla="*/ 0 w 7865927"/>
              <a:gd name="connsiteY4" fmla="*/ 10209 h 10313499"/>
              <a:gd name="connsiteX0" fmla="*/ 0 w 7865927"/>
              <a:gd name="connsiteY0" fmla="*/ 10209 h 9517842"/>
              <a:gd name="connsiteX1" fmla="*/ 7864126 w 7865927"/>
              <a:gd name="connsiteY1" fmla="*/ 0 h 9517842"/>
              <a:gd name="connsiteX2" fmla="*/ 7864126 w 7865927"/>
              <a:gd name="connsiteY2" fmla="*/ 7956122 h 9517842"/>
              <a:gd name="connsiteX3" fmla="*/ 4017214 w 7865927"/>
              <a:gd name="connsiteY3" fmla="*/ 9517842 h 9517842"/>
              <a:gd name="connsiteX4" fmla="*/ 0 w 7865927"/>
              <a:gd name="connsiteY4" fmla="*/ 10209 h 9517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65927" h="9517842">
                <a:moveTo>
                  <a:pt x="0" y="10209"/>
                </a:moveTo>
                <a:lnTo>
                  <a:pt x="7864126" y="0"/>
                </a:lnTo>
                <a:cubicBezTo>
                  <a:pt x="7870367" y="2652041"/>
                  <a:pt x="7857885" y="5304081"/>
                  <a:pt x="7864126" y="7956122"/>
                </a:cubicBezTo>
                <a:lnTo>
                  <a:pt x="4017214" y="9517842"/>
                </a:lnTo>
                <a:lnTo>
                  <a:pt x="0" y="10209"/>
                </a:lnTo>
                <a:close/>
              </a:path>
            </a:pathLst>
          </a:custGeom>
          <a:solidFill>
            <a:srgbClr val="678892"/>
          </a:solidFill>
          <a:ln>
            <a:noFill/>
          </a:ln>
          <a:effectLst>
            <a:outerShdw blurRad="50800" dist="38100" dir="5400000" algn="t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18" name="直角三角形 17"/>
          <p:cNvSpPr/>
          <p:nvPr/>
        </p:nvSpPr>
        <p:spPr>
          <a:xfrm flipH="1">
            <a:off x="-3" y="5517232"/>
            <a:ext cx="12192001" cy="1340769"/>
          </a:xfrm>
          <a:prstGeom prst="rtTriangle">
            <a:avLst/>
          </a:prstGeom>
          <a:solidFill>
            <a:srgbClr val="D3CF34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1344" y="188640"/>
            <a:ext cx="11737304" cy="65527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13867" y="315418"/>
            <a:ext cx="11225708" cy="1327387"/>
            <a:chOff x="2321248" y="508261"/>
            <a:chExt cx="11225708" cy="1327387"/>
          </a:xfrm>
        </p:grpSpPr>
        <p:sp>
          <p:nvSpPr>
            <p:cNvPr id="12" name="TextBox 11"/>
            <p:cNvSpPr txBox="1"/>
            <p:nvPr/>
          </p:nvSpPr>
          <p:spPr>
            <a:xfrm>
              <a:off x="3545706" y="633345"/>
              <a:ext cx="10001250" cy="937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3. </a:t>
              </a:r>
              <a:r>
                <a:rPr lang="en-US" sz="2400" b="1" dirty="0" err="1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Đường</a:t>
              </a:r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từ</a:t>
              </a:r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nhà</a:t>
              </a:r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đến</a:t>
              </a:r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trường</a:t>
              </a:r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của</a:t>
              </a:r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Nam </a:t>
              </a:r>
              <a:r>
                <a:rPr lang="en-US" sz="2400" b="1" dirty="0" err="1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phải</a:t>
              </a:r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vượt</a:t>
              </a:r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qua 3 </a:t>
              </a:r>
              <a:r>
                <a:rPr lang="en-US" sz="2400" b="1" dirty="0" err="1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cây</a:t>
              </a:r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cầu</a:t>
              </a:r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 </a:t>
              </a:r>
              <a:r>
                <a:rPr lang="en-US" sz="2400" b="1" dirty="0" err="1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Hãy</a:t>
              </a:r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giúp</a:t>
              </a:r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Nam </a:t>
              </a:r>
              <a:r>
                <a:rPr lang="en-US" sz="2400" b="1" dirty="0" err="1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đến</a:t>
              </a:r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trường</a:t>
              </a:r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bằng</a:t>
              </a:r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cách</a:t>
              </a:r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tìm</a:t>
              </a:r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từ</a:t>
              </a:r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ngữ</a:t>
              </a:r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theo</a:t>
              </a:r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yêu</a:t>
              </a:r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cầu</a:t>
              </a:r>
              <a:r>
                <a:rPr lang="en-US" sz="2400" b="1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1248" y="508261"/>
              <a:ext cx="1327387" cy="1327387"/>
            </a:xfrm>
            <a:prstGeom prst="ellipse">
              <a:avLst/>
            </a:prstGeom>
            <a:ln w="12700">
              <a:solidFill>
                <a:schemeClr val="accent1"/>
              </a:solidFill>
            </a:ln>
            <a:effectLst/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19A0DE85-29AB-4047-9834-32F8A8C05A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7462" y="1576005"/>
            <a:ext cx="7820025" cy="504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0608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3486" y="0"/>
            <a:ext cx="12208162" cy="6858000"/>
            <a:chOff x="-3486" y="0"/>
            <a:chExt cx="12208162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253308"/>
            </a:xfrm>
            <a:prstGeom prst="rect">
              <a:avLst/>
            </a:prstGeom>
            <a:solidFill>
              <a:srgbClr val="E247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-3486" y="6604692"/>
              <a:ext cx="12192000" cy="253308"/>
            </a:xfrm>
            <a:prstGeom prst="rect">
              <a:avLst/>
            </a:prstGeom>
            <a:solidFill>
              <a:srgbClr val="E247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 rot="16200000">
              <a:off x="-3308326" y="3308326"/>
              <a:ext cx="6858000" cy="241348"/>
            </a:xfrm>
            <a:prstGeom prst="rect">
              <a:avLst/>
            </a:prstGeom>
            <a:solidFill>
              <a:srgbClr val="E247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 rot="16200000">
              <a:off x="8655002" y="3308326"/>
              <a:ext cx="6858000" cy="241348"/>
            </a:xfrm>
            <a:prstGeom prst="rect">
              <a:avLst/>
            </a:prstGeom>
            <a:solidFill>
              <a:srgbClr val="E247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</p:grpSp>
      <p:pic>
        <p:nvPicPr>
          <p:cNvPr id="20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7741" y="-172768"/>
            <a:ext cx="1331106" cy="1318956"/>
          </a:xfrm>
          <a:prstGeom prst="rect">
            <a:avLst/>
          </a:prstGeom>
        </p:spPr>
      </p:pic>
      <p:pic>
        <p:nvPicPr>
          <p:cNvPr id="21" name="图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9203" y="6158252"/>
            <a:ext cx="901104" cy="892880"/>
          </a:xfrm>
          <a:prstGeom prst="rect">
            <a:avLst/>
          </a:prstGeom>
        </p:spPr>
      </p:pic>
      <p:pic>
        <p:nvPicPr>
          <p:cNvPr id="23" name="图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901" y="6173989"/>
            <a:ext cx="690311" cy="684011"/>
          </a:xfrm>
          <a:prstGeom prst="rect">
            <a:avLst/>
          </a:prstGeom>
        </p:spPr>
      </p:pic>
      <p:pic>
        <p:nvPicPr>
          <p:cNvPr id="32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740326">
            <a:off x="10943414" y="4885893"/>
            <a:ext cx="1352646" cy="1651837"/>
          </a:xfrm>
          <a:prstGeom prst="rect">
            <a:avLst/>
          </a:prstGeom>
        </p:spPr>
      </p:pic>
      <p:pic>
        <p:nvPicPr>
          <p:cNvPr id="34" name="图片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4693" y="5471486"/>
            <a:ext cx="1231407" cy="1100347"/>
          </a:xfrm>
          <a:prstGeom prst="rect">
            <a:avLst/>
          </a:prstGeom>
        </p:spPr>
      </p:pic>
      <p:pic>
        <p:nvPicPr>
          <p:cNvPr id="35" name="图片 3">
            <a:extLst>
              <a:ext uri="{FF2B5EF4-FFF2-40B4-BE49-F238E27FC236}">
                <a16:creationId xmlns:a16="http://schemas.microsoft.com/office/drawing/2014/main" id="{308D2DED-5F98-4D40-844A-7DB4D5D35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677" y="-193132"/>
            <a:ext cx="1331106" cy="1318956"/>
          </a:xfrm>
          <a:prstGeom prst="rect">
            <a:avLst/>
          </a:prstGeom>
        </p:spPr>
      </p:pic>
      <p:sp>
        <p:nvSpPr>
          <p:cNvPr id="36" name="Rounded Rectangle 54">
            <a:extLst>
              <a:ext uri="{FF2B5EF4-FFF2-40B4-BE49-F238E27FC236}">
                <a16:creationId xmlns:a16="http://schemas.microsoft.com/office/drawing/2014/main" id="{F9646124-D556-4547-958F-7B8B15D272C9}"/>
              </a:ext>
            </a:extLst>
          </p:cNvPr>
          <p:cNvSpPr/>
          <p:nvPr/>
        </p:nvSpPr>
        <p:spPr>
          <a:xfrm>
            <a:off x="1785824" y="615496"/>
            <a:ext cx="8331550" cy="1225868"/>
          </a:xfrm>
          <a:prstGeom prst="roundRect">
            <a:avLst/>
          </a:prstGeom>
          <a:solidFill>
            <a:srgbClr val="ED7D31">
              <a:lumMod val="20000"/>
              <a:lumOff val="80000"/>
            </a:srgb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Trò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6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 Ai </a:t>
            </a:r>
            <a:r>
              <a:rPr kumimoji="0" lang="en-US" sz="6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nhanh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6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hơn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0" name="图片 99">
            <a:extLst>
              <a:ext uri="{FF2B5EF4-FFF2-40B4-BE49-F238E27FC236}">
                <a16:creationId xmlns:a16="http://schemas.microsoft.com/office/drawing/2014/main" id="{C80A8FFF-B0A8-457B-B0D4-964D5D928B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550" y="1860535"/>
            <a:ext cx="5790420" cy="1815072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026FDCBB-3908-4B14-AFF8-C0471C68A165}"/>
              </a:ext>
            </a:extLst>
          </p:cNvPr>
          <p:cNvSpPr txBox="1"/>
          <p:nvPr/>
        </p:nvSpPr>
        <p:spPr>
          <a:xfrm>
            <a:off x="1506095" y="3846061"/>
            <a:ext cx="103948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Chia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endParaRPr lang="vi-VN" sz="36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vi-VN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+ Mỗi nhóm nhận 3 phiếu ứng với 3 yêu cầu của bài.</a:t>
            </a:r>
          </a:p>
          <a:p>
            <a:pPr algn="just"/>
            <a:r>
              <a:rPr lang="vi-VN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+ Ghi các từ ngữ theo yêu cầu vào phiếu.</a:t>
            </a:r>
          </a:p>
          <a:p>
            <a:pPr algn="just"/>
            <a:r>
              <a:rPr lang="vi-VN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+ Đại diện các nhóm báo cáo.</a:t>
            </a:r>
          </a:p>
        </p:txBody>
      </p:sp>
    </p:spTree>
    <p:extLst>
      <p:ext uri="{BB962C8B-B14F-4D97-AF65-F5344CB8AC3E}">
        <p14:creationId xmlns:p14="http://schemas.microsoft.com/office/powerpoint/2010/main" val="18746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3486" y="0"/>
            <a:ext cx="12208162" cy="6858000"/>
            <a:chOff x="-3486" y="0"/>
            <a:chExt cx="12208162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253308"/>
            </a:xfrm>
            <a:prstGeom prst="rect">
              <a:avLst/>
            </a:prstGeom>
            <a:solidFill>
              <a:srgbClr val="E247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-3486" y="6604692"/>
              <a:ext cx="12192000" cy="253308"/>
            </a:xfrm>
            <a:prstGeom prst="rect">
              <a:avLst/>
            </a:prstGeom>
            <a:solidFill>
              <a:srgbClr val="E247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 rot="16200000">
              <a:off x="-3308326" y="3308326"/>
              <a:ext cx="6858000" cy="241348"/>
            </a:xfrm>
            <a:prstGeom prst="rect">
              <a:avLst/>
            </a:prstGeom>
            <a:solidFill>
              <a:srgbClr val="E247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 rot="16200000">
              <a:off x="8655002" y="3308326"/>
              <a:ext cx="6858000" cy="241348"/>
            </a:xfrm>
            <a:prstGeom prst="rect">
              <a:avLst/>
            </a:prstGeom>
            <a:solidFill>
              <a:srgbClr val="E247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</p:grpSp>
      <p:pic>
        <p:nvPicPr>
          <p:cNvPr id="20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7741" y="-172768"/>
            <a:ext cx="1331106" cy="1318956"/>
          </a:xfrm>
          <a:prstGeom prst="rect">
            <a:avLst/>
          </a:prstGeom>
        </p:spPr>
      </p:pic>
      <p:pic>
        <p:nvPicPr>
          <p:cNvPr id="21" name="图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9203" y="6158252"/>
            <a:ext cx="901104" cy="892880"/>
          </a:xfrm>
          <a:prstGeom prst="rect">
            <a:avLst/>
          </a:prstGeom>
        </p:spPr>
      </p:pic>
      <p:pic>
        <p:nvPicPr>
          <p:cNvPr id="23" name="图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901" y="6173989"/>
            <a:ext cx="690311" cy="684011"/>
          </a:xfrm>
          <a:prstGeom prst="rect">
            <a:avLst/>
          </a:prstGeom>
        </p:spPr>
      </p:pic>
      <p:pic>
        <p:nvPicPr>
          <p:cNvPr id="32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740326">
            <a:off x="10943414" y="4885893"/>
            <a:ext cx="1352646" cy="1651837"/>
          </a:xfrm>
          <a:prstGeom prst="rect">
            <a:avLst/>
          </a:prstGeom>
        </p:spPr>
      </p:pic>
      <p:pic>
        <p:nvPicPr>
          <p:cNvPr id="34" name="图片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4693" y="5471486"/>
            <a:ext cx="1231407" cy="1100347"/>
          </a:xfrm>
          <a:prstGeom prst="rect">
            <a:avLst/>
          </a:prstGeom>
        </p:spPr>
      </p:pic>
      <p:pic>
        <p:nvPicPr>
          <p:cNvPr id="35" name="图片 3">
            <a:extLst>
              <a:ext uri="{FF2B5EF4-FFF2-40B4-BE49-F238E27FC236}">
                <a16:creationId xmlns:a16="http://schemas.microsoft.com/office/drawing/2014/main" id="{308D2DED-5F98-4D40-844A-7DB4D5D35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677" y="-193132"/>
            <a:ext cx="1331106" cy="1318956"/>
          </a:xfrm>
          <a:prstGeom prst="rect">
            <a:avLst/>
          </a:prstGeom>
        </p:spPr>
      </p:pic>
      <p:sp>
        <p:nvSpPr>
          <p:cNvPr id="36" name="Rounded Rectangle 54">
            <a:extLst>
              <a:ext uri="{FF2B5EF4-FFF2-40B4-BE49-F238E27FC236}">
                <a16:creationId xmlns:a16="http://schemas.microsoft.com/office/drawing/2014/main" id="{F9646124-D556-4547-958F-7B8B15D272C9}"/>
              </a:ext>
            </a:extLst>
          </p:cNvPr>
          <p:cNvSpPr/>
          <p:nvPr/>
        </p:nvSpPr>
        <p:spPr>
          <a:xfrm>
            <a:off x="1304694" y="607204"/>
            <a:ext cx="9756783" cy="1464231"/>
          </a:xfrm>
          <a:prstGeom prst="roundRect">
            <a:avLst/>
          </a:prstGeom>
          <a:solidFill>
            <a:srgbClr val="ED7D31">
              <a:lumMod val="20000"/>
              <a:lumOff val="80000"/>
            </a:srgb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từ ngữ chỉ sự vật ở trường: </a:t>
            </a:r>
            <a:r>
              <a:rPr lang="vi-VN" sz="40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thầy giáo, cô giáo, bàn ghế, bảng, phấn,…</a:t>
            </a:r>
          </a:p>
        </p:txBody>
      </p:sp>
      <p:sp>
        <p:nvSpPr>
          <p:cNvPr id="18" name="Rounded Rectangle 54">
            <a:extLst>
              <a:ext uri="{FF2B5EF4-FFF2-40B4-BE49-F238E27FC236}">
                <a16:creationId xmlns:a16="http://schemas.microsoft.com/office/drawing/2014/main" id="{11394693-315C-421E-A090-07F0376119D7}"/>
              </a:ext>
            </a:extLst>
          </p:cNvPr>
          <p:cNvSpPr/>
          <p:nvPr/>
        </p:nvSpPr>
        <p:spPr>
          <a:xfrm>
            <a:off x="1311035" y="2454022"/>
            <a:ext cx="10156834" cy="1464231"/>
          </a:xfrm>
          <a:prstGeom prst="roundRect">
            <a:avLst/>
          </a:prstGeom>
          <a:solidFill>
            <a:srgbClr val="ED7D31">
              <a:lumMod val="20000"/>
              <a:lumOff val="80000"/>
            </a:srgb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từ chỉ hoạt động diễn ra ở trường: </a:t>
            </a:r>
            <a:r>
              <a:rPr lang="vi-VN" sz="4000" b="1" kern="0" dirty="0">
                <a:latin typeface="Calibri" panose="020F0502020204030204" pitchFamily="34" charset="0"/>
                <a:cs typeface="Calibri" panose="020F0502020204030204" pitchFamily="34" charset="0"/>
              </a:rPr>
              <a:t>đọc sách, vẽ tranh, tập hát, viết bài, tập thể dục,…</a:t>
            </a:r>
          </a:p>
        </p:txBody>
      </p:sp>
      <p:sp>
        <p:nvSpPr>
          <p:cNvPr id="19" name="Rounded Rectangle 54">
            <a:extLst>
              <a:ext uri="{FF2B5EF4-FFF2-40B4-BE49-F238E27FC236}">
                <a16:creationId xmlns:a16="http://schemas.microsoft.com/office/drawing/2014/main" id="{C374A4CC-B6AA-45E1-BE4C-E00285E69F75}"/>
              </a:ext>
            </a:extLst>
          </p:cNvPr>
          <p:cNvSpPr/>
          <p:nvPr/>
        </p:nvSpPr>
        <p:spPr>
          <a:xfrm>
            <a:off x="1282932" y="4183501"/>
            <a:ext cx="10156834" cy="2145268"/>
          </a:xfrm>
          <a:prstGeom prst="roundRect">
            <a:avLst/>
          </a:prstGeom>
          <a:solidFill>
            <a:srgbClr val="ED7D31">
              <a:lumMod val="20000"/>
              <a:lumOff val="80000"/>
            </a:srgb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từ chỉ đặc điểm của sự vật, hoạt động ở trường: </a:t>
            </a:r>
            <a:r>
              <a:rPr lang="vi-VN" sz="4000" b="1" kern="0" dirty="0">
                <a:latin typeface="Calibri" panose="020F0502020204030204" pitchFamily="34" charset="0"/>
                <a:cs typeface="Calibri" panose="020F0502020204030204" pitchFamily="34" charset="0"/>
              </a:rPr>
              <a:t>chăm chỉ, sạch sẽ, ngăn nắp, gọn gàng, ngay ngắn.</a:t>
            </a:r>
          </a:p>
        </p:txBody>
      </p:sp>
    </p:spTree>
    <p:extLst>
      <p:ext uri="{BB962C8B-B14F-4D97-AF65-F5344CB8AC3E}">
        <p14:creationId xmlns:p14="http://schemas.microsoft.com/office/powerpoint/2010/main" val="326808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18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7"/>
          <p:cNvSpPr/>
          <p:nvPr/>
        </p:nvSpPr>
        <p:spPr>
          <a:xfrm flipH="1">
            <a:off x="-2795" y="-8914"/>
            <a:ext cx="12194793" cy="2257096"/>
          </a:xfrm>
          <a:custGeom>
            <a:avLst/>
            <a:gdLst>
              <a:gd name="connsiteX0" fmla="*/ 0 w 7896200"/>
              <a:gd name="connsiteY0" fmla="*/ 0 h 3420679"/>
              <a:gd name="connsiteX1" fmla="*/ 7896200 w 7896200"/>
              <a:gd name="connsiteY1" fmla="*/ 0 h 3420679"/>
              <a:gd name="connsiteX2" fmla="*/ 7896200 w 7896200"/>
              <a:gd name="connsiteY2" fmla="*/ 3420679 h 3420679"/>
              <a:gd name="connsiteX3" fmla="*/ 0 w 7896200"/>
              <a:gd name="connsiteY3" fmla="*/ 3420679 h 3420679"/>
              <a:gd name="connsiteX4" fmla="*/ 0 w 7896200"/>
              <a:gd name="connsiteY4" fmla="*/ 0 h 3420679"/>
              <a:gd name="connsiteX0" fmla="*/ 0 w 7896200"/>
              <a:gd name="connsiteY0" fmla="*/ 0 h 3434327"/>
              <a:gd name="connsiteX1" fmla="*/ 7896200 w 7896200"/>
              <a:gd name="connsiteY1" fmla="*/ 0 h 3434327"/>
              <a:gd name="connsiteX2" fmla="*/ 7896200 w 7896200"/>
              <a:gd name="connsiteY2" fmla="*/ 3420679 h 3434327"/>
              <a:gd name="connsiteX3" fmla="*/ 1842448 w 7896200"/>
              <a:gd name="connsiteY3" fmla="*/ 3434327 h 3434327"/>
              <a:gd name="connsiteX4" fmla="*/ 0 w 7896200"/>
              <a:gd name="connsiteY4" fmla="*/ 0 h 3434327"/>
              <a:gd name="connsiteX0" fmla="*/ 0 w 7896200"/>
              <a:gd name="connsiteY0" fmla="*/ 0 h 4421241"/>
              <a:gd name="connsiteX1" fmla="*/ 7896200 w 7896200"/>
              <a:gd name="connsiteY1" fmla="*/ 0 h 4421241"/>
              <a:gd name="connsiteX2" fmla="*/ 7896200 w 7896200"/>
              <a:gd name="connsiteY2" fmla="*/ 3420679 h 4421241"/>
              <a:gd name="connsiteX3" fmla="*/ 1924102 w 7896200"/>
              <a:gd name="connsiteY3" fmla="*/ 4421241 h 4421241"/>
              <a:gd name="connsiteX4" fmla="*/ 0 w 7896200"/>
              <a:gd name="connsiteY4" fmla="*/ 0 h 4421241"/>
              <a:gd name="connsiteX0" fmla="*/ 0 w 7864126"/>
              <a:gd name="connsiteY0" fmla="*/ 68655 h 4421241"/>
              <a:gd name="connsiteX1" fmla="*/ 7864126 w 7864126"/>
              <a:gd name="connsiteY1" fmla="*/ 0 h 4421241"/>
              <a:gd name="connsiteX2" fmla="*/ 7864126 w 7864126"/>
              <a:gd name="connsiteY2" fmla="*/ 3420679 h 4421241"/>
              <a:gd name="connsiteX3" fmla="*/ 1892028 w 7864126"/>
              <a:gd name="connsiteY3" fmla="*/ 4421241 h 4421241"/>
              <a:gd name="connsiteX4" fmla="*/ 0 w 7864126"/>
              <a:gd name="connsiteY4" fmla="*/ 68655 h 4421241"/>
              <a:gd name="connsiteX0" fmla="*/ 0 w 7864126"/>
              <a:gd name="connsiteY0" fmla="*/ 10209 h 4421241"/>
              <a:gd name="connsiteX1" fmla="*/ 7864126 w 7864126"/>
              <a:gd name="connsiteY1" fmla="*/ 0 h 4421241"/>
              <a:gd name="connsiteX2" fmla="*/ 7864126 w 7864126"/>
              <a:gd name="connsiteY2" fmla="*/ 3420679 h 4421241"/>
              <a:gd name="connsiteX3" fmla="*/ 1892028 w 7864126"/>
              <a:gd name="connsiteY3" fmla="*/ 4421241 h 4421241"/>
              <a:gd name="connsiteX4" fmla="*/ 0 w 7864126"/>
              <a:gd name="connsiteY4" fmla="*/ 10209 h 4421241"/>
              <a:gd name="connsiteX0" fmla="*/ 0 w 7864126"/>
              <a:gd name="connsiteY0" fmla="*/ 10209 h 4817391"/>
              <a:gd name="connsiteX1" fmla="*/ 7864126 w 7864126"/>
              <a:gd name="connsiteY1" fmla="*/ 0 h 4817391"/>
              <a:gd name="connsiteX2" fmla="*/ 7864126 w 7864126"/>
              <a:gd name="connsiteY2" fmla="*/ 3420679 h 4817391"/>
              <a:gd name="connsiteX3" fmla="*/ 468995 w 7864126"/>
              <a:gd name="connsiteY3" fmla="*/ 4817391 h 4817391"/>
              <a:gd name="connsiteX4" fmla="*/ 0 w 7864126"/>
              <a:gd name="connsiteY4" fmla="*/ 10209 h 4817391"/>
              <a:gd name="connsiteX0" fmla="*/ 0 w 7864126"/>
              <a:gd name="connsiteY0" fmla="*/ 10209 h 8629375"/>
              <a:gd name="connsiteX1" fmla="*/ 7864126 w 7864126"/>
              <a:gd name="connsiteY1" fmla="*/ 0 h 8629375"/>
              <a:gd name="connsiteX2" fmla="*/ 7864126 w 7864126"/>
              <a:gd name="connsiteY2" fmla="*/ 8629375 h 8629375"/>
              <a:gd name="connsiteX3" fmla="*/ 468995 w 7864126"/>
              <a:gd name="connsiteY3" fmla="*/ 4817391 h 8629375"/>
              <a:gd name="connsiteX4" fmla="*/ 0 w 7864126"/>
              <a:gd name="connsiteY4" fmla="*/ 10209 h 8629375"/>
              <a:gd name="connsiteX0" fmla="*/ 0 w 7864126"/>
              <a:gd name="connsiteY0" fmla="*/ 10209 h 9456630"/>
              <a:gd name="connsiteX1" fmla="*/ 7864126 w 7864126"/>
              <a:gd name="connsiteY1" fmla="*/ 0 h 9456630"/>
              <a:gd name="connsiteX2" fmla="*/ 7864126 w 7864126"/>
              <a:gd name="connsiteY2" fmla="*/ 8629375 h 9456630"/>
              <a:gd name="connsiteX3" fmla="*/ 1854579 w 7864126"/>
              <a:gd name="connsiteY3" fmla="*/ 9456630 h 9456630"/>
              <a:gd name="connsiteX4" fmla="*/ 0 w 7864126"/>
              <a:gd name="connsiteY4" fmla="*/ 10209 h 9456630"/>
              <a:gd name="connsiteX0" fmla="*/ 0 w 7864126"/>
              <a:gd name="connsiteY0" fmla="*/ 10209 h 10864338"/>
              <a:gd name="connsiteX1" fmla="*/ 7864126 w 7864126"/>
              <a:gd name="connsiteY1" fmla="*/ 0 h 10864338"/>
              <a:gd name="connsiteX2" fmla="*/ 7864126 w 7864126"/>
              <a:gd name="connsiteY2" fmla="*/ 8629375 h 10864338"/>
              <a:gd name="connsiteX3" fmla="*/ 1892027 w 7864126"/>
              <a:gd name="connsiteY3" fmla="*/ 10864338 h 10864338"/>
              <a:gd name="connsiteX4" fmla="*/ 0 w 7864126"/>
              <a:gd name="connsiteY4" fmla="*/ 10209 h 10864338"/>
              <a:gd name="connsiteX0" fmla="*/ 0 w 7882850"/>
              <a:gd name="connsiteY0" fmla="*/ 10209 h 10864338"/>
              <a:gd name="connsiteX1" fmla="*/ 7864126 w 7882850"/>
              <a:gd name="connsiteY1" fmla="*/ 0 h 10864338"/>
              <a:gd name="connsiteX2" fmla="*/ 7882850 w 7882850"/>
              <a:gd name="connsiteY2" fmla="*/ 7956122 h 10864338"/>
              <a:gd name="connsiteX3" fmla="*/ 1892027 w 7882850"/>
              <a:gd name="connsiteY3" fmla="*/ 10864338 h 10864338"/>
              <a:gd name="connsiteX4" fmla="*/ 0 w 7882850"/>
              <a:gd name="connsiteY4" fmla="*/ 10209 h 10864338"/>
              <a:gd name="connsiteX0" fmla="*/ 0 w 7882850"/>
              <a:gd name="connsiteY0" fmla="*/ 10209 h 10313499"/>
              <a:gd name="connsiteX1" fmla="*/ 7864126 w 7882850"/>
              <a:gd name="connsiteY1" fmla="*/ 0 h 10313499"/>
              <a:gd name="connsiteX2" fmla="*/ 7882850 w 7882850"/>
              <a:gd name="connsiteY2" fmla="*/ 7956122 h 10313499"/>
              <a:gd name="connsiteX3" fmla="*/ 1873303 w 7882850"/>
              <a:gd name="connsiteY3" fmla="*/ 10313499 h 10313499"/>
              <a:gd name="connsiteX4" fmla="*/ 0 w 7882850"/>
              <a:gd name="connsiteY4" fmla="*/ 10209 h 10313499"/>
              <a:gd name="connsiteX0" fmla="*/ 0 w 7865927"/>
              <a:gd name="connsiteY0" fmla="*/ 10209 h 10313499"/>
              <a:gd name="connsiteX1" fmla="*/ 7864126 w 7865927"/>
              <a:gd name="connsiteY1" fmla="*/ 0 h 10313499"/>
              <a:gd name="connsiteX2" fmla="*/ 7864126 w 7865927"/>
              <a:gd name="connsiteY2" fmla="*/ 7956122 h 10313499"/>
              <a:gd name="connsiteX3" fmla="*/ 1873303 w 7865927"/>
              <a:gd name="connsiteY3" fmla="*/ 10313499 h 10313499"/>
              <a:gd name="connsiteX4" fmla="*/ 0 w 7865927"/>
              <a:gd name="connsiteY4" fmla="*/ 10209 h 10313499"/>
              <a:gd name="connsiteX0" fmla="*/ 0 w 7865927"/>
              <a:gd name="connsiteY0" fmla="*/ 10209 h 9517842"/>
              <a:gd name="connsiteX1" fmla="*/ 7864126 w 7865927"/>
              <a:gd name="connsiteY1" fmla="*/ 0 h 9517842"/>
              <a:gd name="connsiteX2" fmla="*/ 7864126 w 7865927"/>
              <a:gd name="connsiteY2" fmla="*/ 7956122 h 9517842"/>
              <a:gd name="connsiteX3" fmla="*/ 4017214 w 7865927"/>
              <a:gd name="connsiteY3" fmla="*/ 9517842 h 9517842"/>
              <a:gd name="connsiteX4" fmla="*/ 0 w 7865927"/>
              <a:gd name="connsiteY4" fmla="*/ 10209 h 9517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65927" h="9517842">
                <a:moveTo>
                  <a:pt x="0" y="10209"/>
                </a:moveTo>
                <a:lnTo>
                  <a:pt x="7864126" y="0"/>
                </a:lnTo>
                <a:cubicBezTo>
                  <a:pt x="7870367" y="2652041"/>
                  <a:pt x="7857885" y="5304081"/>
                  <a:pt x="7864126" y="7956122"/>
                </a:cubicBezTo>
                <a:lnTo>
                  <a:pt x="4017214" y="9517842"/>
                </a:lnTo>
                <a:lnTo>
                  <a:pt x="0" y="10209"/>
                </a:lnTo>
                <a:close/>
              </a:path>
            </a:pathLst>
          </a:custGeom>
          <a:solidFill>
            <a:srgbClr val="678892"/>
          </a:solidFill>
          <a:ln>
            <a:noFill/>
          </a:ln>
          <a:effectLst>
            <a:outerShdw blurRad="50800" dist="38100" dir="5400000" algn="t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18" name="直角三角形 17"/>
          <p:cNvSpPr/>
          <p:nvPr/>
        </p:nvSpPr>
        <p:spPr>
          <a:xfrm flipH="1">
            <a:off x="-3" y="5517232"/>
            <a:ext cx="12192001" cy="1340769"/>
          </a:xfrm>
          <a:prstGeom prst="rtTriangle">
            <a:avLst/>
          </a:prstGeom>
          <a:solidFill>
            <a:srgbClr val="D3CF34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1344" y="188640"/>
            <a:ext cx="11737304" cy="65527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91599" y="188640"/>
            <a:ext cx="11609057" cy="1327387"/>
            <a:chOff x="2098980" y="381483"/>
            <a:chExt cx="11609057" cy="1327387"/>
          </a:xfrm>
        </p:grpSpPr>
        <p:sp>
          <p:nvSpPr>
            <p:cNvPr id="12" name="TextBox 11"/>
            <p:cNvSpPr txBox="1"/>
            <p:nvPr/>
          </p:nvSpPr>
          <p:spPr>
            <a:xfrm>
              <a:off x="3426367" y="633252"/>
              <a:ext cx="10281670" cy="6792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4. </a:t>
              </a:r>
              <a:r>
                <a:rPr kumimoji="0" lang="vi-VN" sz="35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Đặt câu với 2 – 3 từ em tìm được ở bài tập 3. </a:t>
              </a:r>
              <a:endPara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98980" y="381483"/>
              <a:ext cx="1327387" cy="1327387"/>
            </a:xfrm>
            <a:prstGeom prst="ellipse">
              <a:avLst/>
            </a:prstGeom>
            <a:ln w="12700">
              <a:solidFill>
                <a:schemeClr val="accent1"/>
              </a:solidFill>
            </a:ln>
            <a:effectLst/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8AA3601-F373-4142-BD04-F5E794EC94B8}"/>
              </a:ext>
            </a:extLst>
          </p:cNvPr>
          <p:cNvGrpSpPr/>
          <p:nvPr/>
        </p:nvGrpSpPr>
        <p:grpSpPr>
          <a:xfrm>
            <a:off x="-297930" y="2110791"/>
            <a:ext cx="6392531" cy="3288844"/>
            <a:chOff x="2614305" y="2051436"/>
            <a:chExt cx="6392531" cy="328884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9F741A7-E237-4D46-A9B0-DBFFFCE93ECB}"/>
                </a:ext>
              </a:extLst>
            </p:cNvPr>
            <p:cNvGrpSpPr/>
            <p:nvPr/>
          </p:nvGrpSpPr>
          <p:grpSpPr>
            <a:xfrm>
              <a:off x="3914775" y="2051436"/>
              <a:ext cx="4025838" cy="2755128"/>
              <a:chOff x="2280232" y="2431381"/>
              <a:chExt cx="2172083" cy="1373205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5D95659B-3326-44D6-ADD6-30904620CCA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2099" r="73673" b="9264"/>
              <a:stretch/>
            </p:blipFill>
            <p:spPr>
              <a:xfrm rot="21122734">
                <a:off x="2280232" y="2431381"/>
                <a:ext cx="1168923" cy="1373205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04CC354C-ECB9-4E17-A5B2-00B94B7A408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288" t="62865" r="1059" b="8498"/>
              <a:stretch/>
            </p:blipFill>
            <p:spPr>
              <a:xfrm rot="260226">
                <a:off x="3357722" y="2431381"/>
                <a:ext cx="1094593" cy="1373205"/>
              </a:xfrm>
              <a:prstGeom prst="rect">
                <a:avLst/>
              </a:prstGeom>
            </p:spPr>
          </p:pic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DE344B4-B3E7-42DD-827B-63F2138742DD}"/>
                </a:ext>
              </a:extLst>
            </p:cNvPr>
            <p:cNvSpPr/>
            <p:nvPr/>
          </p:nvSpPr>
          <p:spPr>
            <a:xfrm>
              <a:off x="2614305" y="4755505"/>
              <a:ext cx="6392531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 err="1">
                  <a:ln w="6600">
                    <a:solidFill>
                      <a:srgbClr val="FF0000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dist="38100" dir="2700000" algn="tl" rotWithShape="0">
                      <a:srgbClr val="F17475"/>
                    </a:outerShdw>
                  </a:effectLst>
                  <a:uLnTx/>
                  <a:uFillTx/>
                </a:rPr>
                <a:t>Thảo</a:t>
              </a:r>
              <a:r>
                <a:rPr kumimoji="0" lang="en-US" sz="3200" b="1" i="0" u="none" strike="noStrike" kern="0" cap="none" spc="0" normalizeH="0" baseline="0" noProof="0" dirty="0">
                  <a:ln w="6600">
                    <a:solidFill>
                      <a:srgbClr val="FF0000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dist="38100" dir="2700000" algn="tl" rotWithShape="0">
                      <a:srgbClr val="F17475"/>
                    </a:outerShdw>
                  </a:effectLst>
                  <a:uLnTx/>
                  <a:uFillTx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 w="6600">
                    <a:solidFill>
                      <a:srgbClr val="FF0000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dist="38100" dir="2700000" algn="tl" rotWithShape="0">
                      <a:srgbClr val="F17475"/>
                    </a:outerShdw>
                  </a:effectLst>
                  <a:uLnTx/>
                  <a:uFillTx/>
                </a:rPr>
                <a:t>luận</a:t>
              </a:r>
              <a:r>
                <a:rPr kumimoji="0" lang="en-US" sz="3200" b="1" i="0" u="none" strike="noStrike" kern="0" cap="none" spc="0" normalizeH="0" baseline="0" noProof="0" dirty="0">
                  <a:ln w="6600">
                    <a:solidFill>
                      <a:srgbClr val="FF0000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dist="38100" dir="2700000" algn="tl" rotWithShape="0">
                      <a:srgbClr val="F17475"/>
                    </a:outerShdw>
                  </a:effectLst>
                  <a:uLnTx/>
                  <a:uFillTx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 w="6600">
                    <a:solidFill>
                      <a:srgbClr val="FF0000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dist="38100" dir="2700000" algn="tl" rotWithShape="0">
                      <a:srgbClr val="F17475"/>
                    </a:outerShdw>
                  </a:effectLst>
                  <a:uLnTx/>
                  <a:uFillTx/>
                </a:rPr>
                <a:t>nhóm</a:t>
              </a:r>
              <a:r>
                <a:rPr kumimoji="0" lang="en-US" sz="3200" b="1" i="0" u="none" strike="noStrike" kern="0" cap="none" spc="0" normalizeH="0" baseline="0" noProof="0" dirty="0">
                  <a:ln w="6600">
                    <a:solidFill>
                      <a:srgbClr val="FF0000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dist="38100" dir="2700000" algn="tl" rotWithShape="0">
                      <a:srgbClr val="F17475"/>
                    </a:outerShdw>
                  </a:effectLst>
                  <a:uLnTx/>
                  <a:uFillTx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 w="6600">
                    <a:solidFill>
                      <a:srgbClr val="FF0000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dist="38100" dir="2700000" algn="tl" rotWithShape="0">
                      <a:srgbClr val="F17475"/>
                    </a:outerShdw>
                  </a:effectLst>
                  <a:uLnTx/>
                  <a:uFillTx/>
                </a:rPr>
                <a:t>đôi</a:t>
              </a:r>
              <a:endParaRPr kumimoji="0" lang="en-US" sz="3200" b="1" i="0" u="none" strike="noStrike" kern="0" cap="none" spc="0" normalizeH="0" baseline="0" noProof="0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F17475"/>
                  </a:outerShdw>
                </a:effectLst>
                <a:uLnTx/>
                <a:uFillTx/>
              </a:endParaRPr>
            </a:p>
          </p:txBody>
        </p:sp>
      </p:grpSp>
      <p:sp>
        <p:nvSpPr>
          <p:cNvPr id="19" name="Rounded Rectangle 28">
            <a:extLst>
              <a:ext uri="{FF2B5EF4-FFF2-40B4-BE49-F238E27FC236}">
                <a16:creationId xmlns:a16="http://schemas.microsoft.com/office/drawing/2014/main" id="{FC3C6267-380E-458E-931B-4FFA68C3DE21}"/>
              </a:ext>
            </a:extLst>
          </p:cNvPr>
          <p:cNvSpPr/>
          <p:nvPr/>
        </p:nvSpPr>
        <p:spPr>
          <a:xfrm>
            <a:off x="5210175" y="2341683"/>
            <a:ext cx="5810250" cy="1230191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600" b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Chọn 2 – 3 từ em tìm được ở bài tập 3 để đặt câu.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0095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3486" y="0"/>
            <a:ext cx="12208162" cy="6858000"/>
            <a:chOff x="-3486" y="0"/>
            <a:chExt cx="12208162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253308"/>
            </a:xfrm>
            <a:prstGeom prst="rect">
              <a:avLst/>
            </a:prstGeom>
            <a:solidFill>
              <a:srgbClr val="E247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-3486" y="6604692"/>
              <a:ext cx="12192000" cy="253308"/>
            </a:xfrm>
            <a:prstGeom prst="rect">
              <a:avLst/>
            </a:prstGeom>
            <a:solidFill>
              <a:srgbClr val="E247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 rot="16200000">
              <a:off x="-3308326" y="3308326"/>
              <a:ext cx="6858000" cy="241348"/>
            </a:xfrm>
            <a:prstGeom prst="rect">
              <a:avLst/>
            </a:prstGeom>
            <a:solidFill>
              <a:srgbClr val="E247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 rot="16200000">
              <a:off x="8655002" y="3308326"/>
              <a:ext cx="6858000" cy="241348"/>
            </a:xfrm>
            <a:prstGeom prst="rect">
              <a:avLst/>
            </a:prstGeom>
            <a:solidFill>
              <a:srgbClr val="E247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</p:grpSp>
      <p:pic>
        <p:nvPicPr>
          <p:cNvPr id="20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7741" y="-172768"/>
            <a:ext cx="1331106" cy="1318956"/>
          </a:xfrm>
          <a:prstGeom prst="rect">
            <a:avLst/>
          </a:prstGeom>
        </p:spPr>
      </p:pic>
      <p:pic>
        <p:nvPicPr>
          <p:cNvPr id="21" name="图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9203" y="6158252"/>
            <a:ext cx="901104" cy="892880"/>
          </a:xfrm>
          <a:prstGeom prst="rect">
            <a:avLst/>
          </a:prstGeom>
        </p:spPr>
      </p:pic>
      <p:pic>
        <p:nvPicPr>
          <p:cNvPr id="22" name="图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486" y="5690481"/>
            <a:ext cx="450552" cy="446440"/>
          </a:xfrm>
          <a:prstGeom prst="rect">
            <a:avLst/>
          </a:prstGeom>
        </p:spPr>
      </p:pic>
      <p:pic>
        <p:nvPicPr>
          <p:cNvPr id="23" name="图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901" y="6173989"/>
            <a:ext cx="690311" cy="684011"/>
          </a:xfrm>
          <a:prstGeom prst="rect">
            <a:avLst/>
          </a:prstGeom>
        </p:spPr>
      </p:pic>
      <p:pic>
        <p:nvPicPr>
          <p:cNvPr id="28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8845" y="1854388"/>
            <a:ext cx="3810002" cy="4876958"/>
          </a:xfrm>
          <a:prstGeom prst="rect">
            <a:avLst/>
          </a:prstGeom>
        </p:spPr>
      </p:pic>
      <p:pic>
        <p:nvPicPr>
          <p:cNvPr id="32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740326">
            <a:off x="9267014" y="5001154"/>
            <a:ext cx="1352646" cy="1651837"/>
          </a:xfrm>
          <a:prstGeom prst="rect">
            <a:avLst/>
          </a:prstGeom>
        </p:spPr>
      </p:pic>
      <p:pic>
        <p:nvPicPr>
          <p:cNvPr id="34" name="图片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8293" y="5586747"/>
            <a:ext cx="1231407" cy="1100347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04AE6933-DA95-453E-94E5-D98CA95465F9}"/>
              </a:ext>
            </a:extLst>
          </p:cNvPr>
          <p:cNvGrpSpPr/>
          <p:nvPr/>
        </p:nvGrpSpPr>
        <p:grpSpPr>
          <a:xfrm flipH="1">
            <a:off x="3702061" y="3723183"/>
            <a:ext cx="1987088" cy="2881509"/>
            <a:chOff x="10081587" y="2304414"/>
            <a:chExt cx="2014077" cy="3390653"/>
          </a:xfrm>
        </p:grpSpPr>
        <p:pic>
          <p:nvPicPr>
            <p:cNvPr id="40" name="图片 3">
              <a:extLst>
                <a:ext uri="{FF2B5EF4-FFF2-40B4-BE49-F238E27FC236}">
                  <a16:creationId xmlns:a16="http://schemas.microsoft.com/office/drawing/2014/main" id="{F0EB3A66-EA7A-4DA3-8363-DBBE0A5154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10"/>
            <a:stretch/>
          </p:blipFill>
          <p:spPr>
            <a:xfrm>
              <a:off x="10081587" y="5093246"/>
              <a:ext cx="2014077" cy="601821"/>
            </a:xfrm>
            <a:prstGeom prst="rect">
              <a:avLst/>
            </a:prstGeom>
          </p:spPr>
        </p:pic>
        <p:pic>
          <p:nvPicPr>
            <p:cNvPr id="42" name="图片 5">
              <a:extLst>
                <a:ext uri="{FF2B5EF4-FFF2-40B4-BE49-F238E27FC236}">
                  <a16:creationId xmlns:a16="http://schemas.microsoft.com/office/drawing/2014/main" id="{0B35F27F-1F7F-439B-A325-BA3A7A9FD49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0946" y="2304414"/>
              <a:ext cx="1964718" cy="2893671"/>
            </a:xfrm>
            <a:prstGeom prst="rect">
              <a:avLst/>
            </a:prstGeom>
          </p:spPr>
        </p:pic>
      </p:grpSp>
      <p:pic>
        <p:nvPicPr>
          <p:cNvPr id="43" name="图片 2">
            <a:extLst>
              <a:ext uri="{FF2B5EF4-FFF2-40B4-BE49-F238E27FC236}">
                <a16:creationId xmlns:a16="http://schemas.microsoft.com/office/drawing/2014/main" id="{B84DE80C-6D22-45B0-A8F9-AA2EC0F2528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031" y="3682612"/>
            <a:ext cx="1513399" cy="292208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571" y="1025945"/>
            <a:ext cx="6184045" cy="254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89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7"/>
          <p:cNvSpPr/>
          <p:nvPr/>
        </p:nvSpPr>
        <p:spPr>
          <a:xfrm flipH="1">
            <a:off x="-2795" y="-8914"/>
            <a:ext cx="12194793" cy="2257096"/>
          </a:xfrm>
          <a:custGeom>
            <a:avLst/>
            <a:gdLst>
              <a:gd name="connsiteX0" fmla="*/ 0 w 7896200"/>
              <a:gd name="connsiteY0" fmla="*/ 0 h 3420679"/>
              <a:gd name="connsiteX1" fmla="*/ 7896200 w 7896200"/>
              <a:gd name="connsiteY1" fmla="*/ 0 h 3420679"/>
              <a:gd name="connsiteX2" fmla="*/ 7896200 w 7896200"/>
              <a:gd name="connsiteY2" fmla="*/ 3420679 h 3420679"/>
              <a:gd name="connsiteX3" fmla="*/ 0 w 7896200"/>
              <a:gd name="connsiteY3" fmla="*/ 3420679 h 3420679"/>
              <a:gd name="connsiteX4" fmla="*/ 0 w 7896200"/>
              <a:gd name="connsiteY4" fmla="*/ 0 h 3420679"/>
              <a:gd name="connsiteX0" fmla="*/ 0 w 7896200"/>
              <a:gd name="connsiteY0" fmla="*/ 0 h 3434327"/>
              <a:gd name="connsiteX1" fmla="*/ 7896200 w 7896200"/>
              <a:gd name="connsiteY1" fmla="*/ 0 h 3434327"/>
              <a:gd name="connsiteX2" fmla="*/ 7896200 w 7896200"/>
              <a:gd name="connsiteY2" fmla="*/ 3420679 h 3434327"/>
              <a:gd name="connsiteX3" fmla="*/ 1842448 w 7896200"/>
              <a:gd name="connsiteY3" fmla="*/ 3434327 h 3434327"/>
              <a:gd name="connsiteX4" fmla="*/ 0 w 7896200"/>
              <a:gd name="connsiteY4" fmla="*/ 0 h 3434327"/>
              <a:gd name="connsiteX0" fmla="*/ 0 w 7896200"/>
              <a:gd name="connsiteY0" fmla="*/ 0 h 4421241"/>
              <a:gd name="connsiteX1" fmla="*/ 7896200 w 7896200"/>
              <a:gd name="connsiteY1" fmla="*/ 0 h 4421241"/>
              <a:gd name="connsiteX2" fmla="*/ 7896200 w 7896200"/>
              <a:gd name="connsiteY2" fmla="*/ 3420679 h 4421241"/>
              <a:gd name="connsiteX3" fmla="*/ 1924102 w 7896200"/>
              <a:gd name="connsiteY3" fmla="*/ 4421241 h 4421241"/>
              <a:gd name="connsiteX4" fmla="*/ 0 w 7896200"/>
              <a:gd name="connsiteY4" fmla="*/ 0 h 4421241"/>
              <a:gd name="connsiteX0" fmla="*/ 0 w 7864126"/>
              <a:gd name="connsiteY0" fmla="*/ 68655 h 4421241"/>
              <a:gd name="connsiteX1" fmla="*/ 7864126 w 7864126"/>
              <a:gd name="connsiteY1" fmla="*/ 0 h 4421241"/>
              <a:gd name="connsiteX2" fmla="*/ 7864126 w 7864126"/>
              <a:gd name="connsiteY2" fmla="*/ 3420679 h 4421241"/>
              <a:gd name="connsiteX3" fmla="*/ 1892028 w 7864126"/>
              <a:gd name="connsiteY3" fmla="*/ 4421241 h 4421241"/>
              <a:gd name="connsiteX4" fmla="*/ 0 w 7864126"/>
              <a:gd name="connsiteY4" fmla="*/ 68655 h 4421241"/>
              <a:gd name="connsiteX0" fmla="*/ 0 w 7864126"/>
              <a:gd name="connsiteY0" fmla="*/ 10209 h 4421241"/>
              <a:gd name="connsiteX1" fmla="*/ 7864126 w 7864126"/>
              <a:gd name="connsiteY1" fmla="*/ 0 h 4421241"/>
              <a:gd name="connsiteX2" fmla="*/ 7864126 w 7864126"/>
              <a:gd name="connsiteY2" fmla="*/ 3420679 h 4421241"/>
              <a:gd name="connsiteX3" fmla="*/ 1892028 w 7864126"/>
              <a:gd name="connsiteY3" fmla="*/ 4421241 h 4421241"/>
              <a:gd name="connsiteX4" fmla="*/ 0 w 7864126"/>
              <a:gd name="connsiteY4" fmla="*/ 10209 h 4421241"/>
              <a:gd name="connsiteX0" fmla="*/ 0 w 7864126"/>
              <a:gd name="connsiteY0" fmla="*/ 10209 h 4817391"/>
              <a:gd name="connsiteX1" fmla="*/ 7864126 w 7864126"/>
              <a:gd name="connsiteY1" fmla="*/ 0 h 4817391"/>
              <a:gd name="connsiteX2" fmla="*/ 7864126 w 7864126"/>
              <a:gd name="connsiteY2" fmla="*/ 3420679 h 4817391"/>
              <a:gd name="connsiteX3" fmla="*/ 468995 w 7864126"/>
              <a:gd name="connsiteY3" fmla="*/ 4817391 h 4817391"/>
              <a:gd name="connsiteX4" fmla="*/ 0 w 7864126"/>
              <a:gd name="connsiteY4" fmla="*/ 10209 h 4817391"/>
              <a:gd name="connsiteX0" fmla="*/ 0 w 7864126"/>
              <a:gd name="connsiteY0" fmla="*/ 10209 h 8629375"/>
              <a:gd name="connsiteX1" fmla="*/ 7864126 w 7864126"/>
              <a:gd name="connsiteY1" fmla="*/ 0 h 8629375"/>
              <a:gd name="connsiteX2" fmla="*/ 7864126 w 7864126"/>
              <a:gd name="connsiteY2" fmla="*/ 8629375 h 8629375"/>
              <a:gd name="connsiteX3" fmla="*/ 468995 w 7864126"/>
              <a:gd name="connsiteY3" fmla="*/ 4817391 h 8629375"/>
              <a:gd name="connsiteX4" fmla="*/ 0 w 7864126"/>
              <a:gd name="connsiteY4" fmla="*/ 10209 h 8629375"/>
              <a:gd name="connsiteX0" fmla="*/ 0 w 7864126"/>
              <a:gd name="connsiteY0" fmla="*/ 10209 h 9456630"/>
              <a:gd name="connsiteX1" fmla="*/ 7864126 w 7864126"/>
              <a:gd name="connsiteY1" fmla="*/ 0 h 9456630"/>
              <a:gd name="connsiteX2" fmla="*/ 7864126 w 7864126"/>
              <a:gd name="connsiteY2" fmla="*/ 8629375 h 9456630"/>
              <a:gd name="connsiteX3" fmla="*/ 1854579 w 7864126"/>
              <a:gd name="connsiteY3" fmla="*/ 9456630 h 9456630"/>
              <a:gd name="connsiteX4" fmla="*/ 0 w 7864126"/>
              <a:gd name="connsiteY4" fmla="*/ 10209 h 9456630"/>
              <a:gd name="connsiteX0" fmla="*/ 0 w 7864126"/>
              <a:gd name="connsiteY0" fmla="*/ 10209 h 10864338"/>
              <a:gd name="connsiteX1" fmla="*/ 7864126 w 7864126"/>
              <a:gd name="connsiteY1" fmla="*/ 0 h 10864338"/>
              <a:gd name="connsiteX2" fmla="*/ 7864126 w 7864126"/>
              <a:gd name="connsiteY2" fmla="*/ 8629375 h 10864338"/>
              <a:gd name="connsiteX3" fmla="*/ 1892027 w 7864126"/>
              <a:gd name="connsiteY3" fmla="*/ 10864338 h 10864338"/>
              <a:gd name="connsiteX4" fmla="*/ 0 w 7864126"/>
              <a:gd name="connsiteY4" fmla="*/ 10209 h 10864338"/>
              <a:gd name="connsiteX0" fmla="*/ 0 w 7882850"/>
              <a:gd name="connsiteY0" fmla="*/ 10209 h 10864338"/>
              <a:gd name="connsiteX1" fmla="*/ 7864126 w 7882850"/>
              <a:gd name="connsiteY1" fmla="*/ 0 h 10864338"/>
              <a:gd name="connsiteX2" fmla="*/ 7882850 w 7882850"/>
              <a:gd name="connsiteY2" fmla="*/ 7956122 h 10864338"/>
              <a:gd name="connsiteX3" fmla="*/ 1892027 w 7882850"/>
              <a:gd name="connsiteY3" fmla="*/ 10864338 h 10864338"/>
              <a:gd name="connsiteX4" fmla="*/ 0 w 7882850"/>
              <a:gd name="connsiteY4" fmla="*/ 10209 h 10864338"/>
              <a:gd name="connsiteX0" fmla="*/ 0 w 7882850"/>
              <a:gd name="connsiteY0" fmla="*/ 10209 h 10313499"/>
              <a:gd name="connsiteX1" fmla="*/ 7864126 w 7882850"/>
              <a:gd name="connsiteY1" fmla="*/ 0 h 10313499"/>
              <a:gd name="connsiteX2" fmla="*/ 7882850 w 7882850"/>
              <a:gd name="connsiteY2" fmla="*/ 7956122 h 10313499"/>
              <a:gd name="connsiteX3" fmla="*/ 1873303 w 7882850"/>
              <a:gd name="connsiteY3" fmla="*/ 10313499 h 10313499"/>
              <a:gd name="connsiteX4" fmla="*/ 0 w 7882850"/>
              <a:gd name="connsiteY4" fmla="*/ 10209 h 10313499"/>
              <a:gd name="connsiteX0" fmla="*/ 0 w 7865927"/>
              <a:gd name="connsiteY0" fmla="*/ 10209 h 10313499"/>
              <a:gd name="connsiteX1" fmla="*/ 7864126 w 7865927"/>
              <a:gd name="connsiteY1" fmla="*/ 0 h 10313499"/>
              <a:gd name="connsiteX2" fmla="*/ 7864126 w 7865927"/>
              <a:gd name="connsiteY2" fmla="*/ 7956122 h 10313499"/>
              <a:gd name="connsiteX3" fmla="*/ 1873303 w 7865927"/>
              <a:gd name="connsiteY3" fmla="*/ 10313499 h 10313499"/>
              <a:gd name="connsiteX4" fmla="*/ 0 w 7865927"/>
              <a:gd name="connsiteY4" fmla="*/ 10209 h 10313499"/>
              <a:gd name="connsiteX0" fmla="*/ 0 w 7865927"/>
              <a:gd name="connsiteY0" fmla="*/ 10209 h 9517842"/>
              <a:gd name="connsiteX1" fmla="*/ 7864126 w 7865927"/>
              <a:gd name="connsiteY1" fmla="*/ 0 h 9517842"/>
              <a:gd name="connsiteX2" fmla="*/ 7864126 w 7865927"/>
              <a:gd name="connsiteY2" fmla="*/ 7956122 h 9517842"/>
              <a:gd name="connsiteX3" fmla="*/ 4017214 w 7865927"/>
              <a:gd name="connsiteY3" fmla="*/ 9517842 h 9517842"/>
              <a:gd name="connsiteX4" fmla="*/ 0 w 7865927"/>
              <a:gd name="connsiteY4" fmla="*/ 10209 h 9517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65927" h="9517842">
                <a:moveTo>
                  <a:pt x="0" y="10209"/>
                </a:moveTo>
                <a:lnTo>
                  <a:pt x="7864126" y="0"/>
                </a:lnTo>
                <a:cubicBezTo>
                  <a:pt x="7870367" y="2652041"/>
                  <a:pt x="7857885" y="5304081"/>
                  <a:pt x="7864126" y="7956122"/>
                </a:cubicBezTo>
                <a:lnTo>
                  <a:pt x="4017214" y="9517842"/>
                </a:lnTo>
                <a:lnTo>
                  <a:pt x="0" y="10209"/>
                </a:lnTo>
                <a:close/>
              </a:path>
            </a:pathLst>
          </a:custGeom>
          <a:solidFill>
            <a:srgbClr val="678892"/>
          </a:solidFill>
          <a:ln>
            <a:noFill/>
          </a:ln>
          <a:effectLst>
            <a:outerShdw blurRad="50800" dist="38100" dir="5400000" algn="t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18" name="直角三角形 17"/>
          <p:cNvSpPr/>
          <p:nvPr/>
        </p:nvSpPr>
        <p:spPr>
          <a:xfrm flipH="1">
            <a:off x="-3" y="5517232"/>
            <a:ext cx="12192001" cy="1340769"/>
          </a:xfrm>
          <a:prstGeom prst="rtTriangle">
            <a:avLst/>
          </a:prstGeom>
          <a:solidFill>
            <a:srgbClr val="D3CF34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1344" y="188640"/>
            <a:ext cx="11737304" cy="65527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27528" y="188640"/>
            <a:ext cx="10646947" cy="1327387"/>
            <a:chOff x="2334909" y="381483"/>
            <a:chExt cx="10646947" cy="1327387"/>
          </a:xfrm>
        </p:grpSpPr>
        <p:sp>
          <p:nvSpPr>
            <p:cNvPr id="12" name="TextBox 11"/>
            <p:cNvSpPr txBox="1"/>
            <p:nvPr/>
          </p:nvSpPr>
          <p:spPr>
            <a:xfrm>
              <a:off x="3839982" y="633345"/>
              <a:ext cx="9141874" cy="6289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2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5. Chọn dấu câu phù hợp thay cho ô vuông</a:t>
              </a:r>
              <a:endPara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4909" y="381483"/>
              <a:ext cx="1327387" cy="1327387"/>
            </a:xfrm>
            <a:prstGeom prst="ellipse">
              <a:avLst/>
            </a:prstGeom>
            <a:ln w="12700">
              <a:solidFill>
                <a:schemeClr val="accent1"/>
              </a:solidFill>
            </a:ln>
            <a:effectLst/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F13D36A7-E3FC-4A0F-9242-1FC77D73FF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222" y="1642805"/>
            <a:ext cx="9983253" cy="463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8896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7"/>
          <p:cNvSpPr/>
          <p:nvPr/>
        </p:nvSpPr>
        <p:spPr>
          <a:xfrm flipH="1">
            <a:off x="-2795" y="-8914"/>
            <a:ext cx="12194793" cy="2257096"/>
          </a:xfrm>
          <a:custGeom>
            <a:avLst/>
            <a:gdLst>
              <a:gd name="connsiteX0" fmla="*/ 0 w 7896200"/>
              <a:gd name="connsiteY0" fmla="*/ 0 h 3420679"/>
              <a:gd name="connsiteX1" fmla="*/ 7896200 w 7896200"/>
              <a:gd name="connsiteY1" fmla="*/ 0 h 3420679"/>
              <a:gd name="connsiteX2" fmla="*/ 7896200 w 7896200"/>
              <a:gd name="connsiteY2" fmla="*/ 3420679 h 3420679"/>
              <a:gd name="connsiteX3" fmla="*/ 0 w 7896200"/>
              <a:gd name="connsiteY3" fmla="*/ 3420679 h 3420679"/>
              <a:gd name="connsiteX4" fmla="*/ 0 w 7896200"/>
              <a:gd name="connsiteY4" fmla="*/ 0 h 3420679"/>
              <a:gd name="connsiteX0" fmla="*/ 0 w 7896200"/>
              <a:gd name="connsiteY0" fmla="*/ 0 h 3434327"/>
              <a:gd name="connsiteX1" fmla="*/ 7896200 w 7896200"/>
              <a:gd name="connsiteY1" fmla="*/ 0 h 3434327"/>
              <a:gd name="connsiteX2" fmla="*/ 7896200 w 7896200"/>
              <a:gd name="connsiteY2" fmla="*/ 3420679 h 3434327"/>
              <a:gd name="connsiteX3" fmla="*/ 1842448 w 7896200"/>
              <a:gd name="connsiteY3" fmla="*/ 3434327 h 3434327"/>
              <a:gd name="connsiteX4" fmla="*/ 0 w 7896200"/>
              <a:gd name="connsiteY4" fmla="*/ 0 h 3434327"/>
              <a:gd name="connsiteX0" fmla="*/ 0 w 7896200"/>
              <a:gd name="connsiteY0" fmla="*/ 0 h 4421241"/>
              <a:gd name="connsiteX1" fmla="*/ 7896200 w 7896200"/>
              <a:gd name="connsiteY1" fmla="*/ 0 h 4421241"/>
              <a:gd name="connsiteX2" fmla="*/ 7896200 w 7896200"/>
              <a:gd name="connsiteY2" fmla="*/ 3420679 h 4421241"/>
              <a:gd name="connsiteX3" fmla="*/ 1924102 w 7896200"/>
              <a:gd name="connsiteY3" fmla="*/ 4421241 h 4421241"/>
              <a:gd name="connsiteX4" fmla="*/ 0 w 7896200"/>
              <a:gd name="connsiteY4" fmla="*/ 0 h 4421241"/>
              <a:gd name="connsiteX0" fmla="*/ 0 w 7864126"/>
              <a:gd name="connsiteY0" fmla="*/ 68655 h 4421241"/>
              <a:gd name="connsiteX1" fmla="*/ 7864126 w 7864126"/>
              <a:gd name="connsiteY1" fmla="*/ 0 h 4421241"/>
              <a:gd name="connsiteX2" fmla="*/ 7864126 w 7864126"/>
              <a:gd name="connsiteY2" fmla="*/ 3420679 h 4421241"/>
              <a:gd name="connsiteX3" fmla="*/ 1892028 w 7864126"/>
              <a:gd name="connsiteY3" fmla="*/ 4421241 h 4421241"/>
              <a:gd name="connsiteX4" fmla="*/ 0 w 7864126"/>
              <a:gd name="connsiteY4" fmla="*/ 68655 h 4421241"/>
              <a:gd name="connsiteX0" fmla="*/ 0 w 7864126"/>
              <a:gd name="connsiteY0" fmla="*/ 10209 h 4421241"/>
              <a:gd name="connsiteX1" fmla="*/ 7864126 w 7864126"/>
              <a:gd name="connsiteY1" fmla="*/ 0 h 4421241"/>
              <a:gd name="connsiteX2" fmla="*/ 7864126 w 7864126"/>
              <a:gd name="connsiteY2" fmla="*/ 3420679 h 4421241"/>
              <a:gd name="connsiteX3" fmla="*/ 1892028 w 7864126"/>
              <a:gd name="connsiteY3" fmla="*/ 4421241 h 4421241"/>
              <a:gd name="connsiteX4" fmla="*/ 0 w 7864126"/>
              <a:gd name="connsiteY4" fmla="*/ 10209 h 4421241"/>
              <a:gd name="connsiteX0" fmla="*/ 0 w 7864126"/>
              <a:gd name="connsiteY0" fmla="*/ 10209 h 4817391"/>
              <a:gd name="connsiteX1" fmla="*/ 7864126 w 7864126"/>
              <a:gd name="connsiteY1" fmla="*/ 0 h 4817391"/>
              <a:gd name="connsiteX2" fmla="*/ 7864126 w 7864126"/>
              <a:gd name="connsiteY2" fmla="*/ 3420679 h 4817391"/>
              <a:gd name="connsiteX3" fmla="*/ 468995 w 7864126"/>
              <a:gd name="connsiteY3" fmla="*/ 4817391 h 4817391"/>
              <a:gd name="connsiteX4" fmla="*/ 0 w 7864126"/>
              <a:gd name="connsiteY4" fmla="*/ 10209 h 4817391"/>
              <a:gd name="connsiteX0" fmla="*/ 0 w 7864126"/>
              <a:gd name="connsiteY0" fmla="*/ 10209 h 8629375"/>
              <a:gd name="connsiteX1" fmla="*/ 7864126 w 7864126"/>
              <a:gd name="connsiteY1" fmla="*/ 0 h 8629375"/>
              <a:gd name="connsiteX2" fmla="*/ 7864126 w 7864126"/>
              <a:gd name="connsiteY2" fmla="*/ 8629375 h 8629375"/>
              <a:gd name="connsiteX3" fmla="*/ 468995 w 7864126"/>
              <a:gd name="connsiteY3" fmla="*/ 4817391 h 8629375"/>
              <a:gd name="connsiteX4" fmla="*/ 0 w 7864126"/>
              <a:gd name="connsiteY4" fmla="*/ 10209 h 8629375"/>
              <a:gd name="connsiteX0" fmla="*/ 0 w 7864126"/>
              <a:gd name="connsiteY0" fmla="*/ 10209 h 9456630"/>
              <a:gd name="connsiteX1" fmla="*/ 7864126 w 7864126"/>
              <a:gd name="connsiteY1" fmla="*/ 0 h 9456630"/>
              <a:gd name="connsiteX2" fmla="*/ 7864126 w 7864126"/>
              <a:gd name="connsiteY2" fmla="*/ 8629375 h 9456630"/>
              <a:gd name="connsiteX3" fmla="*/ 1854579 w 7864126"/>
              <a:gd name="connsiteY3" fmla="*/ 9456630 h 9456630"/>
              <a:gd name="connsiteX4" fmla="*/ 0 w 7864126"/>
              <a:gd name="connsiteY4" fmla="*/ 10209 h 9456630"/>
              <a:gd name="connsiteX0" fmla="*/ 0 w 7864126"/>
              <a:gd name="connsiteY0" fmla="*/ 10209 h 10864338"/>
              <a:gd name="connsiteX1" fmla="*/ 7864126 w 7864126"/>
              <a:gd name="connsiteY1" fmla="*/ 0 h 10864338"/>
              <a:gd name="connsiteX2" fmla="*/ 7864126 w 7864126"/>
              <a:gd name="connsiteY2" fmla="*/ 8629375 h 10864338"/>
              <a:gd name="connsiteX3" fmla="*/ 1892027 w 7864126"/>
              <a:gd name="connsiteY3" fmla="*/ 10864338 h 10864338"/>
              <a:gd name="connsiteX4" fmla="*/ 0 w 7864126"/>
              <a:gd name="connsiteY4" fmla="*/ 10209 h 10864338"/>
              <a:gd name="connsiteX0" fmla="*/ 0 w 7882850"/>
              <a:gd name="connsiteY0" fmla="*/ 10209 h 10864338"/>
              <a:gd name="connsiteX1" fmla="*/ 7864126 w 7882850"/>
              <a:gd name="connsiteY1" fmla="*/ 0 h 10864338"/>
              <a:gd name="connsiteX2" fmla="*/ 7882850 w 7882850"/>
              <a:gd name="connsiteY2" fmla="*/ 7956122 h 10864338"/>
              <a:gd name="connsiteX3" fmla="*/ 1892027 w 7882850"/>
              <a:gd name="connsiteY3" fmla="*/ 10864338 h 10864338"/>
              <a:gd name="connsiteX4" fmla="*/ 0 w 7882850"/>
              <a:gd name="connsiteY4" fmla="*/ 10209 h 10864338"/>
              <a:gd name="connsiteX0" fmla="*/ 0 w 7882850"/>
              <a:gd name="connsiteY0" fmla="*/ 10209 h 10313499"/>
              <a:gd name="connsiteX1" fmla="*/ 7864126 w 7882850"/>
              <a:gd name="connsiteY1" fmla="*/ 0 h 10313499"/>
              <a:gd name="connsiteX2" fmla="*/ 7882850 w 7882850"/>
              <a:gd name="connsiteY2" fmla="*/ 7956122 h 10313499"/>
              <a:gd name="connsiteX3" fmla="*/ 1873303 w 7882850"/>
              <a:gd name="connsiteY3" fmla="*/ 10313499 h 10313499"/>
              <a:gd name="connsiteX4" fmla="*/ 0 w 7882850"/>
              <a:gd name="connsiteY4" fmla="*/ 10209 h 10313499"/>
              <a:gd name="connsiteX0" fmla="*/ 0 w 7865927"/>
              <a:gd name="connsiteY0" fmla="*/ 10209 h 10313499"/>
              <a:gd name="connsiteX1" fmla="*/ 7864126 w 7865927"/>
              <a:gd name="connsiteY1" fmla="*/ 0 h 10313499"/>
              <a:gd name="connsiteX2" fmla="*/ 7864126 w 7865927"/>
              <a:gd name="connsiteY2" fmla="*/ 7956122 h 10313499"/>
              <a:gd name="connsiteX3" fmla="*/ 1873303 w 7865927"/>
              <a:gd name="connsiteY3" fmla="*/ 10313499 h 10313499"/>
              <a:gd name="connsiteX4" fmla="*/ 0 w 7865927"/>
              <a:gd name="connsiteY4" fmla="*/ 10209 h 10313499"/>
              <a:gd name="connsiteX0" fmla="*/ 0 w 7865927"/>
              <a:gd name="connsiteY0" fmla="*/ 10209 h 9517842"/>
              <a:gd name="connsiteX1" fmla="*/ 7864126 w 7865927"/>
              <a:gd name="connsiteY1" fmla="*/ 0 h 9517842"/>
              <a:gd name="connsiteX2" fmla="*/ 7864126 w 7865927"/>
              <a:gd name="connsiteY2" fmla="*/ 7956122 h 9517842"/>
              <a:gd name="connsiteX3" fmla="*/ 4017214 w 7865927"/>
              <a:gd name="connsiteY3" fmla="*/ 9517842 h 9517842"/>
              <a:gd name="connsiteX4" fmla="*/ 0 w 7865927"/>
              <a:gd name="connsiteY4" fmla="*/ 10209 h 9517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65927" h="9517842">
                <a:moveTo>
                  <a:pt x="0" y="10209"/>
                </a:moveTo>
                <a:lnTo>
                  <a:pt x="7864126" y="0"/>
                </a:lnTo>
                <a:cubicBezTo>
                  <a:pt x="7870367" y="2652041"/>
                  <a:pt x="7857885" y="5304081"/>
                  <a:pt x="7864126" y="7956122"/>
                </a:cubicBezTo>
                <a:lnTo>
                  <a:pt x="4017214" y="9517842"/>
                </a:lnTo>
                <a:lnTo>
                  <a:pt x="0" y="10209"/>
                </a:lnTo>
                <a:close/>
              </a:path>
            </a:pathLst>
          </a:custGeom>
          <a:solidFill>
            <a:srgbClr val="678892"/>
          </a:solidFill>
          <a:ln>
            <a:noFill/>
          </a:ln>
          <a:effectLst>
            <a:outerShdw blurRad="50800" dist="38100" dir="5400000" algn="t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18" name="直角三角形 17"/>
          <p:cNvSpPr/>
          <p:nvPr/>
        </p:nvSpPr>
        <p:spPr>
          <a:xfrm flipH="1">
            <a:off x="-3" y="5517232"/>
            <a:ext cx="12192001" cy="1340769"/>
          </a:xfrm>
          <a:prstGeom prst="rtTriangle">
            <a:avLst/>
          </a:prstGeom>
          <a:solidFill>
            <a:srgbClr val="D3CF34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1344" y="188640"/>
            <a:ext cx="11737304" cy="65527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20" name="文本框 12">
            <a:extLst>
              <a:ext uri="{FF2B5EF4-FFF2-40B4-BE49-F238E27FC236}">
                <a16:creationId xmlns:a16="http://schemas.microsoft.com/office/drawing/2014/main" id="{B28FFA01-D16B-4D28-A7D7-282DA46A2EA6}"/>
              </a:ext>
            </a:extLst>
          </p:cNvPr>
          <p:cNvSpPr txBox="1"/>
          <p:nvPr/>
        </p:nvSpPr>
        <p:spPr>
          <a:xfrm>
            <a:off x="1227418" y="3590566"/>
            <a:ext cx="3456212" cy="1663212"/>
          </a:xfrm>
          <a:custGeom>
            <a:avLst/>
            <a:gdLst>
              <a:gd name="connsiteX0" fmla="*/ 0 w 3456212"/>
              <a:gd name="connsiteY0" fmla="*/ 0 h 1663212"/>
              <a:gd name="connsiteX1" fmla="*/ 3456212 w 3456212"/>
              <a:gd name="connsiteY1" fmla="*/ 0 h 1663212"/>
              <a:gd name="connsiteX2" fmla="*/ 3456212 w 3456212"/>
              <a:gd name="connsiteY2" fmla="*/ 1663212 h 1663212"/>
              <a:gd name="connsiteX3" fmla="*/ 0 w 3456212"/>
              <a:gd name="connsiteY3" fmla="*/ 1663212 h 1663212"/>
              <a:gd name="connsiteX4" fmla="*/ 0 w 3456212"/>
              <a:gd name="connsiteY4" fmla="*/ 0 h 1663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6212" h="1663212" extrusionOk="0">
                <a:moveTo>
                  <a:pt x="0" y="0"/>
                </a:moveTo>
                <a:cubicBezTo>
                  <a:pt x="686795" y="-8517"/>
                  <a:pt x="2761957" y="37691"/>
                  <a:pt x="3456212" y="0"/>
                </a:cubicBezTo>
                <a:cubicBezTo>
                  <a:pt x="3363404" y="453433"/>
                  <a:pt x="3386574" y="867508"/>
                  <a:pt x="3456212" y="1663212"/>
                </a:cubicBezTo>
                <a:cubicBezTo>
                  <a:pt x="2132472" y="1725271"/>
                  <a:pt x="360711" y="1660236"/>
                  <a:pt x="0" y="1663212"/>
                </a:cubicBezTo>
                <a:cubicBezTo>
                  <a:pt x="-148680" y="908489"/>
                  <a:pt x="-51538" y="461064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F6699"/>
            </a:solidFill>
            <a:extLst>
              <a:ext uri="{C807C97D-BFC1-408E-A445-0C87EB9F89A2}">
                <ask:lineSketchStyleProps xmlns:ask="http://schemas.microsoft.com/office/drawing/2018/sketchyshapes" sd="308655999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  <a:scene3d>
              <a:camera prst="obliqueTopLeft"/>
              <a:lightRig rig="flat" dir="t"/>
            </a:scene3d>
            <a:sp3d extrusionH="127000" prstMaterial="plastic"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zh-CN" sz="4400" dirty="0">
                <a:ln w="19050">
                  <a:solidFill>
                    <a:srgbClr val="FF2F64"/>
                  </a:solidFill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SVN-SAF" panose="02040603050506020204" pitchFamily="18" charset="0"/>
                <a:ea typeface="字魂105号-简雅黑" panose="00000500000000000000" pitchFamily="2" charset="-122"/>
              </a:rPr>
              <a:t>THẢO </a:t>
            </a:r>
            <a:r>
              <a:rPr lang="en-US" altLang="zh-CN" sz="4400">
                <a:ln w="19050">
                  <a:solidFill>
                    <a:srgbClr val="FF2F64"/>
                  </a:solidFill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SVN-SAF" panose="02040603050506020204" pitchFamily="18" charset="0"/>
                <a:ea typeface="字魂105号-简雅黑" panose="00000500000000000000" pitchFamily="2" charset="-122"/>
              </a:rPr>
              <a:t>LUẬN NHÓM 4</a:t>
            </a:r>
            <a:endParaRPr lang="zh-CN" altLang="en-US" sz="4400" dirty="0">
              <a:ln w="19050">
                <a:solidFill>
                  <a:srgbClr val="FF2F64"/>
                </a:solidFill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SVN-SAF" panose="02040603050506020204" pitchFamily="18" charset="0"/>
              <a:ea typeface="字魂105号-简雅黑" panose="00000500000000000000" pitchFamily="2" charset="-122"/>
            </a:endParaRPr>
          </a:p>
        </p:txBody>
      </p:sp>
      <p:pic>
        <p:nvPicPr>
          <p:cNvPr id="21" name="Picture 4">
            <a:extLst>
              <a:ext uri="{FF2B5EF4-FFF2-40B4-BE49-F238E27FC236}">
                <a16:creationId xmlns:a16="http://schemas.microsoft.com/office/drawing/2014/main" id="{637360DC-0A38-4859-807F-77ECF09CA0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38" b="89752" l="7638" r="93250">
                        <a14:foregroundMark x1="7638" y1="44410" x2="11368" y2="32298"/>
                        <a14:foregroundMark x1="47957" y1="50932" x2="47957" y2="50932"/>
                        <a14:foregroundMark x1="46359" y1="44410" x2="46359" y2="44410"/>
                        <a14:foregroundMark x1="90586" y1="32298" x2="90586" y2="32298"/>
                        <a14:foregroundMark x1="86856" y1="70497" x2="86856" y2="70497"/>
                        <a14:foregroundMark x1="84902" y1="82298" x2="84902" y2="82298"/>
                        <a14:foregroundMark x1="84902" y1="72981" x2="84902" y2="72981"/>
                        <a14:foregroundMark x1="87034" y1="73292" x2="87034" y2="73292"/>
                        <a14:foregroundMark x1="92185" y1="62733" x2="92185" y2="62733"/>
                        <a14:foregroundMark x1="93250" y1="41615" x2="93250" y2="41615"/>
                        <a14:foregroundMark x1="86856" y1="48137" x2="86856" y2="48137"/>
                        <a14:foregroundMark x1="85790" y1="48758" x2="85790" y2="48758"/>
                        <a14:foregroundMark x1="39964" y1="45342" x2="39964" y2="45342"/>
                        <a14:foregroundMark x1="42274" y1="45031" x2="42274" y2="45031"/>
                        <a14:foregroundMark x1="79396" y1="78882" x2="79396" y2="78882"/>
                        <a14:foregroundMark x1="71403" y1="78882" x2="71403" y2="78882"/>
                        <a14:foregroundMark x1="84902" y1="73913" x2="84902" y2="73913"/>
                        <a14:foregroundMark x1="84902" y1="77019" x2="84902" y2="77019"/>
                        <a14:backgroundMark x1="44938" y1="49689" x2="44938" y2="49689"/>
                        <a14:backgroundMark x1="39076" y1="42236" x2="39076" y2="42236"/>
                        <a14:backgroundMark x1="73002" y1="59006" x2="73002" y2="59006"/>
                        <a14:backgroundMark x1="81705" y1="71429" x2="81705" y2="7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65" y="997570"/>
            <a:ext cx="4705350" cy="269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文本框 13">
            <a:extLst>
              <a:ext uri="{FF2B5EF4-FFF2-40B4-BE49-F238E27FC236}">
                <a16:creationId xmlns:a16="http://schemas.microsoft.com/office/drawing/2014/main" id="{7FA1D5C9-631E-47FF-A1DC-F7408FA454DA}"/>
              </a:ext>
            </a:extLst>
          </p:cNvPr>
          <p:cNvSpPr txBox="1"/>
          <p:nvPr/>
        </p:nvSpPr>
        <p:spPr>
          <a:xfrm>
            <a:off x="6082181" y="3588319"/>
            <a:ext cx="5604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CN" sz="36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Chia </a:t>
            </a:r>
            <a:r>
              <a:rPr lang="en-US" altLang="zh-CN" sz="36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sẻ</a:t>
            </a:r>
            <a:r>
              <a:rPr lang="en-US" altLang="zh-CN" sz="36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altLang="zh-CN" sz="36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endParaRPr lang="en-US" altLang="zh-CN" sz="36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文本框 14">
            <a:extLst>
              <a:ext uri="{FF2B5EF4-FFF2-40B4-BE49-F238E27FC236}">
                <a16:creationId xmlns:a16="http://schemas.microsoft.com/office/drawing/2014/main" id="{B8233EE1-9588-4097-B5C8-CA6C45743BC5}"/>
              </a:ext>
            </a:extLst>
          </p:cNvPr>
          <p:cNvSpPr txBox="1"/>
          <p:nvPr/>
        </p:nvSpPr>
        <p:spPr>
          <a:xfrm>
            <a:off x="6082180" y="2020906"/>
            <a:ext cx="55383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Thảo</a:t>
            </a:r>
            <a:r>
              <a:rPr lang="en-US" sz="36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luận</a:t>
            </a:r>
            <a:r>
              <a:rPr lang="en-US" sz="36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6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36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6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36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điền</a:t>
            </a:r>
            <a:r>
              <a:rPr lang="en-US" sz="36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6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36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lang="en-US" sz="36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24" name="Picture 6">
            <a:extLst>
              <a:ext uri="{FF2B5EF4-FFF2-40B4-BE49-F238E27FC236}">
                <a16:creationId xmlns:a16="http://schemas.microsoft.com/office/drawing/2014/main" id="{FF7A6FFC-E515-4057-91D3-72E854FEB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490" y="2085804"/>
            <a:ext cx="657239" cy="657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>
            <a:extLst>
              <a:ext uri="{FF2B5EF4-FFF2-40B4-BE49-F238E27FC236}">
                <a16:creationId xmlns:a16="http://schemas.microsoft.com/office/drawing/2014/main" id="{D196B753-2CE5-4E33-945B-FAD9C30F4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377" y="3590974"/>
            <a:ext cx="657239" cy="657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9974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7"/>
          <p:cNvSpPr/>
          <p:nvPr/>
        </p:nvSpPr>
        <p:spPr>
          <a:xfrm flipH="1">
            <a:off x="-2795" y="-8914"/>
            <a:ext cx="12194793" cy="2257096"/>
          </a:xfrm>
          <a:custGeom>
            <a:avLst/>
            <a:gdLst>
              <a:gd name="connsiteX0" fmla="*/ 0 w 7896200"/>
              <a:gd name="connsiteY0" fmla="*/ 0 h 3420679"/>
              <a:gd name="connsiteX1" fmla="*/ 7896200 w 7896200"/>
              <a:gd name="connsiteY1" fmla="*/ 0 h 3420679"/>
              <a:gd name="connsiteX2" fmla="*/ 7896200 w 7896200"/>
              <a:gd name="connsiteY2" fmla="*/ 3420679 h 3420679"/>
              <a:gd name="connsiteX3" fmla="*/ 0 w 7896200"/>
              <a:gd name="connsiteY3" fmla="*/ 3420679 h 3420679"/>
              <a:gd name="connsiteX4" fmla="*/ 0 w 7896200"/>
              <a:gd name="connsiteY4" fmla="*/ 0 h 3420679"/>
              <a:gd name="connsiteX0" fmla="*/ 0 w 7896200"/>
              <a:gd name="connsiteY0" fmla="*/ 0 h 3434327"/>
              <a:gd name="connsiteX1" fmla="*/ 7896200 w 7896200"/>
              <a:gd name="connsiteY1" fmla="*/ 0 h 3434327"/>
              <a:gd name="connsiteX2" fmla="*/ 7896200 w 7896200"/>
              <a:gd name="connsiteY2" fmla="*/ 3420679 h 3434327"/>
              <a:gd name="connsiteX3" fmla="*/ 1842448 w 7896200"/>
              <a:gd name="connsiteY3" fmla="*/ 3434327 h 3434327"/>
              <a:gd name="connsiteX4" fmla="*/ 0 w 7896200"/>
              <a:gd name="connsiteY4" fmla="*/ 0 h 3434327"/>
              <a:gd name="connsiteX0" fmla="*/ 0 w 7896200"/>
              <a:gd name="connsiteY0" fmla="*/ 0 h 4421241"/>
              <a:gd name="connsiteX1" fmla="*/ 7896200 w 7896200"/>
              <a:gd name="connsiteY1" fmla="*/ 0 h 4421241"/>
              <a:gd name="connsiteX2" fmla="*/ 7896200 w 7896200"/>
              <a:gd name="connsiteY2" fmla="*/ 3420679 h 4421241"/>
              <a:gd name="connsiteX3" fmla="*/ 1924102 w 7896200"/>
              <a:gd name="connsiteY3" fmla="*/ 4421241 h 4421241"/>
              <a:gd name="connsiteX4" fmla="*/ 0 w 7896200"/>
              <a:gd name="connsiteY4" fmla="*/ 0 h 4421241"/>
              <a:gd name="connsiteX0" fmla="*/ 0 w 7864126"/>
              <a:gd name="connsiteY0" fmla="*/ 68655 h 4421241"/>
              <a:gd name="connsiteX1" fmla="*/ 7864126 w 7864126"/>
              <a:gd name="connsiteY1" fmla="*/ 0 h 4421241"/>
              <a:gd name="connsiteX2" fmla="*/ 7864126 w 7864126"/>
              <a:gd name="connsiteY2" fmla="*/ 3420679 h 4421241"/>
              <a:gd name="connsiteX3" fmla="*/ 1892028 w 7864126"/>
              <a:gd name="connsiteY3" fmla="*/ 4421241 h 4421241"/>
              <a:gd name="connsiteX4" fmla="*/ 0 w 7864126"/>
              <a:gd name="connsiteY4" fmla="*/ 68655 h 4421241"/>
              <a:gd name="connsiteX0" fmla="*/ 0 w 7864126"/>
              <a:gd name="connsiteY0" fmla="*/ 10209 h 4421241"/>
              <a:gd name="connsiteX1" fmla="*/ 7864126 w 7864126"/>
              <a:gd name="connsiteY1" fmla="*/ 0 h 4421241"/>
              <a:gd name="connsiteX2" fmla="*/ 7864126 w 7864126"/>
              <a:gd name="connsiteY2" fmla="*/ 3420679 h 4421241"/>
              <a:gd name="connsiteX3" fmla="*/ 1892028 w 7864126"/>
              <a:gd name="connsiteY3" fmla="*/ 4421241 h 4421241"/>
              <a:gd name="connsiteX4" fmla="*/ 0 w 7864126"/>
              <a:gd name="connsiteY4" fmla="*/ 10209 h 4421241"/>
              <a:gd name="connsiteX0" fmla="*/ 0 w 7864126"/>
              <a:gd name="connsiteY0" fmla="*/ 10209 h 4817391"/>
              <a:gd name="connsiteX1" fmla="*/ 7864126 w 7864126"/>
              <a:gd name="connsiteY1" fmla="*/ 0 h 4817391"/>
              <a:gd name="connsiteX2" fmla="*/ 7864126 w 7864126"/>
              <a:gd name="connsiteY2" fmla="*/ 3420679 h 4817391"/>
              <a:gd name="connsiteX3" fmla="*/ 468995 w 7864126"/>
              <a:gd name="connsiteY3" fmla="*/ 4817391 h 4817391"/>
              <a:gd name="connsiteX4" fmla="*/ 0 w 7864126"/>
              <a:gd name="connsiteY4" fmla="*/ 10209 h 4817391"/>
              <a:gd name="connsiteX0" fmla="*/ 0 w 7864126"/>
              <a:gd name="connsiteY0" fmla="*/ 10209 h 8629375"/>
              <a:gd name="connsiteX1" fmla="*/ 7864126 w 7864126"/>
              <a:gd name="connsiteY1" fmla="*/ 0 h 8629375"/>
              <a:gd name="connsiteX2" fmla="*/ 7864126 w 7864126"/>
              <a:gd name="connsiteY2" fmla="*/ 8629375 h 8629375"/>
              <a:gd name="connsiteX3" fmla="*/ 468995 w 7864126"/>
              <a:gd name="connsiteY3" fmla="*/ 4817391 h 8629375"/>
              <a:gd name="connsiteX4" fmla="*/ 0 w 7864126"/>
              <a:gd name="connsiteY4" fmla="*/ 10209 h 8629375"/>
              <a:gd name="connsiteX0" fmla="*/ 0 w 7864126"/>
              <a:gd name="connsiteY0" fmla="*/ 10209 h 9456630"/>
              <a:gd name="connsiteX1" fmla="*/ 7864126 w 7864126"/>
              <a:gd name="connsiteY1" fmla="*/ 0 h 9456630"/>
              <a:gd name="connsiteX2" fmla="*/ 7864126 w 7864126"/>
              <a:gd name="connsiteY2" fmla="*/ 8629375 h 9456630"/>
              <a:gd name="connsiteX3" fmla="*/ 1854579 w 7864126"/>
              <a:gd name="connsiteY3" fmla="*/ 9456630 h 9456630"/>
              <a:gd name="connsiteX4" fmla="*/ 0 w 7864126"/>
              <a:gd name="connsiteY4" fmla="*/ 10209 h 9456630"/>
              <a:gd name="connsiteX0" fmla="*/ 0 w 7864126"/>
              <a:gd name="connsiteY0" fmla="*/ 10209 h 10864338"/>
              <a:gd name="connsiteX1" fmla="*/ 7864126 w 7864126"/>
              <a:gd name="connsiteY1" fmla="*/ 0 h 10864338"/>
              <a:gd name="connsiteX2" fmla="*/ 7864126 w 7864126"/>
              <a:gd name="connsiteY2" fmla="*/ 8629375 h 10864338"/>
              <a:gd name="connsiteX3" fmla="*/ 1892027 w 7864126"/>
              <a:gd name="connsiteY3" fmla="*/ 10864338 h 10864338"/>
              <a:gd name="connsiteX4" fmla="*/ 0 w 7864126"/>
              <a:gd name="connsiteY4" fmla="*/ 10209 h 10864338"/>
              <a:gd name="connsiteX0" fmla="*/ 0 w 7882850"/>
              <a:gd name="connsiteY0" fmla="*/ 10209 h 10864338"/>
              <a:gd name="connsiteX1" fmla="*/ 7864126 w 7882850"/>
              <a:gd name="connsiteY1" fmla="*/ 0 h 10864338"/>
              <a:gd name="connsiteX2" fmla="*/ 7882850 w 7882850"/>
              <a:gd name="connsiteY2" fmla="*/ 7956122 h 10864338"/>
              <a:gd name="connsiteX3" fmla="*/ 1892027 w 7882850"/>
              <a:gd name="connsiteY3" fmla="*/ 10864338 h 10864338"/>
              <a:gd name="connsiteX4" fmla="*/ 0 w 7882850"/>
              <a:gd name="connsiteY4" fmla="*/ 10209 h 10864338"/>
              <a:gd name="connsiteX0" fmla="*/ 0 w 7882850"/>
              <a:gd name="connsiteY0" fmla="*/ 10209 h 10313499"/>
              <a:gd name="connsiteX1" fmla="*/ 7864126 w 7882850"/>
              <a:gd name="connsiteY1" fmla="*/ 0 h 10313499"/>
              <a:gd name="connsiteX2" fmla="*/ 7882850 w 7882850"/>
              <a:gd name="connsiteY2" fmla="*/ 7956122 h 10313499"/>
              <a:gd name="connsiteX3" fmla="*/ 1873303 w 7882850"/>
              <a:gd name="connsiteY3" fmla="*/ 10313499 h 10313499"/>
              <a:gd name="connsiteX4" fmla="*/ 0 w 7882850"/>
              <a:gd name="connsiteY4" fmla="*/ 10209 h 10313499"/>
              <a:gd name="connsiteX0" fmla="*/ 0 w 7865927"/>
              <a:gd name="connsiteY0" fmla="*/ 10209 h 10313499"/>
              <a:gd name="connsiteX1" fmla="*/ 7864126 w 7865927"/>
              <a:gd name="connsiteY1" fmla="*/ 0 h 10313499"/>
              <a:gd name="connsiteX2" fmla="*/ 7864126 w 7865927"/>
              <a:gd name="connsiteY2" fmla="*/ 7956122 h 10313499"/>
              <a:gd name="connsiteX3" fmla="*/ 1873303 w 7865927"/>
              <a:gd name="connsiteY3" fmla="*/ 10313499 h 10313499"/>
              <a:gd name="connsiteX4" fmla="*/ 0 w 7865927"/>
              <a:gd name="connsiteY4" fmla="*/ 10209 h 10313499"/>
              <a:gd name="connsiteX0" fmla="*/ 0 w 7865927"/>
              <a:gd name="connsiteY0" fmla="*/ 10209 h 9517842"/>
              <a:gd name="connsiteX1" fmla="*/ 7864126 w 7865927"/>
              <a:gd name="connsiteY1" fmla="*/ 0 h 9517842"/>
              <a:gd name="connsiteX2" fmla="*/ 7864126 w 7865927"/>
              <a:gd name="connsiteY2" fmla="*/ 7956122 h 9517842"/>
              <a:gd name="connsiteX3" fmla="*/ 4017214 w 7865927"/>
              <a:gd name="connsiteY3" fmla="*/ 9517842 h 9517842"/>
              <a:gd name="connsiteX4" fmla="*/ 0 w 7865927"/>
              <a:gd name="connsiteY4" fmla="*/ 10209 h 9517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65927" h="9517842">
                <a:moveTo>
                  <a:pt x="0" y="10209"/>
                </a:moveTo>
                <a:lnTo>
                  <a:pt x="7864126" y="0"/>
                </a:lnTo>
                <a:cubicBezTo>
                  <a:pt x="7870367" y="2652041"/>
                  <a:pt x="7857885" y="5304081"/>
                  <a:pt x="7864126" y="7956122"/>
                </a:cubicBezTo>
                <a:lnTo>
                  <a:pt x="4017214" y="9517842"/>
                </a:lnTo>
                <a:lnTo>
                  <a:pt x="0" y="10209"/>
                </a:lnTo>
                <a:close/>
              </a:path>
            </a:pathLst>
          </a:custGeom>
          <a:solidFill>
            <a:srgbClr val="678892"/>
          </a:solidFill>
          <a:ln>
            <a:noFill/>
          </a:ln>
          <a:effectLst>
            <a:outerShdw blurRad="50800" dist="38100" dir="5400000" algn="t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18" name="直角三角形 17"/>
          <p:cNvSpPr/>
          <p:nvPr/>
        </p:nvSpPr>
        <p:spPr>
          <a:xfrm flipH="1">
            <a:off x="-3" y="5517232"/>
            <a:ext cx="12192001" cy="1340769"/>
          </a:xfrm>
          <a:prstGeom prst="rtTriangle">
            <a:avLst/>
          </a:prstGeom>
          <a:solidFill>
            <a:srgbClr val="D3CF34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1344" y="188640"/>
            <a:ext cx="11737304" cy="65527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27528" y="188640"/>
            <a:ext cx="10646947" cy="1327387"/>
            <a:chOff x="2334909" y="381483"/>
            <a:chExt cx="10646947" cy="1327387"/>
          </a:xfrm>
        </p:grpSpPr>
        <p:sp>
          <p:nvSpPr>
            <p:cNvPr id="12" name="TextBox 11"/>
            <p:cNvSpPr txBox="1"/>
            <p:nvPr/>
          </p:nvSpPr>
          <p:spPr>
            <a:xfrm>
              <a:off x="3839982" y="633345"/>
              <a:ext cx="9141874" cy="6289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5. Chọn dấu câu phù hợp thay cho ô vuông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4909" y="381483"/>
              <a:ext cx="1327387" cy="1327387"/>
            </a:xfrm>
            <a:prstGeom prst="ellipse">
              <a:avLst/>
            </a:prstGeom>
            <a:ln w="12700">
              <a:solidFill>
                <a:schemeClr val="accent1"/>
              </a:solidFill>
            </a:ln>
            <a:effectLst/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F13D36A7-E3FC-4A0F-9242-1FC77D73FF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222" y="1642805"/>
            <a:ext cx="9983253" cy="46341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9303336-0E10-44D6-B0E6-2215A5C613BA}"/>
              </a:ext>
            </a:extLst>
          </p:cNvPr>
          <p:cNvSpPr txBox="1"/>
          <p:nvPr/>
        </p:nvSpPr>
        <p:spPr>
          <a:xfrm>
            <a:off x="3590925" y="3379181"/>
            <a:ext cx="1809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BA1C2B-C8CD-4597-81FC-397586EF5C5C}"/>
              </a:ext>
            </a:extLst>
          </p:cNvPr>
          <p:cNvSpPr txBox="1"/>
          <p:nvPr/>
        </p:nvSpPr>
        <p:spPr>
          <a:xfrm>
            <a:off x="6991350" y="3379181"/>
            <a:ext cx="180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4FAD5D-C8BA-4693-9264-2EEDFAB90815}"/>
              </a:ext>
            </a:extLst>
          </p:cNvPr>
          <p:cNvSpPr txBox="1"/>
          <p:nvPr/>
        </p:nvSpPr>
        <p:spPr>
          <a:xfrm>
            <a:off x="2238375" y="4853507"/>
            <a:ext cx="180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99A311-F5AA-4054-945C-268DECC66B09}"/>
              </a:ext>
            </a:extLst>
          </p:cNvPr>
          <p:cNvSpPr txBox="1"/>
          <p:nvPr/>
        </p:nvSpPr>
        <p:spPr>
          <a:xfrm>
            <a:off x="8896350" y="4807512"/>
            <a:ext cx="180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44489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4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3486" y="0"/>
            <a:ext cx="12208162" cy="6858000"/>
            <a:chOff x="-3486" y="0"/>
            <a:chExt cx="12208162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253308"/>
            </a:xfrm>
            <a:prstGeom prst="rect">
              <a:avLst/>
            </a:prstGeom>
            <a:solidFill>
              <a:srgbClr val="E247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-3486" y="6604692"/>
              <a:ext cx="12192000" cy="253308"/>
            </a:xfrm>
            <a:prstGeom prst="rect">
              <a:avLst/>
            </a:prstGeom>
            <a:solidFill>
              <a:srgbClr val="E247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 rot="16200000">
              <a:off x="-3308326" y="3308326"/>
              <a:ext cx="6858000" cy="241348"/>
            </a:xfrm>
            <a:prstGeom prst="rect">
              <a:avLst/>
            </a:prstGeom>
            <a:solidFill>
              <a:srgbClr val="E247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 rot="16200000">
              <a:off x="8655002" y="3308326"/>
              <a:ext cx="6858000" cy="241348"/>
            </a:xfrm>
            <a:prstGeom prst="rect">
              <a:avLst/>
            </a:prstGeom>
            <a:solidFill>
              <a:srgbClr val="E247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cs typeface="+mn-cs"/>
              </a:endParaRPr>
            </a:p>
          </p:txBody>
        </p:sp>
      </p:grpSp>
      <p:pic>
        <p:nvPicPr>
          <p:cNvPr id="21" name="图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9203" y="6158252"/>
            <a:ext cx="901104" cy="892880"/>
          </a:xfrm>
          <a:prstGeom prst="rect">
            <a:avLst/>
          </a:prstGeom>
        </p:spPr>
      </p:pic>
      <p:pic>
        <p:nvPicPr>
          <p:cNvPr id="22" name="图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486" y="5690481"/>
            <a:ext cx="450552" cy="446440"/>
          </a:xfrm>
          <a:prstGeom prst="rect">
            <a:avLst/>
          </a:prstGeom>
        </p:spPr>
      </p:pic>
      <p:pic>
        <p:nvPicPr>
          <p:cNvPr id="23" name="图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901" y="6173989"/>
            <a:ext cx="690311" cy="684011"/>
          </a:xfrm>
          <a:prstGeom prst="rect">
            <a:avLst/>
          </a:prstGeom>
        </p:spPr>
      </p:pic>
      <p:pic>
        <p:nvPicPr>
          <p:cNvPr id="32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740326">
            <a:off x="10743390" y="5126748"/>
            <a:ext cx="1352646" cy="1651837"/>
          </a:xfrm>
          <a:prstGeom prst="rect">
            <a:avLst/>
          </a:prstGeom>
        </p:spPr>
      </p:pic>
      <p:pic>
        <p:nvPicPr>
          <p:cNvPr id="34" name="图片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4669" y="5712341"/>
            <a:ext cx="1231407" cy="1100347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9FDC21A4-72CA-44CF-AA12-736CFF3B8234}"/>
              </a:ext>
            </a:extLst>
          </p:cNvPr>
          <p:cNvGrpSpPr/>
          <p:nvPr/>
        </p:nvGrpSpPr>
        <p:grpSpPr>
          <a:xfrm>
            <a:off x="1731844" y="-85725"/>
            <a:ext cx="8211493" cy="1362076"/>
            <a:chOff x="6193684" y="2795626"/>
            <a:chExt cx="8211493" cy="1362076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644C9B84-66F4-4397-B783-E535BB199408}"/>
                </a:ext>
              </a:extLst>
            </p:cNvPr>
            <p:cNvGrpSpPr/>
            <p:nvPr/>
          </p:nvGrpSpPr>
          <p:grpSpPr>
            <a:xfrm>
              <a:off x="6193684" y="3258756"/>
              <a:ext cx="8211493" cy="898946"/>
              <a:chOff x="-230929" y="3258756"/>
              <a:chExt cx="8211493" cy="898946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594B812D-90DA-44B4-994D-78B186850CAB}"/>
                  </a:ext>
                </a:extLst>
              </p:cNvPr>
              <p:cNvSpPr/>
              <p:nvPr/>
            </p:nvSpPr>
            <p:spPr>
              <a:xfrm>
                <a:off x="1024380" y="3258756"/>
                <a:ext cx="5700877" cy="898946"/>
              </a:xfrm>
              <a:prstGeom prst="rect">
                <a:avLst/>
              </a:prstGeom>
              <a:gradFill flip="none" rotWithShape="1">
                <a:gsLst>
                  <a:gs pos="0">
                    <a:srgbClr val="FFFF00">
                      <a:tint val="66000"/>
                      <a:satMod val="16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lin ang="13500000" scaled="1"/>
                <a:tileRect/>
              </a:gradFill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/>
                  <a:cs typeface="+mn-cs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2DA7EC4-5010-4013-B297-3C69DC65BE12}"/>
                  </a:ext>
                </a:extLst>
              </p:cNvPr>
              <p:cNvSpPr txBox="1"/>
              <p:nvPr/>
            </p:nvSpPr>
            <p:spPr>
              <a:xfrm>
                <a:off x="-230929" y="3414779"/>
                <a:ext cx="821149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1.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Đoán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tên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bài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đọc</a:t>
                </a:r>
                <a:endPara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38" name="图片 2">
              <a:extLst>
                <a:ext uri="{FF2B5EF4-FFF2-40B4-BE49-F238E27FC236}">
                  <a16:creationId xmlns:a16="http://schemas.microsoft.com/office/drawing/2014/main" id="{9D520EF3-4B91-432E-9348-A415557B9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797177">
              <a:off x="6905910" y="2795626"/>
              <a:ext cx="964725" cy="1358900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C530B553-AEAD-47DA-84BA-390C71F421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21021" y="1410558"/>
            <a:ext cx="4325397" cy="503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385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7"/>
          <p:cNvSpPr/>
          <p:nvPr/>
        </p:nvSpPr>
        <p:spPr>
          <a:xfrm>
            <a:off x="1" y="-8914"/>
            <a:ext cx="12195833" cy="2566799"/>
          </a:xfrm>
          <a:custGeom>
            <a:avLst/>
            <a:gdLst>
              <a:gd name="connsiteX0" fmla="*/ 0 w 7896200"/>
              <a:gd name="connsiteY0" fmla="*/ 0 h 3420679"/>
              <a:gd name="connsiteX1" fmla="*/ 7896200 w 7896200"/>
              <a:gd name="connsiteY1" fmla="*/ 0 h 3420679"/>
              <a:gd name="connsiteX2" fmla="*/ 7896200 w 7896200"/>
              <a:gd name="connsiteY2" fmla="*/ 3420679 h 3420679"/>
              <a:gd name="connsiteX3" fmla="*/ 0 w 7896200"/>
              <a:gd name="connsiteY3" fmla="*/ 3420679 h 3420679"/>
              <a:gd name="connsiteX4" fmla="*/ 0 w 7896200"/>
              <a:gd name="connsiteY4" fmla="*/ 0 h 3420679"/>
              <a:gd name="connsiteX0" fmla="*/ 0 w 7896200"/>
              <a:gd name="connsiteY0" fmla="*/ 0 h 3434327"/>
              <a:gd name="connsiteX1" fmla="*/ 7896200 w 7896200"/>
              <a:gd name="connsiteY1" fmla="*/ 0 h 3434327"/>
              <a:gd name="connsiteX2" fmla="*/ 7896200 w 7896200"/>
              <a:gd name="connsiteY2" fmla="*/ 3420679 h 3434327"/>
              <a:gd name="connsiteX3" fmla="*/ 1842448 w 7896200"/>
              <a:gd name="connsiteY3" fmla="*/ 3434327 h 3434327"/>
              <a:gd name="connsiteX4" fmla="*/ 0 w 7896200"/>
              <a:gd name="connsiteY4" fmla="*/ 0 h 3434327"/>
              <a:gd name="connsiteX0" fmla="*/ 0 w 7896200"/>
              <a:gd name="connsiteY0" fmla="*/ 0 h 4421241"/>
              <a:gd name="connsiteX1" fmla="*/ 7896200 w 7896200"/>
              <a:gd name="connsiteY1" fmla="*/ 0 h 4421241"/>
              <a:gd name="connsiteX2" fmla="*/ 7896200 w 7896200"/>
              <a:gd name="connsiteY2" fmla="*/ 3420679 h 4421241"/>
              <a:gd name="connsiteX3" fmla="*/ 1924102 w 7896200"/>
              <a:gd name="connsiteY3" fmla="*/ 4421241 h 4421241"/>
              <a:gd name="connsiteX4" fmla="*/ 0 w 7896200"/>
              <a:gd name="connsiteY4" fmla="*/ 0 h 4421241"/>
              <a:gd name="connsiteX0" fmla="*/ 0 w 7864126"/>
              <a:gd name="connsiteY0" fmla="*/ 68655 h 4421241"/>
              <a:gd name="connsiteX1" fmla="*/ 7864126 w 7864126"/>
              <a:gd name="connsiteY1" fmla="*/ 0 h 4421241"/>
              <a:gd name="connsiteX2" fmla="*/ 7864126 w 7864126"/>
              <a:gd name="connsiteY2" fmla="*/ 3420679 h 4421241"/>
              <a:gd name="connsiteX3" fmla="*/ 1892028 w 7864126"/>
              <a:gd name="connsiteY3" fmla="*/ 4421241 h 4421241"/>
              <a:gd name="connsiteX4" fmla="*/ 0 w 7864126"/>
              <a:gd name="connsiteY4" fmla="*/ 68655 h 4421241"/>
              <a:gd name="connsiteX0" fmla="*/ 0 w 7864126"/>
              <a:gd name="connsiteY0" fmla="*/ 10209 h 4421241"/>
              <a:gd name="connsiteX1" fmla="*/ 7864126 w 7864126"/>
              <a:gd name="connsiteY1" fmla="*/ 0 h 4421241"/>
              <a:gd name="connsiteX2" fmla="*/ 7864126 w 7864126"/>
              <a:gd name="connsiteY2" fmla="*/ 3420679 h 4421241"/>
              <a:gd name="connsiteX3" fmla="*/ 1892028 w 7864126"/>
              <a:gd name="connsiteY3" fmla="*/ 4421241 h 4421241"/>
              <a:gd name="connsiteX4" fmla="*/ 0 w 7864126"/>
              <a:gd name="connsiteY4" fmla="*/ 10209 h 4421241"/>
              <a:gd name="connsiteX0" fmla="*/ 0 w 7864126"/>
              <a:gd name="connsiteY0" fmla="*/ 10209 h 4870212"/>
              <a:gd name="connsiteX1" fmla="*/ 7864126 w 7864126"/>
              <a:gd name="connsiteY1" fmla="*/ 0 h 4870212"/>
              <a:gd name="connsiteX2" fmla="*/ 7864126 w 7864126"/>
              <a:gd name="connsiteY2" fmla="*/ 3420679 h 4870212"/>
              <a:gd name="connsiteX3" fmla="*/ 356651 w 7864126"/>
              <a:gd name="connsiteY3" fmla="*/ 4870212 h 4870212"/>
              <a:gd name="connsiteX4" fmla="*/ 0 w 7864126"/>
              <a:gd name="connsiteY4" fmla="*/ 10209 h 4870212"/>
              <a:gd name="connsiteX0" fmla="*/ 0 w 7864126"/>
              <a:gd name="connsiteY0" fmla="*/ 10209 h 3420679"/>
              <a:gd name="connsiteX1" fmla="*/ 7864126 w 7864126"/>
              <a:gd name="connsiteY1" fmla="*/ 0 h 3420679"/>
              <a:gd name="connsiteX2" fmla="*/ 7864126 w 7864126"/>
              <a:gd name="connsiteY2" fmla="*/ 3420679 h 3420679"/>
              <a:gd name="connsiteX3" fmla="*/ 497081 w 7864126"/>
              <a:gd name="connsiteY3" fmla="*/ 2730998 h 3420679"/>
              <a:gd name="connsiteX4" fmla="*/ 0 w 7864126"/>
              <a:gd name="connsiteY4" fmla="*/ 10209 h 3420679"/>
              <a:gd name="connsiteX0" fmla="*/ 0 w 7864126"/>
              <a:gd name="connsiteY0" fmla="*/ 10209 h 5084511"/>
              <a:gd name="connsiteX1" fmla="*/ 7864126 w 7864126"/>
              <a:gd name="connsiteY1" fmla="*/ 0 h 5084511"/>
              <a:gd name="connsiteX2" fmla="*/ 7854764 w 7864126"/>
              <a:gd name="connsiteY2" fmla="*/ 5084511 h 5084511"/>
              <a:gd name="connsiteX3" fmla="*/ 497081 w 7864126"/>
              <a:gd name="connsiteY3" fmla="*/ 2730998 h 5084511"/>
              <a:gd name="connsiteX4" fmla="*/ 0 w 7864126"/>
              <a:gd name="connsiteY4" fmla="*/ 10209 h 5084511"/>
              <a:gd name="connsiteX0" fmla="*/ 0 w 7865026"/>
              <a:gd name="connsiteY0" fmla="*/ 10209 h 5137330"/>
              <a:gd name="connsiteX1" fmla="*/ 7864126 w 7865026"/>
              <a:gd name="connsiteY1" fmla="*/ 0 h 5137330"/>
              <a:gd name="connsiteX2" fmla="*/ 7864126 w 7865026"/>
              <a:gd name="connsiteY2" fmla="*/ 5137330 h 5137330"/>
              <a:gd name="connsiteX3" fmla="*/ 497081 w 7865026"/>
              <a:gd name="connsiteY3" fmla="*/ 2730998 h 5137330"/>
              <a:gd name="connsiteX4" fmla="*/ 0 w 7865026"/>
              <a:gd name="connsiteY4" fmla="*/ 10209 h 5137330"/>
              <a:gd name="connsiteX0" fmla="*/ 0 w 7883121"/>
              <a:gd name="connsiteY0" fmla="*/ 10209 h 5163741"/>
              <a:gd name="connsiteX1" fmla="*/ 7864126 w 7883121"/>
              <a:gd name="connsiteY1" fmla="*/ 0 h 5163741"/>
              <a:gd name="connsiteX2" fmla="*/ 7882851 w 7883121"/>
              <a:gd name="connsiteY2" fmla="*/ 5163741 h 5163741"/>
              <a:gd name="connsiteX3" fmla="*/ 497081 w 7883121"/>
              <a:gd name="connsiteY3" fmla="*/ 2730998 h 5163741"/>
              <a:gd name="connsiteX4" fmla="*/ 0 w 7883121"/>
              <a:gd name="connsiteY4" fmla="*/ 10209 h 5163741"/>
              <a:gd name="connsiteX0" fmla="*/ 0 w 7866598"/>
              <a:gd name="connsiteY0" fmla="*/ 10209 h 5163741"/>
              <a:gd name="connsiteX1" fmla="*/ 7864126 w 7866598"/>
              <a:gd name="connsiteY1" fmla="*/ 0 h 5163741"/>
              <a:gd name="connsiteX2" fmla="*/ 7865860 w 7866598"/>
              <a:gd name="connsiteY2" fmla="*/ 5163741 h 5163741"/>
              <a:gd name="connsiteX3" fmla="*/ 497081 w 7866598"/>
              <a:gd name="connsiteY3" fmla="*/ 2730998 h 5163741"/>
              <a:gd name="connsiteX4" fmla="*/ 0 w 7866598"/>
              <a:gd name="connsiteY4" fmla="*/ 10209 h 5163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66598" h="5163741">
                <a:moveTo>
                  <a:pt x="0" y="10209"/>
                </a:moveTo>
                <a:lnTo>
                  <a:pt x="7864126" y="0"/>
                </a:lnTo>
                <a:cubicBezTo>
                  <a:pt x="7861005" y="1694837"/>
                  <a:pt x="7868981" y="3468904"/>
                  <a:pt x="7865860" y="5163741"/>
                </a:cubicBezTo>
                <a:lnTo>
                  <a:pt x="497081" y="2730998"/>
                </a:lnTo>
                <a:lnTo>
                  <a:pt x="0" y="10209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18" name="直角三角形 17"/>
          <p:cNvSpPr/>
          <p:nvPr/>
        </p:nvSpPr>
        <p:spPr>
          <a:xfrm flipH="1">
            <a:off x="-1840" y="5384800"/>
            <a:ext cx="12191821" cy="1494971"/>
          </a:xfrm>
          <a:custGeom>
            <a:avLst/>
            <a:gdLst>
              <a:gd name="connsiteX0" fmla="*/ 0 w 6096000"/>
              <a:gd name="connsiteY0" fmla="*/ 1484786 h 1484786"/>
              <a:gd name="connsiteX1" fmla="*/ 0 w 6096000"/>
              <a:gd name="connsiteY1" fmla="*/ 0 h 1484786"/>
              <a:gd name="connsiteX2" fmla="*/ 6096000 w 6096000"/>
              <a:gd name="connsiteY2" fmla="*/ 1484786 h 1484786"/>
              <a:gd name="connsiteX3" fmla="*/ 0 w 6096000"/>
              <a:gd name="connsiteY3" fmla="*/ 1484786 h 1484786"/>
              <a:gd name="connsiteX0" fmla="*/ 6110516 w 12206516"/>
              <a:gd name="connsiteY0" fmla="*/ 2082802 h 2082802"/>
              <a:gd name="connsiteX1" fmla="*/ 2 w 12206516"/>
              <a:gd name="connsiteY1" fmla="*/ 0 h 2082802"/>
              <a:gd name="connsiteX2" fmla="*/ 6110516 w 12206516"/>
              <a:gd name="connsiteY2" fmla="*/ 598016 h 2082802"/>
              <a:gd name="connsiteX3" fmla="*/ 12206516 w 12206516"/>
              <a:gd name="connsiteY3" fmla="*/ 2082802 h 2082802"/>
              <a:gd name="connsiteX4" fmla="*/ 6110516 w 12206516"/>
              <a:gd name="connsiteY4" fmla="*/ 2082802 h 2082802"/>
              <a:gd name="connsiteX0" fmla="*/ 6761696 w 12857696"/>
              <a:gd name="connsiteY0" fmla="*/ 2082802 h 2165856"/>
              <a:gd name="connsiteX1" fmla="*/ 651182 w 12857696"/>
              <a:gd name="connsiteY1" fmla="*/ 2046514 h 2165856"/>
              <a:gd name="connsiteX2" fmla="*/ 651182 w 12857696"/>
              <a:gd name="connsiteY2" fmla="*/ 0 h 2165856"/>
              <a:gd name="connsiteX3" fmla="*/ 6761696 w 12857696"/>
              <a:gd name="connsiteY3" fmla="*/ 598016 h 2165856"/>
              <a:gd name="connsiteX4" fmla="*/ 12857696 w 12857696"/>
              <a:gd name="connsiteY4" fmla="*/ 2082802 h 2165856"/>
              <a:gd name="connsiteX5" fmla="*/ 6761696 w 12857696"/>
              <a:gd name="connsiteY5" fmla="*/ 2082802 h 2165856"/>
              <a:gd name="connsiteX0" fmla="*/ 6423916 w 12519916"/>
              <a:gd name="connsiteY0" fmla="*/ 2082802 h 2165856"/>
              <a:gd name="connsiteX1" fmla="*/ 313402 w 12519916"/>
              <a:gd name="connsiteY1" fmla="*/ 2046514 h 2165856"/>
              <a:gd name="connsiteX2" fmla="*/ 313402 w 12519916"/>
              <a:gd name="connsiteY2" fmla="*/ 0 h 2165856"/>
              <a:gd name="connsiteX3" fmla="*/ 6423916 w 12519916"/>
              <a:gd name="connsiteY3" fmla="*/ 598016 h 2165856"/>
              <a:gd name="connsiteX4" fmla="*/ 12519916 w 12519916"/>
              <a:gd name="connsiteY4" fmla="*/ 2082802 h 2165856"/>
              <a:gd name="connsiteX5" fmla="*/ 6423916 w 12519916"/>
              <a:gd name="connsiteY5" fmla="*/ 2082802 h 2165856"/>
              <a:gd name="connsiteX0" fmla="*/ 6423916 w 12519916"/>
              <a:gd name="connsiteY0" fmla="*/ 2082802 h 2082802"/>
              <a:gd name="connsiteX1" fmla="*/ 313402 w 12519916"/>
              <a:gd name="connsiteY1" fmla="*/ 2046514 h 2082802"/>
              <a:gd name="connsiteX2" fmla="*/ 313402 w 12519916"/>
              <a:gd name="connsiteY2" fmla="*/ 0 h 2082802"/>
              <a:gd name="connsiteX3" fmla="*/ 6423916 w 12519916"/>
              <a:gd name="connsiteY3" fmla="*/ 598016 h 2082802"/>
              <a:gd name="connsiteX4" fmla="*/ 12519916 w 12519916"/>
              <a:gd name="connsiteY4" fmla="*/ 2082802 h 2082802"/>
              <a:gd name="connsiteX5" fmla="*/ 6423916 w 12519916"/>
              <a:gd name="connsiteY5" fmla="*/ 2082802 h 2082802"/>
              <a:gd name="connsiteX0" fmla="*/ 6423916 w 12519916"/>
              <a:gd name="connsiteY0" fmla="*/ 2082802 h 2082802"/>
              <a:gd name="connsiteX1" fmla="*/ 313402 w 12519916"/>
              <a:gd name="connsiteY1" fmla="*/ 2046514 h 2082802"/>
              <a:gd name="connsiteX2" fmla="*/ 313402 w 12519916"/>
              <a:gd name="connsiteY2" fmla="*/ 0 h 2082802"/>
              <a:gd name="connsiteX3" fmla="*/ 6423916 w 12519916"/>
              <a:gd name="connsiteY3" fmla="*/ 598016 h 2082802"/>
              <a:gd name="connsiteX4" fmla="*/ 12519916 w 12519916"/>
              <a:gd name="connsiteY4" fmla="*/ 2082802 h 2082802"/>
              <a:gd name="connsiteX5" fmla="*/ 6423916 w 12519916"/>
              <a:gd name="connsiteY5" fmla="*/ 2082802 h 2082802"/>
              <a:gd name="connsiteX0" fmla="*/ 6423916 w 12519916"/>
              <a:gd name="connsiteY0" fmla="*/ 2082802 h 2082802"/>
              <a:gd name="connsiteX1" fmla="*/ 313402 w 12519916"/>
              <a:gd name="connsiteY1" fmla="*/ 2046514 h 2082802"/>
              <a:gd name="connsiteX2" fmla="*/ 313402 w 12519916"/>
              <a:gd name="connsiteY2" fmla="*/ 0 h 2082802"/>
              <a:gd name="connsiteX3" fmla="*/ 6423916 w 12519916"/>
              <a:gd name="connsiteY3" fmla="*/ 598016 h 2082802"/>
              <a:gd name="connsiteX4" fmla="*/ 12519916 w 12519916"/>
              <a:gd name="connsiteY4" fmla="*/ 2082802 h 2082802"/>
              <a:gd name="connsiteX5" fmla="*/ 6423916 w 12519916"/>
              <a:gd name="connsiteY5" fmla="*/ 2082802 h 2082802"/>
              <a:gd name="connsiteX0" fmla="*/ 6120751 w 12216751"/>
              <a:gd name="connsiteY0" fmla="*/ 2082802 h 2082802"/>
              <a:gd name="connsiteX1" fmla="*/ 10237 w 12216751"/>
              <a:gd name="connsiteY1" fmla="*/ 2046514 h 2082802"/>
              <a:gd name="connsiteX2" fmla="*/ 10237 w 12216751"/>
              <a:gd name="connsiteY2" fmla="*/ 0 h 2082802"/>
              <a:gd name="connsiteX3" fmla="*/ 6120751 w 12216751"/>
              <a:gd name="connsiteY3" fmla="*/ 598016 h 2082802"/>
              <a:gd name="connsiteX4" fmla="*/ 12216751 w 12216751"/>
              <a:gd name="connsiteY4" fmla="*/ 2082802 h 2082802"/>
              <a:gd name="connsiteX5" fmla="*/ 6120751 w 12216751"/>
              <a:gd name="connsiteY5" fmla="*/ 2082802 h 2082802"/>
              <a:gd name="connsiteX0" fmla="*/ 6116131 w 12212131"/>
              <a:gd name="connsiteY0" fmla="*/ 2082802 h 2104571"/>
              <a:gd name="connsiteX1" fmla="*/ 34646 w 12212131"/>
              <a:gd name="connsiteY1" fmla="*/ 2104571 h 2104571"/>
              <a:gd name="connsiteX2" fmla="*/ 5617 w 12212131"/>
              <a:gd name="connsiteY2" fmla="*/ 0 h 2104571"/>
              <a:gd name="connsiteX3" fmla="*/ 6116131 w 12212131"/>
              <a:gd name="connsiteY3" fmla="*/ 598016 h 2104571"/>
              <a:gd name="connsiteX4" fmla="*/ 12212131 w 12212131"/>
              <a:gd name="connsiteY4" fmla="*/ 2082802 h 2104571"/>
              <a:gd name="connsiteX5" fmla="*/ 6116131 w 12212131"/>
              <a:gd name="connsiteY5" fmla="*/ 2082802 h 2104571"/>
              <a:gd name="connsiteX0" fmla="*/ 6119790 w 12215790"/>
              <a:gd name="connsiteY0" fmla="*/ 2082802 h 2104571"/>
              <a:gd name="connsiteX1" fmla="*/ 38305 w 12215790"/>
              <a:gd name="connsiteY1" fmla="*/ 2104571 h 2104571"/>
              <a:gd name="connsiteX2" fmla="*/ 9276 w 12215790"/>
              <a:gd name="connsiteY2" fmla="*/ 0 h 2104571"/>
              <a:gd name="connsiteX3" fmla="*/ 6119790 w 12215790"/>
              <a:gd name="connsiteY3" fmla="*/ 598016 h 2104571"/>
              <a:gd name="connsiteX4" fmla="*/ 12215790 w 12215790"/>
              <a:gd name="connsiteY4" fmla="*/ 2082802 h 2104571"/>
              <a:gd name="connsiteX5" fmla="*/ 6119790 w 12215790"/>
              <a:gd name="connsiteY5" fmla="*/ 2082802 h 2104571"/>
              <a:gd name="connsiteX0" fmla="*/ 6109360 w 12205360"/>
              <a:gd name="connsiteY0" fmla="*/ 2082802 h 2104571"/>
              <a:gd name="connsiteX1" fmla="*/ 27875 w 12205360"/>
              <a:gd name="connsiteY1" fmla="*/ 2104571 h 2104571"/>
              <a:gd name="connsiteX2" fmla="*/ 13361 w 12205360"/>
              <a:gd name="connsiteY2" fmla="*/ 0 h 2104571"/>
              <a:gd name="connsiteX3" fmla="*/ 6109360 w 12205360"/>
              <a:gd name="connsiteY3" fmla="*/ 598016 h 2104571"/>
              <a:gd name="connsiteX4" fmla="*/ 12205360 w 12205360"/>
              <a:gd name="connsiteY4" fmla="*/ 2082802 h 2104571"/>
              <a:gd name="connsiteX5" fmla="*/ 6109360 w 12205360"/>
              <a:gd name="connsiteY5" fmla="*/ 2082802 h 2104571"/>
              <a:gd name="connsiteX0" fmla="*/ 6109360 w 12205360"/>
              <a:gd name="connsiteY0" fmla="*/ 2082802 h 2104571"/>
              <a:gd name="connsiteX1" fmla="*/ 27875 w 12205360"/>
              <a:gd name="connsiteY1" fmla="*/ 2104571 h 2104571"/>
              <a:gd name="connsiteX2" fmla="*/ 13361 w 12205360"/>
              <a:gd name="connsiteY2" fmla="*/ 0 h 2104571"/>
              <a:gd name="connsiteX3" fmla="*/ 6109360 w 12205360"/>
              <a:gd name="connsiteY3" fmla="*/ 438359 h 2104571"/>
              <a:gd name="connsiteX4" fmla="*/ 12205360 w 12205360"/>
              <a:gd name="connsiteY4" fmla="*/ 2082802 h 2104571"/>
              <a:gd name="connsiteX5" fmla="*/ 6109360 w 12205360"/>
              <a:gd name="connsiteY5" fmla="*/ 2082802 h 2104571"/>
              <a:gd name="connsiteX0" fmla="*/ 6109360 w 12205360"/>
              <a:gd name="connsiteY0" fmla="*/ 2082802 h 2104571"/>
              <a:gd name="connsiteX1" fmla="*/ 27875 w 12205360"/>
              <a:gd name="connsiteY1" fmla="*/ 2104571 h 2104571"/>
              <a:gd name="connsiteX2" fmla="*/ 13361 w 12205360"/>
              <a:gd name="connsiteY2" fmla="*/ 0 h 2104571"/>
              <a:gd name="connsiteX3" fmla="*/ 6094846 w 12205360"/>
              <a:gd name="connsiteY3" fmla="*/ 743159 h 2104571"/>
              <a:gd name="connsiteX4" fmla="*/ 12205360 w 12205360"/>
              <a:gd name="connsiteY4" fmla="*/ 2082802 h 2104571"/>
              <a:gd name="connsiteX5" fmla="*/ 6109360 w 12205360"/>
              <a:gd name="connsiteY5" fmla="*/ 2082802 h 2104571"/>
              <a:gd name="connsiteX0" fmla="*/ 6109360 w 12205360"/>
              <a:gd name="connsiteY0" fmla="*/ 1473202 h 1494971"/>
              <a:gd name="connsiteX1" fmla="*/ 27875 w 12205360"/>
              <a:gd name="connsiteY1" fmla="*/ 1494971 h 1494971"/>
              <a:gd name="connsiteX2" fmla="*/ 13361 w 12205360"/>
              <a:gd name="connsiteY2" fmla="*/ 0 h 1494971"/>
              <a:gd name="connsiteX3" fmla="*/ 6094846 w 12205360"/>
              <a:gd name="connsiteY3" fmla="*/ 133559 h 1494971"/>
              <a:gd name="connsiteX4" fmla="*/ 12205360 w 12205360"/>
              <a:gd name="connsiteY4" fmla="*/ 1473202 h 1494971"/>
              <a:gd name="connsiteX5" fmla="*/ 6109360 w 12205360"/>
              <a:gd name="connsiteY5" fmla="*/ 1473202 h 1494971"/>
              <a:gd name="connsiteX0" fmla="*/ 6098118 w 12194118"/>
              <a:gd name="connsiteY0" fmla="*/ 1473202 h 1494971"/>
              <a:gd name="connsiteX1" fmla="*/ 16633 w 12194118"/>
              <a:gd name="connsiteY1" fmla="*/ 1494971 h 1494971"/>
              <a:gd name="connsiteX2" fmla="*/ 2119 w 12194118"/>
              <a:gd name="connsiteY2" fmla="*/ 0 h 1494971"/>
              <a:gd name="connsiteX3" fmla="*/ 6083604 w 12194118"/>
              <a:gd name="connsiteY3" fmla="*/ 133559 h 1494971"/>
              <a:gd name="connsiteX4" fmla="*/ 12194118 w 12194118"/>
              <a:gd name="connsiteY4" fmla="*/ 1473202 h 1494971"/>
              <a:gd name="connsiteX5" fmla="*/ 6098118 w 12194118"/>
              <a:gd name="connsiteY5" fmla="*/ 1473202 h 1494971"/>
              <a:gd name="connsiteX0" fmla="*/ 6091514 w 12187514"/>
              <a:gd name="connsiteY0" fmla="*/ 1473202 h 1494971"/>
              <a:gd name="connsiteX1" fmla="*/ 10029 w 12187514"/>
              <a:gd name="connsiteY1" fmla="*/ 1494971 h 1494971"/>
              <a:gd name="connsiteX2" fmla="*/ 24544 w 12187514"/>
              <a:gd name="connsiteY2" fmla="*/ 0 h 1494971"/>
              <a:gd name="connsiteX3" fmla="*/ 6077000 w 12187514"/>
              <a:gd name="connsiteY3" fmla="*/ 133559 h 1494971"/>
              <a:gd name="connsiteX4" fmla="*/ 12187514 w 12187514"/>
              <a:gd name="connsiteY4" fmla="*/ 1473202 h 1494971"/>
              <a:gd name="connsiteX5" fmla="*/ 6091514 w 12187514"/>
              <a:gd name="connsiteY5" fmla="*/ 1473202 h 1494971"/>
              <a:gd name="connsiteX0" fmla="*/ 6093982 w 12189982"/>
              <a:gd name="connsiteY0" fmla="*/ 1473202 h 1494971"/>
              <a:gd name="connsiteX1" fmla="*/ 12497 w 12189982"/>
              <a:gd name="connsiteY1" fmla="*/ 1494971 h 1494971"/>
              <a:gd name="connsiteX2" fmla="*/ 12497 w 12189982"/>
              <a:gd name="connsiteY2" fmla="*/ 0 h 1494971"/>
              <a:gd name="connsiteX3" fmla="*/ 6079468 w 12189982"/>
              <a:gd name="connsiteY3" fmla="*/ 133559 h 1494971"/>
              <a:gd name="connsiteX4" fmla="*/ 12189982 w 12189982"/>
              <a:gd name="connsiteY4" fmla="*/ 1473202 h 1494971"/>
              <a:gd name="connsiteX5" fmla="*/ 6093982 w 12189982"/>
              <a:gd name="connsiteY5" fmla="*/ 1473202 h 1494971"/>
              <a:gd name="connsiteX0" fmla="*/ 6093982 w 12189982"/>
              <a:gd name="connsiteY0" fmla="*/ 1473202 h 1494971"/>
              <a:gd name="connsiteX1" fmla="*/ 12497 w 12189982"/>
              <a:gd name="connsiteY1" fmla="*/ 1494971 h 1494971"/>
              <a:gd name="connsiteX2" fmla="*/ 12497 w 12189982"/>
              <a:gd name="connsiteY2" fmla="*/ 0 h 1494971"/>
              <a:gd name="connsiteX3" fmla="*/ 6079468 w 12189982"/>
              <a:gd name="connsiteY3" fmla="*/ 133559 h 1494971"/>
              <a:gd name="connsiteX4" fmla="*/ 12189982 w 12189982"/>
              <a:gd name="connsiteY4" fmla="*/ 1479508 h 1494971"/>
              <a:gd name="connsiteX5" fmla="*/ 6093982 w 12189982"/>
              <a:gd name="connsiteY5" fmla="*/ 1473202 h 1494971"/>
              <a:gd name="connsiteX0" fmla="*/ 6093982 w 12199441"/>
              <a:gd name="connsiteY0" fmla="*/ 1473202 h 1494971"/>
              <a:gd name="connsiteX1" fmla="*/ 12497 w 12199441"/>
              <a:gd name="connsiteY1" fmla="*/ 1494971 h 1494971"/>
              <a:gd name="connsiteX2" fmla="*/ 12497 w 12199441"/>
              <a:gd name="connsiteY2" fmla="*/ 0 h 1494971"/>
              <a:gd name="connsiteX3" fmla="*/ 6079468 w 12199441"/>
              <a:gd name="connsiteY3" fmla="*/ 133559 h 1494971"/>
              <a:gd name="connsiteX4" fmla="*/ 12199441 w 12199441"/>
              <a:gd name="connsiteY4" fmla="*/ 1482661 h 1494971"/>
              <a:gd name="connsiteX5" fmla="*/ 6093982 w 12199441"/>
              <a:gd name="connsiteY5" fmla="*/ 1473202 h 1494971"/>
              <a:gd name="connsiteX0" fmla="*/ 6093982 w 12188011"/>
              <a:gd name="connsiteY0" fmla="*/ 1473202 h 1494971"/>
              <a:gd name="connsiteX1" fmla="*/ 12497 w 12188011"/>
              <a:gd name="connsiteY1" fmla="*/ 1494971 h 1494971"/>
              <a:gd name="connsiteX2" fmla="*/ 12497 w 12188011"/>
              <a:gd name="connsiteY2" fmla="*/ 0 h 1494971"/>
              <a:gd name="connsiteX3" fmla="*/ 6079468 w 12188011"/>
              <a:gd name="connsiteY3" fmla="*/ 133559 h 1494971"/>
              <a:gd name="connsiteX4" fmla="*/ 12188011 w 12188011"/>
              <a:gd name="connsiteY4" fmla="*/ 1471231 h 1494971"/>
              <a:gd name="connsiteX5" fmla="*/ 6093982 w 12188011"/>
              <a:gd name="connsiteY5" fmla="*/ 1473202 h 1494971"/>
              <a:gd name="connsiteX0" fmla="*/ 6093982 w 12191821"/>
              <a:gd name="connsiteY0" fmla="*/ 1473202 h 1494971"/>
              <a:gd name="connsiteX1" fmla="*/ 12497 w 12191821"/>
              <a:gd name="connsiteY1" fmla="*/ 1494971 h 1494971"/>
              <a:gd name="connsiteX2" fmla="*/ 12497 w 12191821"/>
              <a:gd name="connsiteY2" fmla="*/ 0 h 1494971"/>
              <a:gd name="connsiteX3" fmla="*/ 6079468 w 12191821"/>
              <a:gd name="connsiteY3" fmla="*/ 133559 h 1494971"/>
              <a:gd name="connsiteX4" fmla="*/ 12191821 w 12191821"/>
              <a:gd name="connsiteY4" fmla="*/ 1475041 h 1494971"/>
              <a:gd name="connsiteX5" fmla="*/ 6093982 w 12191821"/>
              <a:gd name="connsiteY5" fmla="*/ 1473202 h 1494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821" h="1494971">
                <a:moveTo>
                  <a:pt x="6093982" y="1473202"/>
                </a:moveTo>
                <a:lnTo>
                  <a:pt x="12497" y="1494971"/>
                </a:lnTo>
                <a:cubicBezTo>
                  <a:pt x="-18951" y="-608391"/>
                  <a:pt x="19754" y="2046025"/>
                  <a:pt x="12497" y="0"/>
                </a:cubicBezTo>
                <a:lnTo>
                  <a:pt x="6079468" y="133559"/>
                </a:lnTo>
                <a:lnTo>
                  <a:pt x="12191821" y="1475041"/>
                </a:lnTo>
                <a:lnTo>
                  <a:pt x="6093982" y="1473202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1344" y="-91440"/>
            <a:ext cx="11737304" cy="70612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426" y="3413427"/>
            <a:ext cx="5807517" cy="251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7739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646D2DC-B166-4827-A0EA-13D6D8E56D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78" b="94524" l="8889" r="94556">
                        <a14:foregroundMark x1="46778" y1="7063" x2="46778" y2="7063"/>
                        <a14:foregroundMark x1="52444" y1="2857" x2="52444" y2="2857"/>
                        <a14:foregroundMark x1="13667" y1="87460" x2="13667" y2="87460"/>
                        <a14:foregroundMark x1="8889" y1="92222" x2="8889" y2="92222"/>
                        <a14:foregroundMark x1="15667" y1="92619" x2="15667" y2="92619"/>
                        <a14:foregroundMark x1="18667" y1="81984" x2="19333" y2="80873"/>
                        <a14:foregroundMark x1="16111" y1="80159" x2="20667" y2="79603"/>
                        <a14:foregroundMark x1="71889" y1="94603" x2="71889" y2="94603"/>
                        <a14:foregroundMark x1="87333" y1="41270" x2="87333" y2="41270"/>
                        <a14:foregroundMark x1="94556" y1="77698" x2="94556" y2="77698"/>
                        <a14:foregroundMark x1="64222" y1="85873" x2="66667" y2="88333"/>
                        <a14:backgroundMark x1="15778" y1="80556" x2="16222" y2="79603"/>
                        <a14:backgroundMark x1="16222" y1="80159" x2="16778" y2="7952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" y="2440784"/>
            <a:ext cx="3155156" cy="4417217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8EB3A29-FB6C-4A09-A5F9-C48AB0967FA2}"/>
              </a:ext>
            </a:extLst>
          </p:cNvPr>
          <p:cNvCxnSpPr>
            <a:cxnSpLocks/>
          </p:cNvCxnSpPr>
          <p:nvPr/>
        </p:nvCxnSpPr>
        <p:spPr>
          <a:xfrm flipV="1">
            <a:off x="4368800" y="5257800"/>
            <a:ext cx="841216" cy="1219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DC2D584-B3C8-487C-B756-DDB59B6B9AF2}"/>
              </a:ext>
            </a:extLst>
          </p:cNvPr>
          <p:cNvCxnSpPr>
            <a:cxnSpLocks/>
          </p:cNvCxnSpPr>
          <p:nvPr/>
        </p:nvCxnSpPr>
        <p:spPr>
          <a:xfrm flipV="1">
            <a:off x="5226695" y="4360290"/>
            <a:ext cx="980724" cy="91758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F4550E1-1AE7-4DD3-9B6D-8061A34E4992}"/>
              </a:ext>
            </a:extLst>
          </p:cNvPr>
          <p:cNvCxnSpPr>
            <a:cxnSpLocks/>
          </p:cNvCxnSpPr>
          <p:nvPr/>
        </p:nvCxnSpPr>
        <p:spPr>
          <a:xfrm flipV="1">
            <a:off x="6316429" y="3419044"/>
            <a:ext cx="716727" cy="97858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DBA1690-BC28-4E55-9B27-4603D8322E8D}"/>
              </a:ext>
            </a:extLst>
          </p:cNvPr>
          <p:cNvCxnSpPr>
            <a:cxnSpLocks/>
            <a:endCxn id="36" idx="4"/>
          </p:cNvCxnSpPr>
          <p:nvPr/>
        </p:nvCxnSpPr>
        <p:spPr>
          <a:xfrm flipH="1" flipV="1">
            <a:off x="5982728" y="2451665"/>
            <a:ext cx="891648" cy="78037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264A5CA-7662-4700-8F8D-F44619D26697}"/>
              </a:ext>
            </a:extLst>
          </p:cNvPr>
          <p:cNvCxnSpPr>
            <a:cxnSpLocks/>
            <a:stCxn id="36" idx="2"/>
            <a:endCxn id="37" idx="5"/>
          </p:cNvCxnSpPr>
          <p:nvPr/>
        </p:nvCxnSpPr>
        <p:spPr>
          <a:xfrm flipH="1" flipV="1">
            <a:off x="5281467" y="1832680"/>
            <a:ext cx="553316" cy="4710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FAF44AA-E1B3-4657-B4D5-444BC3C62481}"/>
              </a:ext>
            </a:extLst>
          </p:cNvPr>
          <p:cNvCxnSpPr>
            <a:cxnSpLocks/>
            <a:stCxn id="37" idx="1"/>
            <a:endCxn id="40" idx="3"/>
          </p:cNvCxnSpPr>
          <p:nvPr/>
        </p:nvCxnSpPr>
        <p:spPr>
          <a:xfrm flipV="1">
            <a:off x="5072240" y="227178"/>
            <a:ext cx="836355" cy="13962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41">
            <a:extLst>
              <a:ext uri="{FF2B5EF4-FFF2-40B4-BE49-F238E27FC236}">
                <a16:creationId xmlns:a16="http://schemas.microsoft.com/office/drawing/2014/main" id="{0D1AA67E-C8AD-4E82-8ECD-53C61A1CCF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78" b="94524" l="8889" r="94556">
                        <a14:foregroundMark x1="46778" y1="7063" x2="46778" y2="7063"/>
                        <a14:foregroundMark x1="52444" y1="2857" x2="52444" y2="2857"/>
                        <a14:foregroundMark x1="13667" y1="87460" x2="13667" y2="87460"/>
                        <a14:foregroundMark x1="8889" y1="92222" x2="8889" y2="92222"/>
                        <a14:foregroundMark x1="15667" y1="92619" x2="15667" y2="92619"/>
                        <a14:foregroundMark x1="18667" y1="81984" x2="19333" y2="80873"/>
                        <a14:foregroundMark x1="16111" y1="80159" x2="20667" y2="79603"/>
                        <a14:foregroundMark x1="71889" y1="94603" x2="71889" y2="94603"/>
                        <a14:foregroundMark x1="87333" y1="41270" x2="87333" y2="41270"/>
                        <a14:foregroundMark x1="94556" y1="77698" x2="94556" y2="77698"/>
                        <a14:foregroundMark x1="64222" y1="85873" x2="66667" y2="88333"/>
                        <a14:backgroundMark x1="15778" y1="80556" x2="16222" y2="79603"/>
                        <a14:backgroundMark x1="16222" y1="80159" x2="16778" y2="7952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135494">
            <a:off x="3597333" y="4936581"/>
            <a:ext cx="928331" cy="1593203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AEDC8E27-19F6-4456-A549-B9E2D5FAE3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78" b="94524" l="8889" r="94556">
                        <a14:foregroundMark x1="46778" y1="7063" x2="46778" y2="7063"/>
                        <a14:foregroundMark x1="52444" y1="2857" x2="52444" y2="2857"/>
                        <a14:foregroundMark x1="13667" y1="87460" x2="13667" y2="87460"/>
                        <a14:foregroundMark x1="8889" y1="92222" x2="8889" y2="92222"/>
                        <a14:foregroundMark x1="15667" y1="92619" x2="15667" y2="92619"/>
                        <a14:foregroundMark x1="18667" y1="81984" x2="19333" y2="80873"/>
                        <a14:foregroundMark x1="16111" y1="80159" x2="20667" y2="79603"/>
                        <a14:foregroundMark x1="71889" y1="94603" x2="71889" y2="94603"/>
                        <a14:foregroundMark x1="87333" y1="41270" x2="87333" y2="41270"/>
                        <a14:foregroundMark x1="94556" y1="77698" x2="94556" y2="77698"/>
                        <a14:foregroundMark x1="64222" y1="85873" x2="66667" y2="88333"/>
                        <a14:backgroundMark x1="15778" y1="80556" x2="16222" y2="79603"/>
                        <a14:backgroundMark x1="16222" y1="80159" x2="16778" y2="7952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711947" y="1993757"/>
            <a:ext cx="1056285" cy="1478800"/>
          </a:xfrm>
          <a:prstGeom prst="rect">
            <a:avLst/>
          </a:prstGeom>
        </p:spPr>
      </p:pic>
      <p:pic>
        <p:nvPicPr>
          <p:cNvPr id="44" name="Picture 43">
            <a:hlinkClick r:id="" action="ppaction://noaction"/>
            <a:extLst>
              <a:ext uri="{FF2B5EF4-FFF2-40B4-BE49-F238E27FC236}">
                <a16:creationId xmlns:a16="http://schemas.microsoft.com/office/drawing/2014/main" id="{8CCC67FE-EA5B-4D1D-A44C-07B930D79D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78" b="94524" l="8889" r="94556">
                        <a14:foregroundMark x1="46778" y1="7063" x2="46778" y2="7063"/>
                        <a14:foregroundMark x1="52444" y1="2857" x2="52444" y2="2857"/>
                        <a14:foregroundMark x1="13667" y1="87460" x2="13667" y2="87460"/>
                        <a14:foregroundMark x1="8889" y1="92222" x2="8889" y2="92222"/>
                        <a14:foregroundMark x1="15667" y1="92619" x2="15667" y2="92619"/>
                        <a14:foregroundMark x1="18667" y1="81984" x2="19333" y2="80873"/>
                        <a14:foregroundMark x1="16111" y1="80159" x2="20667" y2="79603"/>
                        <a14:foregroundMark x1="71889" y1="94603" x2="71889" y2="94603"/>
                        <a14:foregroundMark x1="87333" y1="41270" x2="87333" y2="41270"/>
                        <a14:foregroundMark x1="94556" y1="77698" x2="94556" y2="77698"/>
                        <a14:foregroundMark x1="64222" y1="85873" x2="66667" y2="88333"/>
                        <a14:backgroundMark x1="15778" y1="80556" x2="16222" y2="79603"/>
                        <a14:backgroundMark x1="16222" y1="80159" x2="16778" y2="7952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61499" y="622713"/>
            <a:ext cx="1056285" cy="1478800"/>
          </a:xfrm>
          <a:prstGeom prst="rect">
            <a:avLst/>
          </a:prstGeom>
        </p:spPr>
      </p:pic>
      <p:sp>
        <p:nvSpPr>
          <p:cNvPr id="58" name="矩形 20">
            <a:extLst>
              <a:ext uri="{FF2B5EF4-FFF2-40B4-BE49-F238E27FC236}">
                <a16:creationId xmlns:a16="http://schemas.microsoft.com/office/drawing/2014/main" id="{01F439FC-9FB9-4C67-AF9F-19512E9D205C}"/>
              </a:ext>
            </a:extLst>
          </p:cNvPr>
          <p:cNvSpPr/>
          <p:nvPr/>
        </p:nvSpPr>
        <p:spPr>
          <a:xfrm>
            <a:off x="7247165" y="0"/>
            <a:ext cx="4944836" cy="1898084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CN" sz="5867" b="0" i="0" u="none" strike="noStrike" kern="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Showcard" panose="02040603050506020204" pitchFamily="18" charset="0"/>
                <a:ea typeface="迷你简少儿" panose="03000509000000000000" pitchFamily="65" charset="-122"/>
                <a:cs typeface="Arial"/>
                <a:sym typeface="Arial"/>
              </a:rPr>
              <a:t>CHINH PHỤC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zh-CN" sz="5867" b="0" i="0" u="none" strike="noStrike" kern="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Showcard" panose="02040603050506020204" pitchFamily="18" charset="0"/>
                <a:ea typeface="迷你简少儿" panose="03000509000000000000" pitchFamily="65" charset="-122"/>
                <a:cs typeface="Arial"/>
                <a:sym typeface="Arial"/>
              </a:rPr>
              <a:t>ĐỈNH NÚI</a:t>
            </a:r>
            <a:endParaRPr kumimoji="0" lang="zh-CN" altLang="en-US" sz="5867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UTM Showcard" panose="02040603050506020204" pitchFamily="18" charset="0"/>
              <a:ea typeface="迷你简少儿" panose="03000509000000000000" pitchFamily="65" charset="-122"/>
              <a:cs typeface="Arial"/>
              <a:sym typeface="Arial"/>
            </a:endParaRPr>
          </a:p>
        </p:txBody>
      </p:sp>
      <p:sp>
        <p:nvSpPr>
          <p:cNvPr id="32" name="1 - 9Slide.vn">
            <a:hlinkClick r:id="rId5" action="ppaction://hlinksldjump"/>
            <a:extLst>
              <a:ext uri="{FF2B5EF4-FFF2-40B4-BE49-F238E27FC236}">
                <a16:creationId xmlns:a16="http://schemas.microsoft.com/office/drawing/2014/main" id="{9E07689F-5EE4-4F22-852D-7C6EA9F252C4}"/>
              </a:ext>
            </a:extLst>
          </p:cNvPr>
          <p:cNvSpPr/>
          <p:nvPr/>
        </p:nvSpPr>
        <p:spPr>
          <a:xfrm>
            <a:off x="4914125" y="5199996"/>
            <a:ext cx="295891" cy="295891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165100">
              <a:srgbClr val="FF000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glow rad="838200">
                  <a:srgbClr val="FF0000">
                    <a:alpha val="5000"/>
                  </a:srgbClr>
                </a:glow>
              </a:effectLst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34" name="2 - 9Slide.vn">
            <a:hlinkClick r:id="rId6" action="ppaction://hlinksldjump"/>
            <a:extLst>
              <a:ext uri="{FF2B5EF4-FFF2-40B4-BE49-F238E27FC236}">
                <a16:creationId xmlns:a16="http://schemas.microsoft.com/office/drawing/2014/main" id="{0BD556A9-B251-403D-9C8C-22B2B0F5585B}"/>
              </a:ext>
            </a:extLst>
          </p:cNvPr>
          <p:cNvSpPr/>
          <p:nvPr/>
        </p:nvSpPr>
        <p:spPr>
          <a:xfrm>
            <a:off x="6013208" y="4231935"/>
            <a:ext cx="295891" cy="295891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165100">
              <a:srgbClr val="FF000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glow rad="838200">
                  <a:srgbClr val="FF0000">
                    <a:alpha val="5000"/>
                  </a:srgbClr>
                </a:glow>
              </a:effectLst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35" name="3 - 9Slide.vn">
            <a:hlinkClick r:id="rId7" action="ppaction://hlinksldjump"/>
            <a:extLst>
              <a:ext uri="{FF2B5EF4-FFF2-40B4-BE49-F238E27FC236}">
                <a16:creationId xmlns:a16="http://schemas.microsoft.com/office/drawing/2014/main" id="{7E1F031F-7602-4959-A841-E1A6AB077209}"/>
              </a:ext>
            </a:extLst>
          </p:cNvPr>
          <p:cNvSpPr/>
          <p:nvPr/>
        </p:nvSpPr>
        <p:spPr>
          <a:xfrm>
            <a:off x="6885209" y="3301868"/>
            <a:ext cx="295891" cy="295891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165100">
              <a:srgbClr val="FF000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glow rad="838200">
                  <a:srgbClr val="FF0000">
                    <a:alpha val="5000"/>
                  </a:srgbClr>
                </a:glow>
              </a:effectLst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36" name="4 - 9Slide.vn">
            <a:hlinkClick r:id="rId8" action="ppaction://hlinksldjump"/>
            <a:extLst>
              <a:ext uri="{FF2B5EF4-FFF2-40B4-BE49-F238E27FC236}">
                <a16:creationId xmlns:a16="http://schemas.microsoft.com/office/drawing/2014/main" id="{FFB7A084-319B-4DAC-9C30-DF54ACDCF302}"/>
              </a:ext>
            </a:extLst>
          </p:cNvPr>
          <p:cNvSpPr/>
          <p:nvPr/>
        </p:nvSpPr>
        <p:spPr>
          <a:xfrm>
            <a:off x="5834783" y="2155775"/>
            <a:ext cx="295891" cy="295891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165100">
              <a:srgbClr val="FF000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glow rad="838200">
                  <a:srgbClr val="FF0000">
                    <a:alpha val="5000"/>
                  </a:srgbClr>
                </a:glow>
              </a:effectLst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37" name="5 - 9Slide.vn">
            <a:hlinkClick r:id="rId9" action="ppaction://hlinksldjump"/>
            <a:extLst>
              <a:ext uri="{FF2B5EF4-FFF2-40B4-BE49-F238E27FC236}">
                <a16:creationId xmlns:a16="http://schemas.microsoft.com/office/drawing/2014/main" id="{241AFA89-58B2-43FE-91B6-0E4C98CF3ABD}"/>
              </a:ext>
            </a:extLst>
          </p:cNvPr>
          <p:cNvSpPr/>
          <p:nvPr/>
        </p:nvSpPr>
        <p:spPr>
          <a:xfrm>
            <a:off x="5028908" y="1580121"/>
            <a:ext cx="295891" cy="295891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165100">
              <a:srgbClr val="FF000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glow rad="838200">
                  <a:srgbClr val="FF0000">
                    <a:alpha val="5000"/>
                  </a:srgbClr>
                </a:glow>
              </a:effectLst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40" name="6 - 9Slide.vn">
            <a:hlinkClick r:id="rId10" action="ppaction://hlinksldjump"/>
            <a:extLst>
              <a:ext uri="{FF2B5EF4-FFF2-40B4-BE49-F238E27FC236}">
                <a16:creationId xmlns:a16="http://schemas.microsoft.com/office/drawing/2014/main" id="{390C5834-AD98-4E34-B42F-968C1F7843CC}"/>
              </a:ext>
            </a:extLst>
          </p:cNvPr>
          <p:cNvSpPr/>
          <p:nvPr/>
        </p:nvSpPr>
        <p:spPr>
          <a:xfrm>
            <a:off x="5865263" y="-25382"/>
            <a:ext cx="295891" cy="295891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165100">
              <a:srgbClr val="FF000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glow rad="838200">
                  <a:srgbClr val="FF0000">
                    <a:alpha val="5000"/>
                  </a:srgbClr>
                </a:glow>
              </a:effectLst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22446DE-AC75-4AB2-BC36-F6FB1CBF4235}"/>
              </a:ext>
            </a:extLst>
          </p:cNvPr>
          <p:cNvSpPr txBox="1"/>
          <p:nvPr/>
        </p:nvSpPr>
        <p:spPr>
          <a:xfrm>
            <a:off x="-3657602" y="366273"/>
            <a:ext cx="3374551" cy="23901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- Click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từng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chấm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tròn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để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qua slide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theo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trình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tự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leo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núi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0522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750" fill="hold"/>
                                        <p:tgtEl>
                                          <p:spTgt spid="32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50"/>
                            </p:stCondLst>
                            <p:childTnLst>
                              <p:par>
                                <p:cTn id="34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750"/>
                            </p:stCondLst>
                            <p:childTnLst>
                              <p:par>
                                <p:cTn id="40" presetID="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750" fill="hold"/>
                                        <p:tgtEl>
                                          <p:spTgt spid="3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750" fill="hold"/>
                                        <p:tgtEl>
                                          <p:spTgt spid="35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25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750"/>
                            </p:stCondLst>
                            <p:childTnLst>
                              <p:par>
                                <p:cTn id="60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250"/>
                            </p:stCondLst>
                            <p:childTnLst>
                              <p:par>
                                <p:cTn id="66" presetID="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750" fill="hold"/>
                                        <p:tgtEl>
                                          <p:spTgt spid="3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000"/>
                            </p:stCondLst>
                            <p:childTnLst>
                              <p:par>
                                <p:cTn id="79" presetID="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0" dur="750" fill="hold"/>
                                        <p:tgtEl>
                                          <p:spTgt spid="3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8750"/>
                            </p:stCondLst>
                            <p:childTnLst>
                              <p:par>
                                <p:cTn id="8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250"/>
                            </p:stCondLst>
                            <p:childTnLst>
                              <p:par>
                                <p:cTn id="86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750"/>
                            </p:stCondLst>
                            <p:childTnLst>
                              <p:par>
                                <p:cTn id="92" presetID="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750" fill="hold"/>
                                        <p:tgtEl>
                                          <p:spTgt spid="40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 tmFilter="0,0; .5, 1; 1, 1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22222E-6 L 0.17899 0.02623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41" y="1296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53" presetClass="exit" presetSubtype="3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3.33333E-6 -7.40741E-7 L 0.03351 -0.11358 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7" y="-5926"/>
                                    </p:animMotion>
                                  </p:childTnLst>
                                </p:cTn>
                              </p:par>
                              <p:par>
                                <p:cTn id="118" presetID="32" presetClass="emph" presetSubtype="0" repeatCount="3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1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351 -0.11358 L 0.12014 -0.2537 " pathEditMode="relative" rAng="0" ptsTypes="AA">
                                      <p:cBhvr>
                                        <p:cTn id="12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23" y="-70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014 -0.2537 L 0.18767 -0.38765 " pathEditMode="relative" rAng="0" ptsTypes="AA">
                                      <p:cBhvr>
                                        <p:cTn id="13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8" y="-66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3.20988E-6 L -0.06267 -0.1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63" y="-57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67 -0.1 L -0.12639 -0.21389 " pathEditMode="relative" rAng="0" ptsTypes="AA">
                                      <p:cBhvr>
                                        <p:cTn id="157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4" y="-57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"/>
                            </p:stCondLst>
                            <p:childTnLst>
                              <p:par>
                                <p:cTn id="16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20988E-6 L 0.08194 -0.09753 " pathEditMode="relative" rAng="0" ptsTypes="AA">
                                      <p:cBhvr>
                                        <p:cTn id="17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97" y="-487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58" grpId="0"/>
      <p:bldP spid="32" grpId="0" animBg="1"/>
      <p:bldP spid="32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40" grpId="0" animBg="1"/>
      <p:bldP spid="4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ĐC SHARE MIỄN PHÍ BỞI NK POWERSKILLS3">
            <a:extLst>
              <a:ext uri="{FF2B5EF4-FFF2-40B4-BE49-F238E27FC236}">
                <a16:creationId xmlns:a16="http://schemas.microsoft.com/office/drawing/2014/main" id="{F27E9F2B-92F0-4F38-A87C-62B2F5F64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00" y="241541"/>
            <a:ext cx="11988800" cy="737720"/>
          </a:xfrm>
          <a:prstGeom prst="roundRect">
            <a:avLst/>
          </a:prstGeom>
          <a:solidFill>
            <a:srgbClr val="0C79A7"/>
          </a:solidFill>
          <a:ln w="38100">
            <a:solidFill>
              <a:srgbClr val="FFFFFF"/>
            </a:solidFill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685800">
              <a:spcBef>
                <a:spcPct val="0"/>
              </a:spcBef>
              <a:buClrTx/>
              <a:buFont typeface="Arial" panose="020B0604020202020204" pitchFamily="34" charset="0"/>
              <a:buNone/>
              <a:defRPr sz="3200" b="1" i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3733" b="1" i="1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Đoán</a:t>
            </a:r>
            <a:r>
              <a:rPr kumimoji="0" lang="en-US" altLang="en-US" sz="3733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3733" b="1" i="1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tên</a:t>
            </a:r>
            <a:r>
              <a:rPr kumimoji="0" lang="en-US" altLang="en-US" sz="3733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3733" b="1" i="1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</a:t>
            </a:r>
            <a:r>
              <a:rPr kumimoji="0" lang="en-US" altLang="en-US" sz="3733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en-US" sz="3733" b="1" i="1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đọc</a:t>
            </a:r>
            <a:endParaRPr kumimoji="0" lang="en-US" altLang="en-US" sz="3733" b="1" i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0" name="c - 9Slide.vn">
            <a:extLst>
              <a:ext uri="{FF2B5EF4-FFF2-40B4-BE49-F238E27FC236}">
                <a16:creationId xmlns:a16="http://schemas.microsoft.com/office/drawing/2014/main" id="{5EB2D0BF-9DAF-46B9-80CF-1B790D6CB85D}"/>
              </a:ext>
            </a:extLst>
          </p:cNvPr>
          <p:cNvSpPr/>
          <p:nvPr/>
        </p:nvSpPr>
        <p:spPr>
          <a:xfrm>
            <a:off x="2692891" y="4619754"/>
            <a:ext cx="4945625" cy="953983"/>
          </a:xfrm>
          <a:prstGeom prst="round2DiagRect">
            <a:avLst/>
          </a:prstGeom>
          <a:solidFill>
            <a:srgbClr val="BEE5F4"/>
          </a:solidFill>
          <a:ln w="38100">
            <a:solidFill>
              <a:srgbClr val="0C79A7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C.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Tạm</a:t>
            </a:r>
            <a:r>
              <a:rPr kumimoji="0" lang="nl-NL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biệt mùa hè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1" name="b - 9Slide.vn">
            <a:extLst>
              <a:ext uri="{FF2B5EF4-FFF2-40B4-BE49-F238E27FC236}">
                <a16:creationId xmlns:a16="http://schemas.microsoft.com/office/drawing/2014/main" id="{24A615B6-33AA-45F1-ABA8-840733D02680}"/>
              </a:ext>
            </a:extLst>
          </p:cNvPr>
          <p:cNvSpPr/>
          <p:nvPr/>
        </p:nvSpPr>
        <p:spPr>
          <a:xfrm>
            <a:off x="2692890" y="3368620"/>
            <a:ext cx="4945624" cy="953983"/>
          </a:xfrm>
          <a:prstGeom prst="round2DiagRect">
            <a:avLst/>
          </a:prstGeom>
          <a:solidFill>
            <a:srgbClr val="BEE5F4"/>
          </a:solidFill>
          <a:ln w="38100">
            <a:solidFill>
              <a:srgbClr val="0C79A7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lvl="0" algn="ctr" defTabSz="914377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B.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Mùa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hè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vui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2" name="a - 9Slide.vn">
            <a:extLst>
              <a:ext uri="{FF2B5EF4-FFF2-40B4-BE49-F238E27FC236}">
                <a16:creationId xmlns:a16="http://schemas.microsoft.com/office/drawing/2014/main" id="{037631E0-C893-4DF2-B384-F89AE6136044}"/>
              </a:ext>
            </a:extLst>
          </p:cNvPr>
          <p:cNvSpPr/>
          <p:nvPr/>
        </p:nvSpPr>
        <p:spPr>
          <a:xfrm>
            <a:off x="2743200" y="2137639"/>
            <a:ext cx="4945624" cy="933831"/>
          </a:xfrm>
          <a:prstGeom prst="round2DiagRect">
            <a:avLst/>
          </a:prstGeom>
          <a:solidFill>
            <a:srgbClr val="BEE5F4"/>
          </a:solidFill>
          <a:ln w="38100">
            <a:solidFill>
              <a:srgbClr val="0C79A7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lvl="0" algn="ctr" defTabSz="914377">
              <a:defRPr/>
            </a:pP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A.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Mùa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hè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lấp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lánh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1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06282FBE-41BB-4CEC-9E23-92ECEACE9E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232290" y="4639584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CẤM BUÔN BÁN, CẤM REUP2" descr="Káº¿t quáº£ hÃ¬nh áº£nh cho right wrong tick icon">
            <a:extLst>
              <a:ext uri="{FF2B5EF4-FFF2-40B4-BE49-F238E27FC236}">
                <a16:creationId xmlns:a16="http://schemas.microsoft.com/office/drawing/2014/main" id="{F55BE3BA-C0F4-475E-BBBD-BD70EA936D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7158358" y="2031121"/>
            <a:ext cx="1060933" cy="93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4" descr="Káº¿t quáº£ hÃ¬nh áº£nh cho right wrong tick icon">
            <a:extLst>
              <a:ext uri="{FF2B5EF4-FFF2-40B4-BE49-F238E27FC236}">
                <a16:creationId xmlns:a16="http://schemas.microsoft.com/office/drawing/2014/main" id="{AC280F28-86C0-4F06-9E62-29283348A8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256958" y="3388451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hlinkClick r:id="rId6" action="ppaction://hlinksldjump"/>
            <a:extLst>
              <a:ext uri="{FF2B5EF4-FFF2-40B4-BE49-F238E27FC236}">
                <a16:creationId xmlns:a16="http://schemas.microsoft.com/office/drawing/2014/main" id="{D2954FD0-7E10-430D-AF8B-F4E3993C0B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778" b="94524" l="8889" r="94556">
                        <a14:foregroundMark x1="46778" y1="7063" x2="46778" y2="7063"/>
                        <a14:foregroundMark x1="52444" y1="2857" x2="52444" y2="2857"/>
                        <a14:foregroundMark x1="13667" y1="87460" x2="13667" y2="87460"/>
                        <a14:foregroundMark x1="8889" y1="92222" x2="8889" y2="92222"/>
                        <a14:foregroundMark x1="15667" y1="92619" x2="15667" y2="92619"/>
                        <a14:foregroundMark x1="18667" y1="81984" x2="19333" y2="80873"/>
                        <a14:foregroundMark x1="16111" y1="80159" x2="20667" y2="79603"/>
                        <a14:foregroundMark x1="71889" y1="94603" x2="71889" y2="94603"/>
                        <a14:foregroundMark x1="87333" y1="41270" x2="87333" y2="41270"/>
                        <a14:foregroundMark x1="94556" y1="77698" x2="94556" y2="77698"/>
                        <a14:foregroundMark x1="64222" y1="85873" x2="66667" y2="88333"/>
                        <a14:backgroundMark x1="15778" y1="80556" x2="16222" y2="79603"/>
                        <a14:backgroundMark x1="16222" y1="80159" x2="16778" y2="7952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896089"/>
            <a:ext cx="2950363" cy="405533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089DBED-3BFD-4E2D-898C-6D8AFDB3262F}"/>
              </a:ext>
            </a:extLst>
          </p:cNvPr>
          <p:cNvSpPr txBox="1"/>
          <p:nvPr/>
        </p:nvSpPr>
        <p:spPr>
          <a:xfrm>
            <a:off x="-3657602" y="366272"/>
            <a:ext cx="3374551" cy="12412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-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CLick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cậu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bé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qua slide 3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57EC17D-7037-48B8-B9E3-0FE18881CF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9914" y="1122837"/>
            <a:ext cx="4182086" cy="332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085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35802E-6 L 0.71806 0.00957 " pathEditMode="relative" rAng="0" ptsTypes="AA">
                                      <p:cBhvr>
                                        <p:cTn id="44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903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20" grpId="1" animBg="1"/>
      <p:bldP spid="20" grpId="2" animBg="1"/>
      <p:bldP spid="21" grpId="0" animBg="1"/>
      <p:bldP spid="21" grpId="1" animBg="1"/>
      <p:bldP spid="21" grpId="2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oogle Shape;2361;p43">
            <a:extLst>
              <a:ext uri="{FF2B5EF4-FFF2-40B4-BE49-F238E27FC236}">
                <a16:creationId xmlns:a16="http://schemas.microsoft.com/office/drawing/2014/main" id="{A8FD6A7F-2934-4C27-BBAC-512F2BAD6092}"/>
              </a:ext>
            </a:extLst>
          </p:cNvPr>
          <p:cNvGrpSpPr/>
          <p:nvPr/>
        </p:nvGrpSpPr>
        <p:grpSpPr>
          <a:xfrm>
            <a:off x="10127800" y="3429769"/>
            <a:ext cx="2064201" cy="3163367"/>
            <a:chOff x="414092" y="2234570"/>
            <a:chExt cx="1548151" cy="2372525"/>
          </a:xfrm>
        </p:grpSpPr>
        <p:sp>
          <p:nvSpPr>
            <p:cNvPr id="14" name="Google Shape;2362;p43">
              <a:extLst>
                <a:ext uri="{FF2B5EF4-FFF2-40B4-BE49-F238E27FC236}">
                  <a16:creationId xmlns:a16="http://schemas.microsoft.com/office/drawing/2014/main" id="{5EAC66CA-7CA2-44E7-A2AE-4C666B46AC87}"/>
                </a:ext>
              </a:extLst>
            </p:cNvPr>
            <p:cNvSpPr/>
            <p:nvPr/>
          </p:nvSpPr>
          <p:spPr>
            <a:xfrm>
              <a:off x="1102850" y="4282598"/>
              <a:ext cx="288234" cy="324498"/>
            </a:xfrm>
            <a:custGeom>
              <a:avLst/>
              <a:gdLst/>
              <a:ahLst/>
              <a:cxnLst/>
              <a:rect l="l" t="t" r="r" b="b"/>
              <a:pathLst>
                <a:path w="978" h="1101" extrusionOk="0">
                  <a:moveTo>
                    <a:pt x="585" y="1"/>
                  </a:moveTo>
                  <a:cubicBezTo>
                    <a:pt x="412" y="1"/>
                    <a:pt x="220" y="42"/>
                    <a:pt x="127" y="159"/>
                  </a:cubicBezTo>
                  <a:cubicBezTo>
                    <a:pt x="0" y="304"/>
                    <a:pt x="73" y="720"/>
                    <a:pt x="54" y="920"/>
                  </a:cubicBezTo>
                  <a:cubicBezTo>
                    <a:pt x="54" y="938"/>
                    <a:pt x="54" y="974"/>
                    <a:pt x="73" y="992"/>
                  </a:cubicBezTo>
                  <a:cubicBezTo>
                    <a:pt x="91" y="1010"/>
                    <a:pt x="109" y="1028"/>
                    <a:pt x="127" y="1028"/>
                  </a:cubicBezTo>
                  <a:cubicBezTo>
                    <a:pt x="362" y="1083"/>
                    <a:pt x="580" y="1101"/>
                    <a:pt x="815" y="1101"/>
                  </a:cubicBezTo>
                  <a:cubicBezTo>
                    <a:pt x="869" y="1101"/>
                    <a:pt x="906" y="1101"/>
                    <a:pt x="924" y="1064"/>
                  </a:cubicBezTo>
                  <a:cubicBezTo>
                    <a:pt x="924" y="1028"/>
                    <a:pt x="942" y="1010"/>
                    <a:pt x="942" y="992"/>
                  </a:cubicBezTo>
                  <a:cubicBezTo>
                    <a:pt x="978" y="720"/>
                    <a:pt x="978" y="467"/>
                    <a:pt x="942" y="195"/>
                  </a:cubicBezTo>
                  <a:lnTo>
                    <a:pt x="942" y="123"/>
                  </a:lnTo>
                  <a:cubicBezTo>
                    <a:pt x="924" y="87"/>
                    <a:pt x="887" y="68"/>
                    <a:pt x="833" y="32"/>
                  </a:cubicBezTo>
                  <a:cubicBezTo>
                    <a:pt x="769" y="13"/>
                    <a:pt x="680" y="1"/>
                    <a:pt x="5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" name="Google Shape;2363;p43">
              <a:extLst>
                <a:ext uri="{FF2B5EF4-FFF2-40B4-BE49-F238E27FC236}">
                  <a16:creationId xmlns:a16="http://schemas.microsoft.com/office/drawing/2014/main" id="{628861A6-B54C-4786-ADFE-AE117E847B86}"/>
                </a:ext>
              </a:extLst>
            </p:cNvPr>
            <p:cNvSpPr/>
            <p:nvPr/>
          </p:nvSpPr>
          <p:spPr>
            <a:xfrm>
              <a:off x="414092" y="2234570"/>
              <a:ext cx="1548151" cy="2132372"/>
            </a:xfrm>
            <a:custGeom>
              <a:avLst/>
              <a:gdLst/>
              <a:ahLst/>
              <a:cxnLst/>
              <a:rect l="l" t="t" r="r" b="b"/>
              <a:pathLst>
                <a:path w="5253" h="7235" extrusionOk="0">
                  <a:moveTo>
                    <a:pt x="2914" y="0"/>
                  </a:moveTo>
                  <a:cubicBezTo>
                    <a:pt x="2862" y="0"/>
                    <a:pt x="2808" y="27"/>
                    <a:pt x="2772" y="81"/>
                  </a:cubicBezTo>
                  <a:cubicBezTo>
                    <a:pt x="2573" y="462"/>
                    <a:pt x="2337" y="860"/>
                    <a:pt x="2047" y="1186"/>
                  </a:cubicBezTo>
                  <a:cubicBezTo>
                    <a:pt x="1703" y="1603"/>
                    <a:pt x="1269" y="1965"/>
                    <a:pt x="762" y="2164"/>
                  </a:cubicBezTo>
                  <a:cubicBezTo>
                    <a:pt x="689" y="2182"/>
                    <a:pt x="580" y="2237"/>
                    <a:pt x="580" y="2327"/>
                  </a:cubicBezTo>
                  <a:cubicBezTo>
                    <a:pt x="580" y="2363"/>
                    <a:pt x="599" y="2400"/>
                    <a:pt x="599" y="2418"/>
                  </a:cubicBezTo>
                  <a:cubicBezTo>
                    <a:pt x="663" y="2572"/>
                    <a:pt x="829" y="2663"/>
                    <a:pt x="990" y="2663"/>
                  </a:cubicBezTo>
                  <a:cubicBezTo>
                    <a:pt x="1056" y="2663"/>
                    <a:pt x="1121" y="2648"/>
                    <a:pt x="1178" y="2617"/>
                  </a:cubicBezTo>
                  <a:cubicBezTo>
                    <a:pt x="1245" y="2751"/>
                    <a:pt x="1406" y="2854"/>
                    <a:pt x="1558" y="2854"/>
                  </a:cubicBezTo>
                  <a:cubicBezTo>
                    <a:pt x="1571" y="2854"/>
                    <a:pt x="1583" y="2854"/>
                    <a:pt x="1595" y="2852"/>
                  </a:cubicBezTo>
                  <a:cubicBezTo>
                    <a:pt x="1776" y="2816"/>
                    <a:pt x="1902" y="2707"/>
                    <a:pt x="1957" y="2544"/>
                  </a:cubicBezTo>
                  <a:cubicBezTo>
                    <a:pt x="1975" y="2671"/>
                    <a:pt x="2084" y="2780"/>
                    <a:pt x="2228" y="2816"/>
                  </a:cubicBezTo>
                  <a:cubicBezTo>
                    <a:pt x="2260" y="2825"/>
                    <a:pt x="2294" y="2830"/>
                    <a:pt x="2329" y="2830"/>
                  </a:cubicBezTo>
                  <a:cubicBezTo>
                    <a:pt x="2432" y="2830"/>
                    <a:pt x="2541" y="2789"/>
                    <a:pt x="2609" y="2707"/>
                  </a:cubicBezTo>
                  <a:lnTo>
                    <a:pt x="2609" y="2707"/>
                  </a:lnTo>
                  <a:cubicBezTo>
                    <a:pt x="2518" y="3124"/>
                    <a:pt x="2156" y="3432"/>
                    <a:pt x="1739" y="3613"/>
                  </a:cubicBezTo>
                  <a:cubicBezTo>
                    <a:pt x="1341" y="3794"/>
                    <a:pt x="888" y="3848"/>
                    <a:pt x="454" y="3884"/>
                  </a:cubicBezTo>
                  <a:cubicBezTo>
                    <a:pt x="436" y="3884"/>
                    <a:pt x="417" y="3884"/>
                    <a:pt x="381" y="3903"/>
                  </a:cubicBezTo>
                  <a:cubicBezTo>
                    <a:pt x="363" y="3903"/>
                    <a:pt x="363" y="3921"/>
                    <a:pt x="363" y="3957"/>
                  </a:cubicBezTo>
                  <a:cubicBezTo>
                    <a:pt x="293" y="4221"/>
                    <a:pt x="530" y="4519"/>
                    <a:pt x="810" y="4519"/>
                  </a:cubicBezTo>
                  <a:cubicBezTo>
                    <a:pt x="818" y="4519"/>
                    <a:pt x="826" y="4519"/>
                    <a:pt x="834" y="4518"/>
                  </a:cubicBezTo>
                  <a:lnTo>
                    <a:pt x="834" y="4518"/>
                  </a:lnTo>
                  <a:cubicBezTo>
                    <a:pt x="798" y="4681"/>
                    <a:pt x="961" y="4826"/>
                    <a:pt x="1106" y="4862"/>
                  </a:cubicBezTo>
                  <a:cubicBezTo>
                    <a:pt x="1122" y="4864"/>
                    <a:pt x="1139" y="4865"/>
                    <a:pt x="1157" y="4865"/>
                  </a:cubicBezTo>
                  <a:cubicBezTo>
                    <a:pt x="1305" y="4865"/>
                    <a:pt x="1461" y="4797"/>
                    <a:pt x="1558" y="4699"/>
                  </a:cubicBezTo>
                  <a:cubicBezTo>
                    <a:pt x="1595" y="4790"/>
                    <a:pt x="1685" y="4844"/>
                    <a:pt x="1776" y="4881"/>
                  </a:cubicBezTo>
                  <a:cubicBezTo>
                    <a:pt x="1866" y="4917"/>
                    <a:pt x="1957" y="4917"/>
                    <a:pt x="2047" y="4917"/>
                  </a:cubicBezTo>
                  <a:cubicBezTo>
                    <a:pt x="2210" y="4917"/>
                    <a:pt x="2410" y="4899"/>
                    <a:pt x="2500" y="4772"/>
                  </a:cubicBezTo>
                  <a:lnTo>
                    <a:pt x="2500" y="4772"/>
                  </a:lnTo>
                  <a:cubicBezTo>
                    <a:pt x="2446" y="4953"/>
                    <a:pt x="2410" y="5170"/>
                    <a:pt x="2301" y="5333"/>
                  </a:cubicBezTo>
                  <a:cubicBezTo>
                    <a:pt x="2192" y="5496"/>
                    <a:pt x="2011" y="5605"/>
                    <a:pt x="1866" y="5677"/>
                  </a:cubicBezTo>
                  <a:cubicBezTo>
                    <a:pt x="1618" y="5785"/>
                    <a:pt x="1351" y="5840"/>
                    <a:pt x="1084" y="5840"/>
                  </a:cubicBezTo>
                  <a:cubicBezTo>
                    <a:pt x="767" y="5840"/>
                    <a:pt x="449" y="5762"/>
                    <a:pt x="164" y="5605"/>
                  </a:cubicBezTo>
                  <a:cubicBezTo>
                    <a:pt x="37" y="5732"/>
                    <a:pt x="1" y="6021"/>
                    <a:pt x="92" y="6166"/>
                  </a:cubicBezTo>
                  <a:cubicBezTo>
                    <a:pt x="174" y="6315"/>
                    <a:pt x="379" y="6404"/>
                    <a:pt x="552" y="6404"/>
                  </a:cubicBezTo>
                  <a:cubicBezTo>
                    <a:pt x="568" y="6404"/>
                    <a:pt x="583" y="6403"/>
                    <a:pt x="599" y="6402"/>
                  </a:cubicBezTo>
                  <a:cubicBezTo>
                    <a:pt x="599" y="6583"/>
                    <a:pt x="707" y="6764"/>
                    <a:pt x="870" y="6818"/>
                  </a:cubicBezTo>
                  <a:cubicBezTo>
                    <a:pt x="925" y="6842"/>
                    <a:pt x="985" y="6854"/>
                    <a:pt x="1045" y="6854"/>
                  </a:cubicBezTo>
                  <a:cubicBezTo>
                    <a:pt x="1166" y="6854"/>
                    <a:pt x="1287" y="6806"/>
                    <a:pt x="1359" y="6710"/>
                  </a:cubicBezTo>
                  <a:cubicBezTo>
                    <a:pt x="1395" y="6891"/>
                    <a:pt x="1522" y="7054"/>
                    <a:pt x="1703" y="7126"/>
                  </a:cubicBezTo>
                  <a:cubicBezTo>
                    <a:pt x="1759" y="7143"/>
                    <a:pt x="1817" y="7151"/>
                    <a:pt x="1874" y="7151"/>
                  </a:cubicBezTo>
                  <a:cubicBezTo>
                    <a:pt x="2002" y="7151"/>
                    <a:pt x="2128" y="7111"/>
                    <a:pt x="2228" y="7036"/>
                  </a:cubicBezTo>
                  <a:cubicBezTo>
                    <a:pt x="2342" y="7149"/>
                    <a:pt x="2509" y="7208"/>
                    <a:pt x="2679" y="7208"/>
                  </a:cubicBezTo>
                  <a:cubicBezTo>
                    <a:pt x="2835" y="7208"/>
                    <a:pt x="2994" y="7158"/>
                    <a:pt x="3116" y="7054"/>
                  </a:cubicBezTo>
                  <a:cubicBezTo>
                    <a:pt x="3297" y="7162"/>
                    <a:pt x="3514" y="7217"/>
                    <a:pt x="3605" y="7235"/>
                  </a:cubicBezTo>
                  <a:cubicBezTo>
                    <a:pt x="3786" y="7162"/>
                    <a:pt x="3949" y="7017"/>
                    <a:pt x="3985" y="6836"/>
                  </a:cubicBezTo>
                  <a:cubicBezTo>
                    <a:pt x="4054" y="6888"/>
                    <a:pt x="4136" y="6911"/>
                    <a:pt x="4216" y="6911"/>
                  </a:cubicBezTo>
                  <a:cubicBezTo>
                    <a:pt x="4304" y="6911"/>
                    <a:pt x="4390" y="6884"/>
                    <a:pt x="4456" y="6836"/>
                  </a:cubicBezTo>
                  <a:cubicBezTo>
                    <a:pt x="4601" y="6746"/>
                    <a:pt x="4691" y="6583"/>
                    <a:pt x="4764" y="6420"/>
                  </a:cubicBezTo>
                  <a:cubicBezTo>
                    <a:pt x="4909" y="6420"/>
                    <a:pt x="5072" y="6347"/>
                    <a:pt x="5162" y="6221"/>
                  </a:cubicBezTo>
                  <a:cubicBezTo>
                    <a:pt x="5253" y="6076"/>
                    <a:pt x="5253" y="5895"/>
                    <a:pt x="5180" y="5768"/>
                  </a:cubicBezTo>
                  <a:lnTo>
                    <a:pt x="5180" y="5768"/>
                  </a:lnTo>
                  <a:cubicBezTo>
                    <a:pt x="4956" y="5917"/>
                    <a:pt x="4676" y="5997"/>
                    <a:pt x="4394" y="5997"/>
                  </a:cubicBezTo>
                  <a:cubicBezTo>
                    <a:pt x="4198" y="5997"/>
                    <a:pt x="4001" y="5958"/>
                    <a:pt x="3822" y="5877"/>
                  </a:cubicBezTo>
                  <a:cubicBezTo>
                    <a:pt x="3406" y="5677"/>
                    <a:pt x="3080" y="5261"/>
                    <a:pt x="3007" y="4790"/>
                  </a:cubicBezTo>
                  <a:lnTo>
                    <a:pt x="3007" y="4790"/>
                  </a:lnTo>
                  <a:cubicBezTo>
                    <a:pt x="3118" y="4917"/>
                    <a:pt x="3243" y="4974"/>
                    <a:pt x="3382" y="4974"/>
                  </a:cubicBezTo>
                  <a:cubicBezTo>
                    <a:pt x="3402" y="4974"/>
                    <a:pt x="3422" y="4973"/>
                    <a:pt x="3442" y="4971"/>
                  </a:cubicBezTo>
                  <a:cubicBezTo>
                    <a:pt x="3605" y="4953"/>
                    <a:pt x="3768" y="4844"/>
                    <a:pt x="3822" y="4699"/>
                  </a:cubicBezTo>
                  <a:cubicBezTo>
                    <a:pt x="3904" y="4745"/>
                    <a:pt x="3994" y="4767"/>
                    <a:pt x="4085" y="4767"/>
                  </a:cubicBezTo>
                  <a:cubicBezTo>
                    <a:pt x="4175" y="4767"/>
                    <a:pt x="4266" y="4745"/>
                    <a:pt x="4347" y="4699"/>
                  </a:cubicBezTo>
                  <a:cubicBezTo>
                    <a:pt x="4510" y="4609"/>
                    <a:pt x="4601" y="4428"/>
                    <a:pt x="4583" y="4247"/>
                  </a:cubicBezTo>
                  <a:lnTo>
                    <a:pt x="4583" y="4247"/>
                  </a:lnTo>
                  <a:cubicBezTo>
                    <a:pt x="4604" y="4250"/>
                    <a:pt x="4626" y="4251"/>
                    <a:pt x="4649" y="4251"/>
                  </a:cubicBezTo>
                  <a:cubicBezTo>
                    <a:pt x="4762" y="4251"/>
                    <a:pt x="4888" y="4213"/>
                    <a:pt x="4963" y="4138"/>
                  </a:cubicBezTo>
                  <a:cubicBezTo>
                    <a:pt x="5054" y="4047"/>
                    <a:pt x="5108" y="3884"/>
                    <a:pt x="5054" y="3758"/>
                  </a:cubicBezTo>
                  <a:lnTo>
                    <a:pt x="5054" y="3758"/>
                  </a:lnTo>
                  <a:cubicBezTo>
                    <a:pt x="4891" y="3805"/>
                    <a:pt x="4719" y="3830"/>
                    <a:pt x="4545" y="3830"/>
                  </a:cubicBezTo>
                  <a:cubicBezTo>
                    <a:pt x="4253" y="3830"/>
                    <a:pt x="3956" y="3760"/>
                    <a:pt x="3695" y="3613"/>
                  </a:cubicBezTo>
                  <a:cubicBezTo>
                    <a:pt x="3387" y="3432"/>
                    <a:pt x="3116" y="3124"/>
                    <a:pt x="3116" y="2762"/>
                  </a:cubicBezTo>
                  <a:lnTo>
                    <a:pt x="3116" y="2762"/>
                  </a:lnTo>
                  <a:cubicBezTo>
                    <a:pt x="3172" y="2793"/>
                    <a:pt x="3236" y="2807"/>
                    <a:pt x="3300" y="2807"/>
                  </a:cubicBezTo>
                  <a:cubicBezTo>
                    <a:pt x="3462" y="2807"/>
                    <a:pt x="3625" y="2713"/>
                    <a:pt x="3677" y="2544"/>
                  </a:cubicBezTo>
                  <a:cubicBezTo>
                    <a:pt x="3769" y="2652"/>
                    <a:pt x="3901" y="2734"/>
                    <a:pt x="4038" y="2734"/>
                  </a:cubicBezTo>
                  <a:cubicBezTo>
                    <a:pt x="4063" y="2734"/>
                    <a:pt x="4087" y="2731"/>
                    <a:pt x="4112" y="2725"/>
                  </a:cubicBezTo>
                  <a:cubicBezTo>
                    <a:pt x="4257" y="2707"/>
                    <a:pt x="4402" y="2544"/>
                    <a:pt x="4347" y="2400"/>
                  </a:cubicBezTo>
                  <a:lnTo>
                    <a:pt x="4347" y="2400"/>
                  </a:lnTo>
                  <a:cubicBezTo>
                    <a:pt x="4442" y="2452"/>
                    <a:pt x="4549" y="2480"/>
                    <a:pt x="4655" y="2480"/>
                  </a:cubicBezTo>
                  <a:cubicBezTo>
                    <a:pt x="4730" y="2480"/>
                    <a:pt x="4804" y="2466"/>
                    <a:pt x="4872" y="2436"/>
                  </a:cubicBezTo>
                  <a:cubicBezTo>
                    <a:pt x="4945" y="2400"/>
                    <a:pt x="5017" y="2345"/>
                    <a:pt x="5035" y="2273"/>
                  </a:cubicBezTo>
                  <a:cubicBezTo>
                    <a:pt x="5054" y="2218"/>
                    <a:pt x="5054" y="2128"/>
                    <a:pt x="4981" y="2074"/>
                  </a:cubicBezTo>
                  <a:cubicBezTo>
                    <a:pt x="4945" y="2055"/>
                    <a:pt x="4927" y="2037"/>
                    <a:pt x="4872" y="2037"/>
                  </a:cubicBezTo>
                  <a:cubicBezTo>
                    <a:pt x="4076" y="1802"/>
                    <a:pt x="3442" y="1186"/>
                    <a:pt x="3170" y="426"/>
                  </a:cubicBezTo>
                  <a:lnTo>
                    <a:pt x="3043" y="81"/>
                  </a:lnTo>
                  <a:cubicBezTo>
                    <a:pt x="3016" y="27"/>
                    <a:pt x="2966" y="0"/>
                    <a:pt x="29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" name="Google Shape;2364;p43">
              <a:extLst>
                <a:ext uri="{FF2B5EF4-FFF2-40B4-BE49-F238E27FC236}">
                  <a16:creationId xmlns:a16="http://schemas.microsoft.com/office/drawing/2014/main" id="{20B9329F-D01F-4439-9AF1-20198936D855}"/>
                </a:ext>
              </a:extLst>
            </p:cNvPr>
            <p:cNvSpPr/>
            <p:nvPr/>
          </p:nvSpPr>
          <p:spPr>
            <a:xfrm>
              <a:off x="1316226" y="2840225"/>
              <a:ext cx="53639" cy="64251"/>
            </a:xfrm>
            <a:custGeom>
              <a:avLst/>
              <a:gdLst/>
              <a:ahLst/>
              <a:cxnLst/>
              <a:rect l="l" t="t" r="r" b="b"/>
              <a:pathLst>
                <a:path w="182" h="218" extrusionOk="0">
                  <a:moveTo>
                    <a:pt x="91" y="0"/>
                  </a:moveTo>
                  <a:cubicBezTo>
                    <a:pt x="55" y="0"/>
                    <a:pt x="19" y="37"/>
                    <a:pt x="0" y="91"/>
                  </a:cubicBezTo>
                  <a:cubicBezTo>
                    <a:pt x="0" y="127"/>
                    <a:pt x="0" y="182"/>
                    <a:pt x="55" y="200"/>
                  </a:cubicBezTo>
                  <a:cubicBezTo>
                    <a:pt x="73" y="218"/>
                    <a:pt x="91" y="218"/>
                    <a:pt x="109" y="218"/>
                  </a:cubicBezTo>
                  <a:cubicBezTo>
                    <a:pt x="145" y="218"/>
                    <a:pt x="163" y="182"/>
                    <a:pt x="182" y="127"/>
                  </a:cubicBezTo>
                  <a:lnTo>
                    <a:pt x="182" y="37"/>
                  </a:lnTo>
                  <a:cubicBezTo>
                    <a:pt x="182" y="19"/>
                    <a:pt x="109" y="0"/>
                    <a:pt x="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" name="Google Shape;2365;p43">
              <a:extLst>
                <a:ext uri="{FF2B5EF4-FFF2-40B4-BE49-F238E27FC236}">
                  <a16:creationId xmlns:a16="http://schemas.microsoft.com/office/drawing/2014/main" id="{5C81A777-3A30-4147-B8EC-4EF16AD22E84}"/>
                </a:ext>
              </a:extLst>
            </p:cNvPr>
            <p:cNvSpPr/>
            <p:nvPr/>
          </p:nvSpPr>
          <p:spPr>
            <a:xfrm>
              <a:off x="931913" y="2834036"/>
              <a:ext cx="43029" cy="49220"/>
            </a:xfrm>
            <a:custGeom>
              <a:avLst/>
              <a:gdLst/>
              <a:ahLst/>
              <a:cxnLst/>
              <a:rect l="l" t="t" r="r" b="b"/>
              <a:pathLst>
                <a:path w="146" h="167" extrusionOk="0">
                  <a:moveTo>
                    <a:pt x="64" y="1"/>
                  </a:moveTo>
                  <a:cubicBezTo>
                    <a:pt x="52" y="1"/>
                    <a:pt x="47" y="11"/>
                    <a:pt x="37" y="21"/>
                  </a:cubicBezTo>
                  <a:cubicBezTo>
                    <a:pt x="19" y="21"/>
                    <a:pt x="1" y="40"/>
                    <a:pt x="1" y="94"/>
                  </a:cubicBezTo>
                  <a:lnTo>
                    <a:pt x="1" y="130"/>
                  </a:lnTo>
                  <a:cubicBezTo>
                    <a:pt x="19" y="166"/>
                    <a:pt x="37" y="166"/>
                    <a:pt x="91" y="166"/>
                  </a:cubicBezTo>
                  <a:cubicBezTo>
                    <a:pt x="109" y="166"/>
                    <a:pt x="145" y="130"/>
                    <a:pt x="145" y="112"/>
                  </a:cubicBezTo>
                  <a:cubicBezTo>
                    <a:pt x="145" y="76"/>
                    <a:pt x="145" y="40"/>
                    <a:pt x="109" y="21"/>
                  </a:cubicBezTo>
                  <a:cubicBezTo>
                    <a:pt x="86" y="6"/>
                    <a:pt x="73" y="1"/>
                    <a:pt x="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" name="Google Shape;2366;p43">
              <a:extLst>
                <a:ext uri="{FF2B5EF4-FFF2-40B4-BE49-F238E27FC236}">
                  <a16:creationId xmlns:a16="http://schemas.microsoft.com/office/drawing/2014/main" id="{304B949F-F89E-4280-B8B5-7B8E9EC2B13B}"/>
                </a:ext>
              </a:extLst>
            </p:cNvPr>
            <p:cNvSpPr/>
            <p:nvPr/>
          </p:nvSpPr>
          <p:spPr>
            <a:xfrm>
              <a:off x="1241367" y="3213934"/>
              <a:ext cx="53933" cy="47746"/>
            </a:xfrm>
            <a:custGeom>
              <a:avLst/>
              <a:gdLst/>
              <a:ahLst/>
              <a:cxnLst/>
              <a:rect l="l" t="t" r="r" b="b"/>
              <a:pathLst>
                <a:path w="183" h="162" extrusionOk="0">
                  <a:moveTo>
                    <a:pt x="73" y="0"/>
                  </a:moveTo>
                  <a:cubicBezTo>
                    <a:pt x="37" y="18"/>
                    <a:pt x="1" y="73"/>
                    <a:pt x="37" y="109"/>
                  </a:cubicBezTo>
                  <a:cubicBezTo>
                    <a:pt x="37" y="127"/>
                    <a:pt x="55" y="145"/>
                    <a:pt x="73" y="145"/>
                  </a:cubicBezTo>
                  <a:cubicBezTo>
                    <a:pt x="85" y="145"/>
                    <a:pt x="106" y="161"/>
                    <a:pt x="123" y="161"/>
                  </a:cubicBezTo>
                  <a:cubicBezTo>
                    <a:pt x="132" y="161"/>
                    <a:pt x="140" y="157"/>
                    <a:pt x="146" y="145"/>
                  </a:cubicBezTo>
                  <a:cubicBezTo>
                    <a:pt x="164" y="127"/>
                    <a:pt x="182" y="109"/>
                    <a:pt x="182" y="54"/>
                  </a:cubicBezTo>
                  <a:cubicBezTo>
                    <a:pt x="182" y="36"/>
                    <a:pt x="182" y="18"/>
                    <a:pt x="1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" name="Google Shape;2367;p43">
              <a:extLst>
                <a:ext uri="{FF2B5EF4-FFF2-40B4-BE49-F238E27FC236}">
                  <a16:creationId xmlns:a16="http://schemas.microsoft.com/office/drawing/2014/main" id="{4D32CF61-5393-4C7C-9D5C-B489D68A2979}"/>
                </a:ext>
              </a:extLst>
            </p:cNvPr>
            <p:cNvSpPr/>
            <p:nvPr/>
          </p:nvSpPr>
          <p:spPr>
            <a:xfrm>
              <a:off x="1374875" y="3341843"/>
              <a:ext cx="48334" cy="48336"/>
            </a:xfrm>
            <a:custGeom>
              <a:avLst/>
              <a:gdLst/>
              <a:ahLst/>
              <a:cxnLst/>
              <a:rect l="l" t="t" r="r" b="b"/>
              <a:pathLst>
                <a:path w="164" h="164" extrusionOk="0">
                  <a:moveTo>
                    <a:pt x="91" y="1"/>
                  </a:moveTo>
                  <a:cubicBezTo>
                    <a:pt x="73" y="1"/>
                    <a:pt x="37" y="19"/>
                    <a:pt x="37" y="37"/>
                  </a:cubicBezTo>
                  <a:cubicBezTo>
                    <a:pt x="1" y="55"/>
                    <a:pt x="1" y="109"/>
                    <a:pt x="37" y="127"/>
                  </a:cubicBezTo>
                  <a:cubicBezTo>
                    <a:pt x="55" y="146"/>
                    <a:pt x="73" y="164"/>
                    <a:pt x="91" y="164"/>
                  </a:cubicBezTo>
                  <a:cubicBezTo>
                    <a:pt x="109" y="164"/>
                    <a:pt x="146" y="146"/>
                    <a:pt x="164" y="127"/>
                  </a:cubicBezTo>
                  <a:lnTo>
                    <a:pt x="164" y="37"/>
                  </a:lnTo>
                  <a:cubicBezTo>
                    <a:pt x="146" y="19"/>
                    <a:pt x="127" y="1"/>
                    <a:pt x="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Google Shape;2368;p43">
              <a:extLst>
                <a:ext uri="{FF2B5EF4-FFF2-40B4-BE49-F238E27FC236}">
                  <a16:creationId xmlns:a16="http://schemas.microsoft.com/office/drawing/2014/main" id="{E9842303-5180-4F9B-808E-477BD64F600A}"/>
                </a:ext>
              </a:extLst>
            </p:cNvPr>
            <p:cNvSpPr/>
            <p:nvPr/>
          </p:nvSpPr>
          <p:spPr>
            <a:xfrm>
              <a:off x="1561726" y="3442344"/>
              <a:ext cx="48334" cy="49220"/>
            </a:xfrm>
            <a:custGeom>
              <a:avLst/>
              <a:gdLst/>
              <a:ahLst/>
              <a:cxnLst/>
              <a:rect l="l" t="t" r="r" b="b"/>
              <a:pathLst>
                <a:path w="164" h="167" extrusionOk="0">
                  <a:moveTo>
                    <a:pt x="94" y="1"/>
                  </a:moveTo>
                  <a:cubicBezTo>
                    <a:pt x="88" y="1"/>
                    <a:pt x="81" y="2"/>
                    <a:pt x="73" y="4"/>
                  </a:cubicBezTo>
                  <a:cubicBezTo>
                    <a:pt x="37" y="40"/>
                    <a:pt x="1" y="58"/>
                    <a:pt x="37" y="112"/>
                  </a:cubicBezTo>
                  <a:cubicBezTo>
                    <a:pt x="37" y="149"/>
                    <a:pt x="73" y="167"/>
                    <a:pt x="91" y="167"/>
                  </a:cubicBezTo>
                  <a:cubicBezTo>
                    <a:pt x="145" y="167"/>
                    <a:pt x="163" y="131"/>
                    <a:pt x="163" y="112"/>
                  </a:cubicBezTo>
                  <a:cubicBezTo>
                    <a:pt x="163" y="64"/>
                    <a:pt x="149" y="1"/>
                    <a:pt x="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2369;p43">
              <a:extLst>
                <a:ext uri="{FF2B5EF4-FFF2-40B4-BE49-F238E27FC236}">
                  <a16:creationId xmlns:a16="http://schemas.microsoft.com/office/drawing/2014/main" id="{71CB24EE-D7E4-4157-A9A3-D83DB0AB51F8}"/>
                </a:ext>
              </a:extLst>
            </p:cNvPr>
            <p:cNvSpPr/>
            <p:nvPr/>
          </p:nvSpPr>
          <p:spPr>
            <a:xfrm>
              <a:off x="1108154" y="2898875"/>
              <a:ext cx="53639" cy="48336"/>
            </a:xfrm>
            <a:custGeom>
              <a:avLst/>
              <a:gdLst/>
              <a:ahLst/>
              <a:cxnLst/>
              <a:rect l="l" t="t" r="r" b="b"/>
              <a:pathLst>
                <a:path w="182" h="164" extrusionOk="0">
                  <a:moveTo>
                    <a:pt x="73" y="1"/>
                  </a:moveTo>
                  <a:cubicBezTo>
                    <a:pt x="36" y="19"/>
                    <a:pt x="0" y="37"/>
                    <a:pt x="36" y="91"/>
                  </a:cubicBezTo>
                  <a:cubicBezTo>
                    <a:pt x="36" y="146"/>
                    <a:pt x="73" y="164"/>
                    <a:pt x="91" y="164"/>
                  </a:cubicBezTo>
                  <a:cubicBezTo>
                    <a:pt x="109" y="164"/>
                    <a:pt x="163" y="109"/>
                    <a:pt x="163" y="91"/>
                  </a:cubicBezTo>
                  <a:cubicBezTo>
                    <a:pt x="181" y="37"/>
                    <a:pt x="145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" name="Google Shape;2370;p43">
              <a:extLst>
                <a:ext uri="{FF2B5EF4-FFF2-40B4-BE49-F238E27FC236}">
                  <a16:creationId xmlns:a16="http://schemas.microsoft.com/office/drawing/2014/main" id="{A78B95A3-CB62-4510-BEF6-B4AE7759C9FB}"/>
                </a:ext>
              </a:extLst>
            </p:cNvPr>
            <p:cNvSpPr/>
            <p:nvPr/>
          </p:nvSpPr>
          <p:spPr>
            <a:xfrm>
              <a:off x="1054810" y="3502173"/>
              <a:ext cx="48334" cy="42736"/>
            </a:xfrm>
            <a:custGeom>
              <a:avLst/>
              <a:gdLst/>
              <a:ahLst/>
              <a:cxnLst/>
              <a:rect l="l" t="t" r="r" b="b"/>
              <a:pathLst>
                <a:path w="164" h="145" extrusionOk="0">
                  <a:moveTo>
                    <a:pt x="73" y="0"/>
                  </a:moveTo>
                  <a:cubicBezTo>
                    <a:pt x="36" y="18"/>
                    <a:pt x="0" y="36"/>
                    <a:pt x="36" y="91"/>
                  </a:cubicBezTo>
                  <a:cubicBezTo>
                    <a:pt x="36" y="127"/>
                    <a:pt x="73" y="145"/>
                    <a:pt x="91" y="145"/>
                  </a:cubicBezTo>
                  <a:cubicBezTo>
                    <a:pt x="127" y="145"/>
                    <a:pt x="163" y="109"/>
                    <a:pt x="163" y="91"/>
                  </a:cubicBezTo>
                  <a:cubicBezTo>
                    <a:pt x="163" y="36"/>
                    <a:pt x="127" y="0"/>
                    <a:pt x="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2371;p43">
              <a:extLst>
                <a:ext uri="{FF2B5EF4-FFF2-40B4-BE49-F238E27FC236}">
                  <a16:creationId xmlns:a16="http://schemas.microsoft.com/office/drawing/2014/main" id="{180977CC-9847-4321-85DD-F2624D866D91}"/>
                </a:ext>
              </a:extLst>
            </p:cNvPr>
            <p:cNvSpPr/>
            <p:nvPr/>
          </p:nvSpPr>
          <p:spPr>
            <a:xfrm>
              <a:off x="1343045" y="3512783"/>
              <a:ext cx="48039" cy="61009"/>
            </a:xfrm>
            <a:custGeom>
              <a:avLst/>
              <a:gdLst/>
              <a:ahLst/>
              <a:cxnLst/>
              <a:rect l="l" t="t" r="r" b="b"/>
              <a:pathLst>
                <a:path w="163" h="207" extrusionOk="0">
                  <a:moveTo>
                    <a:pt x="72" y="0"/>
                  </a:moveTo>
                  <a:cubicBezTo>
                    <a:pt x="18" y="18"/>
                    <a:pt x="18" y="36"/>
                    <a:pt x="0" y="91"/>
                  </a:cubicBezTo>
                  <a:lnTo>
                    <a:pt x="0" y="181"/>
                  </a:lnTo>
                  <a:cubicBezTo>
                    <a:pt x="13" y="194"/>
                    <a:pt x="44" y="207"/>
                    <a:pt x="67" y="207"/>
                  </a:cubicBezTo>
                  <a:cubicBezTo>
                    <a:pt x="77" y="207"/>
                    <a:pt x="85" y="205"/>
                    <a:pt x="91" y="199"/>
                  </a:cubicBezTo>
                  <a:cubicBezTo>
                    <a:pt x="145" y="181"/>
                    <a:pt x="145" y="127"/>
                    <a:pt x="145" y="91"/>
                  </a:cubicBezTo>
                  <a:cubicBezTo>
                    <a:pt x="163" y="55"/>
                    <a:pt x="109" y="0"/>
                    <a:pt x="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2372;p43">
              <a:extLst>
                <a:ext uri="{FF2B5EF4-FFF2-40B4-BE49-F238E27FC236}">
                  <a16:creationId xmlns:a16="http://schemas.microsoft.com/office/drawing/2014/main" id="{339060C3-B4FB-4ED0-A2BA-BA446B9F77DB}"/>
                </a:ext>
              </a:extLst>
            </p:cNvPr>
            <p:cNvSpPr/>
            <p:nvPr/>
          </p:nvSpPr>
          <p:spPr>
            <a:xfrm>
              <a:off x="1129374" y="3365127"/>
              <a:ext cx="53639" cy="50988"/>
            </a:xfrm>
            <a:custGeom>
              <a:avLst/>
              <a:gdLst/>
              <a:ahLst/>
              <a:cxnLst/>
              <a:rect l="l" t="t" r="r" b="b"/>
              <a:pathLst>
                <a:path w="182" h="173" extrusionOk="0">
                  <a:moveTo>
                    <a:pt x="82" y="0"/>
                  </a:moveTo>
                  <a:cubicBezTo>
                    <a:pt x="50" y="0"/>
                    <a:pt x="15" y="39"/>
                    <a:pt x="1" y="67"/>
                  </a:cubicBezTo>
                  <a:lnTo>
                    <a:pt x="55" y="12"/>
                  </a:lnTo>
                  <a:lnTo>
                    <a:pt x="55" y="12"/>
                  </a:lnTo>
                  <a:cubicBezTo>
                    <a:pt x="55" y="30"/>
                    <a:pt x="19" y="48"/>
                    <a:pt x="19" y="67"/>
                  </a:cubicBezTo>
                  <a:lnTo>
                    <a:pt x="19" y="139"/>
                  </a:lnTo>
                  <a:lnTo>
                    <a:pt x="55" y="157"/>
                  </a:lnTo>
                  <a:cubicBezTo>
                    <a:pt x="66" y="168"/>
                    <a:pt x="78" y="172"/>
                    <a:pt x="90" y="172"/>
                  </a:cubicBezTo>
                  <a:cubicBezTo>
                    <a:pt x="120" y="172"/>
                    <a:pt x="151" y="147"/>
                    <a:pt x="164" y="121"/>
                  </a:cubicBezTo>
                  <a:cubicBezTo>
                    <a:pt x="182" y="67"/>
                    <a:pt x="164" y="30"/>
                    <a:pt x="109" y="12"/>
                  </a:cubicBezTo>
                  <a:cubicBezTo>
                    <a:pt x="101" y="4"/>
                    <a:pt x="91" y="0"/>
                    <a:pt x="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2373;p43">
              <a:extLst>
                <a:ext uri="{FF2B5EF4-FFF2-40B4-BE49-F238E27FC236}">
                  <a16:creationId xmlns:a16="http://schemas.microsoft.com/office/drawing/2014/main" id="{F2432799-87AB-4601-8E7E-EA77B5B9DB37}"/>
                </a:ext>
              </a:extLst>
            </p:cNvPr>
            <p:cNvSpPr/>
            <p:nvPr/>
          </p:nvSpPr>
          <p:spPr>
            <a:xfrm>
              <a:off x="931913" y="3387820"/>
              <a:ext cx="53639" cy="55704"/>
            </a:xfrm>
            <a:custGeom>
              <a:avLst/>
              <a:gdLst/>
              <a:ahLst/>
              <a:cxnLst/>
              <a:rect l="l" t="t" r="r" b="b"/>
              <a:pathLst>
                <a:path w="182" h="189" extrusionOk="0">
                  <a:moveTo>
                    <a:pt x="106" y="1"/>
                  </a:moveTo>
                  <a:cubicBezTo>
                    <a:pt x="101" y="1"/>
                    <a:pt x="96" y="3"/>
                    <a:pt x="91" y="8"/>
                  </a:cubicBezTo>
                  <a:cubicBezTo>
                    <a:pt x="81" y="4"/>
                    <a:pt x="72" y="3"/>
                    <a:pt x="64" y="3"/>
                  </a:cubicBezTo>
                  <a:cubicBezTo>
                    <a:pt x="31" y="3"/>
                    <a:pt x="19" y="29"/>
                    <a:pt x="19" y="44"/>
                  </a:cubicBezTo>
                  <a:cubicBezTo>
                    <a:pt x="1" y="62"/>
                    <a:pt x="1" y="116"/>
                    <a:pt x="19" y="153"/>
                  </a:cubicBezTo>
                  <a:cubicBezTo>
                    <a:pt x="37" y="171"/>
                    <a:pt x="55" y="189"/>
                    <a:pt x="109" y="189"/>
                  </a:cubicBezTo>
                  <a:cubicBezTo>
                    <a:pt x="127" y="189"/>
                    <a:pt x="145" y="153"/>
                    <a:pt x="182" y="134"/>
                  </a:cubicBezTo>
                  <a:cubicBezTo>
                    <a:pt x="182" y="98"/>
                    <a:pt x="182" y="62"/>
                    <a:pt x="145" y="44"/>
                  </a:cubicBezTo>
                  <a:cubicBezTo>
                    <a:pt x="132" y="17"/>
                    <a:pt x="119" y="1"/>
                    <a:pt x="1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2374;p43">
              <a:extLst>
                <a:ext uri="{FF2B5EF4-FFF2-40B4-BE49-F238E27FC236}">
                  <a16:creationId xmlns:a16="http://schemas.microsoft.com/office/drawing/2014/main" id="{CEEB2302-02D0-4996-86F7-B47E9799B203}"/>
                </a:ext>
              </a:extLst>
            </p:cNvPr>
            <p:cNvSpPr/>
            <p:nvPr/>
          </p:nvSpPr>
          <p:spPr>
            <a:xfrm>
              <a:off x="782490" y="3470637"/>
              <a:ext cx="53639" cy="47746"/>
            </a:xfrm>
            <a:custGeom>
              <a:avLst/>
              <a:gdLst/>
              <a:ahLst/>
              <a:cxnLst/>
              <a:rect l="l" t="t" r="r" b="b"/>
              <a:pathLst>
                <a:path w="182" h="162" extrusionOk="0">
                  <a:moveTo>
                    <a:pt x="96" y="1"/>
                  </a:moveTo>
                  <a:cubicBezTo>
                    <a:pt x="81" y="1"/>
                    <a:pt x="66" y="5"/>
                    <a:pt x="55" y="16"/>
                  </a:cubicBezTo>
                  <a:cubicBezTo>
                    <a:pt x="19" y="35"/>
                    <a:pt x="1" y="71"/>
                    <a:pt x="1" y="107"/>
                  </a:cubicBezTo>
                  <a:cubicBezTo>
                    <a:pt x="1" y="143"/>
                    <a:pt x="55" y="161"/>
                    <a:pt x="73" y="161"/>
                  </a:cubicBezTo>
                  <a:cubicBezTo>
                    <a:pt x="109" y="161"/>
                    <a:pt x="182" y="125"/>
                    <a:pt x="163" y="35"/>
                  </a:cubicBezTo>
                  <a:cubicBezTo>
                    <a:pt x="163" y="22"/>
                    <a:pt x="129" y="1"/>
                    <a:pt x="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2375;p43">
              <a:extLst>
                <a:ext uri="{FF2B5EF4-FFF2-40B4-BE49-F238E27FC236}">
                  <a16:creationId xmlns:a16="http://schemas.microsoft.com/office/drawing/2014/main" id="{BA156119-77C6-417D-94EA-0367FDEE54E4}"/>
                </a:ext>
              </a:extLst>
            </p:cNvPr>
            <p:cNvSpPr/>
            <p:nvPr/>
          </p:nvSpPr>
          <p:spPr>
            <a:xfrm>
              <a:off x="1545812" y="2818711"/>
              <a:ext cx="43029" cy="53936"/>
            </a:xfrm>
            <a:custGeom>
              <a:avLst/>
              <a:gdLst/>
              <a:ahLst/>
              <a:cxnLst/>
              <a:rect l="l" t="t" r="r" b="b"/>
              <a:pathLst>
                <a:path w="146" h="183" extrusionOk="0">
                  <a:moveTo>
                    <a:pt x="91" y="1"/>
                  </a:moveTo>
                  <a:cubicBezTo>
                    <a:pt x="55" y="1"/>
                    <a:pt x="36" y="19"/>
                    <a:pt x="18" y="55"/>
                  </a:cubicBezTo>
                  <a:cubicBezTo>
                    <a:pt x="0" y="73"/>
                    <a:pt x="0" y="92"/>
                    <a:pt x="0" y="110"/>
                  </a:cubicBezTo>
                  <a:cubicBezTo>
                    <a:pt x="0" y="146"/>
                    <a:pt x="0" y="164"/>
                    <a:pt x="18" y="164"/>
                  </a:cubicBezTo>
                  <a:cubicBezTo>
                    <a:pt x="36" y="182"/>
                    <a:pt x="36" y="182"/>
                    <a:pt x="55" y="182"/>
                  </a:cubicBezTo>
                  <a:cubicBezTo>
                    <a:pt x="109" y="182"/>
                    <a:pt x="145" y="146"/>
                    <a:pt x="145" y="92"/>
                  </a:cubicBezTo>
                  <a:cubicBezTo>
                    <a:pt x="145" y="55"/>
                    <a:pt x="127" y="1"/>
                    <a:pt x="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2376;p43">
              <a:extLst>
                <a:ext uri="{FF2B5EF4-FFF2-40B4-BE49-F238E27FC236}">
                  <a16:creationId xmlns:a16="http://schemas.microsoft.com/office/drawing/2014/main" id="{EAEC6D1B-7F50-4515-AA80-AB30D2AF9B8B}"/>
                </a:ext>
              </a:extLst>
            </p:cNvPr>
            <p:cNvSpPr/>
            <p:nvPr/>
          </p:nvSpPr>
          <p:spPr>
            <a:xfrm>
              <a:off x="1182718" y="3779507"/>
              <a:ext cx="48334" cy="50399"/>
            </a:xfrm>
            <a:custGeom>
              <a:avLst/>
              <a:gdLst/>
              <a:ahLst/>
              <a:cxnLst/>
              <a:rect l="l" t="t" r="r" b="b"/>
              <a:pathLst>
                <a:path w="164" h="171" extrusionOk="0">
                  <a:moveTo>
                    <a:pt x="55" y="1"/>
                  </a:moveTo>
                  <a:cubicBezTo>
                    <a:pt x="19" y="19"/>
                    <a:pt x="1" y="73"/>
                    <a:pt x="1" y="109"/>
                  </a:cubicBezTo>
                  <a:cubicBezTo>
                    <a:pt x="1" y="150"/>
                    <a:pt x="31" y="170"/>
                    <a:pt x="62" y="170"/>
                  </a:cubicBezTo>
                  <a:cubicBezTo>
                    <a:pt x="72" y="170"/>
                    <a:pt x="82" y="168"/>
                    <a:pt x="91" y="164"/>
                  </a:cubicBezTo>
                  <a:cubicBezTo>
                    <a:pt x="109" y="164"/>
                    <a:pt x="109" y="127"/>
                    <a:pt x="146" y="109"/>
                  </a:cubicBezTo>
                  <a:cubicBezTo>
                    <a:pt x="164" y="91"/>
                    <a:pt x="164" y="37"/>
                    <a:pt x="146" y="19"/>
                  </a:cubicBezTo>
                  <a:cubicBezTo>
                    <a:pt x="109" y="1"/>
                    <a:pt x="73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2377;p43">
              <a:extLst>
                <a:ext uri="{FF2B5EF4-FFF2-40B4-BE49-F238E27FC236}">
                  <a16:creationId xmlns:a16="http://schemas.microsoft.com/office/drawing/2014/main" id="{E9899E7E-CF7B-4F52-B7F3-EB30A83E6BB9}"/>
                </a:ext>
              </a:extLst>
            </p:cNvPr>
            <p:cNvSpPr/>
            <p:nvPr/>
          </p:nvSpPr>
          <p:spPr>
            <a:xfrm>
              <a:off x="1343045" y="3931878"/>
              <a:ext cx="42734" cy="53051"/>
            </a:xfrm>
            <a:custGeom>
              <a:avLst/>
              <a:gdLst/>
              <a:ahLst/>
              <a:cxnLst/>
              <a:rect l="l" t="t" r="r" b="b"/>
              <a:pathLst>
                <a:path w="145" h="180" extrusionOk="0">
                  <a:moveTo>
                    <a:pt x="80" y="1"/>
                  </a:moveTo>
                  <a:cubicBezTo>
                    <a:pt x="66" y="1"/>
                    <a:pt x="42" y="9"/>
                    <a:pt x="18" y="9"/>
                  </a:cubicBezTo>
                  <a:cubicBezTo>
                    <a:pt x="0" y="27"/>
                    <a:pt x="0" y="81"/>
                    <a:pt x="0" y="99"/>
                  </a:cubicBezTo>
                  <a:cubicBezTo>
                    <a:pt x="0" y="118"/>
                    <a:pt x="18" y="172"/>
                    <a:pt x="54" y="172"/>
                  </a:cubicBezTo>
                  <a:cubicBezTo>
                    <a:pt x="60" y="178"/>
                    <a:pt x="66" y="180"/>
                    <a:pt x="72" y="180"/>
                  </a:cubicBezTo>
                  <a:cubicBezTo>
                    <a:pt x="85" y="180"/>
                    <a:pt x="97" y="172"/>
                    <a:pt x="109" y="172"/>
                  </a:cubicBezTo>
                  <a:cubicBezTo>
                    <a:pt x="145" y="136"/>
                    <a:pt x="145" y="118"/>
                    <a:pt x="145" y="99"/>
                  </a:cubicBezTo>
                  <a:cubicBezTo>
                    <a:pt x="145" y="81"/>
                    <a:pt x="145" y="27"/>
                    <a:pt x="91" y="9"/>
                  </a:cubicBezTo>
                  <a:cubicBezTo>
                    <a:pt x="91" y="3"/>
                    <a:pt x="87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2378;p43">
              <a:extLst>
                <a:ext uri="{FF2B5EF4-FFF2-40B4-BE49-F238E27FC236}">
                  <a16:creationId xmlns:a16="http://schemas.microsoft.com/office/drawing/2014/main" id="{1F6D89BD-D58B-4208-AC2B-0093D6C83D91}"/>
                </a:ext>
              </a:extLst>
            </p:cNvPr>
            <p:cNvSpPr/>
            <p:nvPr/>
          </p:nvSpPr>
          <p:spPr>
            <a:xfrm>
              <a:off x="1438829" y="4108417"/>
              <a:ext cx="53933" cy="63662"/>
            </a:xfrm>
            <a:custGeom>
              <a:avLst/>
              <a:gdLst/>
              <a:ahLst/>
              <a:cxnLst/>
              <a:rect l="l" t="t" r="r" b="b"/>
              <a:pathLst>
                <a:path w="183" h="216" extrusionOk="0">
                  <a:moveTo>
                    <a:pt x="91" y="1"/>
                  </a:moveTo>
                  <a:cubicBezTo>
                    <a:pt x="80" y="1"/>
                    <a:pt x="68" y="3"/>
                    <a:pt x="55" y="7"/>
                  </a:cubicBezTo>
                  <a:cubicBezTo>
                    <a:pt x="19" y="44"/>
                    <a:pt x="1" y="62"/>
                    <a:pt x="1" y="116"/>
                  </a:cubicBezTo>
                  <a:lnTo>
                    <a:pt x="1" y="152"/>
                  </a:lnTo>
                  <a:cubicBezTo>
                    <a:pt x="1" y="170"/>
                    <a:pt x="19" y="170"/>
                    <a:pt x="19" y="189"/>
                  </a:cubicBezTo>
                  <a:cubicBezTo>
                    <a:pt x="28" y="207"/>
                    <a:pt x="46" y="216"/>
                    <a:pt x="67" y="216"/>
                  </a:cubicBezTo>
                  <a:cubicBezTo>
                    <a:pt x="87" y="216"/>
                    <a:pt x="110" y="207"/>
                    <a:pt x="128" y="189"/>
                  </a:cubicBezTo>
                  <a:cubicBezTo>
                    <a:pt x="146" y="170"/>
                    <a:pt x="182" y="98"/>
                    <a:pt x="146" y="80"/>
                  </a:cubicBezTo>
                  <a:cubicBezTo>
                    <a:pt x="146" y="25"/>
                    <a:pt x="125" y="1"/>
                    <a:pt x="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" name="Google Shape;2379;p43">
              <a:extLst>
                <a:ext uri="{FF2B5EF4-FFF2-40B4-BE49-F238E27FC236}">
                  <a16:creationId xmlns:a16="http://schemas.microsoft.com/office/drawing/2014/main" id="{465AD03D-1376-4959-94B9-ABC843142E8A}"/>
                </a:ext>
              </a:extLst>
            </p:cNvPr>
            <p:cNvSpPr/>
            <p:nvPr/>
          </p:nvSpPr>
          <p:spPr>
            <a:xfrm>
              <a:off x="1609765" y="4073050"/>
              <a:ext cx="53639" cy="50399"/>
            </a:xfrm>
            <a:custGeom>
              <a:avLst/>
              <a:gdLst/>
              <a:ahLst/>
              <a:cxnLst/>
              <a:rect l="l" t="t" r="r" b="b"/>
              <a:pathLst>
                <a:path w="182" h="171" extrusionOk="0">
                  <a:moveTo>
                    <a:pt x="91" y="1"/>
                  </a:moveTo>
                  <a:cubicBezTo>
                    <a:pt x="55" y="1"/>
                    <a:pt x="0" y="19"/>
                    <a:pt x="0" y="73"/>
                  </a:cubicBezTo>
                  <a:cubicBezTo>
                    <a:pt x="0" y="109"/>
                    <a:pt x="19" y="164"/>
                    <a:pt x="55" y="164"/>
                  </a:cubicBezTo>
                  <a:cubicBezTo>
                    <a:pt x="64" y="168"/>
                    <a:pt x="75" y="170"/>
                    <a:pt x="87" y="170"/>
                  </a:cubicBezTo>
                  <a:cubicBezTo>
                    <a:pt x="123" y="170"/>
                    <a:pt x="163" y="150"/>
                    <a:pt x="163" y="109"/>
                  </a:cubicBezTo>
                  <a:cubicBezTo>
                    <a:pt x="182" y="73"/>
                    <a:pt x="163" y="1"/>
                    <a:pt x="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" name="Google Shape;2380;p43">
              <a:extLst>
                <a:ext uri="{FF2B5EF4-FFF2-40B4-BE49-F238E27FC236}">
                  <a16:creationId xmlns:a16="http://schemas.microsoft.com/office/drawing/2014/main" id="{2172A983-612F-41BC-9FA2-D176A361D6D1}"/>
                </a:ext>
              </a:extLst>
            </p:cNvPr>
            <p:cNvSpPr/>
            <p:nvPr/>
          </p:nvSpPr>
          <p:spPr>
            <a:xfrm>
              <a:off x="1209538" y="4153215"/>
              <a:ext cx="64248" cy="63367"/>
            </a:xfrm>
            <a:custGeom>
              <a:avLst/>
              <a:gdLst/>
              <a:ahLst/>
              <a:cxnLst/>
              <a:rect l="l" t="t" r="r" b="b"/>
              <a:pathLst>
                <a:path w="218" h="215" extrusionOk="0">
                  <a:moveTo>
                    <a:pt x="55" y="0"/>
                  </a:moveTo>
                  <a:cubicBezTo>
                    <a:pt x="18" y="18"/>
                    <a:pt x="0" y="73"/>
                    <a:pt x="0" y="109"/>
                  </a:cubicBezTo>
                  <a:cubicBezTo>
                    <a:pt x="0" y="145"/>
                    <a:pt x="0" y="163"/>
                    <a:pt x="18" y="181"/>
                  </a:cubicBezTo>
                  <a:cubicBezTo>
                    <a:pt x="18" y="200"/>
                    <a:pt x="55" y="200"/>
                    <a:pt x="73" y="200"/>
                  </a:cubicBezTo>
                  <a:cubicBezTo>
                    <a:pt x="83" y="210"/>
                    <a:pt x="97" y="215"/>
                    <a:pt x="112" y="215"/>
                  </a:cubicBezTo>
                  <a:cubicBezTo>
                    <a:pt x="147" y="215"/>
                    <a:pt x="187" y="189"/>
                    <a:pt x="199" y="163"/>
                  </a:cubicBezTo>
                  <a:cubicBezTo>
                    <a:pt x="218" y="109"/>
                    <a:pt x="199" y="55"/>
                    <a:pt x="1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2381;p43">
              <a:extLst>
                <a:ext uri="{FF2B5EF4-FFF2-40B4-BE49-F238E27FC236}">
                  <a16:creationId xmlns:a16="http://schemas.microsoft.com/office/drawing/2014/main" id="{10C4CA9F-CF93-4A14-BEA6-9B8ECD775E66}"/>
                </a:ext>
              </a:extLst>
            </p:cNvPr>
            <p:cNvSpPr/>
            <p:nvPr/>
          </p:nvSpPr>
          <p:spPr>
            <a:xfrm>
              <a:off x="1150889" y="4000549"/>
              <a:ext cx="53639" cy="51578"/>
            </a:xfrm>
            <a:custGeom>
              <a:avLst/>
              <a:gdLst/>
              <a:ahLst/>
              <a:cxnLst/>
              <a:rect l="l" t="t" r="r" b="b"/>
              <a:pathLst>
                <a:path w="182" h="175" extrusionOk="0">
                  <a:moveTo>
                    <a:pt x="101" y="0"/>
                  </a:moveTo>
                  <a:cubicBezTo>
                    <a:pt x="82" y="0"/>
                    <a:pt x="59" y="13"/>
                    <a:pt x="36" y="48"/>
                  </a:cubicBezTo>
                  <a:cubicBezTo>
                    <a:pt x="18" y="66"/>
                    <a:pt x="0" y="120"/>
                    <a:pt x="18" y="138"/>
                  </a:cubicBezTo>
                  <a:cubicBezTo>
                    <a:pt x="36" y="156"/>
                    <a:pt x="73" y="174"/>
                    <a:pt x="109" y="174"/>
                  </a:cubicBezTo>
                  <a:cubicBezTo>
                    <a:pt x="127" y="174"/>
                    <a:pt x="127" y="156"/>
                    <a:pt x="163" y="156"/>
                  </a:cubicBezTo>
                  <a:cubicBezTo>
                    <a:pt x="181" y="138"/>
                    <a:pt x="181" y="120"/>
                    <a:pt x="181" y="84"/>
                  </a:cubicBezTo>
                  <a:cubicBezTo>
                    <a:pt x="181" y="66"/>
                    <a:pt x="163" y="48"/>
                    <a:pt x="127" y="11"/>
                  </a:cubicBezTo>
                  <a:cubicBezTo>
                    <a:pt x="120" y="5"/>
                    <a:pt x="111" y="0"/>
                    <a:pt x="1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2382;p43">
              <a:extLst>
                <a:ext uri="{FF2B5EF4-FFF2-40B4-BE49-F238E27FC236}">
                  <a16:creationId xmlns:a16="http://schemas.microsoft.com/office/drawing/2014/main" id="{2250679A-F944-4CBA-9320-12F59AB4C9CC}"/>
                </a:ext>
              </a:extLst>
            </p:cNvPr>
            <p:cNvSpPr/>
            <p:nvPr/>
          </p:nvSpPr>
          <p:spPr>
            <a:xfrm>
              <a:off x="969342" y="3987581"/>
              <a:ext cx="53639" cy="53936"/>
            </a:xfrm>
            <a:custGeom>
              <a:avLst/>
              <a:gdLst/>
              <a:ahLst/>
              <a:cxnLst/>
              <a:rect l="l" t="t" r="r" b="b"/>
              <a:pathLst>
                <a:path w="182" h="183" extrusionOk="0">
                  <a:moveTo>
                    <a:pt x="91" y="1"/>
                  </a:moveTo>
                  <a:lnTo>
                    <a:pt x="55" y="19"/>
                  </a:lnTo>
                  <a:cubicBezTo>
                    <a:pt x="18" y="37"/>
                    <a:pt x="0" y="92"/>
                    <a:pt x="18" y="128"/>
                  </a:cubicBezTo>
                  <a:cubicBezTo>
                    <a:pt x="55" y="182"/>
                    <a:pt x="91" y="182"/>
                    <a:pt x="109" y="182"/>
                  </a:cubicBezTo>
                  <a:cubicBezTo>
                    <a:pt x="163" y="182"/>
                    <a:pt x="181" y="128"/>
                    <a:pt x="181" y="92"/>
                  </a:cubicBezTo>
                  <a:cubicBezTo>
                    <a:pt x="181" y="73"/>
                    <a:pt x="181" y="37"/>
                    <a:pt x="163" y="19"/>
                  </a:cubicBezTo>
                  <a:cubicBezTo>
                    <a:pt x="145" y="1"/>
                    <a:pt x="109" y="1"/>
                    <a:pt x="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2383;p43">
              <a:extLst>
                <a:ext uri="{FF2B5EF4-FFF2-40B4-BE49-F238E27FC236}">
                  <a16:creationId xmlns:a16="http://schemas.microsoft.com/office/drawing/2014/main" id="{FB828CC8-64AE-44A0-9CAF-56C7E44C6572}"/>
                </a:ext>
              </a:extLst>
            </p:cNvPr>
            <p:cNvSpPr/>
            <p:nvPr/>
          </p:nvSpPr>
          <p:spPr>
            <a:xfrm>
              <a:off x="969342" y="4174435"/>
              <a:ext cx="58943" cy="53641"/>
            </a:xfrm>
            <a:custGeom>
              <a:avLst/>
              <a:gdLst/>
              <a:ahLst/>
              <a:cxnLst/>
              <a:rect l="l" t="t" r="r" b="b"/>
              <a:pathLst>
                <a:path w="200" h="182" extrusionOk="0">
                  <a:moveTo>
                    <a:pt x="145" y="1"/>
                  </a:moveTo>
                  <a:cubicBezTo>
                    <a:pt x="91" y="1"/>
                    <a:pt x="55" y="1"/>
                    <a:pt x="18" y="37"/>
                  </a:cubicBezTo>
                  <a:cubicBezTo>
                    <a:pt x="0" y="73"/>
                    <a:pt x="18" y="91"/>
                    <a:pt x="18" y="109"/>
                  </a:cubicBezTo>
                  <a:cubicBezTo>
                    <a:pt x="18" y="164"/>
                    <a:pt x="73" y="182"/>
                    <a:pt x="109" y="182"/>
                  </a:cubicBezTo>
                  <a:cubicBezTo>
                    <a:pt x="163" y="182"/>
                    <a:pt x="200" y="128"/>
                    <a:pt x="200" y="91"/>
                  </a:cubicBezTo>
                  <a:cubicBezTo>
                    <a:pt x="200" y="37"/>
                    <a:pt x="181" y="1"/>
                    <a:pt x="1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2384;p43">
              <a:extLst>
                <a:ext uri="{FF2B5EF4-FFF2-40B4-BE49-F238E27FC236}">
                  <a16:creationId xmlns:a16="http://schemas.microsoft.com/office/drawing/2014/main" id="{0D9FC7D1-9B0C-4EA1-897E-08CEE00B8738}"/>
                </a:ext>
              </a:extLst>
            </p:cNvPr>
            <p:cNvSpPr/>
            <p:nvPr/>
          </p:nvSpPr>
          <p:spPr>
            <a:xfrm>
              <a:off x="771881" y="4070987"/>
              <a:ext cx="43029" cy="50399"/>
            </a:xfrm>
            <a:custGeom>
              <a:avLst/>
              <a:gdLst/>
              <a:ahLst/>
              <a:cxnLst/>
              <a:rect l="l" t="t" r="r" b="b"/>
              <a:pathLst>
                <a:path w="146" h="171" extrusionOk="0">
                  <a:moveTo>
                    <a:pt x="63" y="0"/>
                  </a:moveTo>
                  <a:cubicBezTo>
                    <a:pt x="44" y="0"/>
                    <a:pt x="31" y="13"/>
                    <a:pt x="18" y="26"/>
                  </a:cubicBezTo>
                  <a:cubicBezTo>
                    <a:pt x="0" y="44"/>
                    <a:pt x="0" y="98"/>
                    <a:pt x="18" y="116"/>
                  </a:cubicBezTo>
                  <a:cubicBezTo>
                    <a:pt x="18" y="134"/>
                    <a:pt x="55" y="171"/>
                    <a:pt x="91" y="171"/>
                  </a:cubicBezTo>
                  <a:cubicBezTo>
                    <a:pt x="109" y="171"/>
                    <a:pt x="109" y="134"/>
                    <a:pt x="127" y="134"/>
                  </a:cubicBezTo>
                  <a:cubicBezTo>
                    <a:pt x="145" y="116"/>
                    <a:pt x="145" y="80"/>
                    <a:pt x="145" y="44"/>
                  </a:cubicBezTo>
                  <a:cubicBezTo>
                    <a:pt x="145" y="29"/>
                    <a:pt x="121" y="3"/>
                    <a:pt x="103" y="3"/>
                  </a:cubicBezTo>
                  <a:cubicBezTo>
                    <a:pt x="98" y="3"/>
                    <a:pt x="94" y="4"/>
                    <a:pt x="91" y="8"/>
                  </a:cubicBezTo>
                  <a:cubicBezTo>
                    <a:pt x="80" y="2"/>
                    <a:pt x="71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" name="Google Shape;2385;p43">
              <a:extLst>
                <a:ext uri="{FF2B5EF4-FFF2-40B4-BE49-F238E27FC236}">
                  <a16:creationId xmlns:a16="http://schemas.microsoft.com/office/drawing/2014/main" id="{8AF5A6F7-8B31-4F4E-88D1-0EDC89BAE93A}"/>
                </a:ext>
              </a:extLst>
            </p:cNvPr>
            <p:cNvSpPr/>
            <p:nvPr/>
          </p:nvSpPr>
          <p:spPr>
            <a:xfrm>
              <a:off x="617153" y="4025011"/>
              <a:ext cx="37429" cy="48336"/>
            </a:xfrm>
            <a:custGeom>
              <a:avLst/>
              <a:gdLst/>
              <a:ahLst/>
              <a:cxnLst/>
              <a:rect l="l" t="t" r="r" b="b"/>
              <a:pathLst>
                <a:path w="127" h="164" extrusionOk="0">
                  <a:moveTo>
                    <a:pt x="18" y="1"/>
                  </a:moveTo>
                  <a:cubicBezTo>
                    <a:pt x="0" y="37"/>
                    <a:pt x="0" y="55"/>
                    <a:pt x="0" y="91"/>
                  </a:cubicBezTo>
                  <a:cubicBezTo>
                    <a:pt x="0" y="146"/>
                    <a:pt x="36" y="164"/>
                    <a:pt x="73" y="164"/>
                  </a:cubicBezTo>
                  <a:cubicBezTo>
                    <a:pt x="91" y="164"/>
                    <a:pt x="127" y="146"/>
                    <a:pt x="127" y="91"/>
                  </a:cubicBezTo>
                  <a:cubicBezTo>
                    <a:pt x="127" y="55"/>
                    <a:pt x="109" y="37"/>
                    <a:pt x="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6" name="ĐC SHARE MIỄN PHÍ BỞI NK POWERSKILLS3">
            <a:extLst>
              <a:ext uri="{FF2B5EF4-FFF2-40B4-BE49-F238E27FC236}">
                <a16:creationId xmlns:a16="http://schemas.microsoft.com/office/drawing/2014/main" id="{F27E9F2B-92F0-4F38-A87C-62B2F5F64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242" y="225641"/>
            <a:ext cx="11081517" cy="851297"/>
          </a:xfrm>
          <a:prstGeom prst="roundRect">
            <a:avLst/>
          </a:prstGeom>
          <a:solidFill>
            <a:srgbClr val="0C79A7"/>
          </a:solidFill>
          <a:ln w="38100">
            <a:solidFill>
              <a:srgbClr val="FFFFFF"/>
            </a:solidFill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 defTabSz="685800">
              <a:spcBef>
                <a:spcPct val="0"/>
              </a:spcBef>
              <a:buClrTx/>
              <a:buFont typeface="Arial" panose="020B0604020202020204" pitchFamily="34" charset="0"/>
              <a:buNone/>
              <a:defRPr sz="2800" b="1" i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377">
              <a:defRPr/>
            </a:pPr>
            <a:r>
              <a:rPr lang="en-US" altLang="en-US" sz="4400" kern="0" dirty="0" err="1">
                <a:sym typeface="Arial"/>
              </a:rPr>
              <a:t>Đoán</a:t>
            </a:r>
            <a:r>
              <a:rPr lang="en-US" altLang="en-US" sz="4400" kern="0" dirty="0">
                <a:sym typeface="Arial"/>
              </a:rPr>
              <a:t> </a:t>
            </a:r>
            <a:r>
              <a:rPr lang="en-US" altLang="en-US" sz="4400" kern="0" dirty="0" err="1">
                <a:sym typeface="Arial"/>
              </a:rPr>
              <a:t>tên</a:t>
            </a:r>
            <a:r>
              <a:rPr lang="en-US" altLang="en-US" sz="4400" kern="0" dirty="0">
                <a:sym typeface="Arial"/>
              </a:rPr>
              <a:t> </a:t>
            </a:r>
            <a:r>
              <a:rPr lang="en-US" altLang="en-US" sz="4400" kern="0" dirty="0" err="1">
                <a:sym typeface="Arial"/>
              </a:rPr>
              <a:t>bài</a:t>
            </a:r>
            <a:r>
              <a:rPr lang="en-US" altLang="en-US" sz="4400" kern="0" dirty="0">
                <a:sym typeface="Arial"/>
              </a:rPr>
              <a:t> </a:t>
            </a:r>
            <a:r>
              <a:rPr lang="en-US" altLang="en-US" sz="4400" kern="0" dirty="0" err="1">
                <a:sym typeface="Arial"/>
              </a:rPr>
              <a:t>đọc</a:t>
            </a:r>
            <a:endParaRPr lang="en-US" altLang="en-US" sz="4400" kern="0" dirty="0">
              <a:sym typeface="Arial"/>
            </a:endParaRPr>
          </a:p>
        </p:txBody>
      </p:sp>
      <p:sp>
        <p:nvSpPr>
          <p:cNvPr id="20" name="c - 9Slide.vn">
            <a:extLst>
              <a:ext uri="{FF2B5EF4-FFF2-40B4-BE49-F238E27FC236}">
                <a16:creationId xmlns:a16="http://schemas.microsoft.com/office/drawing/2014/main" id="{5EB2D0BF-9DAF-46B9-80CF-1B790D6CB85D}"/>
              </a:ext>
            </a:extLst>
          </p:cNvPr>
          <p:cNvSpPr/>
          <p:nvPr/>
        </p:nvSpPr>
        <p:spPr>
          <a:xfrm>
            <a:off x="2385340" y="4352916"/>
            <a:ext cx="5113369" cy="1029375"/>
          </a:xfrm>
          <a:prstGeom prst="round2DiagRect">
            <a:avLst/>
          </a:prstGeom>
          <a:solidFill>
            <a:srgbClr val="BEE5F4"/>
          </a:solidFill>
          <a:ln w="38100">
            <a:solidFill>
              <a:srgbClr val="0C79A7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C.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nl-NL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bếp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1" name="b - 9Slide.vn">
            <a:extLst>
              <a:ext uri="{FF2B5EF4-FFF2-40B4-BE49-F238E27FC236}">
                <a16:creationId xmlns:a16="http://schemas.microsoft.com/office/drawing/2014/main" id="{24A615B6-33AA-45F1-ABA8-840733D02680}"/>
              </a:ext>
            </a:extLst>
          </p:cNvPr>
          <p:cNvSpPr/>
          <p:nvPr/>
        </p:nvSpPr>
        <p:spPr>
          <a:xfrm>
            <a:off x="2413635" y="3105383"/>
            <a:ext cx="5113367" cy="1029375"/>
          </a:xfrm>
          <a:prstGeom prst="round2DiagRect">
            <a:avLst/>
          </a:prstGeom>
          <a:solidFill>
            <a:srgbClr val="BEE5F4"/>
          </a:solidFill>
          <a:ln w="38100">
            <a:solidFill>
              <a:srgbClr val="0C79A7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lvl="0" algn="ctr" defTabSz="914377"/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B.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Tập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nấu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ăn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2" name="a - 9Slide.vn">
            <a:extLst>
              <a:ext uri="{FF2B5EF4-FFF2-40B4-BE49-F238E27FC236}">
                <a16:creationId xmlns:a16="http://schemas.microsoft.com/office/drawing/2014/main" id="{037631E0-C893-4DF2-B384-F89AE6136044}"/>
              </a:ext>
            </a:extLst>
          </p:cNvPr>
          <p:cNvSpPr/>
          <p:nvPr/>
        </p:nvSpPr>
        <p:spPr>
          <a:xfrm>
            <a:off x="2413635" y="1901704"/>
            <a:ext cx="5113367" cy="1029375"/>
          </a:xfrm>
          <a:prstGeom prst="round2DiagRect">
            <a:avLst/>
          </a:prstGeom>
          <a:solidFill>
            <a:srgbClr val="BEE5F4"/>
          </a:solidFill>
          <a:ln w="38100">
            <a:solidFill>
              <a:srgbClr val="0C79A7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A.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Nấu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ăn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1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06282FBE-41BB-4CEC-9E23-92ECEACE9E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184313" y="2061224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CẤM BUÔN BÁN, CẤM REUP2" descr="Káº¿t quáº£ hÃ¬nh áº£nh cho right wrong tick icon">
            <a:extLst>
              <a:ext uri="{FF2B5EF4-FFF2-40B4-BE49-F238E27FC236}">
                <a16:creationId xmlns:a16="http://schemas.microsoft.com/office/drawing/2014/main" id="{F55BE3BA-C0F4-475E-BBBD-BD70EA936D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7052569" y="3143743"/>
            <a:ext cx="1060933" cy="93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4" descr="Káº¿t quáº£ hÃ¬nh áº£nh cho right wrong tick icon">
            <a:extLst>
              <a:ext uri="{FF2B5EF4-FFF2-40B4-BE49-F238E27FC236}">
                <a16:creationId xmlns:a16="http://schemas.microsoft.com/office/drawing/2014/main" id="{AC280F28-86C0-4F06-9E62-29283348A8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171832" y="4464912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hlinkClick r:id="rId6" action="ppaction://hlinksldjump"/>
            <a:extLst>
              <a:ext uri="{FF2B5EF4-FFF2-40B4-BE49-F238E27FC236}">
                <a16:creationId xmlns:a16="http://schemas.microsoft.com/office/drawing/2014/main" id="{9F646A17-F56B-4ECF-A8B8-8AA83DC4FB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778" b="94524" l="8889" r="94556">
                        <a14:foregroundMark x1="46778" y1="7063" x2="46778" y2="7063"/>
                        <a14:foregroundMark x1="52444" y1="2857" x2="52444" y2="2857"/>
                        <a14:foregroundMark x1="13667" y1="87460" x2="13667" y2="87460"/>
                        <a14:foregroundMark x1="8889" y1="92222" x2="8889" y2="92222"/>
                        <a14:foregroundMark x1="15667" y1="92619" x2="15667" y2="92619"/>
                        <a14:foregroundMark x1="18667" y1="81984" x2="19333" y2="80873"/>
                        <a14:foregroundMark x1="16111" y1="80159" x2="20667" y2="79603"/>
                        <a14:foregroundMark x1="71889" y1="94603" x2="71889" y2="94603"/>
                        <a14:foregroundMark x1="87333" y1="41270" x2="87333" y2="41270"/>
                        <a14:foregroundMark x1="94556" y1="77698" x2="94556" y2="77698"/>
                        <a14:foregroundMark x1="64222" y1="85873" x2="66667" y2="88333"/>
                        <a14:backgroundMark x1="15778" y1="80556" x2="16222" y2="79603"/>
                        <a14:backgroundMark x1="16222" y1="80159" x2="16778" y2="7952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1248" y="2852530"/>
            <a:ext cx="2927785" cy="409889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F9EC786F-9126-4AA7-B99C-A57503B3D120}"/>
              </a:ext>
            </a:extLst>
          </p:cNvPr>
          <p:cNvSpPr txBox="1"/>
          <p:nvPr/>
        </p:nvSpPr>
        <p:spPr>
          <a:xfrm>
            <a:off x="-3657602" y="366272"/>
            <a:ext cx="3374551" cy="12412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-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CLick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cậu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bé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qua slide 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321322-0861-4D85-A1C6-298A3B2A19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59819" y="1209480"/>
            <a:ext cx="4396482" cy="363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071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4.81481E-6 L 0.75482 0.01875 " pathEditMode="relative" rAng="0" ptsTypes="AA">
                                      <p:cBhvr>
                                        <p:cTn id="56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34" y="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20" grpId="1" animBg="1"/>
      <p:bldP spid="20" grpId="2" animBg="1"/>
      <p:bldP spid="21" grpId="0" animBg="1"/>
      <p:bldP spid="22" grpId="0" animBg="1"/>
      <p:bldP spid="22" grpId="1" animBg="1"/>
      <p:bldP spid="22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ĐC SHARE MIỄN PHÍ BỞI NK POWERSKILLS3">
            <a:extLst>
              <a:ext uri="{FF2B5EF4-FFF2-40B4-BE49-F238E27FC236}">
                <a16:creationId xmlns:a16="http://schemas.microsoft.com/office/drawing/2014/main" id="{F27E9F2B-92F0-4F38-A87C-62B2F5F64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799" y="174577"/>
            <a:ext cx="11582400" cy="851297"/>
          </a:xfrm>
          <a:prstGeom prst="roundRect">
            <a:avLst/>
          </a:prstGeom>
          <a:solidFill>
            <a:srgbClr val="0C79A7"/>
          </a:solidFill>
          <a:ln w="38100">
            <a:solidFill>
              <a:srgbClr val="FFFFFF"/>
            </a:solidFill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685800">
              <a:spcBef>
                <a:spcPct val="0"/>
              </a:spcBef>
              <a:buClrTx/>
              <a:buFont typeface="Arial" panose="020B0604020202020204" pitchFamily="34" charset="0"/>
              <a:buNone/>
              <a:defRPr sz="3200" b="1" i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377">
              <a:defRPr/>
            </a:pPr>
            <a:r>
              <a:rPr lang="en-US" altLang="en-US" sz="4400" kern="0" dirty="0" err="1">
                <a:sym typeface="Arial"/>
              </a:rPr>
              <a:t>Đoán</a:t>
            </a:r>
            <a:r>
              <a:rPr lang="en-US" altLang="en-US" sz="4400" kern="0" dirty="0">
                <a:sym typeface="Arial"/>
              </a:rPr>
              <a:t> </a:t>
            </a:r>
            <a:r>
              <a:rPr lang="en-US" altLang="en-US" sz="4400" kern="0" dirty="0" err="1">
                <a:sym typeface="Arial"/>
              </a:rPr>
              <a:t>tên</a:t>
            </a:r>
            <a:r>
              <a:rPr lang="en-US" altLang="en-US" sz="4400" kern="0" dirty="0">
                <a:sym typeface="Arial"/>
              </a:rPr>
              <a:t> </a:t>
            </a:r>
            <a:r>
              <a:rPr lang="en-US" altLang="en-US" sz="4400" kern="0" dirty="0" err="1">
                <a:sym typeface="Arial"/>
              </a:rPr>
              <a:t>bài</a:t>
            </a:r>
            <a:r>
              <a:rPr lang="en-US" altLang="en-US" sz="4400" kern="0" dirty="0">
                <a:sym typeface="Arial"/>
              </a:rPr>
              <a:t> </a:t>
            </a:r>
            <a:r>
              <a:rPr lang="en-US" altLang="en-US" sz="4400" kern="0" dirty="0" err="1">
                <a:sym typeface="Arial"/>
              </a:rPr>
              <a:t>đọc</a:t>
            </a:r>
            <a:endParaRPr lang="en-US" altLang="en-US" sz="4400" kern="0" dirty="0">
              <a:sym typeface="Arial"/>
            </a:endParaRPr>
          </a:p>
        </p:txBody>
      </p:sp>
      <p:sp>
        <p:nvSpPr>
          <p:cNvPr id="20" name="c - 9Slide.vn">
            <a:extLst>
              <a:ext uri="{FF2B5EF4-FFF2-40B4-BE49-F238E27FC236}">
                <a16:creationId xmlns:a16="http://schemas.microsoft.com/office/drawing/2014/main" id="{5EB2D0BF-9DAF-46B9-80CF-1B790D6CB85D}"/>
              </a:ext>
            </a:extLst>
          </p:cNvPr>
          <p:cNvSpPr/>
          <p:nvPr/>
        </p:nvSpPr>
        <p:spPr>
          <a:xfrm>
            <a:off x="1880704" y="4297080"/>
            <a:ext cx="5568800" cy="1115352"/>
          </a:xfrm>
          <a:prstGeom prst="round2DiagRect">
            <a:avLst/>
          </a:prstGeom>
          <a:solidFill>
            <a:srgbClr val="BEE5F4"/>
          </a:solidFill>
          <a:ln w="38100">
            <a:solidFill>
              <a:srgbClr val="0C79A7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C. </a:t>
            </a: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Thư</a:t>
            </a:r>
            <a:r>
              <a:rPr kumimoji="0" lang="nl-NL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viện</a:t>
            </a:r>
            <a:endParaRPr kumimoji="0" lang="en-US" sz="3733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1" name="b - 9Slide.vn">
            <a:extLst>
              <a:ext uri="{FF2B5EF4-FFF2-40B4-BE49-F238E27FC236}">
                <a16:creationId xmlns:a16="http://schemas.microsoft.com/office/drawing/2014/main" id="{24A615B6-33AA-45F1-ABA8-840733D02680}"/>
              </a:ext>
            </a:extLst>
          </p:cNvPr>
          <p:cNvSpPr/>
          <p:nvPr/>
        </p:nvSpPr>
        <p:spPr>
          <a:xfrm>
            <a:off x="1880703" y="3019949"/>
            <a:ext cx="5568799" cy="1114796"/>
          </a:xfrm>
          <a:prstGeom prst="round2DiagRect">
            <a:avLst/>
          </a:prstGeom>
          <a:solidFill>
            <a:srgbClr val="BEE5F4"/>
          </a:solidFill>
          <a:ln w="38100">
            <a:solidFill>
              <a:srgbClr val="0C79A7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B. </a:t>
            </a: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Lớp</a:t>
            </a:r>
            <a:r>
              <a:rPr kumimoji="0" lang="nl-NL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học</a:t>
            </a:r>
            <a:endParaRPr kumimoji="0" lang="en-US" sz="3733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2" name="a - 9Slide.vn">
            <a:extLst>
              <a:ext uri="{FF2B5EF4-FFF2-40B4-BE49-F238E27FC236}">
                <a16:creationId xmlns:a16="http://schemas.microsoft.com/office/drawing/2014/main" id="{037631E0-C893-4DF2-B384-F89AE6136044}"/>
              </a:ext>
            </a:extLst>
          </p:cNvPr>
          <p:cNvSpPr/>
          <p:nvPr/>
        </p:nvSpPr>
        <p:spPr>
          <a:xfrm>
            <a:off x="1880703" y="1828238"/>
            <a:ext cx="5568799" cy="1029375"/>
          </a:xfrm>
          <a:prstGeom prst="round2DiagRect">
            <a:avLst/>
          </a:prstGeom>
          <a:solidFill>
            <a:srgbClr val="BEE5F4"/>
          </a:solidFill>
          <a:ln w="38100">
            <a:solidFill>
              <a:srgbClr val="0C79A7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A. </a:t>
            </a: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Trường</a:t>
            </a:r>
            <a:r>
              <a:rPr kumimoji="0" lang="nl-NL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em</a:t>
            </a:r>
            <a:endParaRPr kumimoji="0" lang="en-US" sz="3733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1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06282FBE-41BB-4CEC-9E23-92ECEACE9E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017635" y="1900117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CẤM BUÔN BÁN, CẤM REUP2" descr="Káº¿t quáº£ hÃ¬nh áº£nh cho right wrong tick icon">
            <a:extLst>
              <a:ext uri="{FF2B5EF4-FFF2-40B4-BE49-F238E27FC236}">
                <a16:creationId xmlns:a16="http://schemas.microsoft.com/office/drawing/2014/main" id="{F55BE3BA-C0F4-475E-BBBD-BD70EA936D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6965512" y="4248420"/>
            <a:ext cx="1060933" cy="93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4" descr="Káº¿t quáº£ hÃ¬nh áº£nh cho right wrong tick icon">
            <a:extLst>
              <a:ext uri="{FF2B5EF4-FFF2-40B4-BE49-F238E27FC236}">
                <a16:creationId xmlns:a16="http://schemas.microsoft.com/office/drawing/2014/main" id="{AC280F28-86C0-4F06-9E62-29283348A8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017635" y="2979170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hlinkClick r:id="rId6" action="ppaction://hlinksldjump"/>
            <a:extLst>
              <a:ext uri="{FF2B5EF4-FFF2-40B4-BE49-F238E27FC236}">
                <a16:creationId xmlns:a16="http://schemas.microsoft.com/office/drawing/2014/main" id="{7523B36A-F82F-4FB1-AD04-5C963EA2B3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778" b="94524" l="8889" r="94556">
                        <a14:foregroundMark x1="46778" y1="7063" x2="46778" y2="7063"/>
                        <a14:foregroundMark x1="52444" y1="2857" x2="52444" y2="2857"/>
                        <a14:foregroundMark x1="13667" y1="87460" x2="13667" y2="87460"/>
                        <a14:foregroundMark x1="8889" y1="92222" x2="8889" y2="92222"/>
                        <a14:foregroundMark x1="15667" y1="92619" x2="15667" y2="92619"/>
                        <a14:foregroundMark x1="18667" y1="81984" x2="19333" y2="80873"/>
                        <a14:foregroundMark x1="16111" y1="80159" x2="20667" y2="79603"/>
                        <a14:foregroundMark x1="71889" y1="94603" x2="71889" y2="94603"/>
                        <a14:foregroundMark x1="87333" y1="41270" x2="87333" y2="41270"/>
                        <a14:foregroundMark x1="94556" y1="77698" x2="94556" y2="77698"/>
                        <a14:foregroundMark x1="64222" y1="85873" x2="66667" y2="88333"/>
                        <a14:backgroundMark x1="15778" y1="80556" x2="16222" y2="79603"/>
                        <a14:backgroundMark x1="16222" y1="80159" x2="16778" y2="7952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01599" y="3201869"/>
            <a:ext cx="2685774" cy="376008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68481C3-0605-4EB1-A399-49659A1174DB}"/>
              </a:ext>
            </a:extLst>
          </p:cNvPr>
          <p:cNvSpPr txBox="1"/>
          <p:nvPr/>
        </p:nvSpPr>
        <p:spPr>
          <a:xfrm>
            <a:off x="-3657602" y="366272"/>
            <a:ext cx="3374551" cy="12412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-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CLick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cậu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bé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qua slide 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64F3BF-6319-4C40-82E2-F00FB2A4DEE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37598" y="1245355"/>
            <a:ext cx="4354402" cy="360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543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22222E-6 L 0.75417 0.00926 " pathEditMode="relative" rAng="0" ptsTypes="AA">
                                      <p:cBhvr>
                                        <p:cTn id="68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08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21" grpId="0" animBg="1"/>
      <p:bldP spid="21" grpId="1" animBg="1"/>
      <p:bldP spid="21" grpId="2" animBg="1"/>
      <p:bldP spid="22" grpId="0" animBg="1"/>
      <p:bldP spid="22" grpId="1" animBg="1"/>
      <p:bldP spid="22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166;p1">
            <a:extLst>
              <a:ext uri="{FF2B5EF4-FFF2-40B4-BE49-F238E27FC236}">
                <a16:creationId xmlns:a16="http://schemas.microsoft.com/office/drawing/2014/main" id="{6BBB43B7-1CCC-40E4-BBD1-AEA4F379BBAD}"/>
              </a:ext>
            </a:extLst>
          </p:cNvPr>
          <p:cNvSpPr txBox="1"/>
          <p:nvPr/>
        </p:nvSpPr>
        <p:spPr>
          <a:xfrm>
            <a:off x="304991" y="332799"/>
            <a:ext cx="11675461" cy="783193"/>
          </a:xfrm>
          <a:prstGeom prst="roundRect">
            <a:avLst/>
          </a:prstGeom>
          <a:solidFill>
            <a:srgbClr val="0C79A7"/>
          </a:solidFill>
          <a:ln w="38100">
            <a:solidFill>
              <a:srgbClr val="FFFFFF"/>
            </a:solidFill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685800">
              <a:spcBef>
                <a:spcPct val="0"/>
              </a:spcBef>
              <a:buClrTx/>
              <a:buFont typeface="Arial" panose="020B0604020202020204" pitchFamily="34" charset="0"/>
              <a:buNone/>
              <a:defRPr sz="3200" b="1" i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377">
              <a:defRPr/>
            </a:pPr>
            <a:r>
              <a:rPr lang="en-US" altLang="en-US" sz="4000" kern="0" dirty="0" err="1">
                <a:sym typeface="Arial"/>
              </a:rPr>
              <a:t>Đoán</a:t>
            </a:r>
            <a:r>
              <a:rPr lang="en-US" altLang="en-US" sz="4000" kern="0" dirty="0">
                <a:sym typeface="Arial"/>
              </a:rPr>
              <a:t> </a:t>
            </a:r>
            <a:r>
              <a:rPr lang="en-US" altLang="en-US" sz="4000" kern="0" dirty="0" err="1">
                <a:sym typeface="Arial"/>
              </a:rPr>
              <a:t>tên</a:t>
            </a:r>
            <a:r>
              <a:rPr lang="en-US" altLang="en-US" sz="4000" kern="0" dirty="0">
                <a:sym typeface="Arial"/>
              </a:rPr>
              <a:t> </a:t>
            </a:r>
            <a:r>
              <a:rPr lang="en-US" altLang="en-US" sz="4000" kern="0" dirty="0" err="1">
                <a:sym typeface="Arial"/>
              </a:rPr>
              <a:t>bài</a:t>
            </a:r>
            <a:r>
              <a:rPr lang="en-US" altLang="en-US" sz="4000" kern="0" dirty="0">
                <a:sym typeface="Arial"/>
              </a:rPr>
              <a:t> </a:t>
            </a:r>
            <a:r>
              <a:rPr lang="en-US" altLang="en-US" sz="4000" kern="0" dirty="0" err="1">
                <a:sym typeface="Arial"/>
              </a:rPr>
              <a:t>đọc</a:t>
            </a:r>
            <a:endParaRPr lang="en-US" altLang="en-US" sz="4000" kern="0" dirty="0">
              <a:sym typeface="Arial"/>
            </a:endParaRPr>
          </a:p>
        </p:txBody>
      </p:sp>
      <p:sp>
        <p:nvSpPr>
          <p:cNvPr id="51" name="d - 9Slide.vn">
            <a:extLst>
              <a:ext uri="{FF2B5EF4-FFF2-40B4-BE49-F238E27FC236}">
                <a16:creationId xmlns:a16="http://schemas.microsoft.com/office/drawing/2014/main" id="{2D9AA0DE-7AF1-472E-B650-3B0E3D2791B0}"/>
              </a:ext>
            </a:extLst>
          </p:cNvPr>
          <p:cNvSpPr/>
          <p:nvPr/>
        </p:nvSpPr>
        <p:spPr>
          <a:xfrm>
            <a:off x="3225896" y="4588946"/>
            <a:ext cx="4182690" cy="1188385"/>
          </a:xfrm>
          <a:prstGeom prst="roundRect">
            <a:avLst/>
          </a:prstGeom>
          <a:solidFill>
            <a:srgbClr val="BEE5F4"/>
          </a:solidFill>
          <a:ln w="38100">
            <a:solidFill>
              <a:srgbClr val="0C79A7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D. </a:t>
            </a: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Lời</a:t>
            </a:r>
            <a:r>
              <a:rPr kumimoji="0" lang="nl-NL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giải Toán đặc biệt</a:t>
            </a:r>
            <a:endParaRPr kumimoji="0" lang="en-US" sz="3467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3" name="b - 9Slide.vn">
            <a:extLst>
              <a:ext uri="{FF2B5EF4-FFF2-40B4-BE49-F238E27FC236}">
                <a16:creationId xmlns:a16="http://schemas.microsoft.com/office/drawing/2014/main" id="{5AB69486-C983-402E-82AD-21C19DC9269B}"/>
              </a:ext>
            </a:extLst>
          </p:cNvPr>
          <p:cNvSpPr/>
          <p:nvPr/>
        </p:nvSpPr>
        <p:spPr>
          <a:xfrm>
            <a:off x="3251200" y="3346397"/>
            <a:ext cx="4014304" cy="1029376"/>
          </a:xfrm>
          <a:prstGeom prst="roundRect">
            <a:avLst/>
          </a:prstGeom>
          <a:solidFill>
            <a:srgbClr val="BEE5F4"/>
          </a:solidFill>
          <a:ln w="38100">
            <a:solidFill>
              <a:srgbClr val="0C79A7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B.</a:t>
            </a:r>
            <a:r>
              <a:rPr kumimoji="0" lang="en-US" sz="3467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467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Giải</a:t>
            </a:r>
            <a:r>
              <a:rPr kumimoji="0" lang="en-US" sz="3467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467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toán</a:t>
            </a:r>
            <a:endParaRPr kumimoji="0" lang="en-US" sz="3467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4" name="a - 9Slide.vn">
            <a:extLst>
              <a:ext uri="{FF2B5EF4-FFF2-40B4-BE49-F238E27FC236}">
                <a16:creationId xmlns:a16="http://schemas.microsoft.com/office/drawing/2014/main" id="{CCC8220A-C5B3-4F74-94B3-0F34BC9E06D4}"/>
              </a:ext>
            </a:extLst>
          </p:cNvPr>
          <p:cNvSpPr/>
          <p:nvPr/>
        </p:nvSpPr>
        <p:spPr>
          <a:xfrm>
            <a:off x="3251200" y="2196426"/>
            <a:ext cx="3885096" cy="1029375"/>
          </a:xfrm>
          <a:prstGeom prst="roundRect">
            <a:avLst/>
          </a:prstGeom>
          <a:solidFill>
            <a:srgbClr val="BEE5F4"/>
          </a:solidFill>
          <a:ln w="38100">
            <a:solidFill>
              <a:srgbClr val="0C79A7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A. </a:t>
            </a: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Thầy</a:t>
            </a:r>
            <a:r>
              <a:rPr kumimoji="0" lang="nl-NL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giáo</a:t>
            </a:r>
            <a:endParaRPr kumimoji="0" lang="en-US" sz="3467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65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9D9B3964-CD0A-4CF9-81B4-18D0656E4F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6623952" y="3506879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CẤM BUÔN BÁN, CẤM REUP" descr="Káº¿t quáº£ hÃ¬nh áº£nh cho right wrong tick icon">
            <a:extLst>
              <a:ext uri="{FF2B5EF4-FFF2-40B4-BE49-F238E27FC236}">
                <a16:creationId xmlns:a16="http://schemas.microsoft.com/office/drawing/2014/main" id="{90CF0C34-DA71-4A9F-B27C-442F33401E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6735037" y="4806493"/>
            <a:ext cx="1060933" cy="93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64" descr="Káº¿t quáº£ hÃ¬nh áº£nh cho right wrong tick icon">
            <a:extLst>
              <a:ext uri="{FF2B5EF4-FFF2-40B4-BE49-F238E27FC236}">
                <a16:creationId xmlns:a16="http://schemas.microsoft.com/office/drawing/2014/main" id="{084AC1F0-4D8D-4CE4-82A7-A2CE344413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6544852" y="2364483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hlinkClick r:id="rId6" action="ppaction://hlinksldjump"/>
            <a:extLst>
              <a:ext uri="{FF2B5EF4-FFF2-40B4-BE49-F238E27FC236}">
                <a16:creationId xmlns:a16="http://schemas.microsoft.com/office/drawing/2014/main" id="{146D53A2-6C39-4536-AF4F-45445317FC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778" b="94524" l="8889" r="94556">
                        <a14:foregroundMark x1="46778" y1="7063" x2="46778" y2="7063"/>
                        <a14:foregroundMark x1="52444" y1="2857" x2="52444" y2="2857"/>
                        <a14:foregroundMark x1="13667" y1="87460" x2="13667" y2="87460"/>
                        <a14:foregroundMark x1="8889" y1="92222" x2="8889" y2="92222"/>
                        <a14:foregroundMark x1="15667" y1="92619" x2="15667" y2="92619"/>
                        <a14:foregroundMark x1="18667" y1="81984" x2="19333" y2="80873"/>
                        <a14:foregroundMark x1="16111" y1="80159" x2="20667" y2="79603"/>
                        <a14:foregroundMark x1="71889" y1="94603" x2="71889" y2="94603"/>
                        <a14:foregroundMark x1="87333" y1="41270" x2="87333" y2="41270"/>
                        <a14:foregroundMark x1="94556" y1="77698" x2="94556" y2="77698"/>
                        <a14:foregroundMark x1="64222" y1="85873" x2="66667" y2="88333"/>
                        <a14:backgroundMark x1="15778" y1="80556" x2="16222" y2="79603"/>
                        <a14:backgroundMark x1="16222" y1="80159" x2="16778" y2="7952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1971278"/>
            <a:ext cx="3293652" cy="498014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1A9558F-83D0-45D5-99FE-BFBB9DD5A1FB}"/>
              </a:ext>
            </a:extLst>
          </p:cNvPr>
          <p:cNvSpPr txBox="1"/>
          <p:nvPr/>
        </p:nvSpPr>
        <p:spPr>
          <a:xfrm>
            <a:off x="-3657602" y="366272"/>
            <a:ext cx="3374551" cy="12412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-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CLick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cậu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bé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qua slide 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E88E86-D96E-4679-A0E3-BD742CCC39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55859" y="1301781"/>
            <a:ext cx="4136141" cy="3000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389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35802E-6 L 0.7566 -0.00093 " pathEditMode="relative" rAng="0" ptsTypes="AA">
                                      <p:cBhvr>
                                        <p:cTn id="68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-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36" grpId="0" animBg="1"/>
      <p:bldP spid="51" grpId="0" animBg="1"/>
      <p:bldP spid="53" grpId="0" animBg="1"/>
      <p:bldP spid="53" grpId="1" animBg="1"/>
      <p:bldP spid="53" grpId="2" animBg="1"/>
      <p:bldP spid="54" grpId="0" animBg="1"/>
      <p:bldP spid="54" grpId="1" animBg="1"/>
      <p:bldP spid="54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oogle Shape;2361;p43">
            <a:extLst>
              <a:ext uri="{FF2B5EF4-FFF2-40B4-BE49-F238E27FC236}">
                <a16:creationId xmlns:a16="http://schemas.microsoft.com/office/drawing/2014/main" id="{A8FD6A7F-2934-4C27-BBAC-512F2BAD6092}"/>
              </a:ext>
            </a:extLst>
          </p:cNvPr>
          <p:cNvGrpSpPr/>
          <p:nvPr/>
        </p:nvGrpSpPr>
        <p:grpSpPr>
          <a:xfrm>
            <a:off x="7778742" y="3431020"/>
            <a:ext cx="2064201" cy="3163367"/>
            <a:chOff x="414092" y="2234570"/>
            <a:chExt cx="1548151" cy="2372525"/>
          </a:xfrm>
        </p:grpSpPr>
        <p:sp>
          <p:nvSpPr>
            <p:cNvPr id="14" name="Google Shape;2362;p43">
              <a:extLst>
                <a:ext uri="{FF2B5EF4-FFF2-40B4-BE49-F238E27FC236}">
                  <a16:creationId xmlns:a16="http://schemas.microsoft.com/office/drawing/2014/main" id="{5EAC66CA-7CA2-44E7-A2AE-4C666B46AC87}"/>
                </a:ext>
              </a:extLst>
            </p:cNvPr>
            <p:cNvSpPr/>
            <p:nvPr/>
          </p:nvSpPr>
          <p:spPr>
            <a:xfrm>
              <a:off x="1102850" y="4282598"/>
              <a:ext cx="288234" cy="324498"/>
            </a:xfrm>
            <a:custGeom>
              <a:avLst/>
              <a:gdLst/>
              <a:ahLst/>
              <a:cxnLst/>
              <a:rect l="l" t="t" r="r" b="b"/>
              <a:pathLst>
                <a:path w="978" h="1101" extrusionOk="0">
                  <a:moveTo>
                    <a:pt x="585" y="1"/>
                  </a:moveTo>
                  <a:cubicBezTo>
                    <a:pt x="412" y="1"/>
                    <a:pt x="220" y="42"/>
                    <a:pt x="127" y="159"/>
                  </a:cubicBezTo>
                  <a:cubicBezTo>
                    <a:pt x="0" y="304"/>
                    <a:pt x="73" y="720"/>
                    <a:pt x="54" y="920"/>
                  </a:cubicBezTo>
                  <a:cubicBezTo>
                    <a:pt x="54" y="938"/>
                    <a:pt x="54" y="974"/>
                    <a:pt x="73" y="992"/>
                  </a:cubicBezTo>
                  <a:cubicBezTo>
                    <a:pt x="91" y="1010"/>
                    <a:pt x="109" y="1028"/>
                    <a:pt x="127" y="1028"/>
                  </a:cubicBezTo>
                  <a:cubicBezTo>
                    <a:pt x="362" y="1083"/>
                    <a:pt x="580" y="1101"/>
                    <a:pt x="815" y="1101"/>
                  </a:cubicBezTo>
                  <a:cubicBezTo>
                    <a:pt x="869" y="1101"/>
                    <a:pt x="906" y="1101"/>
                    <a:pt x="924" y="1064"/>
                  </a:cubicBezTo>
                  <a:cubicBezTo>
                    <a:pt x="924" y="1028"/>
                    <a:pt x="942" y="1010"/>
                    <a:pt x="942" y="992"/>
                  </a:cubicBezTo>
                  <a:cubicBezTo>
                    <a:pt x="978" y="720"/>
                    <a:pt x="978" y="467"/>
                    <a:pt x="942" y="195"/>
                  </a:cubicBezTo>
                  <a:lnTo>
                    <a:pt x="942" y="123"/>
                  </a:lnTo>
                  <a:cubicBezTo>
                    <a:pt x="924" y="87"/>
                    <a:pt x="887" y="68"/>
                    <a:pt x="833" y="32"/>
                  </a:cubicBezTo>
                  <a:cubicBezTo>
                    <a:pt x="769" y="13"/>
                    <a:pt x="680" y="1"/>
                    <a:pt x="5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" name="Google Shape;2363;p43">
              <a:extLst>
                <a:ext uri="{FF2B5EF4-FFF2-40B4-BE49-F238E27FC236}">
                  <a16:creationId xmlns:a16="http://schemas.microsoft.com/office/drawing/2014/main" id="{628861A6-B54C-4786-ADFE-AE117E847B86}"/>
                </a:ext>
              </a:extLst>
            </p:cNvPr>
            <p:cNvSpPr/>
            <p:nvPr/>
          </p:nvSpPr>
          <p:spPr>
            <a:xfrm>
              <a:off x="414092" y="2234570"/>
              <a:ext cx="1548151" cy="2132372"/>
            </a:xfrm>
            <a:custGeom>
              <a:avLst/>
              <a:gdLst/>
              <a:ahLst/>
              <a:cxnLst/>
              <a:rect l="l" t="t" r="r" b="b"/>
              <a:pathLst>
                <a:path w="5253" h="7235" extrusionOk="0">
                  <a:moveTo>
                    <a:pt x="2914" y="0"/>
                  </a:moveTo>
                  <a:cubicBezTo>
                    <a:pt x="2862" y="0"/>
                    <a:pt x="2808" y="27"/>
                    <a:pt x="2772" y="81"/>
                  </a:cubicBezTo>
                  <a:cubicBezTo>
                    <a:pt x="2573" y="462"/>
                    <a:pt x="2337" y="860"/>
                    <a:pt x="2047" y="1186"/>
                  </a:cubicBezTo>
                  <a:cubicBezTo>
                    <a:pt x="1703" y="1603"/>
                    <a:pt x="1269" y="1965"/>
                    <a:pt x="762" y="2164"/>
                  </a:cubicBezTo>
                  <a:cubicBezTo>
                    <a:pt x="689" y="2182"/>
                    <a:pt x="580" y="2237"/>
                    <a:pt x="580" y="2327"/>
                  </a:cubicBezTo>
                  <a:cubicBezTo>
                    <a:pt x="580" y="2363"/>
                    <a:pt x="599" y="2400"/>
                    <a:pt x="599" y="2418"/>
                  </a:cubicBezTo>
                  <a:cubicBezTo>
                    <a:pt x="663" y="2572"/>
                    <a:pt x="829" y="2663"/>
                    <a:pt x="990" y="2663"/>
                  </a:cubicBezTo>
                  <a:cubicBezTo>
                    <a:pt x="1056" y="2663"/>
                    <a:pt x="1121" y="2648"/>
                    <a:pt x="1178" y="2617"/>
                  </a:cubicBezTo>
                  <a:cubicBezTo>
                    <a:pt x="1245" y="2751"/>
                    <a:pt x="1406" y="2854"/>
                    <a:pt x="1558" y="2854"/>
                  </a:cubicBezTo>
                  <a:cubicBezTo>
                    <a:pt x="1571" y="2854"/>
                    <a:pt x="1583" y="2854"/>
                    <a:pt x="1595" y="2852"/>
                  </a:cubicBezTo>
                  <a:cubicBezTo>
                    <a:pt x="1776" y="2816"/>
                    <a:pt x="1902" y="2707"/>
                    <a:pt x="1957" y="2544"/>
                  </a:cubicBezTo>
                  <a:cubicBezTo>
                    <a:pt x="1975" y="2671"/>
                    <a:pt x="2084" y="2780"/>
                    <a:pt x="2228" y="2816"/>
                  </a:cubicBezTo>
                  <a:cubicBezTo>
                    <a:pt x="2260" y="2825"/>
                    <a:pt x="2294" y="2830"/>
                    <a:pt x="2329" y="2830"/>
                  </a:cubicBezTo>
                  <a:cubicBezTo>
                    <a:pt x="2432" y="2830"/>
                    <a:pt x="2541" y="2789"/>
                    <a:pt x="2609" y="2707"/>
                  </a:cubicBezTo>
                  <a:lnTo>
                    <a:pt x="2609" y="2707"/>
                  </a:lnTo>
                  <a:cubicBezTo>
                    <a:pt x="2518" y="3124"/>
                    <a:pt x="2156" y="3432"/>
                    <a:pt x="1739" y="3613"/>
                  </a:cubicBezTo>
                  <a:cubicBezTo>
                    <a:pt x="1341" y="3794"/>
                    <a:pt x="888" y="3848"/>
                    <a:pt x="454" y="3884"/>
                  </a:cubicBezTo>
                  <a:cubicBezTo>
                    <a:pt x="436" y="3884"/>
                    <a:pt x="417" y="3884"/>
                    <a:pt x="381" y="3903"/>
                  </a:cubicBezTo>
                  <a:cubicBezTo>
                    <a:pt x="363" y="3903"/>
                    <a:pt x="363" y="3921"/>
                    <a:pt x="363" y="3957"/>
                  </a:cubicBezTo>
                  <a:cubicBezTo>
                    <a:pt x="293" y="4221"/>
                    <a:pt x="530" y="4519"/>
                    <a:pt x="810" y="4519"/>
                  </a:cubicBezTo>
                  <a:cubicBezTo>
                    <a:pt x="818" y="4519"/>
                    <a:pt x="826" y="4519"/>
                    <a:pt x="834" y="4518"/>
                  </a:cubicBezTo>
                  <a:lnTo>
                    <a:pt x="834" y="4518"/>
                  </a:lnTo>
                  <a:cubicBezTo>
                    <a:pt x="798" y="4681"/>
                    <a:pt x="961" y="4826"/>
                    <a:pt x="1106" y="4862"/>
                  </a:cubicBezTo>
                  <a:cubicBezTo>
                    <a:pt x="1122" y="4864"/>
                    <a:pt x="1139" y="4865"/>
                    <a:pt x="1157" y="4865"/>
                  </a:cubicBezTo>
                  <a:cubicBezTo>
                    <a:pt x="1305" y="4865"/>
                    <a:pt x="1461" y="4797"/>
                    <a:pt x="1558" y="4699"/>
                  </a:cubicBezTo>
                  <a:cubicBezTo>
                    <a:pt x="1595" y="4790"/>
                    <a:pt x="1685" y="4844"/>
                    <a:pt x="1776" y="4881"/>
                  </a:cubicBezTo>
                  <a:cubicBezTo>
                    <a:pt x="1866" y="4917"/>
                    <a:pt x="1957" y="4917"/>
                    <a:pt x="2047" y="4917"/>
                  </a:cubicBezTo>
                  <a:cubicBezTo>
                    <a:pt x="2210" y="4917"/>
                    <a:pt x="2410" y="4899"/>
                    <a:pt x="2500" y="4772"/>
                  </a:cubicBezTo>
                  <a:lnTo>
                    <a:pt x="2500" y="4772"/>
                  </a:lnTo>
                  <a:cubicBezTo>
                    <a:pt x="2446" y="4953"/>
                    <a:pt x="2410" y="5170"/>
                    <a:pt x="2301" y="5333"/>
                  </a:cubicBezTo>
                  <a:cubicBezTo>
                    <a:pt x="2192" y="5496"/>
                    <a:pt x="2011" y="5605"/>
                    <a:pt x="1866" y="5677"/>
                  </a:cubicBezTo>
                  <a:cubicBezTo>
                    <a:pt x="1618" y="5785"/>
                    <a:pt x="1351" y="5840"/>
                    <a:pt x="1084" y="5840"/>
                  </a:cubicBezTo>
                  <a:cubicBezTo>
                    <a:pt x="767" y="5840"/>
                    <a:pt x="449" y="5762"/>
                    <a:pt x="164" y="5605"/>
                  </a:cubicBezTo>
                  <a:cubicBezTo>
                    <a:pt x="37" y="5732"/>
                    <a:pt x="1" y="6021"/>
                    <a:pt x="92" y="6166"/>
                  </a:cubicBezTo>
                  <a:cubicBezTo>
                    <a:pt x="174" y="6315"/>
                    <a:pt x="379" y="6404"/>
                    <a:pt x="552" y="6404"/>
                  </a:cubicBezTo>
                  <a:cubicBezTo>
                    <a:pt x="568" y="6404"/>
                    <a:pt x="583" y="6403"/>
                    <a:pt x="599" y="6402"/>
                  </a:cubicBezTo>
                  <a:cubicBezTo>
                    <a:pt x="599" y="6583"/>
                    <a:pt x="707" y="6764"/>
                    <a:pt x="870" y="6818"/>
                  </a:cubicBezTo>
                  <a:cubicBezTo>
                    <a:pt x="925" y="6842"/>
                    <a:pt x="985" y="6854"/>
                    <a:pt x="1045" y="6854"/>
                  </a:cubicBezTo>
                  <a:cubicBezTo>
                    <a:pt x="1166" y="6854"/>
                    <a:pt x="1287" y="6806"/>
                    <a:pt x="1359" y="6710"/>
                  </a:cubicBezTo>
                  <a:cubicBezTo>
                    <a:pt x="1395" y="6891"/>
                    <a:pt x="1522" y="7054"/>
                    <a:pt x="1703" y="7126"/>
                  </a:cubicBezTo>
                  <a:cubicBezTo>
                    <a:pt x="1759" y="7143"/>
                    <a:pt x="1817" y="7151"/>
                    <a:pt x="1874" y="7151"/>
                  </a:cubicBezTo>
                  <a:cubicBezTo>
                    <a:pt x="2002" y="7151"/>
                    <a:pt x="2128" y="7111"/>
                    <a:pt x="2228" y="7036"/>
                  </a:cubicBezTo>
                  <a:cubicBezTo>
                    <a:pt x="2342" y="7149"/>
                    <a:pt x="2509" y="7208"/>
                    <a:pt x="2679" y="7208"/>
                  </a:cubicBezTo>
                  <a:cubicBezTo>
                    <a:pt x="2835" y="7208"/>
                    <a:pt x="2994" y="7158"/>
                    <a:pt x="3116" y="7054"/>
                  </a:cubicBezTo>
                  <a:cubicBezTo>
                    <a:pt x="3297" y="7162"/>
                    <a:pt x="3514" y="7217"/>
                    <a:pt x="3605" y="7235"/>
                  </a:cubicBezTo>
                  <a:cubicBezTo>
                    <a:pt x="3786" y="7162"/>
                    <a:pt x="3949" y="7017"/>
                    <a:pt x="3985" y="6836"/>
                  </a:cubicBezTo>
                  <a:cubicBezTo>
                    <a:pt x="4054" y="6888"/>
                    <a:pt x="4136" y="6911"/>
                    <a:pt x="4216" y="6911"/>
                  </a:cubicBezTo>
                  <a:cubicBezTo>
                    <a:pt x="4304" y="6911"/>
                    <a:pt x="4390" y="6884"/>
                    <a:pt x="4456" y="6836"/>
                  </a:cubicBezTo>
                  <a:cubicBezTo>
                    <a:pt x="4601" y="6746"/>
                    <a:pt x="4691" y="6583"/>
                    <a:pt x="4764" y="6420"/>
                  </a:cubicBezTo>
                  <a:cubicBezTo>
                    <a:pt x="4909" y="6420"/>
                    <a:pt x="5072" y="6347"/>
                    <a:pt x="5162" y="6221"/>
                  </a:cubicBezTo>
                  <a:cubicBezTo>
                    <a:pt x="5253" y="6076"/>
                    <a:pt x="5253" y="5895"/>
                    <a:pt x="5180" y="5768"/>
                  </a:cubicBezTo>
                  <a:lnTo>
                    <a:pt x="5180" y="5768"/>
                  </a:lnTo>
                  <a:cubicBezTo>
                    <a:pt x="4956" y="5917"/>
                    <a:pt x="4676" y="5997"/>
                    <a:pt x="4394" y="5997"/>
                  </a:cubicBezTo>
                  <a:cubicBezTo>
                    <a:pt x="4198" y="5997"/>
                    <a:pt x="4001" y="5958"/>
                    <a:pt x="3822" y="5877"/>
                  </a:cubicBezTo>
                  <a:cubicBezTo>
                    <a:pt x="3406" y="5677"/>
                    <a:pt x="3080" y="5261"/>
                    <a:pt x="3007" y="4790"/>
                  </a:cubicBezTo>
                  <a:lnTo>
                    <a:pt x="3007" y="4790"/>
                  </a:lnTo>
                  <a:cubicBezTo>
                    <a:pt x="3118" y="4917"/>
                    <a:pt x="3243" y="4974"/>
                    <a:pt x="3382" y="4974"/>
                  </a:cubicBezTo>
                  <a:cubicBezTo>
                    <a:pt x="3402" y="4974"/>
                    <a:pt x="3422" y="4973"/>
                    <a:pt x="3442" y="4971"/>
                  </a:cubicBezTo>
                  <a:cubicBezTo>
                    <a:pt x="3605" y="4953"/>
                    <a:pt x="3768" y="4844"/>
                    <a:pt x="3822" y="4699"/>
                  </a:cubicBezTo>
                  <a:cubicBezTo>
                    <a:pt x="3904" y="4745"/>
                    <a:pt x="3994" y="4767"/>
                    <a:pt x="4085" y="4767"/>
                  </a:cubicBezTo>
                  <a:cubicBezTo>
                    <a:pt x="4175" y="4767"/>
                    <a:pt x="4266" y="4745"/>
                    <a:pt x="4347" y="4699"/>
                  </a:cubicBezTo>
                  <a:cubicBezTo>
                    <a:pt x="4510" y="4609"/>
                    <a:pt x="4601" y="4428"/>
                    <a:pt x="4583" y="4247"/>
                  </a:cubicBezTo>
                  <a:lnTo>
                    <a:pt x="4583" y="4247"/>
                  </a:lnTo>
                  <a:cubicBezTo>
                    <a:pt x="4604" y="4250"/>
                    <a:pt x="4626" y="4251"/>
                    <a:pt x="4649" y="4251"/>
                  </a:cubicBezTo>
                  <a:cubicBezTo>
                    <a:pt x="4762" y="4251"/>
                    <a:pt x="4888" y="4213"/>
                    <a:pt x="4963" y="4138"/>
                  </a:cubicBezTo>
                  <a:cubicBezTo>
                    <a:pt x="5054" y="4047"/>
                    <a:pt x="5108" y="3884"/>
                    <a:pt x="5054" y="3758"/>
                  </a:cubicBezTo>
                  <a:lnTo>
                    <a:pt x="5054" y="3758"/>
                  </a:lnTo>
                  <a:cubicBezTo>
                    <a:pt x="4891" y="3805"/>
                    <a:pt x="4719" y="3830"/>
                    <a:pt x="4545" y="3830"/>
                  </a:cubicBezTo>
                  <a:cubicBezTo>
                    <a:pt x="4253" y="3830"/>
                    <a:pt x="3956" y="3760"/>
                    <a:pt x="3695" y="3613"/>
                  </a:cubicBezTo>
                  <a:cubicBezTo>
                    <a:pt x="3387" y="3432"/>
                    <a:pt x="3116" y="3124"/>
                    <a:pt x="3116" y="2762"/>
                  </a:cubicBezTo>
                  <a:lnTo>
                    <a:pt x="3116" y="2762"/>
                  </a:lnTo>
                  <a:cubicBezTo>
                    <a:pt x="3172" y="2793"/>
                    <a:pt x="3236" y="2807"/>
                    <a:pt x="3300" y="2807"/>
                  </a:cubicBezTo>
                  <a:cubicBezTo>
                    <a:pt x="3462" y="2807"/>
                    <a:pt x="3625" y="2713"/>
                    <a:pt x="3677" y="2544"/>
                  </a:cubicBezTo>
                  <a:cubicBezTo>
                    <a:pt x="3769" y="2652"/>
                    <a:pt x="3901" y="2734"/>
                    <a:pt x="4038" y="2734"/>
                  </a:cubicBezTo>
                  <a:cubicBezTo>
                    <a:pt x="4063" y="2734"/>
                    <a:pt x="4087" y="2731"/>
                    <a:pt x="4112" y="2725"/>
                  </a:cubicBezTo>
                  <a:cubicBezTo>
                    <a:pt x="4257" y="2707"/>
                    <a:pt x="4402" y="2544"/>
                    <a:pt x="4347" y="2400"/>
                  </a:cubicBezTo>
                  <a:lnTo>
                    <a:pt x="4347" y="2400"/>
                  </a:lnTo>
                  <a:cubicBezTo>
                    <a:pt x="4442" y="2452"/>
                    <a:pt x="4549" y="2480"/>
                    <a:pt x="4655" y="2480"/>
                  </a:cubicBezTo>
                  <a:cubicBezTo>
                    <a:pt x="4730" y="2480"/>
                    <a:pt x="4804" y="2466"/>
                    <a:pt x="4872" y="2436"/>
                  </a:cubicBezTo>
                  <a:cubicBezTo>
                    <a:pt x="4945" y="2400"/>
                    <a:pt x="5017" y="2345"/>
                    <a:pt x="5035" y="2273"/>
                  </a:cubicBezTo>
                  <a:cubicBezTo>
                    <a:pt x="5054" y="2218"/>
                    <a:pt x="5054" y="2128"/>
                    <a:pt x="4981" y="2074"/>
                  </a:cubicBezTo>
                  <a:cubicBezTo>
                    <a:pt x="4945" y="2055"/>
                    <a:pt x="4927" y="2037"/>
                    <a:pt x="4872" y="2037"/>
                  </a:cubicBezTo>
                  <a:cubicBezTo>
                    <a:pt x="4076" y="1802"/>
                    <a:pt x="3442" y="1186"/>
                    <a:pt x="3170" y="426"/>
                  </a:cubicBezTo>
                  <a:lnTo>
                    <a:pt x="3043" y="81"/>
                  </a:lnTo>
                  <a:cubicBezTo>
                    <a:pt x="3016" y="27"/>
                    <a:pt x="2966" y="0"/>
                    <a:pt x="29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" name="Google Shape;2364;p43">
              <a:extLst>
                <a:ext uri="{FF2B5EF4-FFF2-40B4-BE49-F238E27FC236}">
                  <a16:creationId xmlns:a16="http://schemas.microsoft.com/office/drawing/2014/main" id="{20B9329F-D01F-4439-9AF1-20198936D855}"/>
                </a:ext>
              </a:extLst>
            </p:cNvPr>
            <p:cNvSpPr/>
            <p:nvPr/>
          </p:nvSpPr>
          <p:spPr>
            <a:xfrm>
              <a:off x="1316226" y="2840225"/>
              <a:ext cx="53639" cy="64251"/>
            </a:xfrm>
            <a:custGeom>
              <a:avLst/>
              <a:gdLst/>
              <a:ahLst/>
              <a:cxnLst/>
              <a:rect l="l" t="t" r="r" b="b"/>
              <a:pathLst>
                <a:path w="182" h="218" extrusionOk="0">
                  <a:moveTo>
                    <a:pt x="91" y="0"/>
                  </a:moveTo>
                  <a:cubicBezTo>
                    <a:pt x="55" y="0"/>
                    <a:pt x="19" y="37"/>
                    <a:pt x="0" y="91"/>
                  </a:cubicBezTo>
                  <a:cubicBezTo>
                    <a:pt x="0" y="127"/>
                    <a:pt x="0" y="182"/>
                    <a:pt x="55" y="200"/>
                  </a:cubicBezTo>
                  <a:cubicBezTo>
                    <a:pt x="73" y="218"/>
                    <a:pt x="91" y="218"/>
                    <a:pt x="109" y="218"/>
                  </a:cubicBezTo>
                  <a:cubicBezTo>
                    <a:pt x="145" y="218"/>
                    <a:pt x="163" y="182"/>
                    <a:pt x="182" y="127"/>
                  </a:cubicBezTo>
                  <a:lnTo>
                    <a:pt x="182" y="37"/>
                  </a:lnTo>
                  <a:cubicBezTo>
                    <a:pt x="182" y="19"/>
                    <a:pt x="109" y="0"/>
                    <a:pt x="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" name="Google Shape;2365;p43">
              <a:extLst>
                <a:ext uri="{FF2B5EF4-FFF2-40B4-BE49-F238E27FC236}">
                  <a16:creationId xmlns:a16="http://schemas.microsoft.com/office/drawing/2014/main" id="{5C81A777-3A30-4147-B8EC-4EF16AD22E84}"/>
                </a:ext>
              </a:extLst>
            </p:cNvPr>
            <p:cNvSpPr/>
            <p:nvPr/>
          </p:nvSpPr>
          <p:spPr>
            <a:xfrm>
              <a:off x="931913" y="2834036"/>
              <a:ext cx="43029" cy="49220"/>
            </a:xfrm>
            <a:custGeom>
              <a:avLst/>
              <a:gdLst/>
              <a:ahLst/>
              <a:cxnLst/>
              <a:rect l="l" t="t" r="r" b="b"/>
              <a:pathLst>
                <a:path w="146" h="167" extrusionOk="0">
                  <a:moveTo>
                    <a:pt x="64" y="1"/>
                  </a:moveTo>
                  <a:cubicBezTo>
                    <a:pt x="52" y="1"/>
                    <a:pt x="47" y="11"/>
                    <a:pt x="37" y="21"/>
                  </a:cubicBezTo>
                  <a:cubicBezTo>
                    <a:pt x="19" y="21"/>
                    <a:pt x="1" y="40"/>
                    <a:pt x="1" y="94"/>
                  </a:cubicBezTo>
                  <a:lnTo>
                    <a:pt x="1" y="130"/>
                  </a:lnTo>
                  <a:cubicBezTo>
                    <a:pt x="19" y="166"/>
                    <a:pt x="37" y="166"/>
                    <a:pt x="91" y="166"/>
                  </a:cubicBezTo>
                  <a:cubicBezTo>
                    <a:pt x="109" y="166"/>
                    <a:pt x="145" y="130"/>
                    <a:pt x="145" y="112"/>
                  </a:cubicBezTo>
                  <a:cubicBezTo>
                    <a:pt x="145" y="76"/>
                    <a:pt x="145" y="40"/>
                    <a:pt x="109" y="21"/>
                  </a:cubicBezTo>
                  <a:cubicBezTo>
                    <a:pt x="86" y="6"/>
                    <a:pt x="73" y="1"/>
                    <a:pt x="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" name="Google Shape;2366;p43">
              <a:extLst>
                <a:ext uri="{FF2B5EF4-FFF2-40B4-BE49-F238E27FC236}">
                  <a16:creationId xmlns:a16="http://schemas.microsoft.com/office/drawing/2014/main" id="{304B949F-F89E-4280-B8B5-7B8E9EC2B13B}"/>
                </a:ext>
              </a:extLst>
            </p:cNvPr>
            <p:cNvSpPr/>
            <p:nvPr/>
          </p:nvSpPr>
          <p:spPr>
            <a:xfrm>
              <a:off x="1241367" y="3213934"/>
              <a:ext cx="53933" cy="47746"/>
            </a:xfrm>
            <a:custGeom>
              <a:avLst/>
              <a:gdLst/>
              <a:ahLst/>
              <a:cxnLst/>
              <a:rect l="l" t="t" r="r" b="b"/>
              <a:pathLst>
                <a:path w="183" h="162" extrusionOk="0">
                  <a:moveTo>
                    <a:pt x="73" y="0"/>
                  </a:moveTo>
                  <a:cubicBezTo>
                    <a:pt x="37" y="18"/>
                    <a:pt x="1" y="73"/>
                    <a:pt x="37" y="109"/>
                  </a:cubicBezTo>
                  <a:cubicBezTo>
                    <a:pt x="37" y="127"/>
                    <a:pt x="55" y="145"/>
                    <a:pt x="73" y="145"/>
                  </a:cubicBezTo>
                  <a:cubicBezTo>
                    <a:pt x="85" y="145"/>
                    <a:pt x="106" y="161"/>
                    <a:pt x="123" y="161"/>
                  </a:cubicBezTo>
                  <a:cubicBezTo>
                    <a:pt x="132" y="161"/>
                    <a:pt x="140" y="157"/>
                    <a:pt x="146" y="145"/>
                  </a:cubicBezTo>
                  <a:cubicBezTo>
                    <a:pt x="164" y="127"/>
                    <a:pt x="182" y="109"/>
                    <a:pt x="182" y="54"/>
                  </a:cubicBezTo>
                  <a:cubicBezTo>
                    <a:pt x="182" y="36"/>
                    <a:pt x="182" y="18"/>
                    <a:pt x="1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6" name="Google Shape;2367;p43">
              <a:extLst>
                <a:ext uri="{FF2B5EF4-FFF2-40B4-BE49-F238E27FC236}">
                  <a16:creationId xmlns:a16="http://schemas.microsoft.com/office/drawing/2014/main" id="{4D32CF61-5393-4C7C-9D5C-B489D68A2979}"/>
                </a:ext>
              </a:extLst>
            </p:cNvPr>
            <p:cNvSpPr/>
            <p:nvPr/>
          </p:nvSpPr>
          <p:spPr>
            <a:xfrm>
              <a:off x="1374875" y="3341843"/>
              <a:ext cx="48334" cy="48336"/>
            </a:xfrm>
            <a:custGeom>
              <a:avLst/>
              <a:gdLst/>
              <a:ahLst/>
              <a:cxnLst/>
              <a:rect l="l" t="t" r="r" b="b"/>
              <a:pathLst>
                <a:path w="164" h="164" extrusionOk="0">
                  <a:moveTo>
                    <a:pt x="91" y="1"/>
                  </a:moveTo>
                  <a:cubicBezTo>
                    <a:pt x="73" y="1"/>
                    <a:pt x="37" y="19"/>
                    <a:pt x="37" y="37"/>
                  </a:cubicBezTo>
                  <a:cubicBezTo>
                    <a:pt x="1" y="55"/>
                    <a:pt x="1" y="109"/>
                    <a:pt x="37" y="127"/>
                  </a:cubicBezTo>
                  <a:cubicBezTo>
                    <a:pt x="55" y="146"/>
                    <a:pt x="73" y="164"/>
                    <a:pt x="91" y="164"/>
                  </a:cubicBezTo>
                  <a:cubicBezTo>
                    <a:pt x="109" y="164"/>
                    <a:pt x="146" y="146"/>
                    <a:pt x="164" y="127"/>
                  </a:cubicBezTo>
                  <a:lnTo>
                    <a:pt x="164" y="37"/>
                  </a:lnTo>
                  <a:cubicBezTo>
                    <a:pt x="146" y="19"/>
                    <a:pt x="127" y="1"/>
                    <a:pt x="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" name="Google Shape;2368;p43">
              <a:extLst>
                <a:ext uri="{FF2B5EF4-FFF2-40B4-BE49-F238E27FC236}">
                  <a16:creationId xmlns:a16="http://schemas.microsoft.com/office/drawing/2014/main" id="{E9842303-5180-4F9B-808E-477BD64F600A}"/>
                </a:ext>
              </a:extLst>
            </p:cNvPr>
            <p:cNvSpPr/>
            <p:nvPr/>
          </p:nvSpPr>
          <p:spPr>
            <a:xfrm>
              <a:off x="1561726" y="3442344"/>
              <a:ext cx="48334" cy="49220"/>
            </a:xfrm>
            <a:custGeom>
              <a:avLst/>
              <a:gdLst/>
              <a:ahLst/>
              <a:cxnLst/>
              <a:rect l="l" t="t" r="r" b="b"/>
              <a:pathLst>
                <a:path w="164" h="167" extrusionOk="0">
                  <a:moveTo>
                    <a:pt x="94" y="1"/>
                  </a:moveTo>
                  <a:cubicBezTo>
                    <a:pt x="88" y="1"/>
                    <a:pt x="81" y="2"/>
                    <a:pt x="73" y="4"/>
                  </a:cubicBezTo>
                  <a:cubicBezTo>
                    <a:pt x="37" y="40"/>
                    <a:pt x="1" y="58"/>
                    <a:pt x="37" y="112"/>
                  </a:cubicBezTo>
                  <a:cubicBezTo>
                    <a:pt x="37" y="149"/>
                    <a:pt x="73" y="167"/>
                    <a:pt x="91" y="167"/>
                  </a:cubicBezTo>
                  <a:cubicBezTo>
                    <a:pt x="145" y="167"/>
                    <a:pt x="163" y="131"/>
                    <a:pt x="163" y="112"/>
                  </a:cubicBezTo>
                  <a:cubicBezTo>
                    <a:pt x="163" y="64"/>
                    <a:pt x="149" y="1"/>
                    <a:pt x="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2369;p43">
              <a:extLst>
                <a:ext uri="{FF2B5EF4-FFF2-40B4-BE49-F238E27FC236}">
                  <a16:creationId xmlns:a16="http://schemas.microsoft.com/office/drawing/2014/main" id="{71CB24EE-D7E4-4157-A9A3-D83DB0AB51F8}"/>
                </a:ext>
              </a:extLst>
            </p:cNvPr>
            <p:cNvSpPr/>
            <p:nvPr/>
          </p:nvSpPr>
          <p:spPr>
            <a:xfrm>
              <a:off x="1108154" y="2898875"/>
              <a:ext cx="53639" cy="48336"/>
            </a:xfrm>
            <a:custGeom>
              <a:avLst/>
              <a:gdLst/>
              <a:ahLst/>
              <a:cxnLst/>
              <a:rect l="l" t="t" r="r" b="b"/>
              <a:pathLst>
                <a:path w="182" h="164" extrusionOk="0">
                  <a:moveTo>
                    <a:pt x="73" y="1"/>
                  </a:moveTo>
                  <a:cubicBezTo>
                    <a:pt x="36" y="19"/>
                    <a:pt x="0" y="37"/>
                    <a:pt x="36" y="91"/>
                  </a:cubicBezTo>
                  <a:cubicBezTo>
                    <a:pt x="36" y="146"/>
                    <a:pt x="73" y="164"/>
                    <a:pt x="91" y="164"/>
                  </a:cubicBezTo>
                  <a:cubicBezTo>
                    <a:pt x="109" y="164"/>
                    <a:pt x="163" y="109"/>
                    <a:pt x="163" y="91"/>
                  </a:cubicBezTo>
                  <a:cubicBezTo>
                    <a:pt x="181" y="37"/>
                    <a:pt x="145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" name="Google Shape;2370;p43">
              <a:extLst>
                <a:ext uri="{FF2B5EF4-FFF2-40B4-BE49-F238E27FC236}">
                  <a16:creationId xmlns:a16="http://schemas.microsoft.com/office/drawing/2014/main" id="{A78B95A3-CB62-4510-BEF6-B4AE7759C9FB}"/>
                </a:ext>
              </a:extLst>
            </p:cNvPr>
            <p:cNvSpPr/>
            <p:nvPr/>
          </p:nvSpPr>
          <p:spPr>
            <a:xfrm>
              <a:off x="1054810" y="3502173"/>
              <a:ext cx="48334" cy="42736"/>
            </a:xfrm>
            <a:custGeom>
              <a:avLst/>
              <a:gdLst/>
              <a:ahLst/>
              <a:cxnLst/>
              <a:rect l="l" t="t" r="r" b="b"/>
              <a:pathLst>
                <a:path w="164" h="145" extrusionOk="0">
                  <a:moveTo>
                    <a:pt x="73" y="0"/>
                  </a:moveTo>
                  <a:cubicBezTo>
                    <a:pt x="36" y="18"/>
                    <a:pt x="0" y="36"/>
                    <a:pt x="36" y="91"/>
                  </a:cubicBezTo>
                  <a:cubicBezTo>
                    <a:pt x="36" y="127"/>
                    <a:pt x="73" y="145"/>
                    <a:pt x="91" y="145"/>
                  </a:cubicBezTo>
                  <a:cubicBezTo>
                    <a:pt x="127" y="145"/>
                    <a:pt x="163" y="109"/>
                    <a:pt x="163" y="91"/>
                  </a:cubicBezTo>
                  <a:cubicBezTo>
                    <a:pt x="163" y="36"/>
                    <a:pt x="127" y="0"/>
                    <a:pt x="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2371;p43">
              <a:extLst>
                <a:ext uri="{FF2B5EF4-FFF2-40B4-BE49-F238E27FC236}">
                  <a16:creationId xmlns:a16="http://schemas.microsoft.com/office/drawing/2014/main" id="{180977CC-9847-4321-85DD-F2624D866D91}"/>
                </a:ext>
              </a:extLst>
            </p:cNvPr>
            <p:cNvSpPr/>
            <p:nvPr/>
          </p:nvSpPr>
          <p:spPr>
            <a:xfrm>
              <a:off x="1343045" y="3512783"/>
              <a:ext cx="48039" cy="61009"/>
            </a:xfrm>
            <a:custGeom>
              <a:avLst/>
              <a:gdLst/>
              <a:ahLst/>
              <a:cxnLst/>
              <a:rect l="l" t="t" r="r" b="b"/>
              <a:pathLst>
                <a:path w="163" h="207" extrusionOk="0">
                  <a:moveTo>
                    <a:pt x="72" y="0"/>
                  </a:moveTo>
                  <a:cubicBezTo>
                    <a:pt x="18" y="18"/>
                    <a:pt x="18" y="36"/>
                    <a:pt x="0" y="91"/>
                  </a:cubicBezTo>
                  <a:lnTo>
                    <a:pt x="0" y="181"/>
                  </a:lnTo>
                  <a:cubicBezTo>
                    <a:pt x="13" y="194"/>
                    <a:pt x="44" y="207"/>
                    <a:pt x="67" y="207"/>
                  </a:cubicBezTo>
                  <a:cubicBezTo>
                    <a:pt x="77" y="207"/>
                    <a:pt x="85" y="205"/>
                    <a:pt x="91" y="199"/>
                  </a:cubicBezTo>
                  <a:cubicBezTo>
                    <a:pt x="145" y="181"/>
                    <a:pt x="145" y="127"/>
                    <a:pt x="145" y="91"/>
                  </a:cubicBezTo>
                  <a:cubicBezTo>
                    <a:pt x="163" y="55"/>
                    <a:pt x="109" y="0"/>
                    <a:pt x="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2372;p43">
              <a:extLst>
                <a:ext uri="{FF2B5EF4-FFF2-40B4-BE49-F238E27FC236}">
                  <a16:creationId xmlns:a16="http://schemas.microsoft.com/office/drawing/2014/main" id="{339060C3-B4FB-4ED0-A2BA-BA446B9F77DB}"/>
                </a:ext>
              </a:extLst>
            </p:cNvPr>
            <p:cNvSpPr/>
            <p:nvPr/>
          </p:nvSpPr>
          <p:spPr>
            <a:xfrm>
              <a:off x="1129374" y="3365127"/>
              <a:ext cx="53639" cy="50988"/>
            </a:xfrm>
            <a:custGeom>
              <a:avLst/>
              <a:gdLst/>
              <a:ahLst/>
              <a:cxnLst/>
              <a:rect l="l" t="t" r="r" b="b"/>
              <a:pathLst>
                <a:path w="182" h="173" extrusionOk="0">
                  <a:moveTo>
                    <a:pt x="82" y="0"/>
                  </a:moveTo>
                  <a:cubicBezTo>
                    <a:pt x="50" y="0"/>
                    <a:pt x="15" y="39"/>
                    <a:pt x="1" y="67"/>
                  </a:cubicBezTo>
                  <a:lnTo>
                    <a:pt x="55" y="12"/>
                  </a:lnTo>
                  <a:lnTo>
                    <a:pt x="55" y="12"/>
                  </a:lnTo>
                  <a:cubicBezTo>
                    <a:pt x="55" y="30"/>
                    <a:pt x="19" y="48"/>
                    <a:pt x="19" y="67"/>
                  </a:cubicBezTo>
                  <a:lnTo>
                    <a:pt x="19" y="139"/>
                  </a:lnTo>
                  <a:lnTo>
                    <a:pt x="55" y="157"/>
                  </a:lnTo>
                  <a:cubicBezTo>
                    <a:pt x="66" y="168"/>
                    <a:pt x="78" y="172"/>
                    <a:pt x="90" y="172"/>
                  </a:cubicBezTo>
                  <a:cubicBezTo>
                    <a:pt x="120" y="172"/>
                    <a:pt x="151" y="147"/>
                    <a:pt x="164" y="121"/>
                  </a:cubicBezTo>
                  <a:cubicBezTo>
                    <a:pt x="182" y="67"/>
                    <a:pt x="164" y="30"/>
                    <a:pt x="109" y="12"/>
                  </a:cubicBezTo>
                  <a:cubicBezTo>
                    <a:pt x="101" y="4"/>
                    <a:pt x="91" y="0"/>
                    <a:pt x="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2373;p43">
              <a:extLst>
                <a:ext uri="{FF2B5EF4-FFF2-40B4-BE49-F238E27FC236}">
                  <a16:creationId xmlns:a16="http://schemas.microsoft.com/office/drawing/2014/main" id="{F2432799-87AB-4601-8E7E-EA77B5B9DB37}"/>
                </a:ext>
              </a:extLst>
            </p:cNvPr>
            <p:cNvSpPr/>
            <p:nvPr/>
          </p:nvSpPr>
          <p:spPr>
            <a:xfrm>
              <a:off x="931913" y="3387820"/>
              <a:ext cx="53639" cy="55704"/>
            </a:xfrm>
            <a:custGeom>
              <a:avLst/>
              <a:gdLst/>
              <a:ahLst/>
              <a:cxnLst/>
              <a:rect l="l" t="t" r="r" b="b"/>
              <a:pathLst>
                <a:path w="182" h="189" extrusionOk="0">
                  <a:moveTo>
                    <a:pt x="106" y="1"/>
                  </a:moveTo>
                  <a:cubicBezTo>
                    <a:pt x="101" y="1"/>
                    <a:pt x="96" y="3"/>
                    <a:pt x="91" y="8"/>
                  </a:cubicBezTo>
                  <a:cubicBezTo>
                    <a:pt x="81" y="4"/>
                    <a:pt x="72" y="3"/>
                    <a:pt x="64" y="3"/>
                  </a:cubicBezTo>
                  <a:cubicBezTo>
                    <a:pt x="31" y="3"/>
                    <a:pt x="19" y="29"/>
                    <a:pt x="19" y="44"/>
                  </a:cubicBezTo>
                  <a:cubicBezTo>
                    <a:pt x="1" y="62"/>
                    <a:pt x="1" y="116"/>
                    <a:pt x="19" y="153"/>
                  </a:cubicBezTo>
                  <a:cubicBezTo>
                    <a:pt x="37" y="171"/>
                    <a:pt x="55" y="189"/>
                    <a:pt x="109" y="189"/>
                  </a:cubicBezTo>
                  <a:cubicBezTo>
                    <a:pt x="127" y="189"/>
                    <a:pt x="145" y="153"/>
                    <a:pt x="182" y="134"/>
                  </a:cubicBezTo>
                  <a:cubicBezTo>
                    <a:pt x="182" y="98"/>
                    <a:pt x="182" y="62"/>
                    <a:pt x="145" y="44"/>
                  </a:cubicBezTo>
                  <a:cubicBezTo>
                    <a:pt x="132" y="17"/>
                    <a:pt x="119" y="1"/>
                    <a:pt x="1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2374;p43">
              <a:extLst>
                <a:ext uri="{FF2B5EF4-FFF2-40B4-BE49-F238E27FC236}">
                  <a16:creationId xmlns:a16="http://schemas.microsoft.com/office/drawing/2014/main" id="{CEEB2302-02D0-4996-86F7-B47E9799B203}"/>
                </a:ext>
              </a:extLst>
            </p:cNvPr>
            <p:cNvSpPr/>
            <p:nvPr/>
          </p:nvSpPr>
          <p:spPr>
            <a:xfrm>
              <a:off x="782490" y="3470637"/>
              <a:ext cx="53639" cy="47746"/>
            </a:xfrm>
            <a:custGeom>
              <a:avLst/>
              <a:gdLst/>
              <a:ahLst/>
              <a:cxnLst/>
              <a:rect l="l" t="t" r="r" b="b"/>
              <a:pathLst>
                <a:path w="182" h="162" extrusionOk="0">
                  <a:moveTo>
                    <a:pt x="96" y="1"/>
                  </a:moveTo>
                  <a:cubicBezTo>
                    <a:pt x="81" y="1"/>
                    <a:pt x="66" y="5"/>
                    <a:pt x="55" y="16"/>
                  </a:cubicBezTo>
                  <a:cubicBezTo>
                    <a:pt x="19" y="35"/>
                    <a:pt x="1" y="71"/>
                    <a:pt x="1" y="107"/>
                  </a:cubicBezTo>
                  <a:cubicBezTo>
                    <a:pt x="1" y="143"/>
                    <a:pt x="55" y="161"/>
                    <a:pt x="73" y="161"/>
                  </a:cubicBezTo>
                  <a:cubicBezTo>
                    <a:pt x="109" y="161"/>
                    <a:pt x="182" y="125"/>
                    <a:pt x="163" y="35"/>
                  </a:cubicBezTo>
                  <a:cubicBezTo>
                    <a:pt x="163" y="22"/>
                    <a:pt x="129" y="1"/>
                    <a:pt x="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2375;p43">
              <a:extLst>
                <a:ext uri="{FF2B5EF4-FFF2-40B4-BE49-F238E27FC236}">
                  <a16:creationId xmlns:a16="http://schemas.microsoft.com/office/drawing/2014/main" id="{BA156119-77C6-417D-94EA-0367FDEE54E4}"/>
                </a:ext>
              </a:extLst>
            </p:cNvPr>
            <p:cNvSpPr/>
            <p:nvPr/>
          </p:nvSpPr>
          <p:spPr>
            <a:xfrm>
              <a:off x="1545812" y="2818711"/>
              <a:ext cx="43029" cy="53936"/>
            </a:xfrm>
            <a:custGeom>
              <a:avLst/>
              <a:gdLst/>
              <a:ahLst/>
              <a:cxnLst/>
              <a:rect l="l" t="t" r="r" b="b"/>
              <a:pathLst>
                <a:path w="146" h="183" extrusionOk="0">
                  <a:moveTo>
                    <a:pt x="91" y="1"/>
                  </a:moveTo>
                  <a:cubicBezTo>
                    <a:pt x="55" y="1"/>
                    <a:pt x="36" y="19"/>
                    <a:pt x="18" y="55"/>
                  </a:cubicBezTo>
                  <a:cubicBezTo>
                    <a:pt x="0" y="73"/>
                    <a:pt x="0" y="92"/>
                    <a:pt x="0" y="110"/>
                  </a:cubicBezTo>
                  <a:cubicBezTo>
                    <a:pt x="0" y="146"/>
                    <a:pt x="0" y="164"/>
                    <a:pt x="18" y="164"/>
                  </a:cubicBezTo>
                  <a:cubicBezTo>
                    <a:pt x="36" y="182"/>
                    <a:pt x="36" y="182"/>
                    <a:pt x="55" y="182"/>
                  </a:cubicBezTo>
                  <a:cubicBezTo>
                    <a:pt x="109" y="182"/>
                    <a:pt x="145" y="146"/>
                    <a:pt x="145" y="92"/>
                  </a:cubicBezTo>
                  <a:cubicBezTo>
                    <a:pt x="145" y="55"/>
                    <a:pt x="127" y="1"/>
                    <a:pt x="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2376;p43">
              <a:extLst>
                <a:ext uri="{FF2B5EF4-FFF2-40B4-BE49-F238E27FC236}">
                  <a16:creationId xmlns:a16="http://schemas.microsoft.com/office/drawing/2014/main" id="{EAEC6D1B-7F50-4515-AA80-AB30D2AF9B8B}"/>
                </a:ext>
              </a:extLst>
            </p:cNvPr>
            <p:cNvSpPr/>
            <p:nvPr/>
          </p:nvSpPr>
          <p:spPr>
            <a:xfrm>
              <a:off x="1182718" y="3779507"/>
              <a:ext cx="48334" cy="50399"/>
            </a:xfrm>
            <a:custGeom>
              <a:avLst/>
              <a:gdLst/>
              <a:ahLst/>
              <a:cxnLst/>
              <a:rect l="l" t="t" r="r" b="b"/>
              <a:pathLst>
                <a:path w="164" h="171" extrusionOk="0">
                  <a:moveTo>
                    <a:pt x="55" y="1"/>
                  </a:moveTo>
                  <a:cubicBezTo>
                    <a:pt x="19" y="19"/>
                    <a:pt x="1" y="73"/>
                    <a:pt x="1" y="109"/>
                  </a:cubicBezTo>
                  <a:cubicBezTo>
                    <a:pt x="1" y="150"/>
                    <a:pt x="31" y="170"/>
                    <a:pt x="62" y="170"/>
                  </a:cubicBezTo>
                  <a:cubicBezTo>
                    <a:pt x="72" y="170"/>
                    <a:pt x="82" y="168"/>
                    <a:pt x="91" y="164"/>
                  </a:cubicBezTo>
                  <a:cubicBezTo>
                    <a:pt x="109" y="164"/>
                    <a:pt x="109" y="127"/>
                    <a:pt x="146" y="109"/>
                  </a:cubicBezTo>
                  <a:cubicBezTo>
                    <a:pt x="164" y="91"/>
                    <a:pt x="164" y="37"/>
                    <a:pt x="146" y="19"/>
                  </a:cubicBezTo>
                  <a:cubicBezTo>
                    <a:pt x="109" y="1"/>
                    <a:pt x="73" y="1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2377;p43">
              <a:extLst>
                <a:ext uri="{FF2B5EF4-FFF2-40B4-BE49-F238E27FC236}">
                  <a16:creationId xmlns:a16="http://schemas.microsoft.com/office/drawing/2014/main" id="{E9899E7E-CF7B-4F52-B7F3-EB30A83E6BB9}"/>
                </a:ext>
              </a:extLst>
            </p:cNvPr>
            <p:cNvSpPr/>
            <p:nvPr/>
          </p:nvSpPr>
          <p:spPr>
            <a:xfrm>
              <a:off x="1343045" y="3931878"/>
              <a:ext cx="42734" cy="53051"/>
            </a:xfrm>
            <a:custGeom>
              <a:avLst/>
              <a:gdLst/>
              <a:ahLst/>
              <a:cxnLst/>
              <a:rect l="l" t="t" r="r" b="b"/>
              <a:pathLst>
                <a:path w="145" h="180" extrusionOk="0">
                  <a:moveTo>
                    <a:pt x="80" y="1"/>
                  </a:moveTo>
                  <a:cubicBezTo>
                    <a:pt x="66" y="1"/>
                    <a:pt x="42" y="9"/>
                    <a:pt x="18" y="9"/>
                  </a:cubicBezTo>
                  <a:cubicBezTo>
                    <a:pt x="0" y="27"/>
                    <a:pt x="0" y="81"/>
                    <a:pt x="0" y="99"/>
                  </a:cubicBezTo>
                  <a:cubicBezTo>
                    <a:pt x="0" y="118"/>
                    <a:pt x="18" y="172"/>
                    <a:pt x="54" y="172"/>
                  </a:cubicBezTo>
                  <a:cubicBezTo>
                    <a:pt x="60" y="178"/>
                    <a:pt x="66" y="180"/>
                    <a:pt x="72" y="180"/>
                  </a:cubicBezTo>
                  <a:cubicBezTo>
                    <a:pt x="85" y="180"/>
                    <a:pt x="97" y="172"/>
                    <a:pt x="109" y="172"/>
                  </a:cubicBezTo>
                  <a:cubicBezTo>
                    <a:pt x="145" y="136"/>
                    <a:pt x="145" y="118"/>
                    <a:pt x="145" y="99"/>
                  </a:cubicBezTo>
                  <a:cubicBezTo>
                    <a:pt x="145" y="81"/>
                    <a:pt x="145" y="27"/>
                    <a:pt x="91" y="9"/>
                  </a:cubicBezTo>
                  <a:cubicBezTo>
                    <a:pt x="91" y="3"/>
                    <a:pt x="87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2378;p43">
              <a:extLst>
                <a:ext uri="{FF2B5EF4-FFF2-40B4-BE49-F238E27FC236}">
                  <a16:creationId xmlns:a16="http://schemas.microsoft.com/office/drawing/2014/main" id="{1F6D89BD-D58B-4208-AC2B-0093D6C83D91}"/>
                </a:ext>
              </a:extLst>
            </p:cNvPr>
            <p:cNvSpPr/>
            <p:nvPr/>
          </p:nvSpPr>
          <p:spPr>
            <a:xfrm>
              <a:off x="1438829" y="4108417"/>
              <a:ext cx="53933" cy="63662"/>
            </a:xfrm>
            <a:custGeom>
              <a:avLst/>
              <a:gdLst/>
              <a:ahLst/>
              <a:cxnLst/>
              <a:rect l="l" t="t" r="r" b="b"/>
              <a:pathLst>
                <a:path w="183" h="216" extrusionOk="0">
                  <a:moveTo>
                    <a:pt x="91" y="1"/>
                  </a:moveTo>
                  <a:cubicBezTo>
                    <a:pt x="80" y="1"/>
                    <a:pt x="68" y="3"/>
                    <a:pt x="55" y="7"/>
                  </a:cubicBezTo>
                  <a:cubicBezTo>
                    <a:pt x="19" y="44"/>
                    <a:pt x="1" y="62"/>
                    <a:pt x="1" y="116"/>
                  </a:cubicBezTo>
                  <a:lnTo>
                    <a:pt x="1" y="152"/>
                  </a:lnTo>
                  <a:cubicBezTo>
                    <a:pt x="1" y="170"/>
                    <a:pt x="19" y="170"/>
                    <a:pt x="19" y="189"/>
                  </a:cubicBezTo>
                  <a:cubicBezTo>
                    <a:pt x="28" y="207"/>
                    <a:pt x="46" y="216"/>
                    <a:pt x="67" y="216"/>
                  </a:cubicBezTo>
                  <a:cubicBezTo>
                    <a:pt x="87" y="216"/>
                    <a:pt x="110" y="207"/>
                    <a:pt x="128" y="189"/>
                  </a:cubicBezTo>
                  <a:cubicBezTo>
                    <a:pt x="146" y="170"/>
                    <a:pt x="182" y="98"/>
                    <a:pt x="146" y="80"/>
                  </a:cubicBezTo>
                  <a:cubicBezTo>
                    <a:pt x="146" y="25"/>
                    <a:pt x="125" y="1"/>
                    <a:pt x="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" name="Google Shape;2379;p43">
              <a:extLst>
                <a:ext uri="{FF2B5EF4-FFF2-40B4-BE49-F238E27FC236}">
                  <a16:creationId xmlns:a16="http://schemas.microsoft.com/office/drawing/2014/main" id="{465AD03D-1376-4959-94B9-ABC843142E8A}"/>
                </a:ext>
              </a:extLst>
            </p:cNvPr>
            <p:cNvSpPr/>
            <p:nvPr/>
          </p:nvSpPr>
          <p:spPr>
            <a:xfrm>
              <a:off x="1609765" y="4073050"/>
              <a:ext cx="53639" cy="50399"/>
            </a:xfrm>
            <a:custGeom>
              <a:avLst/>
              <a:gdLst/>
              <a:ahLst/>
              <a:cxnLst/>
              <a:rect l="l" t="t" r="r" b="b"/>
              <a:pathLst>
                <a:path w="182" h="171" extrusionOk="0">
                  <a:moveTo>
                    <a:pt x="91" y="1"/>
                  </a:moveTo>
                  <a:cubicBezTo>
                    <a:pt x="55" y="1"/>
                    <a:pt x="0" y="19"/>
                    <a:pt x="0" y="73"/>
                  </a:cubicBezTo>
                  <a:cubicBezTo>
                    <a:pt x="0" y="109"/>
                    <a:pt x="19" y="164"/>
                    <a:pt x="55" y="164"/>
                  </a:cubicBezTo>
                  <a:cubicBezTo>
                    <a:pt x="64" y="168"/>
                    <a:pt x="75" y="170"/>
                    <a:pt x="87" y="170"/>
                  </a:cubicBezTo>
                  <a:cubicBezTo>
                    <a:pt x="123" y="170"/>
                    <a:pt x="163" y="150"/>
                    <a:pt x="163" y="109"/>
                  </a:cubicBezTo>
                  <a:cubicBezTo>
                    <a:pt x="182" y="73"/>
                    <a:pt x="163" y="1"/>
                    <a:pt x="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" name="Google Shape;2380;p43">
              <a:extLst>
                <a:ext uri="{FF2B5EF4-FFF2-40B4-BE49-F238E27FC236}">
                  <a16:creationId xmlns:a16="http://schemas.microsoft.com/office/drawing/2014/main" id="{2172A983-612F-41BC-9FA2-D176A361D6D1}"/>
                </a:ext>
              </a:extLst>
            </p:cNvPr>
            <p:cNvSpPr/>
            <p:nvPr/>
          </p:nvSpPr>
          <p:spPr>
            <a:xfrm>
              <a:off x="1209538" y="4153215"/>
              <a:ext cx="64248" cy="63367"/>
            </a:xfrm>
            <a:custGeom>
              <a:avLst/>
              <a:gdLst/>
              <a:ahLst/>
              <a:cxnLst/>
              <a:rect l="l" t="t" r="r" b="b"/>
              <a:pathLst>
                <a:path w="218" h="215" extrusionOk="0">
                  <a:moveTo>
                    <a:pt x="55" y="0"/>
                  </a:moveTo>
                  <a:cubicBezTo>
                    <a:pt x="18" y="18"/>
                    <a:pt x="0" y="73"/>
                    <a:pt x="0" y="109"/>
                  </a:cubicBezTo>
                  <a:cubicBezTo>
                    <a:pt x="0" y="145"/>
                    <a:pt x="0" y="163"/>
                    <a:pt x="18" y="181"/>
                  </a:cubicBezTo>
                  <a:cubicBezTo>
                    <a:pt x="18" y="200"/>
                    <a:pt x="55" y="200"/>
                    <a:pt x="73" y="200"/>
                  </a:cubicBezTo>
                  <a:cubicBezTo>
                    <a:pt x="83" y="210"/>
                    <a:pt x="97" y="215"/>
                    <a:pt x="112" y="215"/>
                  </a:cubicBezTo>
                  <a:cubicBezTo>
                    <a:pt x="147" y="215"/>
                    <a:pt x="187" y="189"/>
                    <a:pt x="199" y="163"/>
                  </a:cubicBezTo>
                  <a:cubicBezTo>
                    <a:pt x="218" y="109"/>
                    <a:pt x="199" y="55"/>
                    <a:pt x="1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2381;p43">
              <a:extLst>
                <a:ext uri="{FF2B5EF4-FFF2-40B4-BE49-F238E27FC236}">
                  <a16:creationId xmlns:a16="http://schemas.microsoft.com/office/drawing/2014/main" id="{10C4CA9F-CF93-4A14-BEA6-9B8ECD775E66}"/>
                </a:ext>
              </a:extLst>
            </p:cNvPr>
            <p:cNvSpPr/>
            <p:nvPr/>
          </p:nvSpPr>
          <p:spPr>
            <a:xfrm>
              <a:off x="1150889" y="4000549"/>
              <a:ext cx="53639" cy="51578"/>
            </a:xfrm>
            <a:custGeom>
              <a:avLst/>
              <a:gdLst/>
              <a:ahLst/>
              <a:cxnLst/>
              <a:rect l="l" t="t" r="r" b="b"/>
              <a:pathLst>
                <a:path w="182" h="175" extrusionOk="0">
                  <a:moveTo>
                    <a:pt x="101" y="0"/>
                  </a:moveTo>
                  <a:cubicBezTo>
                    <a:pt x="82" y="0"/>
                    <a:pt x="59" y="13"/>
                    <a:pt x="36" y="48"/>
                  </a:cubicBezTo>
                  <a:cubicBezTo>
                    <a:pt x="18" y="66"/>
                    <a:pt x="0" y="120"/>
                    <a:pt x="18" y="138"/>
                  </a:cubicBezTo>
                  <a:cubicBezTo>
                    <a:pt x="36" y="156"/>
                    <a:pt x="73" y="174"/>
                    <a:pt x="109" y="174"/>
                  </a:cubicBezTo>
                  <a:cubicBezTo>
                    <a:pt x="127" y="174"/>
                    <a:pt x="127" y="156"/>
                    <a:pt x="163" y="156"/>
                  </a:cubicBezTo>
                  <a:cubicBezTo>
                    <a:pt x="181" y="138"/>
                    <a:pt x="181" y="120"/>
                    <a:pt x="181" y="84"/>
                  </a:cubicBezTo>
                  <a:cubicBezTo>
                    <a:pt x="181" y="66"/>
                    <a:pt x="163" y="48"/>
                    <a:pt x="127" y="11"/>
                  </a:cubicBezTo>
                  <a:cubicBezTo>
                    <a:pt x="120" y="5"/>
                    <a:pt x="111" y="0"/>
                    <a:pt x="1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2382;p43">
              <a:extLst>
                <a:ext uri="{FF2B5EF4-FFF2-40B4-BE49-F238E27FC236}">
                  <a16:creationId xmlns:a16="http://schemas.microsoft.com/office/drawing/2014/main" id="{2250679A-F944-4CBA-9320-12F59AB4C9CC}"/>
                </a:ext>
              </a:extLst>
            </p:cNvPr>
            <p:cNvSpPr/>
            <p:nvPr/>
          </p:nvSpPr>
          <p:spPr>
            <a:xfrm>
              <a:off x="969342" y="3987581"/>
              <a:ext cx="53639" cy="53936"/>
            </a:xfrm>
            <a:custGeom>
              <a:avLst/>
              <a:gdLst/>
              <a:ahLst/>
              <a:cxnLst/>
              <a:rect l="l" t="t" r="r" b="b"/>
              <a:pathLst>
                <a:path w="182" h="183" extrusionOk="0">
                  <a:moveTo>
                    <a:pt x="91" y="1"/>
                  </a:moveTo>
                  <a:lnTo>
                    <a:pt x="55" y="19"/>
                  </a:lnTo>
                  <a:cubicBezTo>
                    <a:pt x="18" y="37"/>
                    <a:pt x="0" y="92"/>
                    <a:pt x="18" y="128"/>
                  </a:cubicBezTo>
                  <a:cubicBezTo>
                    <a:pt x="55" y="182"/>
                    <a:pt x="91" y="182"/>
                    <a:pt x="109" y="182"/>
                  </a:cubicBezTo>
                  <a:cubicBezTo>
                    <a:pt x="163" y="182"/>
                    <a:pt x="181" y="128"/>
                    <a:pt x="181" y="92"/>
                  </a:cubicBezTo>
                  <a:cubicBezTo>
                    <a:pt x="181" y="73"/>
                    <a:pt x="181" y="37"/>
                    <a:pt x="163" y="19"/>
                  </a:cubicBezTo>
                  <a:cubicBezTo>
                    <a:pt x="145" y="1"/>
                    <a:pt x="109" y="1"/>
                    <a:pt x="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2383;p43">
              <a:extLst>
                <a:ext uri="{FF2B5EF4-FFF2-40B4-BE49-F238E27FC236}">
                  <a16:creationId xmlns:a16="http://schemas.microsoft.com/office/drawing/2014/main" id="{FB828CC8-64AE-44A0-9CAF-56C7E44C6572}"/>
                </a:ext>
              </a:extLst>
            </p:cNvPr>
            <p:cNvSpPr/>
            <p:nvPr/>
          </p:nvSpPr>
          <p:spPr>
            <a:xfrm>
              <a:off x="969342" y="4174435"/>
              <a:ext cx="58943" cy="53641"/>
            </a:xfrm>
            <a:custGeom>
              <a:avLst/>
              <a:gdLst/>
              <a:ahLst/>
              <a:cxnLst/>
              <a:rect l="l" t="t" r="r" b="b"/>
              <a:pathLst>
                <a:path w="200" h="182" extrusionOk="0">
                  <a:moveTo>
                    <a:pt x="145" y="1"/>
                  </a:moveTo>
                  <a:cubicBezTo>
                    <a:pt x="91" y="1"/>
                    <a:pt x="55" y="1"/>
                    <a:pt x="18" y="37"/>
                  </a:cubicBezTo>
                  <a:cubicBezTo>
                    <a:pt x="0" y="73"/>
                    <a:pt x="18" y="91"/>
                    <a:pt x="18" y="109"/>
                  </a:cubicBezTo>
                  <a:cubicBezTo>
                    <a:pt x="18" y="164"/>
                    <a:pt x="73" y="182"/>
                    <a:pt x="109" y="182"/>
                  </a:cubicBezTo>
                  <a:cubicBezTo>
                    <a:pt x="163" y="182"/>
                    <a:pt x="200" y="128"/>
                    <a:pt x="200" y="91"/>
                  </a:cubicBezTo>
                  <a:cubicBezTo>
                    <a:pt x="200" y="37"/>
                    <a:pt x="181" y="1"/>
                    <a:pt x="1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2384;p43">
              <a:extLst>
                <a:ext uri="{FF2B5EF4-FFF2-40B4-BE49-F238E27FC236}">
                  <a16:creationId xmlns:a16="http://schemas.microsoft.com/office/drawing/2014/main" id="{0D9FC7D1-9B0C-4EA1-897E-08CEE00B8738}"/>
                </a:ext>
              </a:extLst>
            </p:cNvPr>
            <p:cNvSpPr/>
            <p:nvPr/>
          </p:nvSpPr>
          <p:spPr>
            <a:xfrm>
              <a:off x="771881" y="4070987"/>
              <a:ext cx="43029" cy="50399"/>
            </a:xfrm>
            <a:custGeom>
              <a:avLst/>
              <a:gdLst/>
              <a:ahLst/>
              <a:cxnLst/>
              <a:rect l="l" t="t" r="r" b="b"/>
              <a:pathLst>
                <a:path w="146" h="171" extrusionOk="0">
                  <a:moveTo>
                    <a:pt x="63" y="0"/>
                  </a:moveTo>
                  <a:cubicBezTo>
                    <a:pt x="44" y="0"/>
                    <a:pt x="31" y="13"/>
                    <a:pt x="18" y="26"/>
                  </a:cubicBezTo>
                  <a:cubicBezTo>
                    <a:pt x="0" y="44"/>
                    <a:pt x="0" y="98"/>
                    <a:pt x="18" y="116"/>
                  </a:cubicBezTo>
                  <a:cubicBezTo>
                    <a:pt x="18" y="134"/>
                    <a:pt x="55" y="171"/>
                    <a:pt x="91" y="171"/>
                  </a:cubicBezTo>
                  <a:cubicBezTo>
                    <a:pt x="109" y="171"/>
                    <a:pt x="109" y="134"/>
                    <a:pt x="127" y="134"/>
                  </a:cubicBezTo>
                  <a:cubicBezTo>
                    <a:pt x="145" y="116"/>
                    <a:pt x="145" y="80"/>
                    <a:pt x="145" y="44"/>
                  </a:cubicBezTo>
                  <a:cubicBezTo>
                    <a:pt x="145" y="29"/>
                    <a:pt x="121" y="3"/>
                    <a:pt x="103" y="3"/>
                  </a:cubicBezTo>
                  <a:cubicBezTo>
                    <a:pt x="98" y="3"/>
                    <a:pt x="94" y="4"/>
                    <a:pt x="91" y="8"/>
                  </a:cubicBezTo>
                  <a:cubicBezTo>
                    <a:pt x="80" y="2"/>
                    <a:pt x="71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" name="Google Shape;2385;p43">
              <a:extLst>
                <a:ext uri="{FF2B5EF4-FFF2-40B4-BE49-F238E27FC236}">
                  <a16:creationId xmlns:a16="http://schemas.microsoft.com/office/drawing/2014/main" id="{8AF5A6F7-8B31-4F4E-88D1-0EDC89BAE93A}"/>
                </a:ext>
              </a:extLst>
            </p:cNvPr>
            <p:cNvSpPr/>
            <p:nvPr/>
          </p:nvSpPr>
          <p:spPr>
            <a:xfrm>
              <a:off x="617153" y="4025011"/>
              <a:ext cx="37429" cy="48336"/>
            </a:xfrm>
            <a:custGeom>
              <a:avLst/>
              <a:gdLst/>
              <a:ahLst/>
              <a:cxnLst/>
              <a:rect l="l" t="t" r="r" b="b"/>
              <a:pathLst>
                <a:path w="127" h="164" extrusionOk="0">
                  <a:moveTo>
                    <a:pt x="18" y="1"/>
                  </a:moveTo>
                  <a:cubicBezTo>
                    <a:pt x="0" y="37"/>
                    <a:pt x="0" y="55"/>
                    <a:pt x="0" y="91"/>
                  </a:cubicBezTo>
                  <a:cubicBezTo>
                    <a:pt x="0" y="146"/>
                    <a:pt x="36" y="164"/>
                    <a:pt x="73" y="164"/>
                  </a:cubicBezTo>
                  <a:cubicBezTo>
                    <a:pt x="91" y="164"/>
                    <a:pt x="127" y="146"/>
                    <a:pt x="127" y="91"/>
                  </a:cubicBezTo>
                  <a:cubicBezTo>
                    <a:pt x="127" y="55"/>
                    <a:pt x="109" y="37"/>
                    <a:pt x="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6" name="ĐC SHARE MIỄN PHÍ BỞI NK POWERSKILLS3">
            <a:extLst>
              <a:ext uri="{FF2B5EF4-FFF2-40B4-BE49-F238E27FC236}">
                <a16:creationId xmlns:a16="http://schemas.microsoft.com/office/drawing/2014/main" id="{F27E9F2B-92F0-4F38-A87C-62B2F5F64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2190"/>
            <a:ext cx="12192000" cy="828667"/>
          </a:xfrm>
          <a:prstGeom prst="roundRect">
            <a:avLst/>
          </a:prstGeom>
          <a:solidFill>
            <a:srgbClr val="0C79A7"/>
          </a:solidFill>
          <a:ln w="38100">
            <a:solidFill>
              <a:srgbClr val="FFFFFF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ctr" defTabSz="914377">
              <a:spcBef>
                <a:spcPct val="0"/>
              </a:spcBef>
              <a:buNone/>
            </a:pPr>
            <a:r>
              <a:rPr lang="nl-NL" sz="4267" b="1" i="1" kern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Đoán tên bài đọc</a:t>
            </a:r>
          </a:p>
        </p:txBody>
      </p:sp>
      <p:sp>
        <p:nvSpPr>
          <p:cNvPr id="20" name="c - 9Slide.vn">
            <a:extLst>
              <a:ext uri="{FF2B5EF4-FFF2-40B4-BE49-F238E27FC236}">
                <a16:creationId xmlns:a16="http://schemas.microsoft.com/office/drawing/2014/main" id="{5EB2D0BF-9DAF-46B9-80CF-1B790D6CB85D}"/>
              </a:ext>
            </a:extLst>
          </p:cNvPr>
          <p:cNvSpPr/>
          <p:nvPr/>
        </p:nvSpPr>
        <p:spPr>
          <a:xfrm>
            <a:off x="2165976" y="4461688"/>
            <a:ext cx="5368345" cy="1029375"/>
          </a:xfrm>
          <a:prstGeom prst="round2DiagRect">
            <a:avLst/>
          </a:prstGeom>
          <a:solidFill>
            <a:srgbClr val="BEE5F4"/>
          </a:solidFill>
          <a:ln w="38100">
            <a:solidFill>
              <a:srgbClr val="0C79A7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C.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Chữ</a:t>
            </a:r>
            <a:r>
              <a:rPr kumimoji="0" lang="nl-NL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A vui vẻ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1" name="b - 9Slide.vn">
            <a:extLst>
              <a:ext uri="{FF2B5EF4-FFF2-40B4-BE49-F238E27FC236}">
                <a16:creationId xmlns:a16="http://schemas.microsoft.com/office/drawing/2014/main" id="{24A615B6-33AA-45F1-ABA8-840733D02680}"/>
              </a:ext>
            </a:extLst>
          </p:cNvPr>
          <p:cNvSpPr/>
          <p:nvPr/>
        </p:nvSpPr>
        <p:spPr>
          <a:xfrm>
            <a:off x="2165975" y="3312916"/>
            <a:ext cx="5368343" cy="1101195"/>
          </a:xfrm>
          <a:prstGeom prst="round2DiagRect">
            <a:avLst/>
          </a:prstGeom>
          <a:solidFill>
            <a:srgbClr val="BEE5F4"/>
          </a:solidFill>
          <a:ln w="38100">
            <a:solidFill>
              <a:srgbClr val="0C79A7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B.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Cuộc họp</a:t>
            </a:r>
            <a:r>
              <a:rPr kumimoji="0" lang="nl-NL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của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chữ viết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2" name="a - 9Slide.vn">
            <a:extLst>
              <a:ext uri="{FF2B5EF4-FFF2-40B4-BE49-F238E27FC236}">
                <a16:creationId xmlns:a16="http://schemas.microsoft.com/office/drawing/2014/main" id="{037631E0-C893-4DF2-B384-F89AE6136044}"/>
              </a:ext>
            </a:extLst>
          </p:cNvPr>
          <p:cNvSpPr/>
          <p:nvPr/>
        </p:nvSpPr>
        <p:spPr>
          <a:xfrm>
            <a:off x="2165975" y="2164144"/>
            <a:ext cx="5368343" cy="1029375"/>
          </a:xfrm>
          <a:prstGeom prst="round2DiagRect">
            <a:avLst/>
          </a:prstGeom>
          <a:solidFill>
            <a:srgbClr val="BEE5F4"/>
          </a:solidFill>
          <a:ln w="38100">
            <a:solidFill>
              <a:srgbClr val="0C79A7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A.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Cuộc</a:t>
            </a:r>
            <a:r>
              <a:rPr kumimoji="0" lang="nl-NL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họp của em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1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06282FBE-41BB-4CEC-9E23-92ECEACE9E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102451" y="2318192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CẤM BUÔN BÁN, CẤM REUP2" descr="Káº¿t quáº£ hÃ¬nh áº£nh cho right wrong tick icon">
            <a:extLst>
              <a:ext uri="{FF2B5EF4-FFF2-40B4-BE49-F238E27FC236}">
                <a16:creationId xmlns:a16="http://schemas.microsoft.com/office/drawing/2014/main" id="{F55BE3BA-C0F4-475E-BBBD-BD70EA936D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6853965" y="3416559"/>
            <a:ext cx="1060933" cy="93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4" descr="Káº¿t quáº£ hÃ¬nh áº£nh cho right wrong tick icon">
            <a:extLst>
              <a:ext uri="{FF2B5EF4-FFF2-40B4-BE49-F238E27FC236}">
                <a16:creationId xmlns:a16="http://schemas.microsoft.com/office/drawing/2014/main" id="{AC280F28-86C0-4F06-9E62-29283348A8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6810143" y="4568159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hlinkClick r:id="rId6" action="ppaction://hlinksldjump"/>
            <a:extLst>
              <a:ext uri="{FF2B5EF4-FFF2-40B4-BE49-F238E27FC236}">
                <a16:creationId xmlns:a16="http://schemas.microsoft.com/office/drawing/2014/main" id="{9F646A17-F56B-4ECF-A8B8-8AA83DC4FB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778" b="94524" l="8889" r="94556">
                        <a14:foregroundMark x1="46778" y1="7063" x2="46778" y2="7063"/>
                        <a14:foregroundMark x1="52444" y1="2857" x2="52444" y2="2857"/>
                        <a14:foregroundMark x1="13667" y1="87460" x2="13667" y2="87460"/>
                        <a14:foregroundMark x1="8889" y1="92222" x2="8889" y2="92222"/>
                        <a14:foregroundMark x1="15667" y1="92619" x2="15667" y2="92619"/>
                        <a14:foregroundMark x1="18667" y1="81984" x2="19333" y2="80873"/>
                        <a14:foregroundMark x1="16111" y1="80159" x2="20667" y2="79603"/>
                        <a14:foregroundMark x1="71889" y1="94603" x2="71889" y2="94603"/>
                        <a14:foregroundMark x1="87333" y1="41270" x2="87333" y2="41270"/>
                        <a14:foregroundMark x1="94556" y1="77698" x2="94556" y2="77698"/>
                        <a14:foregroundMark x1="64222" y1="85873" x2="66667" y2="88333"/>
                        <a14:backgroundMark x1="15778" y1="80556" x2="16222" y2="79603"/>
                        <a14:backgroundMark x1="16222" y1="80159" x2="16778" y2="7952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772339"/>
            <a:ext cx="2918331" cy="4085661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1A62C453-DFE6-4056-BF1B-CDBA8E514B5E}"/>
              </a:ext>
            </a:extLst>
          </p:cNvPr>
          <p:cNvSpPr txBox="1"/>
          <p:nvPr/>
        </p:nvSpPr>
        <p:spPr>
          <a:xfrm>
            <a:off x="-3657602" y="366272"/>
            <a:ext cx="3374551" cy="12412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-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CLick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cậu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bé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qua slide 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56FCE6-544E-40BB-BC30-F9337D6643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14898" y="1420912"/>
            <a:ext cx="4163277" cy="343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218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3.33333E-6 L 0.73646 0.00625 " pathEditMode="relative" rAng="0" ptsTypes="AA">
                                      <p:cBhvr>
                                        <p:cTn id="56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82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20" grpId="1" animBg="1"/>
      <p:bldP spid="20" grpId="2" animBg="1"/>
      <p:bldP spid="21" grpId="0" animBg="1"/>
      <p:bldP spid="22" grpId="0" animBg="1"/>
      <p:bldP spid="22" grpId="1" animBg="1"/>
      <p:bldP spid="22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ĐC SHARE MIỄN PHÍ BỞI NK POWERSKILLS3">
            <a:extLst>
              <a:ext uri="{FF2B5EF4-FFF2-40B4-BE49-F238E27FC236}">
                <a16:creationId xmlns:a16="http://schemas.microsoft.com/office/drawing/2014/main" id="{F27E9F2B-92F0-4F38-A87C-62B2F5F64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00" y="192723"/>
            <a:ext cx="11988800" cy="737720"/>
          </a:xfrm>
          <a:prstGeom prst="roundRect">
            <a:avLst/>
          </a:prstGeom>
          <a:solidFill>
            <a:srgbClr val="0C79A7"/>
          </a:solidFill>
          <a:ln w="38100">
            <a:solidFill>
              <a:srgbClr val="FFFFFF"/>
            </a:solidFill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685800">
              <a:spcBef>
                <a:spcPct val="0"/>
              </a:spcBef>
              <a:buClrTx/>
              <a:buFont typeface="Arial" panose="020B0604020202020204" pitchFamily="34" charset="0"/>
              <a:buNone/>
              <a:defRPr sz="3200" b="1" i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defTabSz="914377"/>
            <a:r>
              <a:rPr lang="en-US" altLang="en-US" sz="3733" kern="0" dirty="0">
                <a:sym typeface="Arial"/>
              </a:rPr>
              <a:t>6. </a:t>
            </a:r>
            <a:r>
              <a:rPr lang="en-US" altLang="en-US" sz="3733" kern="0" dirty="0" err="1">
                <a:sym typeface="Arial"/>
              </a:rPr>
              <a:t>Nhân</a:t>
            </a:r>
            <a:r>
              <a:rPr lang="en-US" altLang="en-US" sz="3733" kern="0" dirty="0">
                <a:sym typeface="Arial"/>
              </a:rPr>
              <a:t> </a:t>
            </a:r>
            <a:r>
              <a:rPr lang="en-US" altLang="en-US" sz="3733" kern="0" dirty="0" err="1">
                <a:sym typeface="Arial"/>
              </a:rPr>
              <a:t>vật</a:t>
            </a:r>
            <a:r>
              <a:rPr lang="en-US" altLang="en-US" sz="3733" kern="0" dirty="0">
                <a:sym typeface="Arial"/>
              </a:rPr>
              <a:t> </a:t>
            </a:r>
            <a:r>
              <a:rPr lang="en-US" altLang="en-US" sz="3733" kern="0" dirty="0" err="1">
                <a:sym typeface="Arial"/>
              </a:rPr>
              <a:t>chính</a:t>
            </a:r>
            <a:r>
              <a:rPr lang="en-US" altLang="en-US" sz="3733" kern="0" dirty="0">
                <a:sym typeface="Arial"/>
              </a:rPr>
              <a:t> </a:t>
            </a:r>
            <a:r>
              <a:rPr lang="en-US" altLang="en-US" sz="3733" kern="0" dirty="0" err="1">
                <a:sym typeface="Arial"/>
              </a:rPr>
              <a:t>trong</a:t>
            </a:r>
            <a:r>
              <a:rPr lang="en-US" altLang="en-US" sz="3733" kern="0" dirty="0">
                <a:sym typeface="Arial"/>
              </a:rPr>
              <a:t> </a:t>
            </a:r>
            <a:r>
              <a:rPr lang="en-US" altLang="en-US" sz="3733" kern="0" dirty="0" err="1">
                <a:sym typeface="Arial"/>
              </a:rPr>
              <a:t>truyện</a:t>
            </a:r>
            <a:r>
              <a:rPr lang="en-US" altLang="en-US" sz="3733" kern="0" dirty="0">
                <a:sym typeface="Arial"/>
              </a:rPr>
              <a:t> </a:t>
            </a:r>
            <a:r>
              <a:rPr lang="en-US" altLang="en-US" sz="3733" kern="0" dirty="0" err="1">
                <a:sym typeface="Arial"/>
              </a:rPr>
              <a:t>Lời</a:t>
            </a:r>
            <a:r>
              <a:rPr lang="en-US" altLang="en-US" sz="3733" kern="0" dirty="0">
                <a:sym typeface="Arial"/>
              </a:rPr>
              <a:t> </a:t>
            </a:r>
            <a:r>
              <a:rPr lang="en-US" altLang="en-US" sz="3733" kern="0" dirty="0" err="1">
                <a:sym typeface="Arial"/>
              </a:rPr>
              <a:t>giải</a:t>
            </a:r>
            <a:r>
              <a:rPr lang="en-US" altLang="en-US" sz="3733" kern="0" dirty="0">
                <a:sym typeface="Arial"/>
              </a:rPr>
              <a:t> </a:t>
            </a:r>
            <a:r>
              <a:rPr lang="en-US" altLang="en-US" sz="3733" kern="0" dirty="0" err="1">
                <a:sym typeface="Arial"/>
              </a:rPr>
              <a:t>Toán</a:t>
            </a:r>
            <a:r>
              <a:rPr lang="en-US" altLang="en-US" sz="3733" kern="0" dirty="0">
                <a:sym typeface="Arial"/>
              </a:rPr>
              <a:t> </a:t>
            </a:r>
            <a:r>
              <a:rPr lang="en-US" altLang="en-US" sz="3733" kern="0" dirty="0" err="1">
                <a:sym typeface="Arial"/>
              </a:rPr>
              <a:t>đặc</a:t>
            </a:r>
            <a:r>
              <a:rPr lang="en-US" altLang="en-US" sz="3733" kern="0" dirty="0">
                <a:sym typeface="Arial"/>
              </a:rPr>
              <a:t> </a:t>
            </a:r>
            <a:r>
              <a:rPr lang="en-US" altLang="en-US" sz="3733" kern="0" dirty="0" err="1">
                <a:sym typeface="Arial"/>
              </a:rPr>
              <a:t>biệt</a:t>
            </a:r>
            <a:r>
              <a:rPr lang="en-US" altLang="en-US" sz="3733" kern="0" dirty="0">
                <a:sym typeface="Arial"/>
              </a:rPr>
              <a:t> </a:t>
            </a:r>
            <a:r>
              <a:rPr lang="en-US" altLang="en-US" sz="3733" kern="0" dirty="0" err="1">
                <a:sym typeface="Arial"/>
              </a:rPr>
              <a:t>là</a:t>
            </a:r>
            <a:r>
              <a:rPr lang="en-US" altLang="en-US" sz="3733" kern="0" dirty="0">
                <a:sym typeface="Arial"/>
              </a:rPr>
              <a:t> ai?</a:t>
            </a:r>
          </a:p>
        </p:txBody>
      </p:sp>
      <p:sp>
        <p:nvSpPr>
          <p:cNvPr id="19" name="d - 9Slide.vn">
            <a:extLst>
              <a:ext uri="{FF2B5EF4-FFF2-40B4-BE49-F238E27FC236}">
                <a16:creationId xmlns:a16="http://schemas.microsoft.com/office/drawing/2014/main" id="{8064CB5D-9F06-48AC-97FB-435B33D2924B}"/>
              </a:ext>
            </a:extLst>
          </p:cNvPr>
          <p:cNvSpPr/>
          <p:nvPr/>
        </p:nvSpPr>
        <p:spPr>
          <a:xfrm>
            <a:off x="2836184" y="5562057"/>
            <a:ext cx="4258299" cy="1058085"/>
          </a:xfrm>
          <a:prstGeom prst="round2DiagRect">
            <a:avLst/>
          </a:prstGeom>
          <a:solidFill>
            <a:srgbClr val="BEE5F4"/>
          </a:solidFill>
          <a:ln w="38100">
            <a:solidFill>
              <a:srgbClr val="0C79A7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D. </a:t>
            </a: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Bàn</a:t>
            </a:r>
            <a:r>
              <a:rPr kumimoji="0" lang="nl-NL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tay mẹ</a:t>
            </a:r>
            <a:endParaRPr kumimoji="0" lang="en-US" sz="3733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0" name="c - 9Slide.vn">
            <a:extLst>
              <a:ext uri="{FF2B5EF4-FFF2-40B4-BE49-F238E27FC236}">
                <a16:creationId xmlns:a16="http://schemas.microsoft.com/office/drawing/2014/main" id="{5EB2D0BF-9DAF-46B9-80CF-1B790D6CB85D}"/>
              </a:ext>
            </a:extLst>
          </p:cNvPr>
          <p:cNvSpPr/>
          <p:nvPr/>
        </p:nvSpPr>
        <p:spPr>
          <a:xfrm>
            <a:off x="2836184" y="4321214"/>
            <a:ext cx="4258299" cy="1058085"/>
          </a:xfrm>
          <a:prstGeom prst="round2DiagRect">
            <a:avLst/>
          </a:prstGeom>
          <a:solidFill>
            <a:srgbClr val="BEE5F4"/>
          </a:solidFill>
          <a:ln w="38100">
            <a:solidFill>
              <a:srgbClr val="0C79A7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C. </a:t>
            </a:r>
            <a:r>
              <a:rPr lang="nl-NL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Yêu cô giáo</a:t>
            </a:r>
            <a:endParaRPr kumimoji="0" lang="en-US" sz="3733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1" name="b - 9Slide.vn">
            <a:extLst>
              <a:ext uri="{FF2B5EF4-FFF2-40B4-BE49-F238E27FC236}">
                <a16:creationId xmlns:a16="http://schemas.microsoft.com/office/drawing/2014/main" id="{24A615B6-33AA-45F1-ABA8-840733D02680}"/>
              </a:ext>
            </a:extLst>
          </p:cNvPr>
          <p:cNvSpPr/>
          <p:nvPr/>
        </p:nvSpPr>
        <p:spPr>
          <a:xfrm>
            <a:off x="2849908" y="3109694"/>
            <a:ext cx="4149982" cy="1058085"/>
          </a:xfrm>
          <a:prstGeom prst="round2DiagRect">
            <a:avLst/>
          </a:prstGeom>
          <a:solidFill>
            <a:srgbClr val="BEE5F4"/>
          </a:solidFill>
          <a:ln w="38100">
            <a:solidFill>
              <a:srgbClr val="0C79A7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B. </a:t>
            </a: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Cô</a:t>
            </a:r>
            <a:r>
              <a:rPr kumimoji="0" lang="nl-NL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giáo em</a:t>
            </a:r>
            <a:endParaRPr kumimoji="0" lang="en-US" sz="3733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2" name="a - 9Slide.vn">
            <a:extLst>
              <a:ext uri="{FF2B5EF4-FFF2-40B4-BE49-F238E27FC236}">
                <a16:creationId xmlns:a16="http://schemas.microsoft.com/office/drawing/2014/main" id="{037631E0-C893-4DF2-B384-F89AE6136044}"/>
              </a:ext>
            </a:extLst>
          </p:cNvPr>
          <p:cNvSpPr/>
          <p:nvPr/>
        </p:nvSpPr>
        <p:spPr>
          <a:xfrm>
            <a:off x="2898766" y="1890754"/>
            <a:ext cx="4017041" cy="1035735"/>
          </a:xfrm>
          <a:prstGeom prst="round2DiagRect">
            <a:avLst/>
          </a:prstGeom>
          <a:solidFill>
            <a:srgbClr val="BEE5F4"/>
          </a:solidFill>
          <a:ln w="38100">
            <a:solidFill>
              <a:srgbClr val="0C79A7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A. </a:t>
            </a: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Bàn</a:t>
            </a:r>
            <a:r>
              <a:rPr kumimoji="0" lang="nl-NL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tay cô giáo</a:t>
            </a:r>
            <a:endParaRPr kumimoji="0" lang="en-US" sz="3733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31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06282FBE-41BB-4CEC-9E23-92ECEACE9E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6662616" y="4503972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CẤM BUÔN BÁN, CẤM REUP2" descr="Káº¿t quáº£ hÃ¬nh áº£nh cho right wrong tick icon">
            <a:extLst>
              <a:ext uri="{FF2B5EF4-FFF2-40B4-BE49-F238E27FC236}">
                <a16:creationId xmlns:a16="http://schemas.microsoft.com/office/drawing/2014/main" id="{F55BE3BA-C0F4-475E-BBBD-BD70EA936D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6370823" y="1971278"/>
            <a:ext cx="1060933" cy="93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3" descr="Káº¿t quáº£ hÃ¬nh áº£nh cho right wrong tick icon">
            <a:extLst>
              <a:ext uri="{FF2B5EF4-FFF2-40B4-BE49-F238E27FC236}">
                <a16:creationId xmlns:a16="http://schemas.microsoft.com/office/drawing/2014/main" id="{B9AB6D0F-0DBD-46BA-8AAD-FCD81BAF30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6825077" y="5789950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4" descr="Káº¿t quáº£ hÃ¬nh áº£nh cho right wrong tick icon">
            <a:extLst>
              <a:ext uri="{FF2B5EF4-FFF2-40B4-BE49-F238E27FC236}">
                <a16:creationId xmlns:a16="http://schemas.microsoft.com/office/drawing/2014/main" id="{AC280F28-86C0-4F06-9E62-29283348A8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6568023" y="3314529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hlinkClick r:id="rId6" action="ppaction://hlinksldjump"/>
            <a:extLst>
              <a:ext uri="{FF2B5EF4-FFF2-40B4-BE49-F238E27FC236}">
                <a16:creationId xmlns:a16="http://schemas.microsoft.com/office/drawing/2014/main" id="{D2954FD0-7E10-430D-AF8B-F4E3993C0B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778" b="94524" l="8889" r="94556">
                        <a14:foregroundMark x1="46778" y1="7063" x2="46778" y2="7063"/>
                        <a14:foregroundMark x1="52444" y1="2857" x2="52444" y2="2857"/>
                        <a14:foregroundMark x1="13667" y1="87460" x2="13667" y2="87460"/>
                        <a14:foregroundMark x1="8889" y1="92222" x2="8889" y2="92222"/>
                        <a14:foregroundMark x1="15667" y1="92619" x2="15667" y2="92619"/>
                        <a14:foregroundMark x1="18667" y1="81984" x2="19333" y2="80873"/>
                        <a14:foregroundMark x1="16111" y1="80159" x2="20667" y2="79603"/>
                        <a14:foregroundMark x1="71889" y1="94603" x2="71889" y2="94603"/>
                        <a14:foregroundMark x1="87333" y1="41270" x2="87333" y2="41270"/>
                        <a14:foregroundMark x1="94556" y1="77698" x2="94556" y2="77698"/>
                        <a14:foregroundMark x1="64222" y1="85873" x2="66667" y2="88333"/>
                        <a14:backgroundMark x1="15778" y1="80556" x2="16222" y2="79603"/>
                        <a14:backgroundMark x1="16222" y1="80159" x2="16778" y2="7952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971278"/>
            <a:ext cx="3681491" cy="498014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BA1FDF8-1A26-4E52-8EDC-D372B147F73E}"/>
              </a:ext>
            </a:extLst>
          </p:cNvPr>
          <p:cNvSpPr txBox="1"/>
          <p:nvPr/>
        </p:nvSpPr>
        <p:spPr>
          <a:xfrm>
            <a:off x="-3657602" y="366272"/>
            <a:ext cx="3374551" cy="12412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-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CLick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cậu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7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bé</a:t>
            </a:r>
            <a:r>
              <a: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qua slide 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A8D1E5-7CBB-461B-AA93-A14A4FAAA1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31756" y="997768"/>
            <a:ext cx="4621410" cy="2514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456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35802E-6 L 0.7408 0.01142 " pathEditMode="relative" rAng="0" ptsTypes="AA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31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19" grpId="1" animBg="1"/>
      <p:bldP spid="19" grpId="2" animBg="1"/>
      <p:bldP spid="20" grpId="0" animBg="1"/>
      <p:bldP spid="20" grpId="1" animBg="1"/>
      <p:bldP spid="20" grpId="2" animBg="1"/>
      <p:bldP spid="21" grpId="0" animBg="1"/>
      <p:bldP spid="21" grpId="1" animBg="1"/>
      <p:bldP spid="21" grpId="2" animBg="1"/>
      <p:bldP spid="2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5">
      <a:majorFont>
        <a:latin typeface="华康海报体W12(P)"/>
        <a:ea typeface="华康海报体W12(P)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hfqwekqe">
      <a:majorFont>
        <a:latin typeface="微软雅黑"/>
        <a:ea typeface="汉仪跳跳体简"/>
        <a:cs typeface=""/>
      </a:majorFont>
      <a:minorFont>
        <a:latin typeface="微软雅黑"/>
        <a:ea typeface="汉仪跳跳体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elcome Winter! by Slidesgo">
  <a:themeElements>
    <a:clrScheme name="Simple Light">
      <a:dk1>
        <a:srgbClr val="212D35"/>
      </a:dk1>
      <a:lt1>
        <a:srgbClr val="567185"/>
      </a:lt1>
      <a:dk2>
        <a:srgbClr val="8BB6C5"/>
      </a:dk2>
      <a:lt2>
        <a:srgbClr val="BDD5DC"/>
      </a:lt2>
      <a:accent1>
        <a:srgbClr val="CD5E62"/>
      </a:accent1>
      <a:accent2>
        <a:srgbClr val="FFFFFF"/>
      </a:accent2>
      <a:accent3>
        <a:srgbClr val="D1C4B0"/>
      </a:accent3>
      <a:accent4>
        <a:srgbClr val="EAF9FD"/>
      </a:accent4>
      <a:accent5>
        <a:srgbClr val="FFFFFF"/>
      </a:accent5>
      <a:accent6>
        <a:srgbClr val="FFFFFF"/>
      </a:accent6>
      <a:hlink>
        <a:srgbClr val="212D3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487</Words>
  <Application>Microsoft Office PowerPoint</Application>
  <PresentationFormat>Widescreen</PresentationFormat>
  <Paragraphs>67</Paragraphs>
  <Slides>20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39" baseType="lpstr">
      <vt:lpstr>Cedarville Cursive</vt:lpstr>
      <vt:lpstr>等线</vt:lpstr>
      <vt:lpstr>Lilita One</vt:lpstr>
      <vt:lpstr>LNTH-Kids  Chinese Font 1</vt:lpstr>
      <vt:lpstr>微软雅黑</vt:lpstr>
      <vt:lpstr>UTM Showcard</vt:lpstr>
      <vt:lpstr>华康海报体W12(P)</vt:lpstr>
      <vt:lpstr>Arial</vt:lpstr>
      <vt:lpstr>Arial-Rounded</vt:lpstr>
      <vt:lpstr>Calibri</vt:lpstr>
      <vt:lpstr>Calibri Light</vt:lpstr>
      <vt:lpstr>Montserrat</vt:lpstr>
      <vt:lpstr>Montserrat Medium</vt:lpstr>
      <vt:lpstr>SVN-SAF</vt:lpstr>
      <vt:lpstr>Times New Roman</vt:lpstr>
      <vt:lpstr>Office 主题</vt:lpstr>
      <vt:lpstr>www.freeppt7.com</vt:lpstr>
      <vt:lpstr>Custom Design</vt:lpstr>
      <vt:lpstr>Welcome Winter!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27</cp:revision>
  <dcterms:created xsi:type="dcterms:W3CDTF">2022-06-29T04:18:14Z</dcterms:created>
  <dcterms:modified xsi:type="dcterms:W3CDTF">2022-07-22T08:19:40Z</dcterms:modified>
</cp:coreProperties>
</file>