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7" r:id="rId3"/>
    <p:sldId id="275" r:id="rId4"/>
    <p:sldId id="276" r:id="rId5"/>
    <p:sldId id="277" r:id="rId6"/>
    <p:sldId id="264" r:id="rId7"/>
    <p:sldId id="262" r:id="rId8"/>
    <p:sldId id="278" r:id="rId9"/>
    <p:sldId id="279" r:id="rId10"/>
    <p:sldId id="258" r:id="rId11"/>
    <p:sldId id="259" r:id="rId12"/>
    <p:sldId id="260" r:id="rId13"/>
    <p:sldId id="261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123" autoAdjust="0"/>
    <p:restoredTop sz="94660"/>
  </p:normalViewPr>
  <p:slideViewPr>
    <p:cSldViewPr snapToGrid="0">
      <p:cViewPr varScale="1">
        <p:scale>
          <a:sx n="64" d="100"/>
          <a:sy n="64" d="100"/>
        </p:scale>
        <p:origin x="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27F51-4BCF-4A25-95CB-71F1390148AE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4A68C-034B-4A0F-86CE-6042F6F77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22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7958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87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7095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92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94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01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75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98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15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374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0181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868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071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91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692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57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8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295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871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693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2022/10/16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048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10/16/2022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1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2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11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2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Relationship Id="rId6" Type="http://schemas.openxmlformats.org/officeDocument/2006/relationships/slide" Target="slide12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31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13.gif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slide" Target="slide8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3.gif"/><Relationship Id="rId10" Type="http://schemas.openxmlformats.org/officeDocument/2006/relationships/slide" Target="slide9.xml"/><Relationship Id="rId4" Type="http://schemas.openxmlformats.org/officeDocument/2006/relationships/image" Target="../media/image14.jp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5.png"/><Relationship Id="rId5" Type="http://schemas.openxmlformats.org/officeDocument/2006/relationships/image" Target="../media/image13.gif"/><Relationship Id="rId10" Type="http://schemas.openxmlformats.org/officeDocument/2006/relationships/slide" Target="slide10.xml"/><Relationship Id="rId4" Type="http://schemas.openxmlformats.org/officeDocument/2006/relationships/image" Target="../media/image14.jp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183369" y="-449821"/>
            <a:ext cx="9148887" cy="6858000"/>
          </a:xfrm>
          <a:prstGeom prst="rect">
            <a:avLst/>
          </a:prstGeom>
        </p:spPr>
      </p:pic>
      <p:pic>
        <p:nvPicPr>
          <p:cNvPr id="6" name="图片 5" descr="图片包含 玩偶, 玩具, 室内, 天空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578" y="157552"/>
            <a:ext cx="3542059" cy="354205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 rot="21417894">
            <a:off x="2463800" y="2972025"/>
            <a:ext cx="690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6000" b="1" dirty="0" err="1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Ôn</a:t>
            </a:r>
            <a:r>
              <a:rPr lang="en-US" altLang="zh-CN" sz="6000" b="1" dirty="0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tập</a:t>
            </a:r>
            <a:r>
              <a:rPr lang="en-US" altLang="zh-CN" sz="6000" b="1" dirty="0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kiểm</a:t>
            </a:r>
            <a:r>
              <a:rPr lang="en-US" altLang="zh-CN" sz="6000" b="1" dirty="0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tra</a:t>
            </a:r>
            <a:r>
              <a:rPr lang="en-US" altLang="zh-CN" sz="6000" b="1" dirty="0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học</a:t>
            </a:r>
            <a:r>
              <a:rPr lang="en-US" altLang="zh-CN" sz="6000" b="1" dirty="0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kì</a:t>
            </a:r>
            <a:r>
              <a:rPr lang="en-US" altLang="zh-CN" sz="6000" b="1" dirty="0">
                <a:solidFill>
                  <a:srgbClr val="6AB3E7"/>
                </a:solidFill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I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6AB3E7"/>
              </a:solidFill>
              <a:effectLst/>
              <a:uLnTx/>
              <a:uFillTx/>
              <a:latin typeface="Arial" panose="020B0604020202020204" pitchFamily="34" charset="0"/>
              <a:ea typeface="汉仪小麦体简" panose="00020600040101010101" pitchFamily="18" charset="-122"/>
              <a:cs typeface="黑体-繁" panose="02000500000000000000" pitchFamily="2" charset="-122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378">
            <a:off x="-332242" y="-218894"/>
            <a:ext cx="3519596" cy="27472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389" y="1776702"/>
            <a:ext cx="1170434" cy="11704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746" y="4457977"/>
            <a:ext cx="1170434" cy="117043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8645790" y="2192463"/>
            <a:ext cx="1799543" cy="1196038"/>
          </a:xfrm>
          <a:prstGeom prst="rect">
            <a:avLst/>
          </a:prstGeom>
        </p:spPr>
      </p:pic>
      <p:pic>
        <p:nvPicPr>
          <p:cNvPr id="13" name="陈羿淳 - 你说的小故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13400" y="-95613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2406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2877" y="632930"/>
            <a:ext cx="10597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CÂU HỎI 3: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hãy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cá</a:t>
            </a:r>
            <a:r>
              <a:rPr lang="en-US" sz="3600" dirty="0">
                <a:solidFill>
                  <a:prstClr val="white"/>
                </a:solidFill>
              </a:rPr>
              <a:t>c </a:t>
            </a:r>
            <a:r>
              <a:rPr lang="en-US" sz="3600" dirty="0" err="1">
                <a:solidFill>
                  <a:prstClr val="white"/>
                </a:solidFill>
              </a:rPr>
              <a:t>bước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sử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dụng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đèn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học</a:t>
            </a:r>
            <a:r>
              <a:rPr lang="en-US" sz="3600" dirty="0">
                <a:solidFill>
                  <a:prstClr val="white"/>
                </a:solidFill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6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9" grpId="0"/>
      <p:bldP spid="2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/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10"/>
            <a:ext cx="10500851" cy="154444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2877" y="632930"/>
            <a:ext cx="9659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CÂU HỎI 4: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nêu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huống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an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toàn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khi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sử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dụng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sản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phẩm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nghệ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chỉ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rõ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xử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lý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6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9" grpId="0"/>
      <p:bldP spid="2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600"/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2877" y="632930"/>
            <a:ext cx="9759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CÂU HỎI 5: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hãy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bước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sử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dụng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máy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thu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thanh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414" y="-165484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9" grpId="0"/>
      <p:bldP spid="2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1183369" y="-449821"/>
            <a:ext cx="9148887" cy="6858000"/>
          </a:xfrm>
          <a:prstGeom prst="rect">
            <a:avLst/>
          </a:prstGeom>
        </p:spPr>
      </p:pic>
      <p:pic>
        <p:nvPicPr>
          <p:cNvPr id="6" name="图片 5" descr="图片包含 玩偶, 玩具, 室内, 天空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578" y="157552"/>
            <a:ext cx="3542059" cy="3542059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 rot="21417894">
            <a:off x="2463800" y="3433689"/>
            <a:ext cx="690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Củng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cố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bài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6AB3E7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黑体-繁" panose="02000500000000000000" pitchFamily="2" charset="-122"/>
                <a:sym typeface="+mn-lt"/>
              </a:rPr>
              <a:t>học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6AB3E7"/>
              </a:solidFill>
              <a:effectLst/>
              <a:uLnTx/>
              <a:uFillTx/>
              <a:latin typeface="Arial" panose="020B0604020202020204" pitchFamily="34" charset="0"/>
              <a:ea typeface="汉仪小麦体简" panose="00020600040101010101" pitchFamily="18" charset="-122"/>
              <a:cs typeface="黑体-繁" panose="02000500000000000000" pitchFamily="2" charset="-122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378">
            <a:off x="-332242" y="-218894"/>
            <a:ext cx="3519596" cy="27472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339" y="2529177"/>
            <a:ext cx="1170434" cy="11704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746" y="4457977"/>
            <a:ext cx="1170434" cy="117043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8645790" y="2192463"/>
            <a:ext cx="1799543" cy="1196038"/>
          </a:xfrm>
          <a:prstGeom prst="rect">
            <a:avLst/>
          </a:prstGeom>
        </p:spPr>
      </p:pic>
      <p:pic>
        <p:nvPicPr>
          <p:cNvPr id="13" name="陈羿淳 - 你说的小故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13400" y="-9561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3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05195 0.0011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2406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57" y="-719933"/>
            <a:ext cx="7833885" cy="7833885"/>
          </a:xfrm>
          <a:prstGeom prst="rect">
            <a:avLst/>
          </a:prstGeom>
        </p:spPr>
      </p:pic>
      <p:sp>
        <p:nvSpPr>
          <p:cNvPr id="5" name="矩形 39"/>
          <p:cNvSpPr>
            <a:spLocks noChangeArrowheads="1"/>
          </p:cNvSpPr>
          <p:nvPr/>
        </p:nvSpPr>
        <p:spPr bwMode="auto">
          <a:xfrm>
            <a:off x="5164025" y="2189826"/>
            <a:ext cx="2408627" cy="26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1218565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Khởi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động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汉仪小麦体简" panose="00020600040101010101" pitchFamily="18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16FA2-14F2-4852-B60E-91C15987D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ài hát buổi sáng">
            <a:hlinkClick r:id="" action="ppaction://media"/>
            <a:extLst>
              <a:ext uri="{FF2B5EF4-FFF2-40B4-BE49-F238E27FC236}">
                <a16:creationId xmlns:a16="http://schemas.microsoft.com/office/drawing/2014/main" id="{29231F7B-CF71-48DE-A244-5E5D836CBE2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1365" y="102093"/>
            <a:ext cx="11829270" cy="6653814"/>
          </a:xfrm>
        </p:spPr>
      </p:pic>
    </p:spTree>
    <p:extLst>
      <p:ext uri="{BB962C8B-B14F-4D97-AF65-F5344CB8AC3E}">
        <p14:creationId xmlns:p14="http://schemas.microsoft.com/office/powerpoint/2010/main" val="61331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57" y="-719933"/>
            <a:ext cx="7833885" cy="7833885"/>
          </a:xfrm>
          <a:prstGeom prst="rect">
            <a:avLst/>
          </a:prstGeom>
        </p:spPr>
      </p:pic>
      <p:sp>
        <p:nvSpPr>
          <p:cNvPr id="5" name="矩形 39"/>
          <p:cNvSpPr>
            <a:spLocks noChangeArrowheads="1"/>
          </p:cNvSpPr>
          <p:nvPr/>
        </p:nvSpPr>
        <p:spPr bwMode="auto">
          <a:xfrm>
            <a:off x="5164025" y="2189826"/>
            <a:ext cx="2408627" cy="26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1218565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Khám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宋体" panose="02010600030101010101" pitchFamily="2" charset="-122"/>
              </a:rPr>
              <a:t>phá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汉仪小麦体简" panose="00020600040101010101" pitchFamily="18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792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732" y="761707"/>
            <a:ext cx="8857635" cy="5334587"/>
          </a:xfrm>
          <a:prstGeom prst="rect">
            <a:avLst/>
          </a:prstGeom>
        </p:spPr>
      </p:pic>
      <p:sp>
        <p:nvSpPr>
          <p:cNvPr id="7" name="PA_文本框 6"/>
          <p:cNvSpPr txBox="1"/>
          <p:nvPr>
            <p:custDataLst>
              <p:tags r:id="rId2"/>
            </p:custDataLst>
          </p:nvPr>
        </p:nvSpPr>
        <p:spPr>
          <a:xfrm>
            <a:off x="4023297" y="2221405"/>
            <a:ext cx="68163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Mỗi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thử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thách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Bạn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nào vượt qua tất cả các câu hỏi trong thời gian nhanh nhất là người chơi xuất sắc nhất.</a:t>
            </a:r>
          </a:p>
        </p:txBody>
      </p:sp>
      <p:pic>
        <p:nvPicPr>
          <p:cNvPr id="12" name="PA_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12" y="-557371"/>
            <a:ext cx="3714501" cy="3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01" cy="9864183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60232" y="1542063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111" y="2046254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VƯỢT CHƯỚNG NGẠI VẬT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60336" y="3405451"/>
            <a:ext cx="5999154" cy="9691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1972" y="3543617"/>
            <a:ext cx="6240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By: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Hương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Thảo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eat Vibes" panose="02000507080000020002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36071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1 -1.1111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60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600"/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164164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C.Chạm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bóng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đèn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khi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đang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sử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dụng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82348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B.</a:t>
            </a:r>
            <a:r>
              <a:rPr kumimoji="0" lang="de-DE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Tắt đèn khi không sử dụng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263887"/>
            <a:ext cx="4683803" cy="100385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A.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Đặt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đèn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ở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vị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trí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phù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hợp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10358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CÂU HỎI 1: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động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gây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mất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an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toàn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khi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sử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dụng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đèn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học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0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67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69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7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3" grpId="1" animBg="1"/>
      <p:bldP spid="29" grpId="0"/>
      <p:bldP spid="2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/>
          </a:p>
        </p:txBody>
      </p: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91248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B.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Tạo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gió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113275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A.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Thu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tín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hiệu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từ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đài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phát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thanh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081174" y="632930"/>
            <a:ext cx="9840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CÂU HỎI 2: </a:t>
            </a:r>
            <a:r>
              <a:rPr lang="en-US" sz="4000" noProof="0" dirty="0" err="1">
                <a:solidFill>
                  <a:prstClr val="white"/>
                </a:solidFill>
              </a:rPr>
              <a:t>Đâu</a:t>
            </a:r>
            <a:r>
              <a:rPr lang="en-US" sz="4000" noProof="0" dirty="0">
                <a:solidFill>
                  <a:prstClr val="white"/>
                </a:solidFill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</a:rPr>
              <a:t>là</a:t>
            </a:r>
            <a:r>
              <a:rPr lang="en-US" sz="4000" noProof="0" dirty="0">
                <a:solidFill>
                  <a:prstClr val="white"/>
                </a:solidFill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</a:rPr>
              <a:t>tác</a:t>
            </a:r>
            <a:r>
              <a:rPr lang="en-US" sz="4000" noProof="0" dirty="0">
                <a:solidFill>
                  <a:prstClr val="white"/>
                </a:solidFill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</a:rPr>
              <a:t>dụng</a:t>
            </a:r>
            <a:r>
              <a:rPr lang="en-US" sz="4000" noProof="0" dirty="0">
                <a:solidFill>
                  <a:prstClr val="white"/>
                </a:solidFill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</a:rPr>
              <a:t>của</a:t>
            </a:r>
            <a:r>
              <a:rPr lang="en-US" sz="4000" noProof="0" dirty="0">
                <a:solidFill>
                  <a:prstClr val="white"/>
                </a:solidFill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</a:rPr>
              <a:t>quạt</a:t>
            </a:r>
            <a:r>
              <a:rPr lang="en-US" sz="4000" noProof="0" dirty="0">
                <a:solidFill>
                  <a:prstClr val="white"/>
                </a:solidFill>
              </a:rPr>
              <a:t> </a:t>
            </a:r>
            <a:r>
              <a:rPr lang="en-US" sz="4000" noProof="0" dirty="0" err="1">
                <a:solidFill>
                  <a:prstClr val="white"/>
                </a:solidFill>
              </a:rPr>
              <a:t>điện</a:t>
            </a:r>
            <a:r>
              <a:rPr lang="en-US" sz="4000" noProof="0" dirty="0">
                <a:solidFill>
                  <a:prstClr val="white"/>
                </a:solidFill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0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9" grpId="0"/>
      <p:bldP spid="2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178</Words>
  <Application>Microsoft Office PowerPoint</Application>
  <PresentationFormat>Widescreen</PresentationFormat>
  <Paragraphs>18</Paragraphs>
  <Slides>13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Bungee Inline</vt:lpstr>
      <vt:lpstr>等线</vt:lpstr>
      <vt:lpstr>Great Vibes</vt:lpstr>
      <vt:lpstr>Montserrat Alternates Black</vt:lpstr>
      <vt:lpstr>Arial</vt:lpstr>
      <vt:lpstr>Calibri</vt:lpstr>
      <vt:lpstr>Calibri Light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13</cp:revision>
  <dcterms:created xsi:type="dcterms:W3CDTF">2022-10-16T07:03:37Z</dcterms:created>
  <dcterms:modified xsi:type="dcterms:W3CDTF">2022-10-16T08:35:01Z</dcterms:modified>
</cp:coreProperties>
</file>