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2.wav" ContentType="audio/x-wav"/>
  <Override PartName="/ppt/media/audio3.wav" ContentType="audio/x-wav"/>
  <Override PartName="/ppt/media/audio4.wav" ContentType="audio/x-wav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56" r:id="rId3"/>
    <p:sldMasterId id="2147483770" r:id="rId4"/>
  </p:sldMasterIdLst>
  <p:notesMasterIdLst>
    <p:notesMasterId r:id="rId22"/>
  </p:notesMasterIdLst>
  <p:sldIdLst>
    <p:sldId id="263" r:id="rId5"/>
    <p:sldId id="439" r:id="rId6"/>
    <p:sldId id="332" r:id="rId7"/>
    <p:sldId id="333" r:id="rId8"/>
    <p:sldId id="334" r:id="rId9"/>
    <p:sldId id="335" r:id="rId10"/>
    <p:sldId id="453" r:id="rId11"/>
    <p:sldId id="457" r:id="rId12"/>
    <p:sldId id="271" r:id="rId13"/>
    <p:sldId id="258" r:id="rId14"/>
    <p:sldId id="259" r:id="rId15"/>
    <p:sldId id="260" r:id="rId16"/>
    <p:sldId id="261" r:id="rId17"/>
    <p:sldId id="262" r:id="rId18"/>
    <p:sldId id="456" r:id="rId19"/>
    <p:sldId id="264" r:id="rId20"/>
    <p:sldId id="45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8C7BF-6B74-4EF3-A2C9-D002B95281D8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9E11D-1052-434E-8E79-B5FD2620F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6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731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173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289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C9E11D-1052-434E-8E79-B5FD2620FF0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053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,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món</a:t>
            </a:r>
            <a:r>
              <a:rPr lang="en-US" dirty="0"/>
              <a:t> </a:t>
            </a:r>
            <a:r>
              <a:rPr lang="en-US" dirty="0" err="1"/>
              <a:t>quà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C9E11D-1052-434E-8E79-B5FD2620FF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75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064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8841003"/>
      </p:ext>
    </p:extLst>
  </p:cSld>
  <p:clrMapOvr>
    <a:masterClrMapping/>
  </p:clrMapOvr>
  <p:transition spd="slow" advClick="0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5481577"/>
      </p:ext>
    </p:extLst>
  </p:cSld>
  <p:clrMapOvr>
    <a:masterClrMapping/>
  </p:clrMapOvr>
  <p:transition spd="slow" advClick="0" advTm="1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985908"/>
      </p:ext>
    </p:extLst>
  </p:cSld>
  <p:clrMapOvr>
    <a:masterClrMapping/>
  </p:clrMapOvr>
  <p:transition spd="slow" advClick="0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4183413"/>
      </p:ext>
    </p:extLst>
  </p:cSld>
  <p:clrMapOvr>
    <a:masterClrMapping/>
  </p:clrMapOvr>
  <p:transition spd="slow" advClick="0" advTm="1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4803365"/>
      </p:ext>
    </p:extLst>
  </p:cSld>
  <p:clrMapOvr>
    <a:masterClrMapping/>
  </p:clrMapOvr>
  <p:transition spd="slow" advClick="0" advTm="1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243842"/>
      </p:ext>
    </p:extLst>
  </p:cSld>
  <p:clrMapOvr>
    <a:masterClrMapping/>
  </p:clrMapOvr>
  <p:transition spd="slow" advClick="0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8981302"/>
      </p:ext>
    </p:extLst>
  </p:cSld>
  <p:clrMapOvr>
    <a:masterClrMapping/>
  </p:clrMapOvr>
  <p:transition spd="slow" advClick="0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3790641"/>
      </p:ext>
    </p:extLst>
  </p:cSld>
  <p:clrMapOvr>
    <a:masterClrMapping/>
  </p:clrMapOvr>
  <p:transition spd="slow" advClick="0" advTm="1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4383292"/>
      </p:ext>
    </p:extLst>
  </p:cSld>
  <p:clrMapOvr>
    <a:masterClrMapping/>
  </p:clrMapOvr>
  <p:transition spd="slow" advClick="0" advTm="1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2772913"/>
      </p:ext>
    </p:extLst>
  </p:cSld>
  <p:clrMapOvr>
    <a:masterClrMapping/>
  </p:clrMapOvr>
  <p:transition spd="slow" advClick="0" advTm="1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14050"/>
      </p:ext>
    </p:extLst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590345"/>
      </p:ext>
    </p:extLst>
  </p:cSld>
  <p:clrMapOvr>
    <a:masterClrMapping/>
  </p:clrMapOvr>
  <p:transition spd="slow" advClick="0" advTm="1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882172"/>
      </p:ext>
    </p:extLst>
  </p:cSld>
  <p:clrMapOvr>
    <a:masterClrMapping/>
  </p:clrMapOvr>
  <p:transition spd="slow" advClick="0" advTm="1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2082163"/>
      </p:ext>
    </p:extLst>
  </p:cSld>
  <p:clrMapOvr>
    <a:masterClrMapping/>
  </p:clrMapOvr>
  <p:transition spd="slow" advClick="0" advTm="1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8278964"/>
      </p:ext>
    </p:extLst>
  </p:cSld>
  <p:clrMapOvr>
    <a:masterClrMapping/>
  </p:clrMapOvr>
  <p:transition spd="slow" advClick="0" advTm="1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4DDEA23-F162-44E4-9055-403EDED3A5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21531" y="167002"/>
            <a:ext cx="9470832" cy="6522393"/>
          </a:xfrm>
          <a:prstGeom prst="rect">
            <a:avLst/>
          </a:prstGeom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id="{7AE559E8-1AF6-40E0-9FC6-BCBE3B223B04}"/>
              </a:ext>
            </a:extLst>
          </p:cNvPr>
          <p:cNvSpPr/>
          <p:nvPr userDrawn="1"/>
        </p:nvSpPr>
        <p:spPr>
          <a:xfrm>
            <a:off x="2228857" y="-380211"/>
            <a:ext cx="7616821" cy="7616821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F975C8BF-6AD1-4AC6-8615-4441907E5DBE}"/>
              </a:ext>
            </a:extLst>
          </p:cNvPr>
          <p:cNvSpPr/>
          <p:nvPr userDrawn="1"/>
        </p:nvSpPr>
        <p:spPr>
          <a:xfrm>
            <a:off x="3694807" y="927085"/>
            <a:ext cx="4705452" cy="470545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71B60FF5-1759-4A3F-B198-18C64EA81C71}"/>
              </a:ext>
            </a:extLst>
          </p:cNvPr>
          <p:cNvSpPr/>
          <p:nvPr userDrawn="1"/>
        </p:nvSpPr>
        <p:spPr>
          <a:xfrm>
            <a:off x="4456806" y="1600192"/>
            <a:ext cx="3221142" cy="322114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385C0D1-6F0C-46AC-9C89-F4371482C4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32887" y="1512072"/>
            <a:ext cx="2047535" cy="337731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D8D586D-BC42-4410-848F-AEB6A0E543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88463" y="885429"/>
            <a:ext cx="2845082" cy="165570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E7CB672-AFD4-4A21-8C2B-729B5D4F65E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87675" y="998689"/>
            <a:ext cx="1147956" cy="102676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2FE7361-A7D9-44BC-8885-427FACB8BF0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88126" y="3875882"/>
            <a:ext cx="1652177" cy="7993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73DE643-168D-4E38-954D-5A07DC4227B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721531" y="2184838"/>
            <a:ext cx="1185750" cy="13010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298E89C-4551-4C1A-B97F-4D8992FDADD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48401" y="4055160"/>
            <a:ext cx="1517452" cy="219745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1536B18-FD40-4A6D-865D-EE8DBAE369F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827466" y="3757025"/>
            <a:ext cx="1549125" cy="99493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6EBC1E2-A3F4-4AC8-B6CD-73C8445D619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508908" y="662350"/>
            <a:ext cx="1243125" cy="12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9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332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9">
            <a:extLst>
              <a:ext uri="{FF2B5EF4-FFF2-40B4-BE49-F238E27FC236}">
                <a16:creationId xmlns:a16="http://schemas.microsoft.com/office/drawing/2014/main" id="{A412E5BB-6331-43D4-BB9F-96CE6B0DAD7F}"/>
              </a:ext>
            </a:extLst>
          </p:cNvPr>
          <p:cNvGrpSpPr/>
          <p:nvPr userDrawn="1"/>
        </p:nvGrpSpPr>
        <p:grpSpPr>
          <a:xfrm>
            <a:off x="4189385" y="288557"/>
            <a:ext cx="3811443" cy="382062"/>
            <a:chOff x="3143240" y="242887"/>
            <a:chExt cx="2858582" cy="286546"/>
          </a:xfrm>
        </p:grpSpPr>
        <p:cxnSp>
          <p:nvCxnSpPr>
            <p:cNvPr id="10" name="Straight Connector 41">
              <a:extLst>
                <a:ext uri="{FF2B5EF4-FFF2-40B4-BE49-F238E27FC236}">
                  <a16:creationId xmlns:a16="http://schemas.microsoft.com/office/drawing/2014/main" id="{1EBB074B-20E0-46BC-8A7C-FC294EF3AC83}"/>
                </a:ext>
              </a:extLst>
            </p:cNvPr>
            <p:cNvCxnSpPr/>
            <p:nvPr/>
          </p:nvCxnSpPr>
          <p:spPr>
            <a:xfrm rot="5400000">
              <a:off x="3000498" y="385629"/>
              <a:ext cx="286546" cy="10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>
              <a:extLst>
                <a:ext uri="{FF2B5EF4-FFF2-40B4-BE49-F238E27FC236}">
                  <a16:creationId xmlns:a16="http://schemas.microsoft.com/office/drawing/2014/main" id="{7C496A79-D3F0-408C-8D3E-9506DA184CD6}"/>
                </a:ext>
              </a:extLst>
            </p:cNvPr>
            <p:cNvCxnSpPr/>
            <p:nvPr/>
          </p:nvCxnSpPr>
          <p:spPr>
            <a:xfrm rot="5400000">
              <a:off x="5858018" y="385629"/>
              <a:ext cx="286546" cy="10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6514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15ED93-61FB-42CE-8703-D50F7545C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6B1754-A614-4C6C-B635-A9B277312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DEC549-69FA-4E38-A2AA-ECB5E611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145644-BB00-4DAC-8D2D-3659AE8B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CEA105-9754-487B-BF64-D3C39312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2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7073AB-7D9A-4131-AB33-C4129EC10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1E71FB-D629-4ADF-8BF9-37D9616FC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CC3CA1E-5F9E-4D49-8A05-995B14B90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793B89B-50A6-4DA7-8E34-CBC9675BCF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91D7F12-62CC-4D93-A2BF-76F1D6931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5CDF20-8E02-44DF-B643-41E73F057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21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7BBD87-F6F2-4EB2-B051-127BE60E7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9AEFB7-7064-4E6F-B69A-E28CBD2D2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AD9C60-EA11-4821-85B2-D876EE99B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CD3D26D-A981-41D7-8130-7ED2100CF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02A63BC-9C52-4079-9A5D-DF55DC3BA7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FD6DE27-000D-4699-9601-DDCFBD40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F0D1C6A-5F8B-4F9C-8C6E-9450EBC3F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5BFD6FB-6894-4BF3-97CB-FC50F471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68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0C9BFC-577D-48EA-85FE-B01800106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EB57C43-7894-4AA2-8A08-7C176E6B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A3BBAD3-9592-484A-B9B5-FF4F5159C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49592F5-79DB-4218-BBDC-B2F362E53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88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2746264"/>
      </p:ext>
    </p:extLst>
  </p:cSld>
  <p:clrMapOvr>
    <a:masterClrMapping/>
  </p:clrMapOvr>
  <p:transition spd="slow" advClick="0" advTm="1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A073F50-029D-4189-9618-C660CABB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924A0DA-15A9-4122-B9D6-3808D003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B57E65-E466-4A52-A637-E9754FA76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47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8C1282-D9A5-44C7-9172-B60BB339E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178D5E-9383-46C4-A444-1DAB96BFC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0CC6DD1-3FFA-48C4-8B1B-2340F3A6A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2BA4B5-E52F-4BB5-A9EF-5E0E0959E2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1DFF25-70C7-46D5-8A77-349BF3AF1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AB96FB2-83A4-43B3-A5B4-9B1FDF41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83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35032D-CCEE-4CAC-946F-9E6AD019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3606972-106E-4AC4-B6C5-8D86691ECE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6703408-7210-4E8B-B9F5-871D27C2C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014BAEB-3B79-449D-8864-CD67F3CB4A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44C117B-A5F8-4BCD-970D-EA2BD3C5B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FB0DB7-B3D4-4632-B887-F565EAB4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078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3994C4-B144-413E-BE41-7203607FF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F4DBFD-8736-4A82-8AFB-A2DA73AF2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96E27D-65AF-4E69-A6F7-4DE7E758F3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CBA6AD-2B7C-4A08-8D02-399F82670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D37B3B-CFA6-423A-80AC-675CBBB3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94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ECB9EAC-2F4C-4737-ACFC-E78402C99C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DF49B8E-9312-4BDB-BB85-6073CE210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82EA9A3-98F4-47DF-805E-18B85230E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6039D1-75A2-47C7-8A16-C196F270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6CFF2B-39DA-4D60-984E-F4C263D61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43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81C743-640D-466B-861C-25880BB4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18204D-57F5-46D5-B9E5-D4D2FCB7F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B247BF-0ABA-42DF-9E96-FDA8ADC46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C87518-6E8A-41BB-A282-E8C0A2691D2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5815E2-53BF-4418-8839-D6D14248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84BD10-1F15-42CB-8CA5-F898C0C3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E821D5-859A-48F5-8522-80C2AEFEFC6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206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4C66-997C-436D-8F39-A92F6DD96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5C8CBB-8C4A-4C56-A2A7-3BFF3E108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C4009-1CC3-4C91-B848-1E9F176692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654BEA-3EB5-405D-9772-448EE0829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9B5F8-9EA4-4DC3-8DE1-EA37ADE4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9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52D1C-36F0-45D0-A732-34BDF3ED4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19237-A6A6-4B9D-B541-BA36AE574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AB58F-A5B3-442A-98BD-4E3A369EB3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84307-9CBB-4632-BC52-347083D7D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AC3E9-005E-4B2B-9A15-333E71BE9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3689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32225-9835-4865-A990-CC56698CE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38661-8B30-4A8F-9531-9FC36121F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E5890-B2BA-49A1-AF1C-AFF88CC0C9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77197-8B2C-4EED-95C6-6B25D08E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BC819-F109-43DF-AE3A-6103E474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479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1EFA6-AD41-4F51-A65D-EB7C510EB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A5EC0-FDFF-47AB-ACD6-9674066FE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951987-7741-4A3D-9BBA-14978E007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0E8F7-AB89-4CDB-B890-86055AFE81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05453-3B6A-47D7-99B8-237B79779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0F0B0-795B-40C5-A120-82D9B8647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01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0167142"/>
      </p:ext>
    </p:extLst>
  </p:cSld>
  <p:clrMapOvr>
    <a:masterClrMapping/>
  </p:clrMapOvr>
  <p:transition spd="slow" advClick="0" advTm="1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7CEB6-3809-4A97-B74C-87EB9F47E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3049F-C333-45C7-85D5-0127D810A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24930-B682-4D9E-B204-2513C6E82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5320A-D991-4465-BFAB-76F1BE6B7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408AAA-3D93-40DD-9624-58C847E0D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AB3049-EE29-465A-959D-4DB6DFBB3D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47C2E9-D120-4336-8C50-7B1FFEE2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8E6EC-4B53-4DC9-9DE3-C20919CF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618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AF7AE-2E05-4348-ACAE-2B4D6F7FA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2914D7-6A38-443C-9BC3-CF8AA4BBA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21C919-1032-42A3-B89F-2E40F1C0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4FC2D-5B4B-4016-917B-76D69F39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10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546B0-14F8-4FCB-9AFE-DCACD90EB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53F749-F7C9-487D-9679-9F904DEE0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00149-9D6F-446B-B1C0-F9494A2F4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619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F9AA-08DD-4534-A6B2-D9D6F9C6C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97242-75BB-4519-86A2-15B300593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28836C-18C1-4027-9E1D-EE5A44687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7B82A-184B-4669-9EE2-5F480D5239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A6F90-340B-4C22-8A7C-D7003FF96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7922D-AC0C-43AC-9EA8-EF8CE1868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839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3F2CF-0BD3-4DFA-BF16-7006593C3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EEF8D-757B-4D6E-8DAA-1740DF946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6DA05-F5D3-421E-86EF-441626D24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1AA8D-34CC-4052-879D-7391444BB9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E02BB-97FD-4F13-A95A-C218370E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EF718-19E5-4F9A-8490-27C3CD80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180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987E7-309C-4200-94DC-B34216B5D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DD178-3F37-4A0F-980B-AB7986C81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6456-25F0-48B0-9806-6072B7C8C5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41C3D5-5CB0-4092-A9A7-8013112C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4195A-477F-4B05-8E1A-8E22671D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602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5AA41F-56C8-431C-918F-671A2D9D3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0A9B3E-33F9-4EFC-93D1-E288033D2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AD7DE-E9B9-4160-BF01-3F07DB6453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997C7-C356-4A14-81D4-8E3C9D4FB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52F51-5E2D-4856-8844-B61E987D2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44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9198585"/>
      </p:ext>
    </p:extLst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0220246"/>
      </p:ext>
    </p:extLst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484583"/>
      </p:ext>
    </p:extLst>
  </p:cSld>
  <p:clrMapOvr>
    <a:masterClrMapping/>
  </p:clrMapOvr>
  <p:transition spd="slow" advClick="0" advTm="1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8531751"/>
      </p:ext>
    </p:extLst>
  </p:cSld>
  <p:clrMapOvr>
    <a:masterClrMapping/>
  </p:clrMapOvr>
  <p:transition spd="slow" advClick="0" advTm="1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9854217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B293E20D-04ED-4CAC-8615-B57F8934784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0" y="288851"/>
            <a:ext cx="1374403" cy="137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0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2810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151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6966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54.png"/><Relationship Id="rId18" Type="http://schemas.openxmlformats.org/officeDocument/2006/relationships/slide" Target="slide14.xml"/><Relationship Id="rId3" Type="http://schemas.openxmlformats.org/officeDocument/2006/relationships/audio" Target="../media/audio2.wav"/><Relationship Id="rId21" Type="http://schemas.openxmlformats.org/officeDocument/2006/relationships/slide" Target="slide15.xml"/><Relationship Id="rId7" Type="http://schemas.openxmlformats.org/officeDocument/2006/relationships/image" Target="../media/image52.png"/><Relationship Id="rId12" Type="http://schemas.openxmlformats.org/officeDocument/2006/relationships/slide" Target="slide11.xml"/><Relationship Id="rId17" Type="http://schemas.openxmlformats.org/officeDocument/2006/relationships/image" Target="../media/image56.png"/><Relationship Id="rId25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6" Type="http://schemas.openxmlformats.org/officeDocument/2006/relationships/slide" Target="slide13.xml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1.png"/><Relationship Id="rId11" Type="http://schemas.openxmlformats.org/officeDocument/2006/relationships/image" Target="../media/image48.gif"/><Relationship Id="rId24" Type="http://schemas.openxmlformats.org/officeDocument/2006/relationships/image" Target="../media/image60.png"/><Relationship Id="rId5" Type="http://schemas.openxmlformats.org/officeDocument/2006/relationships/image" Target="../media/image50.gif"/><Relationship Id="rId15" Type="http://schemas.openxmlformats.org/officeDocument/2006/relationships/image" Target="../media/image55.png"/><Relationship Id="rId23" Type="http://schemas.openxmlformats.org/officeDocument/2006/relationships/slide" Target="slide16.xml"/><Relationship Id="rId10" Type="http://schemas.openxmlformats.org/officeDocument/2006/relationships/image" Target="../media/image53.png"/><Relationship Id="rId19" Type="http://schemas.openxmlformats.org/officeDocument/2006/relationships/image" Target="../media/image57.png"/><Relationship Id="rId4" Type="http://schemas.openxmlformats.org/officeDocument/2006/relationships/image" Target="../media/image45.png"/><Relationship Id="rId9" Type="http://schemas.openxmlformats.org/officeDocument/2006/relationships/image" Target="../media/image47.gif"/><Relationship Id="rId14" Type="http://schemas.openxmlformats.org/officeDocument/2006/relationships/slide" Target="slide12.xml"/><Relationship Id="rId22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gif"/><Relationship Id="rId3" Type="http://schemas.openxmlformats.org/officeDocument/2006/relationships/audio" Target="../media/audio4.wav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45.png"/><Relationship Id="rId9" Type="http://schemas.openxmlformats.org/officeDocument/2006/relationships/image" Target="../media/image47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audio" Target="../media/audio4.wav"/><Relationship Id="rId7" Type="http://schemas.openxmlformats.org/officeDocument/2006/relationships/image" Target="../media/image6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1.jpeg"/><Relationship Id="rId5" Type="http://schemas.openxmlformats.org/officeDocument/2006/relationships/image" Target="../media/image45.png"/><Relationship Id="rId10" Type="http://schemas.openxmlformats.org/officeDocument/2006/relationships/image" Target="../media/image46.gif"/><Relationship Id="rId4" Type="http://schemas.openxmlformats.org/officeDocument/2006/relationships/audio" Target="../media/audio2.wav"/><Relationship Id="rId9" Type="http://schemas.openxmlformats.org/officeDocument/2006/relationships/image" Target="../media/image63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gif"/><Relationship Id="rId3" Type="http://schemas.openxmlformats.org/officeDocument/2006/relationships/audio" Target="../media/audio4.wav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45.png"/><Relationship Id="rId9" Type="http://schemas.openxmlformats.org/officeDocument/2006/relationships/image" Target="../media/image47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audio" Target="../media/audio4.wav"/><Relationship Id="rId7" Type="http://schemas.openxmlformats.org/officeDocument/2006/relationships/image" Target="../media/image6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1.jpeg"/><Relationship Id="rId5" Type="http://schemas.openxmlformats.org/officeDocument/2006/relationships/image" Target="../media/image45.png"/><Relationship Id="rId4" Type="http://schemas.openxmlformats.org/officeDocument/2006/relationships/audio" Target="../media/audio2.wav"/><Relationship Id="rId9" Type="http://schemas.openxmlformats.org/officeDocument/2006/relationships/image" Target="../media/image48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gif"/><Relationship Id="rId3" Type="http://schemas.openxmlformats.org/officeDocument/2006/relationships/audio" Target="../media/audio4.wav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45.png"/><Relationship Id="rId9" Type="http://schemas.openxmlformats.org/officeDocument/2006/relationships/image" Target="../media/image47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gif"/><Relationship Id="rId3" Type="http://schemas.openxmlformats.org/officeDocument/2006/relationships/audio" Target="../media/audio4.wav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45.png"/><Relationship Id="rId9" Type="http://schemas.openxmlformats.org/officeDocument/2006/relationships/image" Target="../media/image4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11" Type="http://schemas.openxmlformats.org/officeDocument/2006/relationships/slide" Target="slide7.xml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7.png"/><Relationship Id="rId12" Type="http://schemas.openxmlformats.org/officeDocument/2006/relationships/image" Target="../media/image3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38.png"/><Relationship Id="rId10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image" Target="../media/image22.png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40.png"/><Relationship Id="rId4" Type="http://schemas.openxmlformats.org/officeDocument/2006/relationships/image" Target="../media/image27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7.png"/><Relationship Id="rId12" Type="http://schemas.openxmlformats.org/officeDocument/2006/relationships/image" Target="../media/image4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44.png"/><Relationship Id="rId10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image" Target="../media/image42.pn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8.gif"/><Relationship Id="rId5" Type="http://schemas.openxmlformats.org/officeDocument/2006/relationships/image" Target="../media/image47.gif"/><Relationship Id="rId4" Type="http://schemas.openxmlformats.org/officeDocument/2006/relationships/image" Target="../media/image4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6E0C14AC-F18F-4308-92B9-7752B8959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EF8D491-8B19-4831-92D5-BC320D190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7545" y="2365548"/>
            <a:ext cx="6977872" cy="267777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DF069CE6-D1C4-4F97-9BBA-320EB6CAE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D064AF8B-7EEF-4BAC-9913-C302B23CC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5C23DF6-B3C2-472B-A8F1-CC026A5263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BE6DA11-AE2C-4138-A326-527A18AC7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9158">
            <a:off x="11585794" y="-599192"/>
            <a:ext cx="518668" cy="50888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BDBBA7-5B5B-461C-B6E3-568DB86989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C51F5E0C-5739-4557-BC26-D87009275CFD}"/>
              </a:ext>
            </a:extLst>
          </p:cNvPr>
          <p:cNvSpPr txBox="1"/>
          <p:nvPr/>
        </p:nvSpPr>
        <p:spPr>
          <a:xfrm>
            <a:off x="2293203" y="1283661"/>
            <a:ext cx="6977872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62" name="Picture 61" descr="A picture containing pink&#10;&#10;Description automatically generated">
            <a:extLst>
              <a:ext uri="{FF2B5EF4-FFF2-40B4-BE49-F238E27FC236}">
                <a16:creationId xmlns:a16="http://schemas.microsoft.com/office/drawing/2014/main" id="{8A259A54-EDC2-4F43-B6B6-9C98792735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760" y="3388925"/>
            <a:ext cx="3387112" cy="338033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A2E8AF93-B28A-4590-8BA6-75091B103F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3663" y="1905411"/>
            <a:ext cx="3596952" cy="10729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A023D9-1D86-423D-9C64-39D38028B7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5170" y="3043031"/>
            <a:ext cx="6041660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2698"/>
      </p:ext>
    </p:extLst>
  </p:cSld>
  <p:clrMapOvr>
    <a:masterClrMapping/>
  </p:clrMapOvr>
  <p:transition spd="slow" advTm="1000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0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4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2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3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7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1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9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61392" y="213975"/>
            <a:ext cx="11913128" cy="6701134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9561" y="4838040"/>
            <a:ext cx="1639557" cy="16395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49212" y="4941532"/>
            <a:ext cx="1709349" cy="16854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63665" y="4810242"/>
            <a:ext cx="438253" cy="174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ombo TripU 3N2Ä Novotel PhÃº Quá»c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69" y="5326639"/>
            <a:ext cx="2125003" cy="170000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MÃ¡y Äiá»n giáº£i 03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48" y="546324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MÃ¡y Äiá»n giáº£i 03">
            <a:extLst>
              <a:ext uri="{FF2B5EF4-FFF2-40B4-BE49-F238E27FC236}">
                <a16:creationId xmlns:a16="http://schemas.microsoft.com/office/drawing/2014/main" id="{218DCCB9-F09F-4138-89BC-BAEB487FC2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272" y="5418161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>
            <a:extLst>
              <a:ext uri="{FF2B5EF4-FFF2-40B4-BE49-F238E27FC236}">
                <a16:creationId xmlns:a16="http://schemas.microsoft.com/office/drawing/2014/main" id="{16D17117-5416-456A-AFA4-EE57C1412C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54978" y="4890557"/>
            <a:ext cx="1109363" cy="16854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[crop output image]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92" y="5510859"/>
            <a:ext cx="1721007" cy="137680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75" y="1714232"/>
            <a:ext cx="1371600" cy="1350195"/>
          </a:xfrm>
          <a:prstGeom prst="rect">
            <a:avLst/>
          </a:prstGeom>
        </p:spPr>
      </p:pic>
      <p:pic>
        <p:nvPicPr>
          <p:cNvPr id="35" name="Picture 34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22" y="1714231"/>
            <a:ext cx="1371600" cy="1355526"/>
          </a:xfrm>
          <a:prstGeom prst="rect">
            <a:avLst/>
          </a:prstGeom>
        </p:spPr>
      </p:pic>
      <p:pic>
        <p:nvPicPr>
          <p:cNvPr id="36" name="Picture 35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4" y="1714231"/>
            <a:ext cx="1371600" cy="1360844"/>
          </a:xfrm>
          <a:prstGeom prst="rect">
            <a:avLst/>
          </a:prstGeom>
        </p:spPr>
      </p:pic>
      <p:pic>
        <p:nvPicPr>
          <p:cNvPr id="63" name="4">
            <a:hlinkClick r:id="rId18" action="ppaction://hlinksldjump"/>
            <a:extLst>
              <a:ext uri="{FF2B5EF4-FFF2-40B4-BE49-F238E27FC236}">
                <a16:creationId xmlns:a16="http://schemas.microsoft.com/office/drawing/2014/main" id="{BCF1E4D9-D86D-4173-AB72-6C1D0761EE9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172" y="3022644"/>
            <a:ext cx="1371600" cy="1350086"/>
          </a:xfrm>
          <a:prstGeom prst="rect">
            <a:avLst/>
          </a:prstGeom>
        </p:spPr>
      </p:pic>
      <p:pic>
        <p:nvPicPr>
          <p:cNvPr id="9" name="1">
            <a:extLst>
              <a:ext uri="{FF2B5EF4-FFF2-40B4-BE49-F238E27FC236}">
                <a16:creationId xmlns:a16="http://schemas.microsoft.com/office/drawing/2014/main" id="{0B4C22A7-623E-49AD-8616-EEEE23D0862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06657" y="5850734"/>
            <a:ext cx="861350" cy="86135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42481CE-5852-4C51-8E85-E59498676DA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49673" y="5851760"/>
            <a:ext cx="861350" cy="86135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D2D9607-E9DC-4604-B4AB-DFE7C854F53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52272" y="5884597"/>
            <a:ext cx="861350" cy="86135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0B0CF6D9-5DAD-4251-AACD-2644AEFC2F6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16737" y="5898018"/>
            <a:ext cx="861350" cy="861350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566C3D30-24BD-4101-9ECC-FB331DA735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951206" y="4920766"/>
            <a:ext cx="438253" cy="174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MÃ¡y Äiá»n giáº£i 03">
            <a:extLst>
              <a:ext uri="{FF2B5EF4-FFF2-40B4-BE49-F238E27FC236}">
                <a16:creationId xmlns:a16="http://schemas.microsoft.com/office/drawing/2014/main" id="{DA3A7F93-318A-427F-9BD6-BB95322991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813" y="5528685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1">
            <a:extLst>
              <a:ext uri="{FF2B5EF4-FFF2-40B4-BE49-F238E27FC236}">
                <a16:creationId xmlns:a16="http://schemas.microsoft.com/office/drawing/2014/main" id="{C2465D3F-5012-4C87-8FD2-FD662FB9AE7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94198" y="5961258"/>
            <a:ext cx="861350" cy="8613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182E999-0468-4D26-81D3-0A1857CDC4EE}"/>
              </a:ext>
            </a:extLst>
          </p:cNvPr>
          <p:cNvSpPr/>
          <p:nvPr/>
        </p:nvSpPr>
        <p:spPr>
          <a:xfrm>
            <a:off x="11220726" y="6556279"/>
            <a:ext cx="977787" cy="309651"/>
          </a:xfrm>
          <a:prstGeom prst="rect">
            <a:avLst/>
          </a:prstGeom>
          <a:solidFill>
            <a:srgbClr val="F2B344"/>
          </a:solidFill>
          <a:ln>
            <a:solidFill>
              <a:srgbClr val="F2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8">
            <a:extLst>
              <a:ext uri="{FF2B5EF4-FFF2-40B4-BE49-F238E27FC236}">
                <a16:creationId xmlns:a16="http://schemas.microsoft.com/office/drawing/2014/main" id="{061FD51C-CEB5-42BE-9AC4-08ABF75573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22483" y="4934442"/>
            <a:ext cx="1709349" cy="16854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MÃ¡y Äiá»n giáº£i 03">
            <a:extLst>
              <a:ext uri="{FF2B5EF4-FFF2-40B4-BE49-F238E27FC236}">
                <a16:creationId xmlns:a16="http://schemas.microsoft.com/office/drawing/2014/main" id="{99D92651-E70C-4138-96D9-BB40377AEF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919" y="545615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0D9AFA-57D1-4404-A6BD-B2E419F99CB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125543" y="5877507"/>
            <a:ext cx="861350" cy="861350"/>
          </a:xfrm>
          <a:prstGeom prst="rect">
            <a:avLst/>
          </a:prstGeom>
        </p:spPr>
      </p:pic>
      <p:pic>
        <p:nvPicPr>
          <p:cNvPr id="29" name="GAME ĐƯỢC CHIA SẺ MIỄN PHÍ BỚI NK POWERSKILLS">
            <a:hlinkClick r:id="rId21" action="ppaction://hlinksldjump"/>
            <a:extLst>
              <a:ext uri="{FF2B5EF4-FFF2-40B4-BE49-F238E27FC236}">
                <a16:creationId xmlns:a16="http://schemas.microsoft.com/office/drawing/2014/main" id="{9884DD3A-107B-4EF5-A68F-D97476A0E38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845" y="3010266"/>
            <a:ext cx="1371600" cy="1350086"/>
          </a:xfrm>
          <a:prstGeom prst="rect">
            <a:avLst/>
          </a:prstGeom>
        </p:spPr>
      </p:pic>
      <p:pic>
        <p:nvPicPr>
          <p:cNvPr id="30" name="Picture 29">
            <a:hlinkClick r:id="rId23" action="ppaction://hlinksldjump"/>
            <a:extLst>
              <a:ext uri="{FF2B5EF4-FFF2-40B4-BE49-F238E27FC236}">
                <a16:creationId xmlns:a16="http://schemas.microsoft.com/office/drawing/2014/main" id="{E58FE6E7-D9F5-4FE2-8656-C4D30101FFC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575" y="3023045"/>
            <a:ext cx="1371600" cy="13554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517BC5-CA1D-4650-91BC-33FCA8E2626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786044" y="449327"/>
            <a:ext cx="744995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4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973394" y="412955"/>
            <a:ext cx="10176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Đâu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sản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phẩm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công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nghệ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6671600" y="4108095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Tủ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lạnh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Chim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Mặt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trăng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Gió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5730" y="808679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MÃ¡y Äiá»n giáº£i 03">
            <a:hlinkClick r:id="rId7" action="ppaction://hlinksldjump"/>
            <a:extLst>
              <a:ext uri="{FF2B5EF4-FFF2-40B4-BE49-F238E27FC236}">
                <a16:creationId xmlns:a16="http://schemas.microsoft.com/office/drawing/2014/main" id="{375E0DC0-532E-4278-8180-0A539BD949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150" y="1093115"/>
            <a:ext cx="4447324" cy="429097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55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973394" y="412955"/>
            <a:ext cx="10176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Nêu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phẩm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nghệ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hâm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nóng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854552" y="5108042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Lò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endParaRPr lang="en-US" sz="28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6653645" y="4248193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Tủ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lạnh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Điều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hòa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</a:t>
            </a: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08695" y="39069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81146" y="479916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5730" y="808679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ombo TripU 3N2Ä Novotel PhÃº Quá»c">
            <a:hlinkClick r:id="rId8" action="ppaction://hlinksldjump"/>
            <a:extLst>
              <a:ext uri="{FF2B5EF4-FFF2-40B4-BE49-F238E27FC236}">
                <a16:creationId xmlns:a16="http://schemas.microsoft.com/office/drawing/2014/main" id="{EDFD3E5B-8D02-4DDD-8936-C2FB8CE249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479" y="926358"/>
            <a:ext cx="5109334" cy="4087468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44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973394" y="412955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Nêu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phẩm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nghệ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phẳng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áo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6425179" y="525771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Máy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giặt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446847" y="418883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Lò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sóng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Quạt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42148" y="395388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51773" y="494884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5730" y="808679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MÃ¡y Äiá»n giáº£i 03">
            <a:hlinkClick r:id="rId7" action="ppaction://hlinksldjump"/>
            <a:extLst>
              <a:ext uri="{FF2B5EF4-FFF2-40B4-BE49-F238E27FC236}">
                <a16:creationId xmlns:a16="http://schemas.microsoft.com/office/drawing/2014/main" id="{24F64781-3346-4311-A981-0B1DA803D4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484" y="1368332"/>
            <a:ext cx="3604374" cy="347766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84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973394" y="412955"/>
            <a:ext cx="10176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tắc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đèn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6653645" y="414176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54552" y="4156177"/>
            <a:ext cx="4683803" cy="87302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80239" y="383289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[crop output image]">
            <a:hlinkClick r:id="rId8" action="ppaction://hlinksldjump"/>
            <a:extLst>
              <a:ext uri="{FF2B5EF4-FFF2-40B4-BE49-F238E27FC236}">
                <a16:creationId xmlns:a16="http://schemas.microsoft.com/office/drawing/2014/main" id="{001A79B8-685B-4D99-8C89-6A0312CA51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832" y="615857"/>
            <a:ext cx="4231423" cy="3385138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43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973394" y="412955"/>
            <a:ext cx="10176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máy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6425179" y="5257718"/>
            <a:ext cx="4683803" cy="81923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876773" y="5191007"/>
            <a:ext cx="4683803" cy="89546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Chuyển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hiệu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âm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446847" y="418883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âm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loa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54552" y="4156177"/>
            <a:ext cx="4683803" cy="80634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Thu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hiệu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đài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42148" y="395388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51773" y="494884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5730" y="808679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MÃ¡y Äiá»n giáº£i 03">
            <a:hlinkClick r:id="rId7" action="ppaction://hlinksldjump"/>
            <a:extLst>
              <a:ext uri="{FF2B5EF4-FFF2-40B4-BE49-F238E27FC236}">
                <a16:creationId xmlns:a16="http://schemas.microsoft.com/office/drawing/2014/main" id="{24F64781-3346-4311-A981-0B1DA803D4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484" y="1368332"/>
            <a:ext cx="3604374" cy="347766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24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7F904CB-1DCC-4B84-B9C3-9A6C8BB6D8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8BD4EC1-0EA4-428B-B640-C73999DF4F6F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9C26E8-DBC8-4C30-B108-005670CB4C85}"/>
              </a:ext>
            </a:extLst>
          </p:cNvPr>
          <p:cNvSpPr txBox="1"/>
          <p:nvPr/>
        </p:nvSpPr>
        <p:spPr>
          <a:xfrm>
            <a:off x="973394" y="412955"/>
            <a:ext cx="101763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Chương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trình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truyền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xem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thiết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1527C89-6D9D-4D81-9149-C24D7FDB6404}"/>
              </a:ext>
            </a:extLst>
          </p:cNvPr>
          <p:cNvSpPr/>
          <p:nvPr/>
        </p:nvSpPr>
        <p:spPr>
          <a:xfrm>
            <a:off x="6425179" y="5257718"/>
            <a:ext cx="4683803" cy="81923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32C5855-5808-47EF-9A36-A8F6D6FD07B2}"/>
              </a:ext>
            </a:extLst>
          </p:cNvPr>
          <p:cNvSpPr/>
          <p:nvPr/>
        </p:nvSpPr>
        <p:spPr>
          <a:xfrm>
            <a:off x="876773" y="5191007"/>
            <a:ext cx="4683803" cy="89546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thoại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smartphone 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FAAAA36-F110-4FA6-A195-EB39F4B64E77}"/>
              </a:ext>
            </a:extLst>
          </p:cNvPr>
          <p:cNvSpPr/>
          <p:nvPr/>
        </p:nvSpPr>
        <p:spPr>
          <a:xfrm>
            <a:off x="6446847" y="418883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Laptop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9BB6113-DD6A-4298-A3EF-F650A4212436}"/>
              </a:ext>
            </a:extLst>
          </p:cNvPr>
          <p:cNvSpPr/>
          <p:nvPr/>
        </p:nvSpPr>
        <p:spPr>
          <a:xfrm>
            <a:off x="854552" y="4156177"/>
            <a:ext cx="4683803" cy="80634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</a:t>
            </a:r>
          </a:p>
        </p:txBody>
      </p:sp>
      <p:pic>
        <p:nvPicPr>
          <p:cNvPr id="2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A01D17A9-4390-424A-8614-E96B7EFE86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C0C92DCA-7BC1-4F3F-A887-8ADDFBB81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42148" y="395388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0E632F0-47F2-41A8-88B4-854208D6CF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C11D2469-6FB7-4531-AFDC-9C97C903B8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51773" y="494884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315DAA15-4103-4B7C-9575-6F3B2D7C2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5730" y="808679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MÃ¡y Äiá»n giáº£i 03">
            <a:hlinkClick r:id="rId7" action="ppaction://hlinksldjump"/>
            <a:extLst>
              <a:ext uri="{FF2B5EF4-FFF2-40B4-BE49-F238E27FC236}">
                <a16:creationId xmlns:a16="http://schemas.microsoft.com/office/drawing/2014/main" id="{3F18BB20-BA1F-4003-9970-A8201D38DC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484" y="1368332"/>
            <a:ext cx="3604374" cy="347766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28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7EF0361C-CDAD-4143-9583-50202B9C3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D1999AD-C3EA-46E2-B9D5-0F512FB248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8286" y="1917061"/>
            <a:ext cx="8172013" cy="32927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EAEBFD-57F3-470A-B9A4-9693A77937D9}"/>
              </a:ext>
            </a:extLst>
          </p:cNvPr>
          <p:cNvSpPr txBox="1"/>
          <p:nvPr/>
        </p:nvSpPr>
        <p:spPr>
          <a:xfrm>
            <a:off x="4239734" y="267218"/>
            <a:ext cx="6267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altLang="zh-CN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altLang="zh-CN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altLang="zh-CN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lang="en-US" altLang="zh-CN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0972115126</a:t>
            </a:r>
            <a:endParaRPr lang="zh-CN" alt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497397"/>
      </p:ext>
    </p:extLst>
  </p:cSld>
  <p:clrMapOvr>
    <a:masterClrMapping/>
  </p:clrMapOvr>
  <p:transition spd="slow" advClick="0" advTm="100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:a16="http://schemas.microsoft.com/office/drawing/2014/main" id="{DF069CE6-D1C4-4F97-9BBA-320EB6CAE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D064AF8B-7EEF-4BAC-9913-C302B23CC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5C23DF6-B3C2-472B-A8F1-CC026A526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BE6DA11-AE2C-4138-A326-527A18AC7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11585794" y="-599192"/>
            <a:ext cx="518668" cy="508882"/>
          </a:xfrm>
          <a:prstGeom prst="rect">
            <a:avLst/>
          </a:prstGeom>
        </p:spPr>
      </p:pic>
      <p:pic>
        <p:nvPicPr>
          <p:cNvPr id="14" name="图片 2">
            <a:extLst>
              <a:ext uri="{FF2B5EF4-FFF2-40B4-BE49-F238E27FC236}">
                <a16:creationId xmlns:a16="http://schemas.microsoft.com/office/drawing/2014/main" id="{44FA7A7B-9D40-4421-B9EB-C3EC9CBF83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31" y="862720"/>
            <a:ext cx="8593572" cy="52263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AA00339-627B-4DE4-B8F9-6061B18B1587}"/>
              </a:ext>
            </a:extLst>
          </p:cNvPr>
          <p:cNvSpPr txBox="1"/>
          <p:nvPr/>
        </p:nvSpPr>
        <p:spPr>
          <a:xfrm rot="192740">
            <a:off x="4775264" y="1427817"/>
            <a:ext cx="47588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Chặng</a:t>
            </a:r>
            <a:r>
              <a:rPr kumimoji="0" lang="en-US" sz="4400" b="1" i="0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4400" b="1" baseline="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Bắn</a:t>
            </a:r>
            <a:r>
              <a:rPr lang="en-US" sz="4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trứng</a:t>
            </a:r>
            <a:endParaRPr kumimoji="0" lang="en-US" sz="4400" b="1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D120134-6077-4441-8137-55E1C0C7A3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7178" y="1872505"/>
            <a:ext cx="5259751" cy="52597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E496FC-4197-4085-AB95-405DD7747DF9}"/>
              </a:ext>
            </a:extLst>
          </p:cNvPr>
          <p:cNvSpPr txBox="1"/>
          <p:nvPr/>
        </p:nvSpPr>
        <p:spPr>
          <a:xfrm rot="192740">
            <a:off x="4456829" y="2263962"/>
            <a:ext cx="524758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lựa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hay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400" b="1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445402"/>
      </p:ext>
    </p:extLst>
  </p:cSld>
  <p:clrMapOvr>
    <a:masterClrMapping/>
  </p:clrMapOvr>
  <p:transition spd="slow" advTm="1000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0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9A43BC2-3712-4468-A160-9E224D826A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12192001" cy="6864062"/>
          </a:xfrm>
          <a:prstGeom prst="rect">
            <a:avLst/>
          </a:prstGeom>
        </p:spPr>
      </p:pic>
      <p:pic>
        <p:nvPicPr>
          <p:cNvPr id="4" name="Angry Birds Theme Song (192  kbps)">
            <a:hlinkClick r:id="" action="ppaction://media"/>
            <a:extLst>
              <a:ext uri="{FF2B5EF4-FFF2-40B4-BE49-F238E27FC236}">
                <a16:creationId xmlns:a16="http://schemas.microsoft.com/office/drawing/2014/main" id="{FBC35EB8-731E-4995-9EB6-3A71ADBAFF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00625" y="6389265"/>
            <a:ext cx="609600" cy="609600"/>
          </a:xfrm>
          <a:prstGeom prst="rect">
            <a:avLst/>
          </a:prstGeom>
        </p:spPr>
      </p:pic>
      <p:pic>
        <p:nvPicPr>
          <p:cNvPr id="5" name="Imagen 3">
            <a:extLst>
              <a:ext uri="{FF2B5EF4-FFF2-40B4-BE49-F238E27FC236}">
                <a16:creationId xmlns:a16="http://schemas.microsoft.com/office/drawing/2014/main" id="{BC9C0051-29C7-4559-B0F4-6D4DC79436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84100" y="1072990"/>
            <a:ext cx="2219337" cy="2219337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AB1E4516-6B31-4844-9D55-3516490D9236}"/>
              </a:ext>
            </a:extLst>
          </p:cNvPr>
          <p:cNvSpPr txBox="1">
            <a:spLocks/>
          </p:cNvSpPr>
          <p:nvPr/>
        </p:nvSpPr>
        <p:spPr>
          <a:xfrm>
            <a:off x="256308" y="4054585"/>
            <a:ext cx="11679381" cy="15101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5400" b="1" i="1" u="none" strike="noStrike" kern="1200" cap="none" spc="0" normalizeH="0" baseline="0" noProof="0">
                <a:ln w="2857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Arial" panose="020B0604020202020204" pitchFamily="34" charset="0"/>
              </a:rPr>
              <a:t>BẮN TRỨNG CÙNG ANGRY BIRDS</a:t>
            </a:r>
            <a:endParaRPr kumimoji="0" lang="es-CO" sz="5400" b="1" i="1" u="none" strike="noStrike" kern="1200" cap="none" spc="0" normalizeH="0" baseline="0" noProof="0" dirty="0">
              <a:ln w="28575">
                <a:noFill/>
              </a:ln>
              <a:solidFill>
                <a:srgbClr val="FF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Avo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4">
            <a:extLst>
              <a:ext uri="{FF2B5EF4-FFF2-40B4-BE49-F238E27FC236}">
                <a16:creationId xmlns:a16="http://schemas.microsoft.com/office/drawing/2014/main" id="{15FF6374-9E32-4997-83BF-BCFB7BD0C7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811" y="969819"/>
            <a:ext cx="1819014" cy="2195203"/>
          </a:xfrm>
          <a:prstGeom prst="rect">
            <a:avLst/>
          </a:prstGeom>
        </p:spPr>
      </p:pic>
      <p:pic>
        <p:nvPicPr>
          <p:cNvPr id="8" name="Imagen 5">
            <a:extLst>
              <a:ext uri="{FF2B5EF4-FFF2-40B4-BE49-F238E27FC236}">
                <a16:creationId xmlns:a16="http://schemas.microsoft.com/office/drawing/2014/main" id="{52A15D4C-5DE8-4AA5-AC68-A6FA8C0D61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04227" y="969819"/>
            <a:ext cx="2236873" cy="2044640"/>
          </a:xfrm>
          <a:prstGeom prst="rect">
            <a:avLst/>
          </a:prstGeom>
        </p:spPr>
      </p:pic>
      <p:pic>
        <p:nvPicPr>
          <p:cNvPr id="9" name="Imagen 6">
            <a:extLst>
              <a:ext uri="{FF2B5EF4-FFF2-40B4-BE49-F238E27FC236}">
                <a16:creationId xmlns:a16="http://schemas.microsoft.com/office/drawing/2014/main" id="{8B873414-D470-4F19-A3B5-FC9F30FF4A6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23241" y="842024"/>
            <a:ext cx="2300230" cy="2300230"/>
          </a:xfrm>
          <a:prstGeom prst="rect">
            <a:avLst/>
          </a:prstGeom>
        </p:spPr>
      </p:pic>
      <p:sp>
        <p:nvSpPr>
          <p:cNvPr id="10" name="Rectángulo redondeado 10">
            <a:hlinkClick r:id="rId11" action="ppaction://hlinksldjump"/>
            <a:extLst>
              <a:ext uri="{FF2B5EF4-FFF2-40B4-BE49-F238E27FC236}">
                <a16:creationId xmlns:a16="http://schemas.microsoft.com/office/drawing/2014/main" id="{E9A6A49D-8B1E-459F-887A-51D137065A68}"/>
              </a:ext>
            </a:extLst>
          </p:cNvPr>
          <p:cNvSpPr/>
          <p:nvPr/>
        </p:nvSpPr>
        <p:spPr>
          <a:xfrm>
            <a:off x="5287556" y="5699412"/>
            <a:ext cx="2032527" cy="73429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Arial" panose="020B0604020202020204" pitchFamily="34" charset="0"/>
              </a:rPr>
              <a:t>BẮT ĐẦU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F49B24-5104-43D4-8A35-8CD026BCC903}"/>
              </a:ext>
            </a:extLst>
          </p:cNvPr>
          <p:cNvSpPr txBox="1"/>
          <p:nvPr/>
        </p:nvSpPr>
        <p:spPr>
          <a:xfrm>
            <a:off x="4409855" y="150259"/>
            <a:ext cx="6267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altLang="zh-CN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altLang="zh-CN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altLang="zh-CN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lang="en-US" altLang="zh-CN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0972115126</a:t>
            </a:r>
            <a:endParaRPr lang="zh-CN" alt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9989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2.96296E-6 L -4.79167E-6 0.00023 C -0.00104 0.00509 -0.00234 0.01041 -0.00338 0.01551 C -0.0039 0.01805 -0.0039 0.02083 -0.00442 0.02338 C -0.00494 0.02592 -0.00598 0.02847 -0.00664 0.03102 C -0.00742 0.03472 -0.0082 0.03865 -0.00885 0.04259 L -0.01106 0.0544 L -0.0121 0.06018 C -0.0125 0.06203 -0.01276 0.06389 -0.01328 0.06574 L -0.01536 0.07361 C -0.01575 0.0787 -0.01601 0.08379 -0.01653 0.08889 C -0.01666 0.09097 -0.01731 0.09282 -0.0177 0.0949 C -0.01809 0.09722 -0.01835 0.1 -0.01875 0.10277 C -0.01914 0.10463 -0.01953 0.10625 -0.01979 0.10833 C -0.02057 0.11342 -0.02369 0.12824 -0.022 0.12384 C -0.02122 0.12199 -0.0207 0.11967 -0.01979 0.11805 C -0.01184 0.10115 -0.02148 0.12477 -0.01328 0.10463 C -0.01067 0.09838 -0.01028 0.09629 -0.00781 0.08889 C -0.00703 0.08727 -0.00638 0.08472 -0.00546 0.0831 C -0.00455 0.08148 -0.00338 0.08078 -0.00221 0.0794 C -0.00078 0.07523 0.00482 0.06018 0.00769 0.0544 C 0.00873 0.05208 0.0099 0.05046 0.01094 0.04838 C 0.01224 0.04606 0.01316 0.04328 0.01433 0.04051 C 0.01524 0.03842 0.01654 0.03703 0.01758 0.03495 C 0.01875 0.0324 0.01954 0.0294 0.02084 0.02708 C 0.02175 0.02546 0.02318 0.02477 0.02422 0.02338 C 0.02631 0.01227 0.02383 0.02245 0.02865 0.0118 C 0.03542 -0.00417 0.02995 0.0037 0.0362 -0.00394 C 0.03711 -0.00556 0.03764 -0.0081 0.03855 -0.00973 C 0.04714 -0.02454 0.03607 -0.00023 0.04506 -0.01922 C 0.04584 -0.02107 0.04636 -0.02361 0.0474 -0.02477 C 0.04857 -0.02732 0.05027 -0.02871 0.05183 -0.03079 C 0.05795 -0.04028 0.05183 -0.0338 0.05938 -0.04051 C 0.06042 -0.04306 0.06133 -0.04607 0.06277 -0.04838 C 0.06758 -0.05672 0.06602 -0.05116 0.07032 -0.05787 C 0.07201 -0.06019 0.07331 -0.0632 0.07474 -0.06574 C 0.07618 -0.0676 0.07787 -0.06945 0.07917 -0.07153 C 0.0823 -0.07639 0.08477 -0.08218 0.08803 -0.08704 C 0.08985 -0.08959 0.0918 -0.09213 0.09349 -0.09468 C 0.09467 -0.09653 0.09558 -0.09861 0.09688 -0.10047 C 0.09857 -0.10278 0.10053 -0.10417 0.10235 -0.10625 C 0.1112 -0.1169 0.10456 -0.11042 0.11224 -0.12176 C 0.11329 -0.12315 0.11446 -0.12408 0.1155 -0.12547 C 0.12214 -0.13565 0.11719 -0.13172 0.12318 -0.13519 C 0.12435 -0.13727 0.12527 -0.13935 0.12657 -0.14121 C 0.12761 -0.14236 0.12878 -0.14352 0.12982 -0.14514 C 0.13178 -0.14746 0.13347 -0.15023 0.13529 -0.15278 C 0.13646 -0.15417 0.13764 -0.1551 0.13868 -0.15648 C 0.1405 -0.15926 0.14232 -0.16158 0.14415 -0.16435 C 0.14519 -0.16574 0.14649 -0.16667 0.1474 -0.16806 C 0.14857 -0.16991 0.14948 -0.17246 0.15079 -0.17385 C 0.15183 -0.17547 0.153 -0.17662 0.15404 -0.17778 C 0.15508 -0.17917 0.1599 -0.18588 0.16172 -0.1875 C 0.16277 -0.18843 0.16394 -0.18889 0.16498 -0.18959 C 0.16732 -0.1919 0.16915 -0.19584 0.17162 -0.19746 C 0.17605 -0.19977 0.17579 -0.19908 0.18034 -0.20486 C 0.18243 -0.20741 0.18399 -0.20996 0.18594 -0.21273 C 0.18698 -0.21412 0.18829 -0.21528 0.1892 -0.21644 C 0.1905 -0.21806 0.19128 -0.22084 0.19258 -0.22223 C 0.19389 -0.22408 0.19558 -0.22477 0.19701 -0.22616 C 0.19805 -0.22732 0.19909 -0.22894 0.20014 -0.2301 C 0.20313 -0.23264 0.20599 -0.23241 0.20899 -0.23403 C 0.21094 -0.23473 0.21277 -0.23635 0.21446 -0.23797 C 0.21576 -0.23982 0.21667 -0.2419 0.21784 -0.24352 C 0.22084 -0.24769 0.22214 -0.24792 0.22566 -0.25139 C 0.2267 -0.25255 0.22761 -0.25394 0.22878 -0.25533 C 0.22982 -0.25602 0.23112 -0.25625 0.23217 -0.25718 C 0.23334 -0.2581 0.23425 -0.25996 0.23555 -0.26088 C 0.23646 -0.26181 0.23777 -0.26204 0.23868 -0.26273 C 0.23998 -0.26412 0.24089 -0.26551 0.24206 -0.26667 C 0.24336 -0.26783 0.24506 -0.26806 0.24649 -0.26852 C 0.24753 -0.26922 0.24857 -0.27014 0.24987 -0.2706 C 0.25625 -0.28195 0.24948 -0.27223 0.25743 -0.27801 C 0.26902 -0.2875 0.25691 -0.28195 0.26849 -0.28588 C 0.28464 -0.30949 0.26706 -0.28727 0.2806 -0.29769 C 0.2823 -0.29885 0.28347 -0.30185 0.28503 -0.30301 C 0.2918 -0.31111 0.28855 -0.30648 0.29493 -0.3132 C 0.29675 -0.31505 0.29831 -0.3176 0.3004 -0.31898 C 0.30209 -0.31922 0.30404 -0.31968 0.30586 -0.32107 C 0.31459 -0.33218 0.30573 -0.32176 0.31576 -0.33056 C 0.31771 -0.33218 0.31954 -0.33449 0.32136 -0.33635 C 0.32344 -0.33912 0.3254 -0.34283 0.32787 -0.34422 C 0.33581 -0.34885 0.32592 -0.34329 0.33568 -0.34815 C 0.34662 -0.35324 0.32956 -0.34584 0.34323 -0.35209 C 0.34857 -0.36135 0.34428 -0.35463 0.35105 -0.36158 C 0.37383 -0.38426 0.35339 -0.36598 0.36745 -0.37709 C 0.36902 -0.37824 0.37032 -0.3801 0.37188 -0.38079 C 0.3737 -0.38195 0.37566 -0.38241 0.37735 -0.38241 C 0.37969 -0.38449 0.38165 -0.38658 0.38412 -0.38866 C 0.38646 -0.39005 0.3892 -0.39074 0.39167 -0.3926 C 0.41146 -0.40301 0.38386 -0.38866 0.40599 -0.40047 C 0.41042 -0.40579 0.41133 -0.40787 0.41693 -0.41181 C 0.41954 -0.41366 0.42214 -0.41412 0.42474 -0.41551 C 0.42696 -0.41644 0.42917 -0.41852 0.43125 -0.41968 C 0.43646 -0.42223 0.44154 -0.42477 0.44675 -0.42732 C 0.46954 -0.43866 0.44102 -0.42477 0.46107 -0.4331 C 0.46368 -0.43403 0.46615 -0.43588 0.46875 -0.43704 C 0.47227 -0.43843 0.47618 -0.43889 0.47969 -0.44074 C 0.48086 -0.44144 0.48191 -0.44236 0.48308 -0.44283 C 0.48724 -0.44491 0.4918 -0.44537 0.49623 -0.44653 C 0.5043 -0.45371 0.49818 -0.44954 0.51159 -0.45255 C 0.52162 -0.45463 0.51472 -0.45348 0.52266 -0.45625 C 0.52487 -0.45741 0.52709 -0.45741 0.5293 -0.4581 C 0.54493 -0.46412 0.53308 -0.45973 0.54128 -0.46389 C 0.54597 -0.46644 0.5461 -0.46598 0.55118 -0.46806 C 0.55274 -0.46852 0.55417 -0.46945 0.5556 -0.46991 C 0.55795 -0.4706 0.56003 -0.47107 0.56237 -0.47153 C 0.56407 -0.47246 0.56589 -0.47315 0.56784 -0.47361 C 0.56993 -0.47431 0.57227 -0.47477 0.57435 -0.4757 C 0.58425 -0.47894 0.57279 -0.47616 0.58425 -0.47963 C 0.59063 -0.48148 0.59258 -0.48102 0.59857 -0.4831 C 0.6 -0.48403 0.60157 -0.48473 0.603 -0.48542 C 0.60508 -0.48611 0.60743 -0.48658 0.60951 -0.48704 C 0.61107 -0.48797 0.6125 -0.48889 0.61394 -0.48912 C 0.62527 -0.49074 0.64805 -0.49329 0.64805 -0.49306 C 0.65547 -0.49746 0.64818 -0.49375 0.66237 -0.49699 C 0.6642 -0.49746 0.66615 -0.49838 0.66797 -0.49885 C 0.67644 -0.5007 0.6754 -0.5007 0.67995 -0.5007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0" presetClass="path" presetSubtype="0" accel="50000" decel="50000" fill="remove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4.79167E-6 -0.0007 L -4.79167E-6 -0.00047 C -0.00364 0.00023 -0.00742 0.00092 -0.01106 0.00301 C -0.01223 0.0037 -0.01315 0.00578 -0.01432 0.00694 C -0.0164 0.00856 -0.01888 0.00902 -0.02096 0.01088 C -0.02239 0.01203 -0.02382 0.01365 -0.02539 0.01458 C -0.02682 0.01574 -0.02838 0.01597 -0.02981 0.01666 C -0.03203 0.01782 -0.03424 0.01921 -0.03645 0.0206 C -0.0375 0.02129 -0.03867 0.02152 -0.03971 0.02245 C -0.04114 0.02384 -0.04257 0.02523 -0.04414 0.02615 C -0.04622 0.02777 -0.04882 0.02777 -0.05078 0.03009 C -0.05182 0.03148 -0.05286 0.0331 -0.05403 0.03402 C -0.05611 0.03565 -0.05846 0.03657 -0.06067 0.03796 L -0.06393 0.04004 C -0.0651 0.04051 -0.06627 0.04074 -0.06731 0.0419 C -0.07005 0.04514 -0.07174 0.04768 -0.075 0.04977 C -0.07643 0.05046 -0.07799 0.05092 -0.07942 0.05139 C -0.08046 0.05277 -0.08151 0.0544 -0.08268 0.05532 C -0.08372 0.05625 -0.08554 0.05926 -0.08606 0.0574 C -0.08697 0.05393 -0.08111 0.04838 -0.08046 0.04768 C -0.07903 0.04583 -0.0776 0.04375 -0.07604 0.0419 C -0.075 0.04051 -0.07382 0.03958 -0.07278 0.03796 C -0.07161 0.03611 -0.07044 0.03426 -0.06953 0.03217 C -0.06861 0.03032 -0.06822 0.02777 -0.06731 0.02615 C -0.06562 0.02407 -0.06354 0.02268 -0.06171 0.0206 C -0.05989 0.01828 -0.0582 0.01504 -0.05625 0.01273 C -0.05481 0.01111 -0.05338 0.00995 -0.05182 0.00879 C -0.04973 0.00717 -0.04518 0.00486 -0.04518 0.00509 C -0.0345 -0.00903 -0.04596 0.00463 -0.0375 -0.00278 C -0.03632 -0.00371 -0.03528 -0.00556 -0.03424 -0.00672 C -0.03281 -0.0081 -0.03125 -0.00903 -0.02981 -0.01065 C -0.02864 -0.01181 -0.02773 -0.01366 -0.02643 -0.01459 C -0.02473 -0.01574 -0.02278 -0.01574 -0.02096 -0.01644 C -0.02018 -0.01783 -0.01966 -0.01945 -0.01875 -0.02037 C -0.01744 -0.02153 -0.01588 -0.02199 -0.01432 -0.02223 C -0.01028 -0.02338 -0.00625 -0.02361 -0.00221 -0.02431 C 0.00066 -0.02547 0.00495 -0.02732 0.00769 -0.02801 C 0.01172 -0.02894 0.01589 -0.02917 0.01993 -0.02986 C 0.02214 -0.03033 0.02435 -0.03102 0.02644 -0.03195 C 0.02761 -0.03241 0.02865 -0.03357 0.02982 -0.0338 C 0.03542 -0.03542 0.0517 -0.03727 0.05625 -0.03773 C 0.06277 -0.04167 0.05743 -0.03889 0.06836 -0.04167 C 0.08737 -0.04653 0.0586 -0.04236 0.10144 -0.0456 C 0.1073 -0.04699 0.11016 -0.04769 0.11589 -0.04954 C 0.11771 -0.05023 0.11954 -0.05116 0.12136 -0.05116 C 0.12813 -0.05278 0.14271 -0.0544 0.14896 -0.0551 C 0.15339 -0.05579 0.15769 -0.05695 0.16211 -0.05718 C 0.18464 -0.05834 0.20691 -0.05834 0.22943 -0.05903 C 0.23477 -0.06088 0.23803 -0.0625 0.24375 -0.06297 C 0.25339 -0.06412 0.2629 -0.06412 0.27253 -0.06505 C 0.27748 -0.06551 0.28269 -0.06621 0.2879 -0.0669 C 0.31563 -0.07408 0.27761 -0.06482 0.34974 -0.07292 C 0.37032 -0.075 0.36146 -0.07338 0.37618 -0.07639 L 0.56706 -0.07477 C 0.57123 -0.07477 0.57227 -0.07246 0.57579 -0.07084 C 0.57761 -0.07014 0.57943 -0.06968 0.58139 -0.06898 C 0.5836 -0.06783 0.58581 -0.06621 0.5879 -0.06505 L 0.60456 -0.0551 L 0.60782 -0.05324 C 0.60886 -0.05255 0.61003 -0.05185 0.61107 -0.05116 C 0.6125 -0.05093 0.61407 -0.05023 0.6155 -0.04954 C 0.61771 -0.04838 0.61993 -0.04699 0.62214 -0.0456 L 0.6254 -0.04375 C 0.62514 -0.04098 0.6254 -0.0375 0.62435 -0.03588 C 0.6224 -0.0331 0.61993 -0.0331 0.61771 -0.03195 L 0.61446 -0.02986 C 0.61329 -0.02917 0.61211 -0.02894 0.61107 -0.02801 C 0.60131 -0.01945 0.60547 -0.02223 0.59883 -0.01829 C 0.59063 -0.00857 0.60118 -0.02014 0.59115 -0.0125 C 0.58269 -0.00602 0.59519 -0.00787 0.57917 -0.0007 C 0.57774 -0.00047 0.57292 0.00162 0.57136 0.00301 C 0.5655 0.0081 0.57045 0.00555 0.56485 0.01273 C 0.56329 0.01435 0.56172 0.01504 0.56042 0.01666 C 0.55899 0.01828 0.55847 0.02129 0.55691 0.02245 C 0.55508 0.02453 0.55261 0.02453 0.5504 0.02615 C 0.54922 0.02708 0.54831 0.02916 0.54714 0.03009 C 0.5461 0.03102 0.54493 0.03125 0.54389 0.03217 C 0.54076 0.03449 0.53477 0.04027 0.53282 0.04375 C 0.53008 0.04838 0.52787 0.05347 0.52514 0.0574 C 0.52357 0.05926 0.52201 0.06088 0.52058 0.06319 C 0.51875 0.06666 0.51758 0.07315 0.51615 0.07662 C 0.51615 0.07685 0.51068 0.09143 0.50964 0.09444 C 0.50873 0.09629 0.5086 0.09884 0.50743 0.10023 L 0.50417 0.10393 C 0.50196 0.11527 0.50443 0.10463 0.49974 0.11574 L 0.4931 0.1331 C 0.49232 0.13495 0.49167 0.13727 0.49089 0.13889 L 0.48764 0.1449 C 0.48646 0.15069 0.48581 0.15578 0.48308 0.16041 C 0.4823 0.1618 0.48086 0.16134 0.47969 0.16227 C 0.47748 0.16458 0.47318 0.17014 0.47318 0.17037 C 0.47253 0.17199 0.47188 0.1743 0.47097 0.17592 C 0.46915 0.17916 0.46693 0.18171 0.4655 0.18565 C 0.46407 0.18958 0.46303 0.19398 0.46107 0.19722 C 0.45691 0.20463 0.4586 0.20092 0.4556 0.20879 C 0.45508 0.21088 0.45495 0.21296 0.45443 0.21481 C 0.453 0.21967 0.45196 0.22083 0.45014 0.22453 C 0.44844 0.2331 0.44974 0.22777 0.44675 0.23611 C 0.44089 0.25208 0.43777 0.25162 0.44232 0.25162 " pathEditMode="relative" rAng="0" ptsTypes="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3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DE81968-0BCF-4EBA-9756-36229FCCC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64061"/>
          </a:xfrm>
          <a:prstGeom prst="rect">
            <a:avLst/>
          </a:prstGeom>
        </p:spPr>
      </p:pic>
      <p:pic>
        <p:nvPicPr>
          <p:cNvPr id="4" name="Imagen 8">
            <a:extLst>
              <a:ext uri="{FF2B5EF4-FFF2-40B4-BE49-F238E27FC236}">
                <a16:creationId xmlns:a16="http://schemas.microsoft.com/office/drawing/2014/main" id="{5F711CAD-B5EB-4F03-9B60-4B08ED1BBA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664" y="3987392"/>
            <a:ext cx="1376469" cy="2564849"/>
          </a:xfrm>
          <a:prstGeom prst="rect">
            <a:avLst/>
          </a:prstGeom>
        </p:spPr>
      </p:pic>
      <p:pic>
        <p:nvPicPr>
          <p:cNvPr id="5" name="Imagen 10">
            <a:extLst>
              <a:ext uri="{FF2B5EF4-FFF2-40B4-BE49-F238E27FC236}">
                <a16:creationId xmlns:a16="http://schemas.microsoft.com/office/drawing/2014/main" id="{E87C886A-C146-49FA-99B3-EC33047D7E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15932" y="2431589"/>
            <a:ext cx="776068" cy="758335"/>
          </a:xfrm>
          <a:prstGeom prst="rect">
            <a:avLst/>
          </a:prstGeom>
        </p:spPr>
      </p:pic>
      <p:pic>
        <p:nvPicPr>
          <p:cNvPr id="6" name="Imagen 11">
            <a:extLst>
              <a:ext uri="{FF2B5EF4-FFF2-40B4-BE49-F238E27FC236}">
                <a16:creationId xmlns:a16="http://schemas.microsoft.com/office/drawing/2014/main" id="{A8F173A9-268A-44FD-9A6A-0A8CD5D845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3" y="2235227"/>
            <a:ext cx="1961857" cy="196361"/>
          </a:xfrm>
          <a:prstGeom prst="rect">
            <a:avLst/>
          </a:prstGeom>
        </p:spPr>
      </p:pic>
      <p:pic>
        <p:nvPicPr>
          <p:cNvPr id="7" name="Imagen 12">
            <a:extLst>
              <a:ext uri="{FF2B5EF4-FFF2-40B4-BE49-F238E27FC236}">
                <a16:creationId xmlns:a16="http://schemas.microsoft.com/office/drawing/2014/main" id="{24DA95B1-2977-4E16-993A-1F8D7A35FEA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2" y="2074035"/>
            <a:ext cx="1961857" cy="196361"/>
          </a:xfrm>
          <a:prstGeom prst="rect">
            <a:avLst/>
          </a:prstGeom>
        </p:spPr>
      </p:pic>
      <p:pic>
        <p:nvPicPr>
          <p:cNvPr id="8" name="Imagen 13">
            <a:extLst>
              <a:ext uri="{FF2B5EF4-FFF2-40B4-BE49-F238E27FC236}">
                <a16:creationId xmlns:a16="http://schemas.microsoft.com/office/drawing/2014/main" id="{AD17867F-A2D4-4FB3-B345-D95411E029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43185" y="5780504"/>
            <a:ext cx="776068" cy="758335"/>
          </a:xfrm>
          <a:prstGeom prst="rect">
            <a:avLst/>
          </a:prstGeom>
        </p:spPr>
      </p:pic>
      <p:pic>
        <p:nvPicPr>
          <p:cNvPr id="9" name="Imagen 14">
            <a:extLst>
              <a:ext uri="{FF2B5EF4-FFF2-40B4-BE49-F238E27FC236}">
                <a16:creationId xmlns:a16="http://schemas.microsoft.com/office/drawing/2014/main" id="{886C9E4A-678E-4899-8ED3-85F0543C74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6" y="5584142"/>
            <a:ext cx="1961857" cy="196361"/>
          </a:xfrm>
          <a:prstGeom prst="rect">
            <a:avLst/>
          </a:prstGeom>
        </p:spPr>
      </p:pic>
      <p:pic>
        <p:nvPicPr>
          <p:cNvPr id="10" name="Imagen 15">
            <a:extLst>
              <a:ext uri="{FF2B5EF4-FFF2-40B4-BE49-F238E27FC236}">
                <a16:creationId xmlns:a16="http://schemas.microsoft.com/office/drawing/2014/main" id="{C504F8FA-C6D5-4F7F-A3F6-7B5E93392A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5" y="5422950"/>
            <a:ext cx="1961857" cy="196361"/>
          </a:xfrm>
          <a:prstGeom prst="rect">
            <a:avLst/>
          </a:prstGeom>
        </p:spPr>
      </p:pic>
      <p:pic>
        <p:nvPicPr>
          <p:cNvPr id="11" name="Imagen 2">
            <a:extLst>
              <a:ext uri="{FF2B5EF4-FFF2-40B4-BE49-F238E27FC236}">
                <a16:creationId xmlns:a16="http://schemas.microsoft.com/office/drawing/2014/main" id="{B468903E-0E07-4AC9-B2E2-3544D38344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625" y="186323"/>
            <a:ext cx="2141944" cy="2145978"/>
          </a:xfrm>
          <a:prstGeom prst="rect">
            <a:avLst/>
          </a:prstGeom>
        </p:spPr>
      </p:pic>
      <p:pic>
        <p:nvPicPr>
          <p:cNvPr id="12" name="Imagen 3">
            <a:extLst>
              <a:ext uri="{FF2B5EF4-FFF2-40B4-BE49-F238E27FC236}">
                <a16:creationId xmlns:a16="http://schemas.microsoft.com/office/drawing/2014/main" id="{AEB495C5-EFDC-4348-BB50-832776F322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137" y="3589481"/>
            <a:ext cx="2068924" cy="2072820"/>
          </a:xfrm>
          <a:prstGeom prst="rect">
            <a:avLst/>
          </a:prstGeom>
        </p:spPr>
      </p:pic>
      <p:pic>
        <p:nvPicPr>
          <p:cNvPr id="16" name="Imagen 19">
            <a:extLst>
              <a:ext uri="{FF2B5EF4-FFF2-40B4-BE49-F238E27FC236}">
                <a16:creationId xmlns:a16="http://schemas.microsoft.com/office/drawing/2014/main" id="{D9E9DA6C-63C8-4A80-A09F-E44C7BF6EF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927" y="3987392"/>
            <a:ext cx="896966" cy="1079959"/>
          </a:xfrm>
          <a:prstGeom prst="rect">
            <a:avLst/>
          </a:prstGeom>
        </p:spPr>
      </p:pic>
      <p:pic>
        <p:nvPicPr>
          <p:cNvPr id="17" name="Imagen 17">
            <a:extLst>
              <a:ext uri="{FF2B5EF4-FFF2-40B4-BE49-F238E27FC236}">
                <a16:creationId xmlns:a16="http://schemas.microsoft.com/office/drawing/2014/main" id="{9C2BD83B-5735-4BCB-97E3-ABDCBCFDCE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07" y="5630900"/>
            <a:ext cx="740010" cy="675485"/>
          </a:xfrm>
          <a:prstGeom prst="rect">
            <a:avLst/>
          </a:prstGeom>
        </p:spPr>
      </p:pic>
      <p:pic>
        <p:nvPicPr>
          <p:cNvPr id="18" name="Imagen 18">
            <a:extLst>
              <a:ext uri="{FF2B5EF4-FFF2-40B4-BE49-F238E27FC236}">
                <a16:creationId xmlns:a16="http://schemas.microsoft.com/office/drawing/2014/main" id="{AD3A2FB6-BE3C-4E56-98F1-5BFD885664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914" y="5459105"/>
            <a:ext cx="935778" cy="935778"/>
          </a:xfrm>
          <a:prstGeom prst="rect">
            <a:avLst/>
          </a:prstGeom>
        </p:spPr>
      </p:pic>
      <p:pic>
        <p:nvPicPr>
          <p:cNvPr id="19" name="Imagen 20">
            <a:extLst>
              <a:ext uri="{FF2B5EF4-FFF2-40B4-BE49-F238E27FC236}">
                <a16:creationId xmlns:a16="http://schemas.microsoft.com/office/drawing/2014/main" id="{7639591B-86E6-4D9D-A58F-285B3EB9BF4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27" y="5583946"/>
            <a:ext cx="769391" cy="769391"/>
          </a:xfrm>
          <a:prstGeom prst="rect">
            <a:avLst/>
          </a:prstGeom>
        </p:spPr>
      </p:pic>
      <p:grpSp>
        <p:nvGrpSpPr>
          <p:cNvPr id="2" name="Group 22">
            <a:extLst>
              <a:ext uri="{FF2B5EF4-FFF2-40B4-BE49-F238E27FC236}">
                <a16:creationId xmlns:a16="http://schemas.microsoft.com/office/drawing/2014/main" id="{0B6A5C9A-7A13-44D3-A314-1BD0F8AD72F8}"/>
              </a:ext>
            </a:extLst>
          </p:cNvPr>
          <p:cNvGrpSpPr/>
          <p:nvPr/>
        </p:nvGrpSpPr>
        <p:grpSpPr>
          <a:xfrm>
            <a:off x="10400327" y="1319297"/>
            <a:ext cx="977429" cy="522514"/>
            <a:chOff x="10784469" y="1335067"/>
            <a:chExt cx="596442" cy="522514"/>
          </a:xfrm>
        </p:grpSpPr>
        <p:sp>
          <p:nvSpPr>
            <p:cNvPr id="22" name="Oval 23">
              <a:extLst>
                <a:ext uri="{FF2B5EF4-FFF2-40B4-BE49-F238E27FC236}">
                  <a16:creationId xmlns:a16="http://schemas.microsoft.com/office/drawing/2014/main" id="{A7CD588D-E60A-470F-BDB1-365512997350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3" name="TextBox 24">
              <a:extLst>
                <a:ext uri="{FF2B5EF4-FFF2-40B4-BE49-F238E27FC236}">
                  <a16:creationId xmlns:a16="http://schemas.microsoft.com/office/drawing/2014/main" id="{3B035333-EBA2-4E7F-BD4E-6451AE4D9291}"/>
                </a:ext>
              </a:extLst>
            </p:cNvPr>
            <p:cNvSpPr txBox="1"/>
            <p:nvPr/>
          </p:nvSpPr>
          <p:spPr>
            <a:xfrm>
              <a:off x="10784469" y="1365492"/>
              <a:ext cx="5964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ĐÚNG</a:t>
              </a:r>
            </a:p>
          </p:txBody>
        </p:sp>
      </p:grpSp>
      <p:grpSp>
        <p:nvGrpSpPr>
          <p:cNvPr id="14" name="Group 25">
            <a:extLst>
              <a:ext uri="{FF2B5EF4-FFF2-40B4-BE49-F238E27FC236}">
                <a16:creationId xmlns:a16="http://schemas.microsoft.com/office/drawing/2014/main" id="{C89E996E-E8A7-48F2-9010-540B845CEF06}"/>
              </a:ext>
            </a:extLst>
          </p:cNvPr>
          <p:cNvGrpSpPr/>
          <p:nvPr/>
        </p:nvGrpSpPr>
        <p:grpSpPr>
          <a:xfrm>
            <a:off x="10437223" y="4700658"/>
            <a:ext cx="940526" cy="522514"/>
            <a:chOff x="10627014" y="1335067"/>
            <a:chExt cx="940526" cy="522514"/>
          </a:xfrm>
        </p:grpSpPr>
        <p:sp>
          <p:nvSpPr>
            <p:cNvPr id="25" name="Oval 26">
              <a:extLst>
                <a:ext uri="{FF2B5EF4-FFF2-40B4-BE49-F238E27FC236}">
                  <a16:creationId xmlns:a16="http://schemas.microsoft.com/office/drawing/2014/main" id="{74947908-8A21-427C-B453-5A7B6E31C028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6" name="TextBox 27">
              <a:extLst>
                <a:ext uri="{FF2B5EF4-FFF2-40B4-BE49-F238E27FC236}">
                  <a16:creationId xmlns:a16="http://schemas.microsoft.com/office/drawing/2014/main" id="{CAE807C6-C54F-4092-9210-1FF5AFFD0BA6}"/>
                </a:ext>
              </a:extLst>
            </p:cNvPr>
            <p:cNvSpPr txBox="1"/>
            <p:nvPr/>
          </p:nvSpPr>
          <p:spPr>
            <a:xfrm>
              <a:off x="10627014" y="1365491"/>
              <a:ext cx="9405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SAI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3CBD9BF-03BD-48B7-93CC-1029C5F92D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07" y="463117"/>
            <a:ext cx="4005426" cy="299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783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764 L 0.00417 -0.00741 C 0.00105 -0.00487 -0.00221 -0.00255 -0.0052 0.00069 C -0.00781 0.00324 -0.0125 0.00949 -0.0125 0.00972 C -0.02213 0.03194 -0.00976 0.00416 -0.02083 0.0243 C -0.02226 0.02685 -0.02304 0.03032 -0.02448 0.03263 C -0.02591 0.03518 -0.02786 0.0368 -0.02916 0.03912 C -0.03073 0.04166 -0.03125 0.04537 -0.03281 0.04768 C -0.03502 0.05115 -0.0401 0.05625 -0.0401 0.05648 C -0.04075 0.05833 -0.04179 0.06018 -0.04244 0.06273 C -0.04296 0.06481 -0.04296 0.06712 -0.04375 0.06898 C -0.04453 0.07152 -0.04622 0.07314 -0.04713 0.07546 C -0.04817 0.07731 -0.04869 0.07986 -0.04974 0.08194 C -0.05065 0.08402 -0.05221 0.08587 -0.05312 0.08842 C -0.06067 0.10555 -0.05468 0.09699 -0.06145 0.10555 C -0.05612 0.07569 -0.06341 0.1118 -0.05312 0.07546 C -0.05247 0.07268 -0.05195 0.06944 -0.05078 0.06689 C -0.04987 0.06458 -0.0483 0.06296 -0.04713 0.06064 C -0.03919 0.04143 -0.04804 0.05787 -0.0401 0.04143 C -0.03893 0.03888 -0.03737 0.0375 -0.03645 0.03495 C -0.03541 0.03217 -0.03515 0.0287 -0.03411 0.02638 C -0.03164 0.02083 -0.02786 0.01736 -0.02578 0.01134 C -0.02382 0.00648 -0.022 0.00115 -0.01979 -0.00348 C -0.01862 -0.00579 -0.01705 -0.00741 -0.01614 -0.00996 C -0.01497 -0.0125 -0.01484 -0.01598 -0.0138 -0.01829 C -0.01145 -0.02315 -0.00885 -0.02709 -0.00651 -0.03125 C -0.0052 -0.03334 -0.00403 -0.03519 -0.00286 -0.03774 C 0.00313 -0.05186 -0.00078 -0.04375 0.00912 -0.06112 C 0.01068 -0.06389 0.01185 -0.06737 0.01381 -0.06968 C 0.01967 -0.07593 0.02071 -0.07616 0.02579 -0.0845 C 0.02787 -0.08774 0.02956 -0.09213 0.03177 -0.09538 C 0.0336 -0.09769 0.03594 -0.09908 0.03776 -0.10163 C 0.04167 -0.10741 0.04414 -0.11621 0.04857 -0.12084 C 0.05065 -0.12315 0.05261 -0.12524 0.05456 -0.12732 C 0.05612 -0.12871 0.05782 -0.12963 0.05938 -0.13149 C 0.0655 -0.13843 0.0655 -0.1426 0.0737 -0.14862 C 0.08907 -0.1595 0.06993 -0.14538 0.08568 -0.15926 C 0.08842 -0.16181 0.09141 -0.16297 0.09401 -0.16575 C 0.09701 -0.16875 0.09948 -0.17315 0.10248 -0.17639 C 0.12201 -0.19792 0.11355 -0.1875 0.12878 -0.20186 C 0.13164 -0.20463 0.13438 -0.20788 0.13724 -0.21042 C 0.13985 -0.21274 0.14284 -0.21436 0.14558 -0.2169 C 0.14844 -0.21922 0.15105 -0.22269 0.15391 -0.22524 C 0.16029 -0.23079 0.1668 -0.23542 0.17305 -0.24028 C 0.17579 -0.24237 0.17865 -0.24491 0.18151 -0.24653 C 0.18386 -0.24815 0.18633 -0.24931 0.18868 -0.25116 C 0.20365 -0.26204 0.18711 -0.25371 0.20664 -0.26181 C 0.20782 -0.26297 0.20886 -0.26528 0.21029 -0.26598 C 0.22331 -0.27292 0.21394 -0.26274 0.22461 -0.27223 C 0.2267 -0.27408 0.22852 -0.27663 0.2306 -0.27848 C 0.23295 -0.28079 0.23542 -0.28288 0.23776 -0.28496 C 0.24063 -0.28774 0.24323 -0.29098 0.24623 -0.29352 C 0.24883 -0.29607 0.2517 -0.29769 0.25456 -0.3 C 0.25769 -0.30255 0.26094 -0.30579 0.2642 -0.30857 C 0.27318 -0.31598 0.2724 -0.31436 0.28217 -0.3213 C 0.2849 -0.32315 0.28763 -0.32547 0.2905 -0.32778 C 0.29362 -0.33033 0.29675 -0.3338 0.30013 -0.33612 C 0.30313 -0.33843 0.30651 -0.33889 0.30951 -0.34051 C 0.31211 -0.3419 0.31446 -0.34352 0.3168 -0.34491 C 0.31875 -0.34584 0.32084 -0.34607 0.32279 -0.34676 C 0.33464 -0.35232 0.31368 -0.34538 0.33347 -0.35116 C 0.33477 -0.35255 0.33568 -0.35463 0.33711 -0.35556 C 0.33946 -0.35672 0.34206 -0.35672 0.3444 -0.35741 C 0.34753 -0.3588 0.35079 -0.36019 0.35404 -0.36204 C 0.37513 -0.37362 0.35079 -0.3632 0.37539 -0.37454 C 0.37904 -0.37639 0.38269 -0.37732 0.38633 -0.37871 C 0.39037 -0.38079 0.39427 -0.38357 0.39831 -0.38519 C 0.40222 -0.38704 0.40625 -0.38774 0.41029 -0.38959 C 0.42644 -0.39723 0.41524 -0.39445 0.4293 -0.40024 C 0.43164 -0.40116 0.43425 -0.40163 0.43659 -0.40232 C 0.43815 -0.40278 0.43959 -0.40394 0.44128 -0.40463 C 0.45599 -0.40973 0.44219 -0.40394 0.45326 -0.4088 C 0.46888 -0.42547 0.44818 -0.40463 0.46758 -0.41945 C 0.47058 -0.42176 0.47318 -0.42524 0.47605 -0.42801 C 0.47839 -0.4301 0.48073 -0.43241 0.48321 -0.4345 C 0.50469 -0.45209 0.47865 -0.43033 0.5 -0.44514 C 0.50612 -0.44931 0.50704 -0.45278 0.51315 -0.45579 C 0.51706 -0.45764 0.52513 -0.45996 0.52513 -0.45973 C 0.52917 -0.46482 0.5293 -0.46575 0.53477 -0.46852 C 0.53672 -0.46968 0.53881 -0.46968 0.54076 -0.47061 C 0.55508 -0.47825 0.5375 -0.472 0.55391 -0.47709 C 0.56355 -0.48403 0.55782 -0.48056 0.57188 -0.48542 L 0.57188 -0.48519 C 0.57917 -0.49005 0.57162 -0.48588 0.58386 -0.49005 C 0.58542 -0.49051 0.58698 -0.49144 0.58855 -0.4919 C 0.59128 -0.49283 0.59427 -0.49352 0.59701 -0.49422 C 0.60521 -0.49885 0.59493 -0.49329 0.60651 -0.49838 C 0.60782 -0.49885 0.60886 -0.49977 0.61016 -0.5007 C 0.61211 -0.50163 0.61914 -0.50463 0.62097 -0.50487 C 0.63972 -0.50741 0.65847 -0.50903 0.67722 -0.51135 C 0.67943 -0.58843 0.67631 -0.53102 0.67969 -0.56019 C 0.68008 -0.56436 0.68008 -0.56875 0.68073 -0.57315 C 0.68125 -0.57593 0.68243 -0.57871 0.68321 -0.58149 C 0.68334 -0.58334 0.6849 -0.59838 0.68568 -0.60093 C 0.68659 -0.60463 0.68802 -0.60788 0.6892 -0.61158 C 0.69011 -0.61413 0.69076 -0.61713 0.69167 -0.61991 C 0.69271 -0.62362 0.69414 -0.62686 0.69519 -0.63056 C 0.69584 -0.63264 0.69584 -0.63519 0.69636 -0.63704 C 0.70079 -0.65047 0.69909 -0.64051 0.70469 -0.65394 C 0.70586 -0.65649 0.70599 -0.65996 0.70717 -0.66227 C 0.70964 -0.6676 0.71329 -0.6713 0.71563 -0.67732 C 0.71888 -0.68635 0.72006 -0.69005 0.72631 -0.69838 C 0.728 -0.70047 0.72969 -0.70232 0.73099 -0.70463 C 0.74193 -0.72246 0.7392 -0.72223 0.75157 -0.73681 C 0.75404 -0.74005 0.75677 -0.74352 0.7599 -0.74514 C 0.76185 -0.74653 0.76381 -0.74676 0.76589 -0.74746 C 0.76732 -0.74977 0.76875 -0.75278 0.77058 -0.75394 C 0.77409 -0.75649 0.77787 -0.75602 0.78151 -0.75602 " pathEditMode="relative" rAng="0" ptsTypes="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317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120000">
                                      <p:cBhvr>
                                        <p:cTn id="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-3.75E-6 0.00023 C -0.00286 0.00115 -0.01601 0.00625 -0.01914 0.0081 C -0.02135 0.00925 -0.02382 0.00972 -0.02578 0.01203 C -0.02695 0.01342 -0.02812 0.01435 -0.02916 0.01597 C -0.03424 0.02337 -0.0306 0.0206 -0.03593 0.02592 C -0.0414 0.03148 -0.03906 0.02893 -0.04479 0.03194 C -0.04713 0.0331 -0.04935 0.03449 -0.05156 0.03587 L -0.05494 0.03796 C -0.05599 0.03981 -0.0569 0.04236 -0.0582 0.04375 C -0.05924 0.0449 -0.06054 0.0449 -0.06158 0.04583 C -0.06315 0.04699 -0.06458 0.04861 -0.06614 0.04976 C -0.06679 0.05185 -0.06731 0.05439 -0.06836 0.05578 C -0.06927 0.05717 -0.07122 0.05972 -0.07174 0.05787 C -0.07226 0.05555 -0.07031 0.0537 -0.0694 0.05185 C -0.06849 0.04953 -0.06705 0.04791 -0.06614 0.04583 C -0.06523 0.04398 -0.06484 0.04166 -0.0638 0.03981 C -0.0625 0.0375 -0.06067 0.03634 -0.05937 0.03379 C -0.05533 0.02662 -0.05703 0.02685 -0.05377 0.0199 C -0.0483 0.00833 -0.05273 0.01898 -0.04713 0.00995 C -0.04466 0.00625 -0.04205 0.00277 -0.04036 -0.00186 C -0.03958 -0.00394 -0.03906 -0.00625 -0.03815 -0.00788 C -0.02643 -0.02871 -0.03997 -0.00024 -0.03033 -0.01991 C -0.02838 -0.02362 -0.02669 -0.02801 -0.02474 -0.03172 C -0.02369 -0.03357 -0.02239 -0.03426 -0.02135 -0.03565 C -0.01979 -0.03774 -0.01823 -0.03959 -0.01679 -0.04167 C -0.01132 -0.05 -0.01601 -0.04653 -0.00898 -0.04977 C -0.00599 -0.05371 -0.00338 -0.05857 -3.75E-6 -0.06158 C 0.00417 -0.06551 0.00586 -0.06667 0.01003 -0.07153 C 0.01159 -0.07338 0.01589 -0.07963 0.01784 -0.08149 C 0.01967 -0.08311 0.02162 -0.08403 0.02344 -0.08542 C 0.04115 -0.09954 0.01693 -0.08056 0.03125 -0.09352 C 0.0405 -0.10163 0.03347 -0.09422 0.04024 -0.09954 C 0.0418 -0.1007 0.0431 -0.10232 0.04467 -0.10348 C 0.04753 -0.10533 0.04987 -0.1051 0.05261 -0.10741 C 0.05456 -0.10903 0.05612 -0.11181 0.05821 -0.11343 C 0.05951 -0.11459 0.0612 -0.11436 0.06263 -0.11528 C 0.0642 -0.11644 0.0655 -0.11852 0.06706 -0.11945 C 0.07071 -0.1213 0.07474 -0.12084 0.07826 -0.12338 C 0.09493 -0.13519 0.07422 -0.12014 0.08842 -0.13125 C 0.09024 -0.13264 0.09206 -0.13426 0.09401 -0.13519 C 0.09688 -0.13681 0.10287 -0.13913 0.10287 -0.13889 C 0.10404 -0.14051 0.10508 -0.14213 0.10625 -0.14329 C 0.10808 -0.14491 0.11003 -0.14607 0.11185 -0.14723 C 0.11537 -0.14954 0.1194 -0.15186 0.12305 -0.15325 C 0.12526 -0.15394 0.12761 -0.1544 0.12982 -0.1551 C 0.13164 -0.15579 0.1336 -0.15625 0.13542 -0.15718 C 0.13659 -0.15764 0.13763 -0.1588 0.13881 -0.15903 C 0.14388 -0.16088 0.15313 -0.16227 0.15782 -0.1632 C 0.17292 -0.16598 0.16263 -0.16413 0.17683 -0.16713 L 0.18685 -0.16899 L 0.18685 -0.16875 C 0.19935 -0.17107 0.19844 -0.17014 0.21042 -0.175 C 0.21394 -0.17663 0.21433 -0.17848 0.21823 -0.17894 C 0.22448 -0.1801 0.23086 -0.1801 0.23724 -0.18102 C 0.24063 -0.18149 0.24401 -0.18241 0.24727 -0.18311 C 0.25951 -0.18843 0.25326 -0.18635 0.26641 -0.18889 L 0.32787 -0.18704 C 0.33243 -0.18681 0.33685 -0.18565 0.34141 -0.18496 C 0.34805 -0.18426 0.35482 -0.1838 0.36146 -0.18311 C 0.36446 -0.18241 0.36745 -0.18149 0.37045 -0.18102 C 0.37487 -0.18033 0.37943 -0.17987 0.38386 -0.17894 C 0.38581 -0.17871 0.38763 -0.17732 0.38946 -0.17709 C 0.39727 -0.17593 0.40521 -0.17593 0.41302 -0.175 C 0.41823 -0.17454 0.42344 -0.17385 0.42865 -0.17315 C 0.43555 -0.17107 0.43594 -0.17084 0.44323 -0.16899 C 0.44623 -0.16829 0.44909 -0.16737 0.45222 -0.16713 C 0.46967 -0.16598 0.48724 -0.16575 0.50482 -0.16505 C 0.50586 -0.16436 0.50704 -0.16366 0.50808 -0.1632 C 0.51472 -0.16019 0.51836 -0.16042 0.52605 -0.15903 C 0.52722 -0.15857 0.52826 -0.15764 0.52943 -0.15718 C 0.53646 -0.1544 0.5405 -0.15487 0.54844 -0.15325 C 0.55065 -0.15278 0.55287 -0.15209 0.55508 -0.15116 C 0.56302 -0.14815 0.553 -0.14977 0.56407 -0.14723 C 0.56823 -0.1463 0.57227 -0.14584 0.57644 -0.14514 C 0.58776 -0.13843 0.57019 -0.14862 0.58425 -0.14121 C 0.58646 -0.14005 0.58868 -0.13866 0.59102 -0.13727 L 0.59427 -0.13519 C 0.59545 -0.1345 0.59649 -0.13357 0.59766 -0.13334 L 0.60326 -0.13125 C 0.60482 -0.12987 0.60612 -0.12825 0.60782 -0.12732 C 0.61029 -0.1257 0.61667 -0.12385 0.62006 -0.1213 C 0.62162 -0.12014 0.62305 -0.11875 0.62448 -0.11737 C 0.62487 -0.12061 0.62487 -0.12431 0.62565 -0.12732 C 0.62644 -0.12987 0.628 -0.13102 0.62904 -0.13334 C 0.63021 -0.13588 0.63112 -0.13866 0.63243 -0.14121 C 0.63451 -0.14538 0.63724 -0.14862 0.63907 -0.15325 C 0.64362 -0.16389 0.64102 -0.15903 0.64688 -0.16713 C 0.64766 -0.16899 0.64818 -0.17153 0.64922 -0.17315 C 0.65013 -0.17431 0.65144 -0.17431 0.65248 -0.175 C 0.65404 -0.17616 0.65547 -0.17778 0.65704 -0.17894 C 0.65782 -0.18102 0.65808 -0.1838 0.65925 -0.18496 C 0.66055 -0.18658 0.66224 -0.18612 0.66368 -0.18704 C 0.67761 -0.1963 0.65443 -0.18542 0.67722 -0.19306 C 0.68021 -0.19399 0.68308 -0.19607 0.68607 -0.197 L 0.69388 -0.19885 C 0.69545 -0.20024 0.69688 -0.20186 0.69844 -0.20301 C 0.70404 -0.20695 0.70508 -0.20695 0.71068 -0.2088 C 0.71224 -0.21019 0.71368 -0.21158 0.71524 -0.21297 C 0.71836 -0.21528 0.72175 -0.21783 0.72526 -0.21875 C 0.72865 -0.21968 0.73204 -0.22014 0.73542 -0.22084 C 0.73829 -0.22223 0.74141 -0.22269 0.74427 -0.22477 C 0.74623 -0.22616 0.74792 -0.22801 0.74987 -0.22871 C 0.7573 -0.23195 0.77969 -0.23264 0.78125 -0.23288 L 0.78907 -0.23473 C 0.79128 -0.23542 0.79349 -0.23612 0.79584 -0.23681 C 0.79883 -0.2375 0.8017 -0.23866 0.80482 -0.23866 C 0.82969 -0.23936 0.85482 -0.23866 0.87982 -0.23866 " pathEditMode="relative" rAng="0" ptsTypes="AAAAAAAAAAAAAAAAAAAAAAAAAAAAAAAAAAAAAAAAAA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91" y="-9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1.45833E-6 2.96296E-6 L 0.25 2.96296E-6 " pathEditMode="relative" rAng="0" ptsTypes="AA">
                                      <p:cBhvr>
                                        <p:cTn id="19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DE81968-0BCF-4EBA-9756-36229FCCC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12192001" cy="6864061"/>
          </a:xfrm>
          <a:prstGeom prst="rect">
            <a:avLst/>
          </a:prstGeom>
        </p:spPr>
      </p:pic>
      <p:pic>
        <p:nvPicPr>
          <p:cNvPr id="4" name="Easter_Eggs_-_Angry_Birds_Ambient_Sounds_xfflLVwTIIw">
            <a:hlinkClick r:id="" action="ppaction://media"/>
            <a:extLst>
              <a:ext uri="{FF2B5EF4-FFF2-40B4-BE49-F238E27FC236}">
                <a16:creationId xmlns:a16="http://schemas.microsoft.com/office/drawing/2014/main" id="{BFD8D32C-2355-4901-8EFB-A0C183CD2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886599" y="4172905"/>
            <a:ext cx="609600" cy="609600"/>
          </a:xfrm>
          <a:prstGeom prst="rect">
            <a:avLst/>
          </a:prstGeom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124724FA-2BF0-4D53-9B12-FC95FBCE9B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664" y="3987392"/>
            <a:ext cx="1376469" cy="2564849"/>
          </a:xfrm>
          <a:prstGeom prst="rect">
            <a:avLst/>
          </a:prstGeom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8BCE84CE-296F-4E7F-8EBD-C17F38CCD23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15932" y="2431589"/>
            <a:ext cx="776068" cy="758335"/>
          </a:xfrm>
          <a:prstGeom prst="rect">
            <a:avLst/>
          </a:prstGeom>
        </p:spPr>
      </p:pic>
      <p:pic>
        <p:nvPicPr>
          <p:cNvPr id="7" name="Imagen 11">
            <a:extLst>
              <a:ext uri="{FF2B5EF4-FFF2-40B4-BE49-F238E27FC236}">
                <a16:creationId xmlns:a16="http://schemas.microsoft.com/office/drawing/2014/main" id="{B9D683C3-1D8A-4623-899D-359B0FCCC2A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3" y="2235227"/>
            <a:ext cx="1961857" cy="196361"/>
          </a:xfrm>
          <a:prstGeom prst="rect">
            <a:avLst/>
          </a:pr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EFC26BF1-3389-4183-A7BE-384201F8B52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2" y="2074035"/>
            <a:ext cx="1961857" cy="196361"/>
          </a:xfrm>
          <a:prstGeom prst="rect">
            <a:avLst/>
          </a:prstGeom>
        </p:spPr>
      </p:pic>
      <p:pic>
        <p:nvPicPr>
          <p:cNvPr id="9" name="Imagen 13">
            <a:extLst>
              <a:ext uri="{FF2B5EF4-FFF2-40B4-BE49-F238E27FC236}">
                <a16:creationId xmlns:a16="http://schemas.microsoft.com/office/drawing/2014/main" id="{50473F47-9EC6-490F-891A-A185EE2F961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43185" y="5780504"/>
            <a:ext cx="776068" cy="758335"/>
          </a:xfrm>
          <a:prstGeom prst="rect">
            <a:avLst/>
          </a:prstGeom>
        </p:spPr>
      </p:pic>
      <p:pic>
        <p:nvPicPr>
          <p:cNvPr id="10" name="Imagen 14">
            <a:extLst>
              <a:ext uri="{FF2B5EF4-FFF2-40B4-BE49-F238E27FC236}">
                <a16:creationId xmlns:a16="http://schemas.microsoft.com/office/drawing/2014/main" id="{77F75669-50C7-4A3F-AB2C-32FC97C5350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6" y="5584142"/>
            <a:ext cx="1961857" cy="196361"/>
          </a:xfrm>
          <a:prstGeom prst="rect">
            <a:avLst/>
          </a:prstGeom>
        </p:spPr>
      </p:pic>
      <p:pic>
        <p:nvPicPr>
          <p:cNvPr id="11" name="Imagen 15">
            <a:extLst>
              <a:ext uri="{FF2B5EF4-FFF2-40B4-BE49-F238E27FC236}">
                <a16:creationId xmlns:a16="http://schemas.microsoft.com/office/drawing/2014/main" id="{957AE0E8-E540-4359-A9EF-069BFA6098D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5" y="5422950"/>
            <a:ext cx="1961857" cy="196361"/>
          </a:xfrm>
          <a:prstGeom prst="rect">
            <a:avLst/>
          </a:prstGeom>
        </p:spPr>
      </p:pic>
      <p:pic>
        <p:nvPicPr>
          <p:cNvPr id="12" name="Imagen 18">
            <a:extLst>
              <a:ext uri="{FF2B5EF4-FFF2-40B4-BE49-F238E27FC236}">
                <a16:creationId xmlns:a16="http://schemas.microsoft.com/office/drawing/2014/main" id="{0E0B5D96-4EC6-46F6-97DE-8EB99AB7E8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59936" y="3830226"/>
            <a:ext cx="1126543" cy="1126543"/>
          </a:xfrm>
          <a:prstGeom prst="rect">
            <a:avLst/>
          </a:prstGeom>
        </p:spPr>
      </p:pic>
      <p:pic>
        <p:nvPicPr>
          <p:cNvPr id="13" name="Imagen 2">
            <a:extLst>
              <a:ext uri="{FF2B5EF4-FFF2-40B4-BE49-F238E27FC236}">
                <a16:creationId xmlns:a16="http://schemas.microsoft.com/office/drawing/2014/main" id="{76603028-2361-41F4-A004-1DAEE07FE7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417" y="185717"/>
            <a:ext cx="2141944" cy="2145978"/>
          </a:xfrm>
          <a:prstGeom prst="rect">
            <a:avLst/>
          </a:prstGeom>
        </p:spPr>
      </p:pic>
      <p:pic>
        <p:nvPicPr>
          <p:cNvPr id="14" name="Imagen 3">
            <a:extLst>
              <a:ext uri="{FF2B5EF4-FFF2-40B4-BE49-F238E27FC236}">
                <a16:creationId xmlns:a16="http://schemas.microsoft.com/office/drawing/2014/main" id="{C6E9B94F-68C6-4C92-961A-4DDE1AC239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437" y="3609502"/>
            <a:ext cx="2068924" cy="2072820"/>
          </a:xfrm>
          <a:prstGeom prst="rect">
            <a:avLst/>
          </a:prstGeom>
        </p:spPr>
      </p:pic>
      <p:pic>
        <p:nvPicPr>
          <p:cNvPr id="18" name="Imagen 4">
            <a:extLst>
              <a:ext uri="{FF2B5EF4-FFF2-40B4-BE49-F238E27FC236}">
                <a16:creationId xmlns:a16="http://schemas.microsoft.com/office/drawing/2014/main" id="{2F7744C0-A9B1-4544-B855-6724BED6EFF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82" y="5584142"/>
            <a:ext cx="740010" cy="893051"/>
          </a:xfrm>
          <a:prstGeom prst="rect">
            <a:avLst/>
          </a:prstGeom>
        </p:spPr>
      </p:pic>
      <p:pic>
        <p:nvPicPr>
          <p:cNvPr id="19" name="Imagen 5">
            <a:extLst>
              <a:ext uri="{FF2B5EF4-FFF2-40B4-BE49-F238E27FC236}">
                <a16:creationId xmlns:a16="http://schemas.microsoft.com/office/drawing/2014/main" id="{4EBD85F6-B3E0-4422-A5B5-86F40EC06D3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6" y="5584142"/>
            <a:ext cx="910003" cy="831799"/>
          </a:xfrm>
          <a:prstGeom prst="rect">
            <a:avLst/>
          </a:prstGeom>
        </p:spPr>
      </p:pic>
      <p:pic>
        <p:nvPicPr>
          <p:cNvPr id="20" name="Imagen 16">
            <a:extLst>
              <a:ext uri="{FF2B5EF4-FFF2-40B4-BE49-F238E27FC236}">
                <a16:creationId xmlns:a16="http://schemas.microsoft.com/office/drawing/2014/main" id="{2C56238B-EB2D-4746-843C-AC95A8C535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89" y="5521130"/>
            <a:ext cx="935778" cy="935778"/>
          </a:xfrm>
          <a:prstGeom prst="rect">
            <a:avLst/>
          </a:prstGeom>
        </p:spPr>
      </p:pic>
      <p:grpSp>
        <p:nvGrpSpPr>
          <p:cNvPr id="2" name="Group 17">
            <a:extLst>
              <a:ext uri="{FF2B5EF4-FFF2-40B4-BE49-F238E27FC236}">
                <a16:creationId xmlns:a16="http://schemas.microsoft.com/office/drawing/2014/main" id="{34F4F8F1-5A71-4493-AD9D-C81E2B3D3036}"/>
              </a:ext>
            </a:extLst>
          </p:cNvPr>
          <p:cNvGrpSpPr/>
          <p:nvPr/>
        </p:nvGrpSpPr>
        <p:grpSpPr>
          <a:xfrm>
            <a:off x="10806359" y="1335067"/>
            <a:ext cx="689839" cy="522514"/>
            <a:chOff x="10806359" y="1335067"/>
            <a:chExt cx="689839" cy="522514"/>
          </a:xfrm>
        </p:grpSpPr>
        <p:sp>
          <p:nvSpPr>
            <p:cNvPr id="23" name="Oval 1">
              <a:extLst>
                <a:ext uri="{FF2B5EF4-FFF2-40B4-BE49-F238E27FC236}">
                  <a16:creationId xmlns:a16="http://schemas.microsoft.com/office/drawing/2014/main" id="{4BE3565B-1CB7-440E-A66A-2CBF8EDF70B0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4" name="TextBox 7">
              <a:extLst>
                <a:ext uri="{FF2B5EF4-FFF2-40B4-BE49-F238E27FC236}">
                  <a16:creationId xmlns:a16="http://schemas.microsoft.com/office/drawing/2014/main" id="{B91A83C6-8F50-4507-AF11-25470F96B311}"/>
                </a:ext>
              </a:extLst>
            </p:cNvPr>
            <p:cNvSpPr txBox="1"/>
            <p:nvPr/>
          </p:nvSpPr>
          <p:spPr>
            <a:xfrm>
              <a:off x="10806359" y="1348848"/>
              <a:ext cx="6898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SAI</a:t>
              </a:r>
            </a:p>
          </p:txBody>
        </p:sp>
      </p:grpSp>
      <p:grpSp>
        <p:nvGrpSpPr>
          <p:cNvPr id="15" name="Group 22">
            <a:extLst>
              <a:ext uri="{FF2B5EF4-FFF2-40B4-BE49-F238E27FC236}">
                <a16:creationId xmlns:a16="http://schemas.microsoft.com/office/drawing/2014/main" id="{DF422432-8892-4A14-AF7E-6C3CBCC89817}"/>
              </a:ext>
            </a:extLst>
          </p:cNvPr>
          <p:cNvGrpSpPr/>
          <p:nvPr/>
        </p:nvGrpSpPr>
        <p:grpSpPr>
          <a:xfrm>
            <a:off x="10404918" y="4739244"/>
            <a:ext cx="1395194" cy="522514"/>
            <a:chOff x="10649835" y="1335067"/>
            <a:chExt cx="907514" cy="522514"/>
          </a:xfrm>
        </p:grpSpPr>
        <p:sp>
          <p:nvSpPr>
            <p:cNvPr id="26" name="Oval 23">
              <a:extLst>
                <a:ext uri="{FF2B5EF4-FFF2-40B4-BE49-F238E27FC236}">
                  <a16:creationId xmlns:a16="http://schemas.microsoft.com/office/drawing/2014/main" id="{3D6CA697-7852-4332-A0E9-A35F58F6AB26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7" name="TextBox 24">
              <a:extLst>
                <a:ext uri="{FF2B5EF4-FFF2-40B4-BE49-F238E27FC236}">
                  <a16:creationId xmlns:a16="http://schemas.microsoft.com/office/drawing/2014/main" id="{E8022DD1-CEF6-4AF9-B449-450EAE0ECEF6}"/>
                </a:ext>
              </a:extLst>
            </p:cNvPr>
            <p:cNvSpPr txBox="1"/>
            <p:nvPr/>
          </p:nvSpPr>
          <p:spPr>
            <a:xfrm>
              <a:off x="10649835" y="1404680"/>
              <a:ext cx="9075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ĐÚNG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EAF7EA5-1B3C-4879-9146-D144EA39EA0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08" y="513496"/>
            <a:ext cx="4235405" cy="319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120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1.66667E-6 0.00023 C -0.00104 0.00509 -0.00234 0.01042 -0.00338 0.01551 C -0.0039 0.01805 -0.0039 0.02083 -0.00443 0.02338 C -0.00495 0.02593 -0.00599 0.02847 -0.00664 0.03102 C -0.00742 0.03472 -0.0082 0.03866 -0.00885 0.04259 L -0.01107 0.0544 L -0.01211 0.06018 C -0.0125 0.06204 -0.01276 0.06389 -0.01328 0.06574 L -0.01536 0.07361 C -0.01575 0.0787 -0.01601 0.0838 -0.01653 0.08889 C -0.01666 0.09097 -0.01732 0.09282 -0.01771 0.09491 C -0.0181 0.09722 -0.01836 0.1 -0.01875 0.10278 C -0.01914 0.10463 -0.01953 0.10625 -0.01979 0.10833 C -0.02057 0.11343 -0.0237 0.12824 -0.022 0.12384 C -0.02122 0.12199 -0.0207 0.11968 -0.01979 0.11805 C -0.01185 0.10116 -0.02148 0.12477 -0.01328 0.10463 C -0.01068 0.09838 -0.01028 0.0963 -0.00781 0.08889 C -0.00703 0.08727 -0.00638 0.08472 -0.00547 0.0831 C -0.00456 0.08148 -0.00338 0.08079 -0.00221 0.0794 C -0.00078 0.07523 0.00482 0.06018 0.00768 0.0544 C 0.00873 0.05208 0.0099 0.05046 0.01094 0.04838 C 0.01224 0.04606 0.01315 0.04329 0.01432 0.04051 C 0.01524 0.03843 0.01654 0.03704 0.01758 0.03495 C 0.01875 0.03241 0.01953 0.0294 0.02084 0.02708 C 0.02175 0.02546 0.02318 0.02477 0.02422 0.02338 C 0.0263 0.01227 0.02383 0.02245 0.02865 0.0118 C 0.03542 -0.00417 0.02995 0.0037 0.0362 -0.00394 C 0.03711 -0.00556 0.03763 -0.0081 0.03854 -0.00972 C 0.04714 -0.02454 0.03607 -0.00023 0.04505 -0.01921 C 0.04584 -0.02107 0.04636 -0.02361 0.0474 -0.02477 C 0.04857 -0.02732 0.05026 -0.0287 0.05182 -0.03079 C 0.05794 -0.04028 0.05182 -0.0338 0.05938 -0.04051 C 0.06042 -0.04306 0.06133 -0.04607 0.06276 -0.04838 C 0.06758 -0.05671 0.06602 -0.05116 0.07031 -0.05787 C 0.07201 -0.06019 0.07331 -0.0632 0.07474 -0.06574 C 0.07617 -0.06759 0.07787 -0.06945 0.07917 -0.07153 C 0.08229 -0.07639 0.08477 -0.08218 0.08802 -0.08704 C 0.08985 -0.08958 0.0918 -0.09213 0.09349 -0.09468 C 0.09466 -0.09653 0.09557 -0.09861 0.09688 -0.10046 C 0.09857 -0.10278 0.10052 -0.10417 0.10235 -0.10625 C 0.1112 -0.1169 0.10456 -0.11042 0.11224 -0.12176 C 0.11328 -0.12315 0.11445 -0.12407 0.1155 -0.12546 C 0.12214 -0.13565 0.11719 -0.13171 0.12318 -0.13519 C 0.12435 -0.13727 0.12526 -0.13935 0.12656 -0.1412 C 0.12761 -0.14236 0.12878 -0.14352 0.12982 -0.14514 C 0.13177 -0.14745 0.13347 -0.15023 0.13529 -0.15278 C 0.13646 -0.15417 0.13763 -0.15509 0.13867 -0.15648 C 0.1405 -0.15926 0.14232 -0.16157 0.14414 -0.16435 C 0.14518 -0.16574 0.14649 -0.16667 0.1474 -0.16806 C 0.14857 -0.16991 0.14948 -0.17245 0.15078 -0.17384 C 0.15182 -0.17546 0.153 -0.17662 0.15404 -0.17778 C 0.15508 -0.17917 0.1599 -0.18588 0.16172 -0.1875 C 0.16276 -0.18843 0.16393 -0.18889 0.16498 -0.18958 C 0.16732 -0.1919 0.16914 -0.19583 0.17162 -0.19745 C 0.17604 -0.19977 0.17578 -0.19907 0.18034 -0.20486 C 0.18242 -0.20741 0.18399 -0.20995 0.18594 -0.21273 C 0.18698 -0.21412 0.18828 -0.21528 0.18919 -0.21644 C 0.1905 -0.21806 0.19128 -0.22083 0.19258 -0.22222 C 0.19388 -0.22407 0.19557 -0.22477 0.19701 -0.22616 C 0.19805 -0.22732 0.19909 -0.22894 0.20013 -0.23009 C 0.20313 -0.23264 0.20599 -0.23241 0.20899 -0.23403 C 0.21094 -0.23472 0.21276 -0.23634 0.21445 -0.23796 C 0.21576 -0.23982 0.21667 -0.2419 0.21784 -0.24352 C 0.22084 -0.24769 0.22214 -0.24792 0.22565 -0.25139 C 0.22669 -0.25255 0.22761 -0.25394 0.22878 -0.25532 C 0.22982 -0.25602 0.23112 -0.25625 0.23216 -0.25718 C 0.23334 -0.2581 0.23425 -0.25995 0.23555 -0.26088 C 0.23646 -0.26181 0.23776 -0.26204 0.23867 -0.26273 C 0.23998 -0.26412 0.24089 -0.26574 0.24206 -0.26667 C 0.24336 -0.26782 0.24505 -0.26806 0.24649 -0.26875 C 0.24753 -0.26945 0.24857 -0.27014 0.24987 -0.2706 C 0.25625 -0.28218 0.24948 -0.27222 0.25742 -0.27824 C 0.26901 -0.2875 0.2569 -0.28218 0.26849 -0.28611 C 0.28464 -0.30949 0.26706 -0.28727 0.2806 -0.29769 C 0.28229 -0.29907 0.28347 -0.30185 0.28503 -0.30347 C 0.2918 -0.31181 0.28854 -0.30695 0.29492 -0.3132 C 0.29675 -0.31505 0.29831 -0.31759 0.30039 -0.31898 C 0.30209 -0.32014 0.30404 -0.3206 0.30586 -0.32107 C 0.31459 -0.33241 0.30573 -0.32176 0.31576 -0.33056 C 0.31771 -0.33241 0.31953 -0.33449 0.32136 -0.33634 C 0.32344 -0.33912 0.32539 -0.34282 0.32787 -0.34421 C 0.33581 -0.34884 0.32591 -0.34329 0.33568 -0.34815 C 0.34662 -0.35347 0.32956 -0.34583 0.34323 -0.35208 C 0.34857 -0.36134 0.34427 -0.35463 0.35104 -0.36157 C 0.37383 -0.38426 0.35339 -0.36597 0.36745 -0.37708 C 0.36901 -0.37824 0.37031 -0.38009 0.37188 -0.38079 C 0.3737 -0.38195 0.37565 -0.38241 0.37735 -0.3831 C 0.37969 -0.38472 0.38164 -0.38727 0.38412 -0.38866 C 0.38646 -0.39005 0.38919 -0.3912 0.39167 -0.39259 C 0.41146 -0.40301 0.38386 -0.38912 0.40599 -0.40046 C 0.41042 -0.40625 0.41133 -0.40787 0.41693 -0.41181 C 0.41953 -0.41366 0.42214 -0.41435 0.42474 -0.41551 C 0.42695 -0.4169 0.42917 -0.41852 0.43125 -0.41968 C 0.43646 -0.42222 0.44154 -0.42477 0.44675 -0.42732 C 0.46953 -0.43866 0.44102 -0.425 0.46107 -0.4331 C 0.46367 -0.43403 0.46615 -0.43588 0.46875 -0.43704 C 0.47227 -0.43843 0.47617 -0.43889 0.47969 -0.44074 C 0.48086 -0.44144 0.4819 -0.44236 0.48307 -0.44282 C 0.48724 -0.44491 0.4918 -0.44537 0.49623 -0.44653 C 0.5043 -0.4537 0.49818 -0.44954 0.51159 -0.45255 C 0.52162 -0.45463 0.51472 -0.45347 0.52266 -0.45625 C 0.52487 -0.45741 0.52709 -0.45741 0.5293 -0.4581 C 0.54492 -0.46412 0.53307 -0.45972 0.54128 -0.46389 C 0.54597 -0.46644 0.5461 -0.46597 0.55117 -0.46806 C 0.55274 -0.46852 0.55417 -0.46945 0.5556 -0.46991 C 0.55794 -0.4706 0.56003 -0.47107 0.56237 -0.47176 C 0.56406 -0.47245 0.56589 -0.47315 0.56784 -0.47361 C 0.56992 -0.47431 0.57227 -0.475 0.57435 -0.47593 C 0.58425 -0.47917 0.57279 -0.47616 0.58425 -0.47963 C 0.59063 -0.48148 0.59258 -0.48125 0.59857 -0.4831 C 0.6 -0.48403 0.60156 -0.48472 0.603 -0.48542 C 0.60508 -0.48611 0.60742 -0.48657 0.60951 -0.48727 C 0.61107 -0.48796 0.6125 -0.48889 0.61393 -0.48912 C 0.62526 -0.49074 0.64805 -0.49329 0.64805 -0.49306 C 0.65547 -0.49745 0.64818 -0.49375 0.66237 -0.49699 C 0.66419 -0.49745 0.66615 -0.49838 0.66797 -0.49884 C 0.67643 -0.5007 0.67539 -0.5007 0.67995 -0.5007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11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3.54167E-6 -4.81481E-6 L 0.09636 -0.34305 " pathEditMode="relative" rAng="0" ptsTypes="AA">
                                      <p:cBhvr>
                                        <p:cTn id="13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7 L -1.66667E-6 -0.00046 C -0.00364 0.00023 -0.00742 0.00093 -0.01107 0.00301 C -0.01224 0.0037 -0.01315 0.00579 -0.01432 0.00694 C -0.0164 0.00856 -0.01888 0.00903 -0.02096 0.01088 C -0.02239 0.01204 -0.02383 0.01366 -0.02539 0.01458 C -0.02682 0.01574 -0.02838 0.01597 -0.02982 0.01667 C -0.03203 0.01782 -0.03424 0.01921 -0.03646 0.0206 C -0.0375 0.0213 -0.03867 0.02153 -0.03971 0.02245 C -0.04114 0.02384 -0.04258 0.02523 -0.04414 0.02616 C -0.04622 0.02778 -0.04883 0.02778 -0.05078 0.03009 C -0.05182 0.03148 -0.05286 0.0331 -0.05403 0.03403 C -0.05612 0.03565 -0.05846 0.03657 -0.06068 0.03796 L -0.06393 0.04005 C -0.0651 0.04051 -0.06627 0.04074 -0.06732 0.0419 C -0.07005 0.04514 -0.07174 0.04768 -0.075 0.04977 C -0.07643 0.05046 -0.07799 0.05093 -0.07943 0.05139 C -0.08047 0.05278 -0.08151 0.0544 -0.08268 0.05532 C -0.08372 0.05625 -0.08555 0.05926 -0.08607 0.05741 C -0.08698 0.05393 -0.08112 0.04838 -0.08047 0.04768 C -0.07903 0.04583 -0.0776 0.04375 -0.07604 0.0419 C -0.075 0.04051 -0.07383 0.03958 -0.07278 0.03796 C -0.07161 0.03611 -0.07044 0.03426 -0.06953 0.03218 C -0.06862 0.03032 -0.06823 0.02778 -0.06732 0.02616 C -0.06562 0.02407 -0.06354 0.02268 -0.06172 0.0206 C -0.05989 0.01829 -0.0582 0.01505 -0.05625 0.01273 C -0.05482 0.01111 -0.05338 0.00995 -0.05182 0.0088 C -0.04974 0.00718 -0.04518 0.00486 -0.04518 0.00509 C -0.0345 -0.00903 -0.04596 0.00463 -0.0375 -0.00278 C -0.03633 -0.0037 -0.03528 -0.00556 -0.03424 -0.00671 C -0.03281 -0.0081 -0.03125 -0.00903 -0.02982 -0.01065 C -0.02864 -0.01181 -0.02773 -0.01366 -0.02643 -0.01458 C -0.02474 -0.01574 -0.02278 -0.01574 -0.02096 -0.01644 C -0.02018 -0.01782 -0.01966 -0.01945 -0.01875 -0.02037 C -0.01745 -0.02153 -0.01588 -0.02199 -0.01432 -0.02222 C -0.01028 -0.02338 -0.00625 -0.02361 -0.00221 -0.02431 C 0.00065 -0.02546 0.00495 -0.02732 0.00768 -0.02801 C 0.01172 -0.02894 0.01589 -0.02917 0.01992 -0.02986 C 0.02214 -0.03032 0.02435 -0.03102 0.02643 -0.03195 C 0.02761 -0.03241 0.02865 -0.03357 0.02982 -0.0338 C 0.03542 -0.03542 0.05169 -0.03727 0.05625 -0.03773 C 0.06276 -0.04167 0.05742 -0.03889 0.06836 -0.04167 C 0.08737 -0.04653 0.0586 -0.04236 0.10143 -0.0456 C 0.10729 -0.04699 0.11016 -0.04769 0.11589 -0.04954 C 0.11771 -0.05023 0.11953 -0.05116 0.12136 -0.05116 C 0.12813 -0.05278 0.14271 -0.0544 0.14896 -0.05509 C 0.15339 -0.05579 0.15768 -0.05695 0.16211 -0.05718 C 0.18464 -0.05833 0.2069 -0.05833 0.22943 -0.05903 C 0.23477 -0.06088 0.23802 -0.0625 0.24375 -0.06296 C 0.25339 -0.06412 0.26289 -0.06412 0.27253 -0.06505 C 0.27748 -0.06551 0.28268 -0.0662 0.28789 -0.0669 C 0.31563 -0.07407 0.27761 -0.06482 0.34974 -0.07292 C 0.37031 -0.075 0.36146 -0.07338 0.37617 -0.07639 L 0.56706 -0.07477 C 0.57123 -0.07477 0.57227 -0.07245 0.57578 -0.07083 C 0.57761 -0.07014 0.57943 -0.06968 0.58138 -0.06898 C 0.5836 -0.06782 0.58581 -0.0662 0.58789 -0.06505 L 0.60456 -0.05509 L 0.60781 -0.05324 C 0.60886 -0.05255 0.61003 -0.05185 0.61107 -0.05116 C 0.6125 -0.05093 0.61406 -0.05023 0.6155 -0.04954 C 0.61771 -0.04838 0.61992 -0.04699 0.62214 -0.0456 L 0.62539 -0.04375 C 0.62513 -0.04097 0.62539 -0.0375 0.62435 -0.03588 C 0.6224 -0.0331 0.61992 -0.0331 0.61771 -0.03195 L 0.61445 -0.02986 C 0.61328 -0.02917 0.61211 -0.02894 0.61107 -0.02801 C 0.6013 -0.01945 0.60547 -0.02222 0.59883 -0.01829 C 0.59063 -0.00857 0.60117 -0.02014 0.59115 -0.0125 C 0.58268 -0.00602 0.59518 -0.00787 0.57917 -0.0007 C 0.57774 -0.00046 0.57292 0.00162 0.57136 0.00301 C 0.5655 0.0081 0.57044 0.00555 0.56485 0.01273 C 0.56328 0.01435 0.56172 0.01505 0.56042 0.01667 C 0.55899 0.01829 0.55847 0.0213 0.5569 0.02245 C 0.55508 0.02454 0.55261 0.02454 0.55039 0.02616 C 0.54922 0.02708 0.54831 0.02917 0.54714 0.03009 C 0.5461 0.03102 0.54492 0.03125 0.54388 0.03218 C 0.54076 0.03449 0.53477 0.04028 0.53281 0.04375 C 0.53008 0.04838 0.52787 0.05347 0.52513 0.05741 C 0.52357 0.05926 0.52201 0.06088 0.52057 0.06319 C 0.51875 0.06667 0.51758 0.07315 0.51615 0.07662 C 0.51615 0.07685 0.51068 0.09143 0.50964 0.09444 C 0.50873 0.0963 0.5086 0.09884 0.50742 0.10023 L 0.50417 0.10393 C 0.50195 0.11528 0.50443 0.10463 0.49974 0.11574 L 0.4931 0.1331 C 0.49232 0.13495 0.49167 0.13727 0.49089 0.13889 L 0.48763 0.14491 C 0.48646 0.15069 0.48581 0.15579 0.48307 0.16042 C 0.48229 0.1618 0.48086 0.16134 0.47969 0.16227 C 0.47748 0.16458 0.47318 0.17014 0.47318 0.17037 C 0.47253 0.17199 0.47188 0.1743 0.47097 0.17593 C 0.46914 0.17917 0.46693 0.18171 0.4655 0.18565 C 0.46406 0.18958 0.46302 0.19398 0.46107 0.19722 C 0.4569 0.20463 0.4586 0.20093 0.4556 0.2088 C 0.45508 0.21088 0.45495 0.21296 0.45443 0.21481 C 0.453 0.21968 0.45195 0.22083 0.45013 0.22454 C 0.44844 0.2331 0.44974 0.22778 0.44675 0.23611 C 0.44089 0.25208 0.43776 0.25162 0.44232 0.25162 " pathEditMode="relative" rAng="0" ptsTypes="AAAAAAAAAAAAAAAAAAAAAAAAAAAAAAAAAAAAAAAAAAAAA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3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20000" numSld="999"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DE81968-0BCF-4EBA-9756-36229FCCC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64061"/>
          </a:xfrm>
          <a:prstGeom prst="rect">
            <a:avLst/>
          </a:prstGeom>
        </p:spPr>
      </p:pic>
      <p:pic>
        <p:nvPicPr>
          <p:cNvPr id="4" name="Imagen 8">
            <a:extLst>
              <a:ext uri="{FF2B5EF4-FFF2-40B4-BE49-F238E27FC236}">
                <a16:creationId xmlns:a16="http://schemas.microsoft.com/office/drawing/2014/main" id="{B467133E-7304-435C-82A5-B68B8CB6B7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664" y="4098232"/>
            <a:ext cx="1376469" cy="2564849"/>
          </a:xfrm>
          <a:prstGeom prst="rect">
            <a:avLst/>
          </a:prstGeom>
        </p:spPr>
      </p:pic>
      <p:pic>
        <p:nvPicPr>
          <p:cNvPr id="5" name="Imagen 10">
            <a:extLst>
              <a:ext uri="{FF2B5EF4-FFF2-40B4-BE49-F238E27FC236}">
                <a16:creationId xmlns:a16="http://schemas.microsoft.com/office/drawing/2014/main" id="{FF5E70CA-C259-41C8-AD6D-1F8C38D5C52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15932" y="2542429"/>
            <a:ext cx="776068" cy="758335"/>
          </a:xfrm>
          <a:prstGeom prst="rect">
            <a:avLst/>
          </a:prstGeom>
        </p:spPr>
      </p:pic>
      <p:pic>
        <p:nvPicPr>
          <p:cNvPr id="6" name="Imagen 11">
            <a:extLst>
              <a:ext uri="{FF2B5EF4-FFF2-40B4-BE49-F238E27FC236}">
                <a16:creationId xmlns:a16="http://schemas.microsoft.com/office/drawing/2014/main" id="{5083E210-3048-4756-BA10-93A382C154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3" y="2346067"/>
            <a:ext cx="1961857" cy="196361"/>
          </a:xfrm>
          <a:prstGeom prst="rect">
            <a:avLst/>
          </a:prstGeom>
        </p:spPr>
      </p:pic>
      <p:pic>
        <p:nvPicPr>
          <p:cNvPr id="7" name="Imagen 12">
            <a:extLst>
              <a:ext uri="{FF2B5EF4-FFF2-40B4-BE49-F238E27FC236}">
                <a16:creationId xmlns:a16="http://schemas.microsoft.com/office/drawing/2014/main" id="{2AD1D76C-67BA-4080-BA5E-1EE74AFFEE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2" y="2184875"/>
            <a:ext cx="1961857" cy="196361"/>
          </a:xfrm>
          <a:prstGeom prst="rect">
            <a:avLst/>
          </a:prstGeom>
        </p:spPr>
      </p:pic>
      <p:pic>
        <p:nvPicPr>
          <p:cNvPr id="8" name="Imagen 13">
            <a:extLst>
              <a:ext uri="{FF2B5EF4-FFF2-40B4-BE49-F238E27FC236}">
                <a16:creationId xmlns:a16="http://schemas.microsoft.com/office/drawing/2014/main" id="{2C3A79CD-8424-483A-8AF1-D6944E41D5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43185" y="5891344"/>
            <a:ext cx="776068" cy="758335"/>
          </a:xfrm>
          <a:prstGeom prst="rect">
            <a:avLst/>
          </a:prstGeom>
        </p:spPr>
      </p:pic>
      <p:pic>
        <p:nvPicPr>
          <p:cNvPr id="9" name="Imagen 14">
            <a:extLst>
              <a:ext uri="{FF2B5EF4-FFF2-40B4-BE49-F238E27FC236}">
                <a16:creationId xmlns:a16="http://schemas.microsoft.com/office/drawing/2014/main" id="{0CF5630E-2FA7-4EF4-953B-77EE3032A9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6" y="5694982"/>
            <a:ext cx="1961857" cy="196361"/>
          </a:xfrm>
          <a:prstGeom prst="rect">
            <a:avLst/>
          </a:prstGeom>
        </p:spPr>
      </p:pic>
      <p:pic>
        <p:nvPicPr>
          <p:cNvPr id="10" name="Imagen 15">
            <a:extLst>
              <a:ext uri="{FF2B5EF4-FFF2-40B4-BE49-F238E27FC236}">
                <a16:creationId xmlns:a16="http://schemas.microsoft.com/office/drawing/2014/main" id="{DA5C9638-17B0-4746-BEDE-461E5C85AB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5" y="5533790"/>
            <a:ext cx="1961857" cy="196361"/>
          </a:xfrm>
          <a:prstGeom prst="rect">
            <a:avLst/>
          </a:prstGeom>
        </p:spPr>
      </p:pic>
      <p:pic>
        <p:nvPicPr>
          <p:cNvPr id="11" name="Imagen 2">
            <a:extLst>
              <a:ext uri="{FF2B5EF4-FFF2-40B4-BE49-F238E27FC236}">
                <a16:creationId xmlns:a16="http://schemas.microsoft.com/office/drawing/2014/main" id="{B2B0FFDD-35B5-430C-9F45-2C281145AC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627" y="271121"/>
            <a:ext cx="2141944" cy="2145978"/>
          </a:xfrm>
          <a:prstGeom prst="rect">
            <a:avLst/>
          </a:prstGeom>
        </p:spPr>
      </p:pic>
      <p:pic>
        <p:nvPicPr>
          <p:cNvPr id="12" name="Imagen 3">
            <a:extLst>
              <a:ext uri="{FF2B5EF4-FFF2-40B4-BE49-F238E27FC236}">
                <a16:creationId xmlns:a16="http://schemas.microsoft.com/office/drawing/2014/main" id="{5606314F-CE32-422E-90A9-45517CDCC9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137" y="3700321"/>
            <a:ext cx="2068924" cy="2072820"/>
          </a:xfrm>
          <a:prstGeom prst="rect">
            <a:avLst/>
          </a:prstGeom>
        </p:spPr>
      </p:pic>
      <p:pic>
        <p:nvPicPr>
          <p:cNvPr id="16" name="Imagen 19">
            <a:extLst>
              <a:ext uri="{FF2B5EF4-FFF2-40B4-BE49-F238E27FC236}">
                <a16:creationId xmlns:a16="http://schemas.microsoft.com/office/drawing/2014/main" id="{73B090E6-257D-41C5-BF2E-436A96CB17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431" y="4098232"/>
            <a:ext cx="1079959" cy="1079959"/>
          </a:xfrm>
          <a:prstGeom prst="rect">
            <a:avLst/>
          </a:prstGeom>
        </p:spPr>
      </p:pic>
      <p:pic>
        <p:nvPicPr>
          <p:cNvPr id="17" name="Imagen 17">
            <a:extLst>
              <a:ext uri="{FF2B5EF4-FFF2-40B4-BE49-F238E27FC236}">
                <a16:creationId xmlns:a16="http://schemas.microsoft.com/office/drawing/2014/main" id="{778A6A0F-D594-43A3-9624-36F2D9642F6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07" y="5632957"/>
            <a:ext cx="740010" cy="893051"/>
          </a:xfrm>
          <a:prstGeom prst="rect">
            <a:avLst/>
          </a:prstGeom>
        </p:spPr>
      </p:pic>
      <p:pic>
        <p:nvPicPr>
          <p:cNvPr id="18" name="Imagen 18">
            <a:extLst>
              <a:ext uri="{FF2B5EF4-FFF2-40B4-BE49-F238E27FC236}">
                <a16:creationId xmlns:a16="http://schemas.microsoft.com/office/drawing/2014/main" id="{15B45A19-CE5A-4C73-90D9-D98E299A04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914" y="5610742"/>
            <a:ext cx="935778" cy="854184"/>
          </a:xfrm>
          <a:prstGeom prst="rect">
            <a:avLst/>
          </a:prstGeom>
        </p:spPr>
      </p:pic>
      <p:pic>
        <p:nvPicPr>
          <p:cNvPr id="19" name="Imagen 20">
            <a:extLst>
              <a:ext uri="{FF2B5EF4-FFF2-40B4-BE49-F238E27FC236}">
                <a16:creationId xmlns:a16="http://schemas.microsoft.com/office/drawing/2014/main" id="{310BB321-365F-415E-BD7F-6E4E585B9BA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27" y="5694786"/>
            <a:ext cx="769391" cy="769391"/>
          </a:xfrm>
          <a:prstGeom prst="rect">
            <a:avLst/>
          </a:prstGeom>
        </p:spPr>
      </p:pic>
      <p:grpSp>
        <p:nvGrpSpPr>
          <p:cNvPr id="2" name="Group 22">
            <a:extLst>
              <a:ext uri="{FF2B5EF4-FFF2-40B4-BE49-F238E27FC236}">
                <a16:creationId xmlns:a16="http://schemas.microsoft.com/office/drawing/2014/main" id="{B97D40CB-7125-4038-92A5-CFB6041BB98E}"/>
              </a:ext>
            </a:extLst>
          </p:cNvPr>
          <p:cNvGrpSpPr/>
          <p:nvPr/>
        </p:nvGrpSpPr>
        <p:grpSpPr>
          <a:xfrm>
            <a:off x="10424160" y="1443199"/>
            <a:ext cx="1019025" cy="522514"/>
            <a:chOff x="10613950" y="1335067"/>
            <a:chExt cx="1019025" cy="522514"/>
          </a:xfrm>
        </p:grpSpPr>
        <p:sp>
          <p:nvSpPr>
            <p:cNvPr id="22" name="Oval 23">
              <a:extLst>
                <a:ext uri="{FF2B5EF4-FFF2-40B4-BE49-F238E27FC236}">
                  <a16:creationId xmlns:a16="http://schemas.microsoft.com/office/drawing/2014/main" id="{70D5EBD5-D2FD-4DF3-AD9A-0E277E66E5E3}"/>
                </a:ext>
              </a:extLst>
            </p:cNvPr>
            <p:cNvSpPr/>
            <p:nvPr/>
          </p:nvSpPr>
          <p:spPr>
            <a:xfrm>
              <a:off x="10613950" y="1335067"/>
              <a:ext cx="966651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3" name="TextBox 24">
              <a:extLst>
                <a:ext uri="{FF2B5EF4-FFF2-40B4-BE49-F238E27FC236}">
                  <a16:creationId xmlns:a16="http://schemas.microsoft.com/office/drawing/2014/main" id="{9C9CBEE2-9A75-4AA9-AF31-A07ACCD74BA9}"/>
                </a:ext>
              </a:extLst>
            </p:cNvPr>
            <p:cNvSpPr txBox="1"/>
            <p:nvPr/>
          </p:nvSpPr>
          <p:spPr>
            <a:xfrm>
              <a:off x="10649317" y="1379761"/>
              <a:ext cx="9836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ĐÚNG</a:t>
              </a:r>
            </a:p>
          </p:txBody>
        </p:sp>
      </p:grpSp>
      <p:grpSp>
        <p:nvGrpSpPr>
          <p:cNvPr id="13" name="Group 25">
            <a:extLst>
              <a:ext uri="{FF2B5EF4-FFF2-40B4-BE49-F238E27FC236}">
                <a16:creationId xmlns:a16="http://schemas.microsoft.com/office/drawing/2014/main" id="{C7942E6A-52C2-405B-ABFB-2F3622060FA6}"/>
              </a:ext>
            </a:extLst>
          </p:cNvPr>
          <p:cNvGrpSpPr/>
          <p:nvPr/>
        </p:nvGrpSpPr>
        <p:grpSpPr>
          <a:xfrm>
            <a:off x="10614603" y="4811498"/>
            <a:ext cx="776208" cy="522514"/>
            <a:chOff x="10804394" y="1335067"/>
            <a:chExt cx="776208" cy="522514"/>
          </a:xfrm>
        </p:grpSpPr>
        <p:sp>
          <p:nvSpPr>
            <p:cNvPr id="25" name="Oval 26">
              <a:extLst>
                <a:ext uri="{FF2B5EF4-FFF2-40B4-BE49-F238E27FC236}">
                  <a16:creationId xmlns:a16="http://schemas.microsoft.com/office/drawing/2014/main" id="{AC17D617-201A-405C-AAC6-B1A398159CD5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6" name="TextBox 27">
              <a:extLst>
                <a:ext uri="{FF2B5EF4-FFF2-40B4-BE49-F238E27FC236}">
                  <a16:creationId xmlns:a16="http://schemas.microsoft.com/office/drawing/2014/main" id="{750450E5-BD96-48CF-886F-D6E44CCA3580}"/>
                </a:ext>
              </a:extLst>
            </p:cNvPr>
            <p:cNvSpPr txBox="1"/>
            <p:nvPr/>
          </p:nvSpPr>
          <p:spPr>
            <a:xfrm>
              <a:off x="10804394" y="1365491"/>
              <a:ext cx="7762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SAI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CCBF0E8-F743-4ACA-8EF3-31CA30C57A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1621" y="179111"/>
            <a:ext cx="4643280" cy="363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102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764 L 0.00417 -0.00741 C 0.00105 -0.00486 -0.00221 -0.00255 -0.0052 0.00069 C -0.00781 0.00324 -0.0125 0.00949 -0.0125 0.00972 C -0.02213 0.03194 -0.00976 0.00417 -0.02083 0.0243 C -0.02226 0.02685 -0.02304 0.03032 -0.02448 0.03264 C -0.02591 0.03518 -0.02786 0.0368 -0.02916 0.03912 C -0.03073 0.04167 -0.03125 0.04537 -0.03281 0.04768 C -0.03502 0.05116 -0.0401 0.05625 -0.0401 0.05648 C -0.04075 0.05833 -0.04179 0.06018 -0.04244 0.06273 C -0.04296 0.06481 -0.04296 0.06713 -0.04375 0.06898 C -0.04453 0.07153 -0.04622 0.07315 -0.04713 0.07546 C -0.04817 0.07731 -0.04869 0.07986 -0.04974 0.08194 C -0.05065 0.08403 -0.05221 0.08588 -0.05312 0.08842 C -0.06067 0.10555 -0.05468 0.09699 -0.06145 0.10555 C -0.05612 0.07569 -0.06341 0.1118 -0.05312 0.07546 C -0.05247 0.07268 -0.05195 0.06944 -0.05078 0.0669 C -0.04987 0.06458 -0.0483 0.06296 -0.04713 0.06065 C -0.03919 0.04143 -0.04804 0.05787 -0.0401 0.04143 C -0.03893 0.03889 -0.03737 0.0375 -0.03645 0.03495 C -0.03541 0.03217 -0.03515 0.0287 -0.03411 0.02639 C -0.03164 0.02083 -0.02786 0.01736 -0.02578 0.01134 C -0.02382 0.00648 -0.022 0.00116 -0.01979 -0.00347 C -0.01862 -0.00579 -0.01705 -0.00741 -0.01614 -0.00995 C -0.01497 -0.0125 -0.01484 -0.01597 -0.0138 -0.01829 C -0.01145 -0.02315 -0.00885 -0.02708 -0.00651 -0.03125 C -0.0052 -0.03333 -0.00403 -0.03519 -0.00286 -0.03773 C 0.00313 -0.05185 -0.00078 -0.04375 0.00912 -0.06111 C 0.01068 -0.06389 0.01185 -0.06736 0.01381 -0.06968 C 0.01967 -0.07593 0.02071 -0.07616 0.02579 -0.08449 C 0.02787 -0.08773 0.02956 -0.09213 0.03177 -0.09537 C 0.0336 -0.09769 0.03594 -0.09908 0.03776 -0.10162 C 0.04167 -0.10741 0.04414 -0.1162 0.04857 -0.12083 C 0.05065 -0.12315 0.05261 -0.12523 0.05456 -0.12732 C 0.05612 -0.1287 0.05782 -0.12963 0.05938 -0.13148 C 0.0655 -0.13843 0.0655 -0.14259 0.0737 -0.14861 C 0.08907 -0.15949 0.06993 -0.14537 0.08568 -0.15926 C 0.08842 -0.16181 0.09141 -0.16296 0.09401 -0.16574 C 0.09701 -0.16875 0.09948 -0.17315 0.10248 -0.17639 C 0.12201 -0.19792 0.11355 -0.1875 0.12878 -0.20185 C 0.13164 -0.20463 0.13438 -0.20787 0.13724 -0.21042 C 0.13985 -0.21273 0.14284 -0.21435 0.14558 -0.2169 C 0.14844 -0.21921 0.15105 -0.22269 0.15391 -0.22523 C 0.16029 -0.23079 0.1668 -0.23542 0.17305 -0.24028 C 0.17579 -0.24236 0.17865 -0.24491 0.18151 -0.24653 C 0.18386 -0.24815 0.18633 -0.24931 0.18868 -0.25116 C 0.20365 -0.26204 0.18711 -0.2537 0.20664 -0.26181 C 0.20782 -0.26296 0.20886 -0.26528 0.21029 -0.26597 C 0.22331 -0.27292 0.21394 -0.26273 0.22461 -0.27222 C 0.2267 -0.27408 0.22852 -0.27662 0.2306 -0.27847 C 0.23295 -0.28079 0.23542 -0.28287 0.23776 -0.28495 C 0.24063 -0.28773 0.24323 -0.29097 0.24623 -0.29352 C 0.24883 -0.29607 0.2517 -0.29769 0.25456 -0.3 C 0.25769 -0.30255 0.26094 -0.30579 0.2642 -0.30857 C 0.27318 -0.31597 0.2724 -0.31435 0.28217 -0.3213 C 0.2849 -0.32315 0.28763 -0.32546 0.2905 -0.32778 C 0.29362 -0.33033 0.29675 -0.3338 0.30013 -0.33611 C 0.30313 -0.33843 0.30651 -0.33889 0.30951 -0.34051 C 0.31211 -0.3419 0.31446 -0.34352 0.3168 -0.34491 C 0.31875 -0.34583 0.32084 -0.34607 0.32279 -0.34676 C 0.33464 -0.35232 0.31368 -0.34537 0.33347 -0.35116 C 0.33477 -0.35255 0.33568 -0.35463 0.33711 -0.35556 C 0.33946 -0.35671 0.34206 -0.35671 0.3444 -0.35741 C 0.34753 -0.3588 0.35079 -0.36019 0.35404 -0.36204 C 0.37513 -0.37361 0.35079 -0.3632 0.37539 -0.37454 C 0.37904 -0.37639 0.38269 -0.37732 0.38633 -0.3787 C 0.39037 -0.38079 0.39427 -0.38357 0.39831 -0.38519 C 0.40222 -0.38704 0.40625 -0.38773 0.41029 -0.38958 C 0.42644 -0.39722 0.41524 -0.39445 0.4293 -0.40023 C 0.43164 -0.40116 0.43425 -0.40162 0.43659 -0.40232 C 0.43815 -0.40278 0.43959 -0.40394 0.44128 -0.40463 C 0.45599 -0.40972 0.44219 -0.40394 0.45326 -0.4088 C 0.46888 -0.42546 0.44818 -0.40463 0.46758 -0.41945 C 0.47058 -0.42176 0.47318 -0.42523 0.47605 -0.42801 C 0.47839 -0.43009 0.48073 -0.43241 0.48321 -0.43449 C 0.50469 -0.45208 0.47865 -0.43033 0.5 -0.44514 C 0.50612 -0.44931 0.50704 -0.45278 0.51315 -0.45579 C 0.51706 -0.45764 0.52513 -0.45995 0.52513 -0.45972 C 0.52917 -0.46482 0.5293 -0.46574 0.53477 -0.46852 C 0.53672 -0.46968 0.53881 -0.46968 0.54076 -0.4706 C 0.55508 -0.47824 0.5375 -0.47199 0.55391 -0.47708 C 0.56355 -0.48403 0.55782 -0.48056 0.57188 -0.48542 L 0.57188 -0.48519 C 0.57917 -0.49005 0.57162 -0.48588 0.58386 -0.49005 C 0.58542 -0.49051 0.58698 -0.49144 0.58855 -0.4919 C 0.59128 -0.49283 0.59427 -0.49352 0.59701 -0.49421 C 0.60521 -0.49884 0.59493 -0.49329 0.60651 -0.49838 C 0.60782 -0.49884 0.60886 -0.49977 0.61016 -0.5007 C 0.61211 -0.50162 0.61914 -0.50463 0.62097 -0.50486 C 0.63972 -0.50741 0.65847 -0.50903 0.67722 -0.51134 C 0.67943 -0.58843 0.67631 -0.53102 0.67969 -0.56019 C 0.68008 -0.56435 0.68008 -0.56875 0.68073 -0.57315 C 0.68125 -0.57593 0.68243 -0.5787 0.68321 -0.58148 C 0.68334 -0.58333 0.6849 -0.59838 0.68568 -0.60093 C 0.68659 -0.60463 0.68802 -0.60787 0.6892 -0.61158 C 0.69011 -0.61412 0.69076 -0.61713 0.69167 -0.61991 C 0.69271 -0.62361 0.69414 -0.62685 0.69519 -0.63056 C 0.69584 -0.63264 0.69584 -0.63519 0.69636 -0.63704 C 0.70079 -0.65046 0.69909 -0.64051 0.70469 -0.65394 C 0.70586 -0.65648 0.70599 -0.65995 0.70717 -0.66227 C 0.70964 -0.66759 0.71329 -0.6713 0.71563 -0.67732 C 0.71888 -0.68634 0.72006 -0.69005 0.72631 -0.69838 C 0.728 -0.70046 0.72969 -0.70232 0.73099 -0.7044 C 0.74193 -0.72245 0.7392 -0.72222 0.75157 -0.73681 C 0.75404 -0.74005 0.75677 -0.74352 0.7599 -0.74514 C 0.76185 -0.74653 0.76381 -0.74676 0.76589 -0.74745 C 0.76732 -0.74977 0.76875 -0.75278 0.77058 -0.75394 C 0.77409 -0.75648 0.77787 -0.75602 0.78151 -0.75602 " pathEditMode="relative" rAng="0" ptsTypes="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317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120000">
                                      <p:cBhvr>
                                        <p:cTn id="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111E-6 L -3.75E-6 0.00023 C -0.00286 0.00116 -0.01601 0.00625 -0.01914 0.0081 C -0.02135 0.00926 -0.02382 0.00972 -0.02578 0.01204 C -0.02695 0.01342 -0.02812 0.01435 -0.02916 0.01597 C -0.03424 0.02338 -0.0306 0.0206 -0.03593 0.02592 C -0.0414 0.03148 -0.03906 0.02893 -0.04479 0.03194 C -0.04713 0.0331 -0.04935 0.03449 -0.05156 0.03588 L -0.05494 0.03796 C -0.05599 0.03981 -0.0569 0.04236 -0.0582 0.04375 C -0.05924 0.04491 -0.06054 0.04491 -0.06158 0.04583 C -0.06315 0.04699 -0.06458 0.04861 -0.06614 0.04977 C -0.06679 0.05185 -0.06731 0.0544 -0.06836 0.05579 C -0.06927 0.05717 -0.07122 0.05972 -0.07174 0.05787 C -0.07226 0.05555 -0.07031 0.0537 -0.0694 0.05185 C -0.06849 0.04954 -0.06705 0.04792 -0.06614 0.04583 C -0.06523 0.04398 -0.06484 0.04167 -0.0638 0.03981 C -0.0625 0.0375 -0.06067 0.03634 -0.05937 0.0338 C -0.05533 0.02662 -0.05703 0.02685 -0.05377 0.01991 C -0.0483 0.00833 -0.05273 0.01898 -0.04713 0.00995 C -0.04466 0.00625 -0.04205 0.00278 -0.04036 -0.00185 C -0.03958 -0.00394 -0.03906 -0.00625 -0.03815 -0.00787 C -0.02643 -0.0287 -0.03997 -0.00023 -0.03033 -0.01991 C -0.02838 -0.02361 -0.02669 -0.02801 -0.02474 -0.03171 C -0.02369 -0.03357 -0.02239 -0.03426 -0.02135 -0.03565 C -0.01979 -0.03773 -0.01823 -0.03958 -0.01679 -0.04167 C -0.01132 -0.05 -0.01601 -0.04653 -0.00898 -0.04977 C -0.00599 -0.0537 -0.00338 -0.05857 -3.75E-6 -0.06158 C 0.00417 -0.06551 0.00586 -0.06667 0.01003 -0.07153 C 0.01159 -0.07338 0.01589 -0.07963 0.01784 -0.08148 C 0.01967 -0.0831 0.02162 -0.08403 0.02344 -0.08542 C 0.04115 -0.09954 0.01693 -0.08056 0.03125 -0.09352 C 0.0405 -0.10162 0.03347 -0.09421 0.04024 -0.09954 C 0.0418 -0.1007 0.0431 -0.10232 0.04467 -0.10347 C 0.04753 -0.10533 0.04987 -0.10509 0.05261 -0.10741 C 0.05456 -0.10903 0.05612 -0.11181 0.05821 -0.11343 C 0.05951 -0.11458 0.0612 -0.11435 0.06263 -0.11528 C 0.0642 -0.11644 0.0655 -0.11852 0.06706 -0.11945 C 0.07071 -0.1213 0.07474 -0.12083 0.07826 -0.12338 C 0.09493 -0.13519 0.07422 -0.12014 0.08842 -0.13125 C 0.09024 -0.13264 0.09206 -0.13426 0.09401 -0.13519 C 0.09688 -0.13681 0.10287 -0.13912 0.10287 -0.13889 C 0.10404 -0.14051 0.10508 -0.14213 0.10625 -0.14329 C 0.10808 -0.14491 0.11003 -0.14607 0.11185 -0.14722 C 0.11537 -0.14954 0.1194 -0.15185 0.12305 -0.15324 C 0.12526 -0.15394 0.12761 -0.1544 0.12982 -0.15509 C 0.13164 -0.15579 0.1336 -0.15625 0.13542 -0.15718 C 0.13659 -0.15764 0.13763 -0.1588 0.13881 -0.15903 C 0.14388 -0.16088 0.15313 -0.16227 0.15782 -0.1632 C 0.17292 -0.16597 0.16263 -0.16412 0.17683 -0.16713 L 0.18685 -0.16898 L 0.18685 -0.16875 C 0.19935 -0.17107 0.19844 -0.17014 0.21042 -0.175 C 0.21394 -0.17662 0.21433 -0.17847 0.21823 -0.17894 C 0.22448 -0.18009 0.23086 -0.18009 0.23724 -0.18102 C 0.24063 -0.18148 0.24401 -0.18241 0.24727 -0.1831 C 0.25951 -0.18843 0.25326 -0.18634 0.26641 -0.18889 L 0.32787 -0.18704 C 0.33243 -0.18681 0.33685 -0.18565 0.34141 -0.18495 C 0.34805 -0.18426 0.35482 -0.1838 0.36146 -0.1831 C 0.36446 -0.18241 0.36745 -0.18148 0.37045 -0.18102 C 0.37487 -0.18033 0.37943 -0.17986 0.38386 -0.17894 C 0.38581 -0.1787 0.38763 -0.17732 0.38946 -0.17708 C 0.39727 -0.17593 0.40521 -0.17593 0.41302 -0.175 C 0.41823 -0.17454 0.42344 -0.17384 0.42865 -0.17315 C 0.43555 -0.17107 0.43594 -0.17083 0.44323 -0.16898 C 0.44623 -0.16829 0.44909 -0.16736 0.45222 -0.16713 C 0.46967 -0.16597 0.48724 -0.16574 0.50482 -0.16505 C 0.50586 -0.16435 0.50704 -0.16366 0.50808 -0.1632 C 0.51472 -0.16019 0.51836 -0.16042 0.52605 -0.15903 C 0.52722 -0.15857 0.52826 -0.15764 0.52943 -0.15718 C 0.53646 -0.1544 0.5405 -0.15486 0.54844 -0.15324 C 0.55065 -0.15278 0.55287 -0.15208 0.55508 -0.15116 C 0.56302 -0.14815 0.553 -0.14977 0.56407 -0.14722 C 0.56823 -0.1463 0.57227 -0.14583 0.57644 -0.14514 C 0.58776 -0.13843 0.57019 -0.14861 0.58425 -0.1412 C 0.58646 -0.14005 0.58868 -0.13866 0.59102 -0.13727 L 0.59427 -0.13519 C 0.59545 -0.13449 0.59649 -0.13357 0.59766 -0.13333 L 0.60326 -0.13125 C 0.60482 -0.12986 0.60612 -0.12824 0.60782 -0.12732 C 0.61029 -0.1257 0.61667 -0.12384 0.62006 -0.1213 C 0.62162 -0.12014 0.62305 -0.11875 0.62448 -0.11736 C 0.62487 -0.1206 0.62487 -0.12431 0.62565 -0.12732 C 0.62644 -0.12986 0.628 -0.13102 0.62904 -0.13333 C 0.63021 -0.13588 0.63112 -0.13866 0.63243 -0.1412 C 0.63451 -0.14537 0.63724 -0.14861 0.63907 -0.15324 C 0.64362 -0.16389 0.64102 -0.15903 0.64688 -0.16713 C 0.64766 -0.16898 0.64818 -0.17153 0.64922 -0.17315 C 0.65013 -0.17431 0.65144 -0.17431 0.65248 -0.175 C 0.65404 -0.17616 0.65547 -0.17778 0.65704 -0.17894 C 0.65782 -0.18102 0.65808 -0.1838 0.65925 -0.18495 C 0.66055 -0.18658 0.66224 -0.18611 0.66368 -0.18704 C 0.67761 -0.1963 0.65443 -0.18542 0.67722 -0.19306 C 0.68021 -0.19398 0.68308 -0.19607 0.68607 -0.19699 L 0.69388 -0.19884 C 0.69545 -0.20023 0.69688 -0.20185 0.69844 -0.20301 C 0.70404 -0.20695 0.70508 -0.20695 0.71068 -0.2088 C 0.71224 -0.21019 0.71368 -0.21158 0.71524 -0.21296 C 0.71836 -0.21528 0.72175 -0.21783 0.72526 -0.21875 C 0.72865 -0.21968 0.73204 -0.22014 0.73542 -0.22083 C 0.73829 -0.22222 0.74141 -0.22269 0.74427 -0.22477 C 0.74623 -0.22616 0.74792 -0.22801 0.74987 -0.2287 C 0.7573 -0.23195 0.77969 -0.23264 0.78125 -0.23287 L 0.78907 -0.23472 C 0.79128 -0.23542 0.79349 -0.23611 0.79584 -0.23681 C 0.79883 -0.2375 0.8017 -0.23866 0.80482 -0.23866 C 0.82969 -0.23935 0.85482 -0.23866 0.87982 -0.23866 " pathEditMode="relative" rAng="0" ptsTypes="AAAAAAAAAAAAAAAAAAAAAAAAAAAAAAAAAAAAAAAAAA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91" y="-9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1.45833E-6 -7.40741E-7 L 0.25 -7.40741E-7 " pathEditMode="relative" rAng="0" ptsTypes="AA">
                                      <p:cBhvr>
                                        <p:cTn id="19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DE81968-0BCF-4EBA-9756-36229FCCC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12192001" cy="6864061"/>
          </a:xfrm>
          <a:prstGeom prst="rect">
            <a:avLst/>
          </a:prstGeom>
        </p:spPr>
      </p:pic>
      <p:pic>
        <p:nvPicPr>
          <p:cNvPr id="4" name="Easter_Eggs_-_Angry_Birds_Ambient_Sounds_xfflLVwTIIw">
            <a:hlinkClick r:id="" action="ppaction://media"/>
            <a:extLst>
              <a:ext uri="{FF2B5EF4-FFF2-40B4-BE49-F238E27FC236}">
                <a16:creationId xmlns:a16="http://schemas.microsoft.com/office/drawing/2014/main" id="{9E7475DB-08B3-49DF-927B-EFE4D9A43F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886599" y="4269890"/>
            <a:ext cx="609600" cy="609600"/>
          </a:xfrm>
          <a:prstGeom prst="rect">
            <a:avLst/>
          </a:prstGeom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54A75E03-3F77-48D7-B986-1117D4E563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664" y="4084377"/>
            <a:ext cx="1376469" cy="2564849"/>
          </a:xfrm>
          <a:prstGeom prst="rect">
            <a:avLst/>
          </a:prstGeom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078F2578-F2EA-408B-8044-3405E500B5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15932" y="2528574"/>
            <a:ext cx="776068" cy="758335"/>
          </a:xfrm>
          <a:prstGeom prst="rect">
            <a:avLst/>
          </a:prstGeom>
        </p:spPr>
      </p:pic>
      <p:pic>
        <p:nvPicPr>
          <p:cNvPr id="7" name="Imagen 11">
            <a:extLst>
              <a:ext uri="{FF2B5EF4-FFF2-40B4-BE49-F238E27FC236}">
                <a16:creationId xmlns:a16="http://schemas.microsoft.com/office/drawing/2014/main" id="{19026BC7-97E8-41F0-B111-70225D26746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3" y="2332212"/>
            <a:ext cx="1961857" cy="196361"/>
          </a:xfrm>
          <a:prstGeom prst="rect">
            <a:avLst/>
          </a:pr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140D3ADE-3929-4CA2-9E7B-92947FA382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2" y="2171020"/>
            <a:ext cx="1961857" cy="196361"/>
          </a:xfrm>
          <a:prstGeom prst="rect">
            <a:avLst/>
          </a:prstGeom>
        </p:spPr>
      </p:pic>
      <p:pic>
        <p:nvPicPr>
          <p:cNvPr id="9" name="Imagen 13">
            <a:extLst>
              <a:ext uri="{FF2B5EF4-FFF2-40B4-BE49-F238E27FC236}">
                <a16:creationId xmlns:a16="http://schemas.microsoft.com/office/drawing/2014/main" id="{DDF1DD8F-64E6-431E-9534-519AF53CD62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43185" y="5877489"/>
            <a:ext cx="776068" cy="758335"/>
          </a:xfrm>
          <a:prstGeom prst="rect">
            <a:avLst/>
          </a:prstGeom>
        </p:spPr>
      </p:pic>
      <p:pic>
        <p:nvPicPr>
          <p:cNvPr id="10" name="Imagen 14">
            <a:extLst>
              <a:ext uri="{FF2B5EF4-FFF2-40B4-BE49-F238E27FC236}">
                <a16:creationId xmlns:a16="http://schemas.microsoft.com/office/drawing/2014/main" id="{8BDB6D2F-5BC4-42D3-9676-4F09B4ABD54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6" y="5681127"/>
            <a:ext cx="1961857" cy="196361"/>
          </a:xfrm>
          <a:prstGeom prst="rect">
            <a:avLst/>
          </a:prstGeom>
        </p:spPr>
      </p:pic>
      <p:pic>
        <p:nvPicPr>
          <p:cNvPr id="11" name="Imagen 15">
            <a:extLst>
              <a:ext uri="{FF2B5EF4-FFF2-40B4-BE49-F238E27FC236}">
                <a16:creationId xmlns:a16="http://schemas.microsoft.com/office/drawing/2014/main" id="{09D3FCA4-1A21-4FB4-BBE3-E7B3FB3A778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5" y="5519935"/>
            <a:ext cx="1961857" cy="196361"/>
          </a:xfrm>
          <a:prstGeom prst="rect">
            <a:avLst/>
          </a:prstGeom>
        </p:spPr>
      </p:pic>
      <p:pic>
        <p:nvPicPr>
          <p:cNvPr id="12" name="Imagen 18">
            <a:extLst>
              <a:ext uri="{FF2B5EF4-FFF2-40B4-BE49-F238E27FC236}">
                <a16:creationId xmlns:a16="http://schemas.microsoft.com/office/drawing/2014/main" id="{F4F464C2-EA15-448E-834E-D17749DE57B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5379" y="3927211"/>
            <a:ext cx="935656" cy="1126543"/>
          </a:xfrm>
          <a:prstGeom prst="rect">
            <a:avLst/>
          </a:prstGeom>
        </p:spPr>
      </p:pic>
      <p:pic>
        <p:nvPicPr>
          <p:cNvPr id="13" name="Imagen 2">
            <a:extLst>
              <a:ext uri="{FF2B5EF4-FFF2-40B4-BE49-F238E27FC236}">
                <a16:creationId xmlns:a16="http://schemas.microsoft.com/office/drawing/2014/main" id="{C2E03563-6215-49BE-93A1-DB1600D68B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417" y="282702"/>
            <a:ext cx="2141944" cy="2145978"/>
          </a:xfrm>
          <a:prstGeom prst="rect">
            <a:avLst/>
          </a:prstGeom>
        </p:spPr>
      </p:pic>
      <p:pic>
        <p:nvPicPr>
          <p:cNvPr id="14" name="Imagen 3">
            <a:extLst>
              <a:ext uri="{FF2B5EF4-FFF2-40B4-BE49-F238E27FC236}">
                <a16:creationId xmlns:a16="http://schemas.microsoft.com/office/drawing/2014/main" id="{74749C41-CDAF-42E2-A215-BFD68AF555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328" y="3695727"/>
            <a:ext cx="2068924" cy="2072820"/>
          </a:xfrm>
          <a:prstGeom prst="rect">
            <a:avLst/>
          </a:prstGeom>
        </p:spPr>
      </p:pic>
      <p:pic>
        <p:nvPicPr>
          <p:cNvPr id="18" name="Imagen 4">
            <a:extLst>
              <a:ext uri="{FF2B5EF4-FFF2-40B4-BE49-F238E27FC236}">
                <a16:creationId xmlns:a16="http://schemas.microsoft.com/office/drawing/2014/main" id="{0325556F-3610-43FC-B277-0955E1D4DD9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82" y="5757647"/>
            <a:ext cx="740010" cy="740010"/>
          </a:xfrm>
          <a:prstGeom prst="rect">
            <a:avLst/>
          </a:prstGeom>
        </p:spPr>
      </p:pic>
      <p:pic>
        <p:nvPicPr>
          <p:cNvPr id="19" name="Imagen 5">
            <a:extLst>
              <a:ext uri="{FF2B5EF4-FFF2-40B4-BE49-F238E27FC236}">
                <a16:creationId xmlns:a16="http://schemas.microsoft.com/office/drawing/2014/main" id="{60D4637D-35FE-42A0-9036-6B62FF3A06F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6" y="5681127"/>
            <a:ext cx="910003" cy="831799"/>
          </a:xfrm>
          <a:prstGeom prst="rect">
            <a:avLst/>
          </a:prstGeom>
        </p:spPr>
      </p:pic>
      <p:pic>
        <p:nvPicPr>
          <p:cNvPr id="20" name="Imagen 16">
            <a:extLst>
              <a:ext uri="{FF2B5EF4-FFF2-40B4-BE49-F238E27FC236}">
                <a16:creationId xmlns:a16="http://schemas.microsoft.com/office/drawing/2014/main" id="{5A10D771-847C-4D36-9A7E-1262ACD3E0D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89" y="5618115"/>
            <a:ext cx="935778" cy="935778"/>
          </a:xfrm>
          <a:prstGeom prst="rect">
            <a:avLst/>
          </a:prstGeom>
        </p:spPr>
      </p:pic>
      <p:grpSp>
        <p:nvGrpSpPr>
          <p:cNvPr id="2" name="Group 17">
            <a:extLst>
              <a:ext uri="{FF2B5EF4-FFF2-40B4-BE49-F238E27FC236}">
                <a16:creationId xmlns:a16="http://schemas.microsoft.com/office/drawing/2014/main" id="{B6DAC539-C5CA-4739-8E52-632F74773ED2}"/>
              </a:ext>
            </a:extLst>
          </p:cNvPr>
          <p:cNvGrpSpPr/>
          <p:nvPr/>
        </p:nvGrpSpPr>
        <p:grpSpPr>
          <a:xfrm>
            <a:off x="10723239" y="1432052"/>
            <a:ext cx="788159" cy="522514"/>
            <a:chOff x="10723239" y="1335067"/>
            <a:chExt cx="788159" cy="522514"/>
          </a:xfrm>
        </p:grpSpPr>
        <p:sp>
          <p:nvSpPr>
            <p:cNvPr id="23" name="Oval 1">
              <a:extLst>
                <a:ext uri="{FF2B5EF4-FFF2-40B4-BE49-F238E27FC236}">
                  <a16:creationId xmlns:a16="http://schemas.microsoft.com/office/drawing/2014/main" id="{424E041B-E12C-46DC-AC56-1072C233E381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4" name="TextBox 7">
              <a:extLst>
                <a:ext uri="{FF2B5EF4-FFF2-40B4-BE49-F238E27FC236}">
                  <a16:creationId xmlns:a16="http://schemas.microsoft.com/office/drawing/2014/main" id="{9CFDBD7F-ABD1-4A79-9B42-3E5F146E863E}"/>
                </a:ext>
              </a:extLst>
            </p:cNvPr>
            <p:cNvSpPr txBox="1"/>
            <p:nvPr/>
          </p:nvSpPr>
          <p:spPr>
            <a:xfrm>
              <a:off x="10723239" y="1380168"/>
              <a:ext cx="788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SAI</a:t>
              </a:r>
            </a:p>
          </p:txBody>
        </p:sp>
      </p:grpSp>
      <p:grpSp>
        <p:nvGrpSpPr>
          <p:cNvPr id="15" name="Group 22">
            <a:extLst>
              <a:ext uri="{FF2B5EF4-FFF2-40B4-BE49-F238E27FC236}">
                <a16:creationId xmlns:a16="http://schemas.microsoft.com/office/drawing/2014/main" id="{1A44CDD1-309C-4DC4-8825-D8E436FA9673}"/>
              </a:ext>
            </a:extLst>
          </p:cNvPr>
          <p:cNvGrpSpPr/>
          <p:nvPr/>
        </p:nvGrpSpPr>
        <p:grpSpPr>
          <a:xfrm>
            <a:off x="10653379" y="4807131"/>
            <a:ext cx="1129316" cy="551612"/>
            <a:chOff x="10658118" y="1335067"/>
            <a:chExt cx="854996" cy="522514"/>
          </a:xfrm>
        </p:grpSpPr>
        <p:sp>
          <p:nvSpPr>
            <p:cNvPr id="26" name="Oval 23">
              <a:extLst>
                <a:ext uri="{FF2B5EF4-FFF2-40B4-BE49-F238E27FC236}">
                  <a16:creationId xmlns:a16="http://schemas.microsoft.com/office/drawing/2014/main" id="{56540A1F-1822-42E2-8B05-964DA21EB07D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7" name="TextBox 24">
              <a:extLst>
                <a:ext uri="{FF2B5EF4-FFF2-40B4-BE49-F238E27FC236}">
                  <a16:creationId xmlns:a16="http://schemas.microsoft.com/office/drawing/2014/main" id="{B9B8CFB5-FEC8-4355-B84D-8260E5FF68E8}"/>
                </a:ext>
              </a:extLst>
            </p:cNvPr>
            <p:cNvSpPr txBox="1"/>
            <p:nvPr/>
          </p:nvSpPr>
          <p:spPr>
            <a:xfrm>
              <a:off x="10658118" y="1414986"/>
              <a:ext cx="8549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ĐÚNG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E1FABF34-3908-4934-B676-3C117CEF7BB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9721" y="97113"/>
            <a:ext cx="3846786" cy="350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7631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1.66667E-6 0.00023 C -0.00104 0.00509 -0.00234 0.01042 -0.00338 0.01551 C -0.0039 0.01806 -0.0039 0.02083 -0.00443 0.02338 C -0.00495 0.02593 -0.00599 0.02847 -0.00664 0.03102 C -0.00742 0.03472 -0.0082 0.03866 -0.00885 0.04259 L -0.01107 0.0544 L -0.01211 0.06018 C -0.0125 0.06204 -0.01276 0.06389 -0.01328 0.06574 L -0.01536 0.07361 C -0.01575 0.0787 -0.01601 0.0838 -0.01653 0.08889 C -0.01666 0.09097 -0.01732 0.09282 -0.01771 0.09491 C -0.0181 0.09722 -0.01836 0.1 -0.01875 0.10278 C -0.01914 0.10463 -0.01953 0.10625 -0.01979 0.10833 C -0.02057 0.11343 -0.0237 0.12824 -0.022 0.12384 C -0.02122 0.12199 -0.0207 0.11968 -0.01979 0.11806 C -0.01185 0.10116 -0.02148 0.12477 -0.01328 0.10463 C -0.01068 0.09838 -0.01028 0.0963 -0.00781 0.08889 C -0.00703 0.08727 -0.00638 0.08472 -0.00547 0.0831 C -0.00456 0.08148 -0.00338 0.08079 -0.00221 0.0794 C -0.00078 0.07523 0.00482 0.06018 0.00768 0.0544 C 0.00873 0.05208 0.0099 0.05046 0.01094 0.04838 C 0.01224 0.04606 0.01315 0.04329 0.01432 0.04051 C 0.01524 0.03843 0.01654 0.03704 0.01758 0.03495 C 0.01875 0.03241 0.01953 0.0294 0.02084 0.02708 C 0.02175 0.02546 0.02318 0.02477 0.02422 0.02338 C 0.0263 0.01227 0.02383 0.02245 0.02865 0.01181 C 0.03542 -0.00417 0.02995 0.0037 0.0362 -0.00394 C 0.03711 -0.00556 0.03763 -0.0081 0.03854 -0.00972 C 0.04714 -0.02454 0.03607 -0.00023 0.04505 -0.01921 C 0.04584 -0.02107 0.04636 -0.02361 0.0474 -0.02477 C 0.04857 -0.02732 0.05026 -0.0287 0.05182 -0.03079 C 0.05794 -0.04028 0.05182 -0.0338 0.05938 -0.04051 C 0.06042 -0.04306 0.06133 -0.04607 0.06276 -0.04838 C 0.06758 -0.05671 0.06602 -0.05116 0.07031 -0.05787 C 0.07201 -0.06019 0.07331 -0.06319 0.07474 -0.06574 C 0.07617 -0.06759 0.07787 -0.06944 0.07917 -0.07153 C 0.08229 -0.07639 0.08477 -0.08218 0.08802 -0.08704 C 0.08985 -0.08958 0.0918 -0.09213 0.09349 -0.09468 C 0.09466 -0.09653 0.09557 -0.09861 0.09688 -0.10046 C 0.09857 -0.10278 0.10052 -0.10417 0.10235 -0.10625 C 0.1112 -0.1169 0.10456 -0.11042 0.11224 -0.12176 C 0.11328 -0.12315 0.11445 -0.12407 0.1155 -0.12546 C 0.12214 -0.13565 0.11719 -0.13171 0.12318 -0.13519 C 0.12435 -0.13727 0.12526 -0.13935 0.12656 -0.1412 C 0.12761 -0.14236 0.12878 -0.14352 0.12982 -0.14514 C 0.13177 -0.14745 0.13347 -0.15023 0.13529 -0.15278 C 0.13646 -0.15417 0.13763 -0.15509 0.13867 -0.15648 C 0.1405 -0.15926 0.14232 -0.16157 0.14414 -0.16435 C 0.14518 -0.16574 0.14649 -0.16667 0.1474 -0.16806 C 0.14857 -0.16991 0.14948 -0.17245 0.15078 -0.17384 C 0.15182 -0.17546 0.153 -0.17662 0.15404 -0.17778 C 0.15508 -0.17917 0.1599 -0.18588 0.16172 -0.1875 C 0.16276 -0.18843 0.16393 -0.18889 0.16498 -0.18958 C 0.16732 -0.1919 0.16914 -0.19583 0.17162 -0.19745 C 0.17604 -0.19977 0.17578 -0.19907 0.18034 -0.20486 C 0.18242 -0.20741 0.18399 -0.20995 0.18594 -0.21273 C 0.18698 -0.21412 0.18828 -0.21528 0.18919 -0.21644 C 0.1905 -0.21806 0.19128 -0.22083 0.19258 -0.22222 C 0.19388 -0.22407 0.19557 -0.22477 0.19701 -0.22616 C 0.19805 -0.22732 0.19909 -0.22894 0.20013 -0.23009 C 0.20313 -0.23264 0.20599 -0.23241 0.20899 -0.23403 C 0.21094 -0.23472 0.21276 -0.23634 0.21445 -0.23796 C 0.21576 -0.23982 0.21667 -0.2419 0.21784 -0.24352 C 0.22084 -0.24769 0.22214 -0.24792 0.22565 -0.25139 C 0.22669 -0.25255 0.22761 -0.25394 0.22878 -0.25532 C 0.22982 -0.25602 0.23112 -0.25625 0.23216 -0.25718 C 0.23334 -0.2581 0.23425 -0.25995 0.23555 -0.26088 C 0.23646 -0.26181 0.23776 -0.26204 0.23867 -0.26273 C 0.23998 -0.26412 0.24089 -0.26574 0.24206 -0.26667 C 0.24336 -0.26782 0.24505 -0.26806 0.24649 -0.26875 C 0.24753 -0.26944 0.24857 -0.27014 0.24987 -0.2706 C 0.25625 -0.28218 0.24948 -0.27222 0.25742 -0.27824 C 0.26901 -0.2875 0.2569 -0.28218 0.26849 -0.28611 C 0.28464 -0.30949 0.26706 -0.28727 0.2806 -0.29769 C 0.28229 -0.29907 0.28347 -0.30185 0.28503 -0.30347 C 0.2918 -0.31181 0.28854 -0.30694 0.29492 -0.31319 C 0.29675 -0.31505 0.29831 -0.31759 0.30039 -0.31898 C 0.30209 -0.32014 0.30404 -0.3206 0.30586 -0.32107 C 0.31459 -0.33241 0.30573 -0.32176 0.31576 -0.33056 C 0.31771 -0.33241 0.31953 -0.33449 0.32136 -0.33634 C 0.32344 -0.33912 0.32539 -0.34282 0.32787 -0.34421 C 0.33581 -0.34884 0.32591 -0.34329 0.33568 -0.34815 C 0.34662 -0.35347 0.32956 -0.34583 0.34323 -0.35208 C 0.34857 -0.36134 0.34427 -0.35463 0.35104 -0.36157 C 0.37383 -0.38426 0.35339 -0.36597 0.36745 -0.37708 C 0.36901 -0.37824 0.37031 -0.38009 0.37188 -0.38079 C 0.3737 -0.38194 0.37565 -0.38241 0.37735 -0.3831 C 0.37969 -0.38472 0.38164 -0.38727 0.38412 -0.38866 C 0.38646 -0.39005 0.38919 -0.3912 0.39167 -0.39259 C 0.41146 -0.40301 0.38386 -0.38912 0.40599 -0.40046 C 0.41042 -0.40625 0.41133 -0.40787 0.41693 -0.41181 C 0.41953 -0.41366 0.42214 -0.41435 0.42474 -0.41551 C 0.42695 -0.4169 0.42917 -0.41852 0.43125 -0.41968 C 0.43646 -0.42222 0.44154 -0.42477 0.44675 -0.42732 C 0.46953 -0.43866 0.44102 -0.425 0.46107 -0.4331 C 0.46367 -0.43403 0.46615 -0.43588 0.46875 -0.43704 C 0.47227 -0.43843 0.47617 -0.43889 0.47969 -0.44074 C 0.48086 -0.44144 0.4819 -0.44236 0.48307 -0.44282 C 0.48724 -0.44491 0.4918 -0.44537 0.49623 -0.44653 C 0.5043 -0.4537 0.49818 -0.44954 0.51159 -0.45255 C 0.52162 -0.45463 0.51472 -0.45347 0.52266 -0.45625 C 0.52487 -0.45741 0.52709 -0.45741 0.5293 -0.4581 C 0.54492 -0.46412 0.53307 -0.45972 0.54128 -0.46389 C 0.54597 -0.46644 0.5461 -0.46597 0.55117 -0.46806 C 0.55274 -0.46852 0.55417 -0.46944 0.5556 -0.46991 C 0.55794 -0.4706 0.56003 -0.47107 0.56237 -0.47176 C 0.56406 -0.47245 0.56589 -0.47315 0.56784 -0.47361 C 0.56992 -0.47431 0.57227 -0.475 0.57435 -0.47593 C 0.58425 -0.47917 0.57279 -0.47616 0.58425 -0.47963 C 0.59063 -0.48148 0.59258 -0.48125 0.59857 -0.4831 C 0.6 -0.48403 0.60156 -0.48472 0.603 -0.48542 C 0.60508 -0.48611 0.60742 -0.48657 0.60951 -0.48727 C 0.61107 -0.48796 0.6125 -0.48889 0.61393 -0.48912 C 0.62526 -0.49074 0.64805 -0.49329 0.64805 -0.49306 C 0.65547 -0.49745 0.64818 -0.49375 0.66237 -0.49699 C 0.66419 -0.49745 0.66615 -0.49838 0.66797 -0.49884 C 0.67643 -0.50069 0.67539 -0.50069 0.67995 -0.50069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11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3.54167E-6 4.81481E-6 L 0.09636 -0.34306 " pathEditMode="relative" rAng="0" ptsTypes="AA">
                                      <p:cBhvr>
                                        <p:cTn id="13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69 L -1.66667E-6 -0.00046 C -0.00364 0.00023 -0.00742 0.00093 -0.01107 0.00301 C -0.01224 0.0037 -0.01315 0.00579 -0.01432 0.00694 C -0.0164 0.00856 -0.01888 0.00903 -0.02096 0.01088 C -0.02239 0.01204 -0.02383 0.01366 -0.02539 0.01458 C -0.02682 0.01574 -0.02838 0.01597 -0.02982 0.01667 C -0.03203 0.01782 -0.03424 0.01921 -0.03646 0.0206 C -0.0375 0.0213 -0.03867 0.02153 -0.03971 0.02245 C -0.04114 0.02384 -0.04258 0.02523 -0.04414 0.02616 C -0.04622 0.02778 -0.04883 0.02778 -0.05078 0.03009 C -0.05182 0.03148 -0.05286 0.0331 -0.05403 0.03403 C -0.05612 0.03565 -0.05846 0.03657 -0.06068 0.03796 L -0.06393 0.04005 C -0.0651 0.04051 -0.06627 0.04074 -0.06732 0.0419 C -0.07005 0.04514 -0.07174 0.04768 -0.075 0.04977 C -0.07643 0.05046 -0.07799 0.05093 -0.07943 0.05139 C -0.08047 0.05278 -0.08151 0.0544 -0.08268 0.05532 C -0.08372 0.05625 -0.08555 0.05926 -0.08607 0.05741 C -0.08698 0.05393 -0.08112 0.04838 -0.08047 0.04768 C -0.07903 0.04583 -0.0776 0.04375 -0.07604 0.0419 C -0.075 0.04051 -0.07383 0.03958 -0.07278 0.03796 C -0.07161 0.03611 -0.07044 0.03426 -0.06953 0.03218 C -0.06862 0.03032 -0.06823 0.02778 -0.06732 0.02616 C -0.06562 0.02407 -0.06354 0.02268 -0.06172 0.0206 C -0.05989 0.01829 -0.0582 0.01505 -0.05625 0.01273 C -0.05482 0.01111 -0.05338 0.00995 -0.05182 0.0088 C -0.04974 0.00718 -0.04518 0.00486 -0.04518 0.00509 C -0.0345 -0.00903 -0.04596 0.00463 -0.0375 -0.00278 C -0.03633 -0.0037 -0.03528 -0.00556 -0.03424 -0.00671 C -0.03281 -0.0081 -0.03125 -0.00903 -0.02982 -0.01065 C -0.02864 -0.01181 -0.02773 -0.01366 -0.02643 -0.01458 C -0.02474 -0.01574 -0.02278 -0.01574 -0.02096 -0.01644 C -0.02018 -0.01782 -0.01966 -0.01944 -0.01875 -0.02037 C -0.01745 -0.02153 -0.01588 -0.02199 -0.01432 -0.02222 C -0.01028 -0.02338 -0.00625 -0.02361 -0.00221 -0.02431 C 0.00065 -0.02546 0.00495 -0.02732 0.00768 -0.02801 C 0.01172 -0.02894 0.01589 -0.02917 0.01992 -0.02986 C 0.02214 -0.03032 0.02435 -0.03102 0.02643 -0.03194 C 0.02761 -0.03241 0.02865 -0.03357 0.02982 -0.0338 C 0.03542 -0.03542 0.05169 -0.03727 0.05625 -0.03773 C 0.06276 -0.04167 0.05742 -0.03889 0.06836 -0.04167 C 0.08737 -0.04653 0.0586 -0.04236 0.10143 -0.0456 C 0.10729 -0.04699 0.11016 -0.04769 0.11589 -0.04954 C 0.11771 -0.05023 0.11953 -0.05116 0.12136 -0.05116 C 0.12813 -0.05278 0.14271 -0.0544 0.14896 -0.05509 C 0.15339 -0.05579 0.15768 -0.05694 0.16211 -0.05718 C 0.18464 -0.05833 0.2069 -0.05833 0.22943 -0.05903 C 0.23477 -0.06088 0.23802 -0.0625 0.24375 -0.06296 C 0.25339 -0.06412 0.26289 -0.06412 0.27253 -0.06505 C 0.27748 -0.06551 0.28268 -0.0662 0.28789 -0.0669 C 0.31563 -0.07407 0.27761 -0.06482 0.34974 -0.07292 C 0.37031 -0.075 0.36146 -0.07338 0.37617 -0.07639 L 0.56706 -0.07477 C 0.57123 -0.07477 0.57227 -0.07245 0.57578 -0.07083 C 0.57761 -0.07014 0.57943 -0.06968 0.58138 -0.06898 C 0.5836 -0.06782 0.58581 -0.0662 0.58789 -0.06505 L 0.60456 -0.05509 L 0.60781 -0.05324 C 0.60886 -0.05255 0.61003 -0.05185 0.61107 -0.05116 C 0.6125 -0.05093 0.61406 -0.05023 0.6155 -0.04954 C 0.61771 -0.04838 0.61992 -0.04699 0.62214 -0.0456 L 0.62539 -0.04375 C 0.62513 -0.04097 0.62539 -0.0375 0.62435 -0.03588 C 0.6224 -0.0331 0.61992 -0.0331 0.61771 -0.03194 L 0.61445 -0.02986 C 0.61328 -0.02917 0.61211 -0.02894 0.61107 -0.02801 C 0.6013 -0.01944 0.60547 -0.02222 0.59883 -0.01829 C 0.59063 -0.00857 0.60117 -0.02014 0.59115 -0.0125 C 0.58268 -0.00602 0.59518 -0.00787 0.57917 -0.00069 C 0.57774 -0.00046 0.57292 0.00162 0.57136 0.00301 C 0.5655 0.0081 0.57044 0.00556 0.56485 0.01273 C 0.56328 0.01435 0.56172 0.01505 0.56042 0.01667 C 0.55899 0.01829 0.55847 0.0213 0.5569 0.02245 C 0.55508 0.02454 0.55261 0.02454 0.55039 0.02616 C 0.54922 0.02708 0.54831 0.02917 0.54714 0.03009 C 0.5461 0.03102 0.54492 0.03125 0.54388 0.03218 C 0.54076 0.03449 0.53477 0.04028 0.53281 0.04375 C 0.53008 0.04838 0.52787 0.05347 0.52513 0.05741 C 0.52357 0.05926 0.52201 0.06088 0.52057 0.06319 C 0.51875 0.06667 0.51758 0.07315 0.51615 0.07662 C 0.51615 0.07685 0.51068 0.09143 0.50964 0.09444 C 0.50873 0.0963 0.5086 0.09884 0.50742 0.10023 L 0.50417 0.10393 C 0.50195 0.11528 0.50443 0.10463 0.49974 0.11574 L 0.4931 0.1331 C 0.49232 0.13495 0.49167 0.13727 0.49089 0.13889 L 0.48763 0.14491 C 0.48646 0.15069 0.48581 0.15579 0.48307 0.16042 C 0.48229 0.16181 0.48086 0.16134 0.47969 0.16227 C 0.47748 0.16458 0.47318 0.17014 0.47318 0.17037 C 0.47253 0.17199 0.47188 0.17431 0.47097 0.17593 C 0.46914 0.17917 0.46693 0.18171 0.4655 0.18565 C 0.46406 0.18958 0.46302 0.19398 0.46107 0.19722 C 0.4569 0.20463 0.4586 0.20093 0.4556 0.2088 C 0.45508 0.21088 0.45495 0.21296 0.45443 0.21481 C 0.453 0.21968 0.45195 0.22083 0.45013 0.22454 C 0.44844 0.2331 0.44974 0.22778 0.44675 0.23611 C 0.44089 0.25208 0.43776 0.25162 0.44232 0.25162 " pathEditMode="relative" rAng="0" ptsTypes="AAAAAAAAAAAAAAAAAAAAAAAAAAAAAAAAAAAAAAAAAAAAA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3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20000" numSld="999"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:a16="http://schemas.microsoft.com/office/drawing/2014/main" id="{DF069CE6-D1C4-4F97-9BBA-320EB6CAE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D064AF8B-7EEF-4BAC-9913-C302B23CC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5C23DF6-B3C2-472B-A8F1-CC026A526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BE6DA11-AE2C-4138-A326-527A18AC7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11585794" y="-599192"/>
            <a:ext cx="518668" cy="508882"/>
          </a:xfrm>
          <a:prstGeom prst="rect">
            <a:avLst/>
          </a:prstGeom>
        </p:spPr>
      </p:pic>
      <p:pic>
        <p:nvPicPr>
          <p:cNvPr id="14" name="图片 2">
            <a:extLst>
              <a:ext uri="{FF2B5EF4-FFF2-40B4-BE49-F238E27FC236}">
                <a16:creationId xmlns:a16="http://schemas.microsoft.com/office/drawing/2014/main" id="{44FA7A7B-9D40-4421-B9EB-C3EC9CBF83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31" y="862720"/>
            <a:ext cx="8593572" cy="52263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AA00339-627B-4DE4-B8F9-6061B18B1587}"/>
              </a:ext>
            </a:extLst>
          </p:cNvPr>
          <p:cNvSpPr txBox="1"/>
          <p:nvPr/>
        </p:nvSpPr>
        <p:spPr>
          <a:xfrm rot="192740">
            <a:off x="4775264" y="1089263"/>
            <a:ext cx="47588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Chặng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Hộp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quà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bí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mật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D120134-6077-4441-8137-55E1C0C7A3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7178" y="1872505"/>
            <a:ext cx="5259751" cy="52597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E496FC-4197-4085-AB95-405DD7747DF9}"/>
              </a:ext>
            </a:extLst>
          </p:cNvPr>
          <p:cNvSpPr txBox="1"/>
          <p:nvPr/>
        </p:nvSpPr>
        <p:spPr>
          <a:xfrm rot="192740">
            <a:off x="4427012" y="2741665"/>
            <a:ext cx="524758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trả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lời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sẽ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được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phần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quà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vô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cùng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thú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vị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466423"/>
      </p:ext>
    </p:extLst>
  </p:cSld>
  <p:clrMapOvr>
    <a:masterClrMapping/>
  </p:clrMapOvr>
  <p:transition spd="slow" advTm="1000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0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9A6666-0700-4E9B-97FD-1E30F78B7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1392" y="213975"/>
            <a:ext cx="11913128" cy="6701134"/>
          </a:xfrm>
          <a:prstGeom prst="rect">
            <a:avLst/>
          </a:prstGeom>
        </p:spPr>
      </p:pic>
      <p:pic>
        <p:nvPicPr>
          <p:cNvPr id="6" name="Picture 8" descr="Combo TripU 3N2Ä Novotel PhÃº Quá»c">
            <a:extLst>
              <a:ext uri="{FF2B5EF4-FFF2-40B4-BE49-F238E27FC236}">
                <a16:creationId xmlns:a16="http://schemas.microsoft.com/office/drawing/2014/main" id="{DAB4BC2B-9B1C-4AD4-8ACF-4E1252EBCF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69" y="5326639"/>
            <a:ext cx="2125003" cy="170000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Ã¡y Äiá»n giáº£i 03">
            <a:extLst>
              <a:ext uri="{FF2B5EF4-FFF2-40B4-BE49-F238E27FC236}">
                <a16:creationId xmlns:a16="http://schemas.microsoft.com/office/drawing/2014/main" id="{07303F1B-789B-4287-ABFE-05B2A58715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48" y="546324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MÃ¡y Äiá»n giáº£i 03">
            <a:extLst>
              <a:ext uri="{FF2B5EF4-FFF2-40B4-BE49-F238E27FC236}">
                <a16:creationId xmlns:a16="http://schemas.microsoft.com/office/drawing/2014/main" id="{A4F3B0FA-C8D2-4573-9033-54EDD1EAE3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272" y="5418161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[crop output image]">
            <a:extLst>
              <a:ext uri="{FF2B5EF4-FFF2-40B4-BE49-F238E27FC236}">
                <a16:creationId xmlns:a16="http://schemas.microsoft.com/office/drawing/2014/main" id="{4527A01F-8DFE-400B-B20A-F336EAE236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92" y="5510859"/>
            <a:ext cx="1721007" cy="137680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MÃ¡y Äiá»n giáº£i 03">
            <a:extLst>
              <a:ext uri="{FF2B5EF4-FFF2-40B4-BE49-F238E27FC236}">
                <a16:creationId xmlns:a16="http://schemas.microsoft.com/office/drawing/2014/main" id="{71271965-74F8-4CAE-85A2-990BEB90E9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813" y="5528685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5EE02D2-DAFD-4560-82D0-E8E7994CC2A4}"/>
              </a:ext>
            </a:extLst>
          </p:cNvPr>
          <p:cNvSpPr/>
          <p:nvPr/>
        </p:nvSpPr>
        <p:spPr>
          <a:xfrm>
            <a:off x="11220726" y="6556279"/>
            <a:ext cx="977787" cy="309651"/>
          </a:xfrm>
          <a:prstGeom prst="rect">
            <a:avLst/>
          </a:prstGeom>
          <a:solidFill>
            <a:srgbClr val="F2B344"/>
          </a:solidFill>
          <a:ln>
            <a:solidFill>
              <a:srgbClr val="F2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6" descr="MÃ¡y Äiá»n giáº£i 03">
            <a:extLst>
              <a:ext uri="{FF2B5EF4-FFF2-40B4-BE49-F238E27FC236}">
                <a16:creationId xmlns:a16="http://schemas.microsoft.com/office/drawing/2014/main" id="{F0420656-0883-4028-9981-A5AA3A04CB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919" y="545615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FC74226-22BE-4674-9A29-7C2C135041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6044" y="449327"/>
            <a:ext cx="744995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1003"/>
      </p:ext>
    </p:extLst>
  </p:cSld>
  <p:clrMapOvr>
    <a:masterClrMapping/>
  </p:clrMapOvr>
</p:sld>
</file>

<file path=ppt/theme/theme1.xml><?xml version="1.0" encoding="utf-8"?>
<a:theme xmlns:a="http://schemas.openxmlformats.org/drawingml/2006/main" name="1_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322</Words>
  <Application>Microsoft Office PowerPoint</Application>
  <PresentationFormat>Widescreen</PresentationFormat>
  <Paragraphs>54</Paragraphs>
  <Slides>17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等线</vt:lpstr>
      <vt:lpstr>等线 Light</vt:lpstr>
      <vt:lpstr>Arial</vt:lpstr>
      <vt:lpstr>Calibri</vt:lpstr>
      <vt:lpstr>Calibri Light</vt:lpstr>
      <vt:lpstr>Times New Roman</vt:lpstr>
      <vt:lpstr>UTM Avo</vt:lpstr>
      <vt:lpstr>1_千图网拥有20W+精美PPT模板 更多PPT模板下载至：www.58pic.com/office/ppt​​</vt:lpstr>
      <vt:lpstr>3_千图网拥有20W+精美PPT模板 更多PPT模板下载至：www.58pic.com/office/ppt​​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2022-10-16T06:27:02Z</dcterms:created>
  <dcterms:modified xsi:type="dcterms:W3CDTF">2022-10-16T06:53:23Z</dcterms:modified>
</cp:coreProperties>
</file>