
<file path=[Content_Types].xml><?xml version="1.0" encoding="utf-8"?>
<Types xmlns="http://schemas.openxmlformats.org/package/2006/content-types">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sldIdLst>
    <p:sldId id="11088447" r:id="rId2"/>
    <p:sldId id="11088452" r:id="rId3"/>
    <p:sldId id="11088453" r:id="rId4"/>
    <p:sldId id="11088450" r:id="rId5"/>
    <p:sldId id="11088404" r:id="rId6"/>
    <p:sldId id="11088438" r:id="rId7"/>
    <p:sldId id="11088439" r:id="rId8"/>
    <p:sldId id="11088454" r:id="rId9"/>
    <p:sldId id="11088455" r:id="rId10"/>
    <p:sldId id="11088456" r:id="rId11"/>
    <p:sldId id="11088445" r:id="rId12"/>
    <p:sldId id="11088458" r:id="rId13"/>
    <p:sldId id="11088459" r:id="rId14"/>
    <p:sldId id="11088457" r:id="rId15"/>
    <p:sldId id="11088446"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2" d="100"/>
          <a:sy n="62" d="100"/>
        </p:scale>
        <p:origin x="832"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439FAB1-C7A9-43A5-90B8-0DCCDCFA321D}" type="datetimeFigureOut">
              <a:rPr lang="en-US" smtClean="0"/>
              <a:t>9/19/2022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9476523-4238-4152-A983-6EC6589CA37B}" type="slidenum">
              <a:rPr lang="en-US" smtClean="0"/>
              <a:t>‹#›</a:t>
            </a:fld>
            <a:endParaRPr lang="en-US"/>
          </a:p>
        </p:txBody>
      </p:sp>
    </p:spTree>
    <p:extLst>
      <p:ext uri="{BB962C8B-B14F-4D97-AF65-F5344CB8AC3E}">
        <p14:creationId xmlns:p14="http://schemas.microsoft.com/office/powerpoint/2010/main" val="9680077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E2AADF-63ED-46E9-BD4D-D98A3F57310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5688227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E2AADF-63ED-46E9-BD4D-D98A3F57310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0957071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E2AADF-63ED-46E9-BD4D-D98A3F57310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1822435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E2AADF-63ED-46E9-BD4D-D98A3F57310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153166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Hương</a:t>
            </a:r>
            <a:r>
              <a:rPr lang="en-US" dirty="0"/>
              <a:t> </a:t>
            </a:r>
            <a:r>
              <a:rPr lang="en-US" dirty="0" err="1"/>
              <a:t>Thảo</a:t>
            </a:r>
            <a:r>
              <a:rPr lang="en-US" dirty="0"/>
              <a:t> – </a:t>
            </a:r>
            <a:r>
              <a:rPr lang="en-US" dirty="0" err="1"/>
              <a:t>Zalo</a:t>
            </a:r>
            <a:r>
              <a:rPr lang="en-US" dirty="0"/>
              <a:t> 0972115126</a:t>
            </a:r>
          </a:p>
        </p:txBody>
      </p:sp>
      <p:sp>
        <p:nvSpPr>
          <p:cNvPr id="4" name="Slide Number Placeholder 3"/>
          <p:cNvSpPr>
            <a:spLocks noGrp="1"/>
          </p:cNvSpPr>
          <p:nvPr>
            <p:ph type="sldNum" sz="quarter" idx="5"/>
          </p:nvPr>
        </p:nvSpPr>
        <p:spPr/>
        <p:txBody>
          <a:bodyPr/>
          <a:lstStyle/>
          <a:p>
            <a:fld id="{89476523-4238-4152-A983-6EC6589CA37B}" type="slidenum">
              <a:rPr lang="en-US" smtClean="0"/>
              <a:t>15</a:t>
            </a:fld>
            <a:endParaRPr lang="en-US"/>
          </a:p>
        </p:txBody>
      </p:sp>
    </p:spTree>
    <p:extLst>
      <p:ext uri="{BB962C8B-B14F-4D97-AF65-F5344CB8AC3E}">
        <p14:creationId xmlns:p14="http://schemas.microsoft.com/office/powerpoint/2010/main" val="41770526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E2AADF-63ED-46E9-BD4D-D98A3F57310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1403948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Hương</a:t>
            </a:r>
            <a:r>
              <a:rPr lang="en-US" dirty="0"/>
              <a:t> </a:t>
            </a:r>
            <a:r>
              <a:rPr lang="en-US" dirty="0" err="1"/>
              <a:t>Thảo</a:t>
            </a:r>
            <a:r>
              <a:rPr lang="en-US" dirty="0"/>
              <a:t> – </a:t>
            </a:r>
            <a:r>
              <a:rPr lang="en-US" dirty="0" err="1"/>
              <a:t>Zalo</a:t>
            </a:r>
            <a:r>
              <a:rPr lang="en-US" dirty="0"/>
              <a:t> 0972115126</a:t>
            </a:r>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E2AADF-63ED-46E9-BD4D-D98A3F57310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7778512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E2AADF-63ED-46E9-BD4D-D98A3F57310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0895174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E2AADF-63ED-46E9-BD4D-D98A3F57310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9703375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E2AADF-63ED-46E9-BD4D-D98A3F57310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472253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E2AADF-63ED-46E9-BD4D-D98A3F57310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1204899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E2AADF-63ED-46E9-BD4D-D98A3F57310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3780725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E2AADF-63ED-46E9-BD4D-D98A3F57310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97554759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C7DC5B-CD46-431C-B4E0-5DB51260B7D7}"/>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24E9DB3-F4F9-4088-BE61-98B6376B7F03}"/>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2BABBDD-C136-4B3C-9FA3-D0AAB5C67951}"/>
              </a:ext>
            </a:extLst>
          </p:cNvPr>
          <p:cNvSpPr>
            <a:spLocks noGrp="1"/>
          </p:cNvSpPr>
          <p:nvPr>
            <p:ph type="dt" sz="half" idx="10"/>
          </p:nvPr>
        </p:nvSpPr>
        <p:spPr>
          <a:xfrm>
            <a:off x="838200" y="6356350"/>
            <a:ext cx="2743200" cy="365125"/>
          </a:xfrm>
          <a:prstGeom prst="rect">
            <a:avLst/>
          </a:prstGeom>
        </p:spPr>
        <p:txBody>
          <a:bodyPr/>
          <a:lstStyle/>
          <a:p>
            <a:fld id="{8EE46736-3AB9-4581-9537-BFDC64F07584}" type="datetimeFigureOut">
              <a:rPr lang="en-US" smtClean="0"/>
              <a:t>9/19/2022</a:t>
            </a:fld>
            <a:endParaRPr lang="en-US"/>
          </a:p>
        </p:txBody>
      </p:sp>
      <p:sp>
        <p:nvSpPr>
          <p:cNvPr id="5" name="Footer Placeholder 4">
            <a:extLst>
              <a:ext uri="{FF2B5EF4-FFF2-40B4-BE49-F238E27FC236}">
                <a16:creationId xmlns:a16="http://schemas.microsoft.com/office/drawing/2014/main" id="{12481916-A545-4E3A-98DE-5BA757DC22B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AC39E12-50DA-4FBA-9883-019B8D5824B3}"/>
              </a:ext>
            </a:extLst>
          </p:cNvPr>
          <p:cNvSpPr>
            <a:spLocks noGrp="1"/>
          </p:cNvSpPr>
          <p:nvPr>
            <p:ph type="sldNum" sz="quarter" idx="12"/>
          </p:nvPr>
        </p:nvSpPr>
        <p:spPr>
          <a:xfrm>
            <a:off x="8610600" y="6356350"/>
            <a:ext cx="2743200" cy="365125"/>
          </a:xfrm>
          <a:prstGeom prst="rect">
            <a:avLst/>
          </a:prstGeom>
        </p:spPr>
        <p:txBody>
          <a:bodyPr/>
          <a:lstStyle/>
          <a:p>
            <a:fld id="{8EEF4E55-171D-44B6-8D2C-72306260B6FD}" type="slidenum">
              <a:rPr lang="en-US" smtClean="0"/>
              <a:t>‹#›</a:t>
            </a:fld>
            <a:endParaRPr lang="en-US"/>
          </a:p>
        </p:txBody>
      </p:sp>
      <p:pic>
        <p:nvPicPr>
          <p:cNvPr id="9" name="Picture 8">
            <a:extLst>
              <a:ext uri="{FF2B5EF4-FFF2-40B4-BE49-F238E27FC236}">
                <a16:creationId xmlns:a16="http://schemas.microsoft.com/office/drawing/2014/main" id="{4A336E03-D0DF-4DCA-AF35-7F8A1C56488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503553" y="-1278286"/>
            <a:ext cx="5351206" cy="5351206"/>
          </a:xfrm>
          <a:prstGeom prst="ellipse">
            <a:avLst/>
          </a:prstGeom>
          <a:ln>
            <a:noFill/>
          </a:ln>
          <a:effectLst>
            <a:softEdge rad="112500"/>
          </a:effectLst>
        </p:spPr>
      </p:pic>
      <p:pic>
        <p:nvPicPr>
          <p:cNvPr id="10" name="Picture 9">
            <a:extLst>
              <a:ext uri="{FF2B5EF4-FFF2-40B4-BE49-F238E27FC236}">
                <a16:creationId xmlns:a16="http://schemas.microsoft.com/office/drawing/2014/main" id="{8CE626A4-721A-4E05-80D5-75E2E3DF864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98830" y="-26373486"/>
            <a:ext cx="5351206" cy="5351206"/>
          </a:xfrm>
          <a:prstGeom prst="ellipse">
            <a:avLst/>
          </a:prstGeom>
          <a:ln>
            <a:noFill/>
          </a:ln>
          <a:effectLst>
            <a:softEdge rad="112500"/>
          </a:effectLst>
        </p:spPr>
      </p:pic>
      <p:pic>
        <p:nvPicPr>
          <p:cNvPr id="11" name="Picture 10">
            <a:extLst>
              <a:ext uri="{FF2B5EF4-FFF2-40B4-BE49-F238E27FC236}">
                <a16:creationId xmlns:a16="http://schemas.microsoft.com/office/drawing/2014/main" id="{360C98DE-3BC5-4D5F-A02A-F1A32A5F1E8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038601" y="20768914"/>
            <a:ext cx="5351206" cy="5351206"/>
          </a:xfrm>
          <a:prstGeom prst="ellipse">
            <a:avLst/>
          </a:prstGeom>
          <a:ln>
            <a:noFill/>
          </a:ln>
          <a:effectLst>
            <a:softEdge rad="112500"/>
          </a:effectLst>
        </p:spPr>
      </p:pic>
      <p:pic>
        <p:nvPicPr>
          <p:cNvPr id="12" name="Picture 11">
            <a:extLst>
              <a:ext uri="{FF2B5EF4-FFF2-40B4-BE49-F238E27FC236}">
                <a16:creationId xmlns:a16="http://schemas.microsoft.com/office/drawing/2014/main" id="{D0D159DF-D6AE-44A5-8D59-6A2DD74DD06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506946" y="-2926613"/>
            <a:ext cx="5351206" cy="5351206"/>
          </a:xfrm>
          <a:prstGeom prst="ellipse">
            <a:avLst/>
          </a:prstGeom>
          <a:ln>
            <a:noFill/>
          </a:ln>
          <a:effectLst>
            <a:softEdge rad="112500"/>
          </a:effectLst>
        </p:spPr>
      </p:pic>
    </p:spTree>
    <p:extLst>
      <p:ext uri="{BB962C8B-B14F-4D97-AF65-F5344CB8AC3E}">
        <p14:creationId xmlns:p14="http://schemas.microsoft.com/office/powerpoint/2010/main" val="31597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0D86C5-C461-4FB7-B939-AE129F0097C1}"/>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595C921-B61B-447F-957D-706E1181E8CB}"/>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DCF10B-C08D-4DF4-807F-BB0B6F172D15}"/>
              </a:ext>
            </a:extLst>
          </p:cNvPr>
          <p:cNvSpPr>
            <a:spLocks noGrp="1"/>
          </p:cNvSpPr>
          <p:nvPr>
            <p:ph type="dt" sz="half" idx="10"/>
          </p:nvPr>
        </p:nvSpPr>
        <p:spPr>
          <a:xfrm>
            <a:off x="838200" y="6356350"/>
            <a:ext cx="2743200" cy="365125"/>
          </a:xfrm>
          <a:prstGeom prst="rect">
            <a:avLst/>
          </a:prstGeom>
        </p:spPr>
        <p:txBody>
          <a:bodyPr/>
          <a:lstStyle/>
          <a:p>
            <a:fld id="{8EE46736-3AB9-4581-9537-BFDC64F07584}" type="datetimeFigureOut">
              <a:rPr lang="en-US" smtClean="0"/>
              <a:t>9/19/2022</a:t>
            </a:fld>
            <a:endParaRPr lang="en-US"/>
          </a:p>
        </p:txBody>
      </p:sp>
      <p:sp>
        <p:nvSpPr>
          <p:cNvPr id="5" name="Footer Placeholder 4">
            <a:extLst>
              <a:ext uri="{FF2B5EF4-FFF2-40B4-BE49-F238E27FC236}">
                <a16:creationId xmlns:a16="http://schemas.microsoft.com/office/drawing/2014/main" id="{01E33FA1-68A0-486A-B7F5-61ED0F59653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AED3B31-B029-4AEC-A19D-38CAC4CABBF9}"/>
              </a:ext>
            </a:extLst>
          </p:cNvPr>
          <p:cNvSpPr>
            <a:spLocks noGrp="1"/>
          </p:cNvSpPr>
          <p:nvPr>
            <p:ph type="sldNum" sz="quarter" idx="12"/>
          </p:nvPr>
        </p:nvSpPr>
        <p:spPr>
          <a:xfrm>
            <a:off x="8610600" y="6356350"/>
            <a:ext cx="2743200" cy="365125"/>
          </a:xfrm>
          <a:prstGeom prst="rect">
            <a:avLst/>
          </a:prstGeom>
        </p:spPr>
        <p:txBody>
          <a:bodyPr/>
          <a:lstStyle/>
          <a:p>
            <a:fld id="{8EEF4E55-171D-44B6-8D2C-72306260B6FD}" type="slidenum">
              <a:rPr lang="en-US" smtClean="0"/>
              <a:t>‹#›</a:t>
            </a:fld>
            <a:endParaRPr lang="en-US"/>
          </a:p>
        </p:txBody>
      </p:sp>
    </p:spTree>
    <p:extLst>
      <p:ext uri="{BB962C8B-B14F-4D97-AF65-F5344CB8AC3E}">
        <p14:creationId xmlns:p14="http://schemas.microsoft.com/office/powerpoint/2010/main" val="8254729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FF18239-1BEA-4EAF-8944-2588AEEC9D5D}"/>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99868EE-E67E-49DC-8796-3AEEE4AAFDBD}"/>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DEDE7A3-B8D4-4111-9F91-6D7F18A3269F}"/>
              </a:ext>
            </a:extLst>
          </p:cNvPr>
          <p:cNvSpPr>
            <a:spLocks noGrp="1"/>
          </p:cNvSpPr>
          <p:nvPr>
            <p:ph type="dt" sz="half" idx="10"/>
          </p:nvPr>
        </p:nvSpPr>
        <p:spPr>
          <a:xfrm>
            <a:off x="838200" y="6356350"/>
            <a:ext cx="2743200" cy="365125"/>
          </a:xfrm>
          <a:prstGeom prst="rect">
            <a:avLst/>
          </a:prstGeom>
        </p:spPr>
        <p:txBody>
          <a:bodyPr/>
          <a:lstStyle/>
          <a:p>
            <a:fld id="{8EE46736-3AB9-4581-9537-BFDC64F07584}" type="datetimeFigureOut">
              <a:rPr lang="en-US" smtClean="0"/>
              <a:t>9/19/2022</a:t>
            </a:fld>
            <a:endParaRPr lang="en-US"/>
          </a:p>
        </p:txBody>
      </p:sp>
      <p:sp>
        <p:nvSpPr>
          <p:cNvPr id="5" name="Footer Placeholder 4">
            <a:extLst>
              <a:ext uri="{FF2B5EF4-FFF2-40B4-BE49-F238E27FC236}">
                <a16:creationId xmlns:a16="http://schemas.microsoft.com/office/drawing/2014/main" id="{09279D77-F7EE-466C-8A07-B31F0651900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7CDBABE-F1CF-46BF-86D2-E6ABF986A7D0}"/>
              </a:ext>
            </a:extLst>
          </p:cNvPr>
          <p:cNvSpPr>
            <a:spLocks noGrp="1"/>
          </p:cNvSpPr>
          <p:nvPr>
            <p:ph type="sldNum" sz="quarter" idx="12"/>
          </p:nvPr>
        </p:nvSpPr>
        <p:spPr>
          <a:xfrm>
            <a:off x="8610600" y="6356350"/>
            <a:ext cx="2743200" cy="365125"/>
          </a:xfrm>
          <a:prstGeom prst="rect">
            <a:avLst/>
          </a:prstGeom>
        </p:spPr>
        <p:txBody>
          <a:bodyPr/>
          <a:lstStyle/>
          <a:p>
            <a:fld id="{8EEF4E55-171D-44B6-8D2C-72306260B6FD}" type="slidenum">
              <a:rPr lang="en-US" smtClean="0"/>
              <a:t>‹#›</a:t>
            </a:fld>
            <a:endParaRPr lang="en-US"/>
          </a:p>
        </p:txBody>
      </p:sp>
    </p:spTree>
    <p:extLst>
      <p:ext uri="{BB962C8B-B14F-4D97-AF65-F5344CB8AC3E}">
        <p14:creationId xmlns:p14="http://schemas.microsoft.com/office/powerpoint/2010/main" val="29368197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E0B797-7D95-4861-8E05-45977176ECE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822BDBFF-D767-4F1B-AFC3-360CE9024F11}"/>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E60FFD-2A71-4878-8C89-0E8B9EFE64EB}"/>
              </a:ext>
            </a:extLst>
          </p:cNvPr>
          <p:cNvSpPr>
            <a:spLocks noGrp="1"/>
          </p:cNvSpPr>
          <p:nvPr>
            <p:ph type="dt" sz="half" idx="10"/>
          </p:nvPr>
        </p:nvSpPr>
        <p:spPr>
          <a:xfrm>
            <a:off x="838200" y="6356350"/>
            <a:ext cx="2743200" cy="365125"/>
          </a:xfrm>
          <a:prstGeom prst="rect">
            <a:avLst/>
          </a:prstGeom>
        </p:spPr>
        <p:txBody>
          <a:bodyPr/>
          <a:lstStyle/>
          <a:p>
            <a:fld id="{8EE46736-3AB9-4581-9537-BFDC64F07584}" type="datetimeFigureOut">
              <a:rPr lang="en-US" smtClean="0"/>
              <a:t>9/19/2022</a:t>
            </a:fld>
            <a:endParaRPr lang="en-US"/>
          </a:p>
        </p:txBody>
      </p:sp>
      <p:sp>
        <p:nvSpPr>
          <p:cNvPr id="5" name="Footer Placeholder 4">
            <a:extLst>
              <a:ext uri="{FF2B5EF4-FFF2-40B4-BE49-F238E27FC236}">
                <a16:creationId xmlns:a16="http://schemas.microsoft.com/office/drawing/2014/main" id="{6E3F8945-47D1-4377-834C-A42951ED6A1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71EF7E7D-4E3A-4703-BA1D-FE25D983E59C}"/>
              </a:ext>
            </a:extLst>
          </p:cNvPr>
          <p:cNvSpPr>
            <a:spLocks noGrp="1"/>
          </p:cNvSpPr>
          <p:nvPr>
            <p:ph type="sldNum" sz="quarter" idx="12"/>
          </p:nvPr>
        </p:nvSpPr>
        <p:spPr>
          <a:xfrm>
            <a:off x="8610600" y="6356350"/>
            <a:ext cx="2743200" cy="365125"/>
          </a:xfrm>
          <a:prstGeom prst="rect">
            <a:avLst/>
          </a:prstGeom>
        </p:spPr>
        <p:txBody>
          <a:bodyPr/>
          <a:lstStyle/>
          <a:p>
            <a:fld id="{8EEF4E55-171D-44B6-8D2C-72306260B6FD}" type="slidenum">
              <a:rPr lang="en-US" smtClean="0"/>
              <a:t>‹#›</a:t>
            </a:fld>
            <a:endParaRPr lang="en-US"/>
          </a:p>
        </p:txBody>
      </p:sp>
      <p:pic>
        <p:nvPicPr>
          <p:cNvPr id="8" name="Picture 7">
            <a:extLst>
              <a:ext uri="{FF2B5EF4-FFF2-40B4-BE49-F238E27FC236}">
                <a16:creationId xmlns:a16="http://schemas.microsoft.com/office/drawing/2014/main" id="{5CCBFE7D-4481-4D12-AA1A-A009A70B9AC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503553" y="-1278286"/>
            <a:ext cx="5351206" cy="5351206"/>
          </a:xfrm>
          <a:prstGeom prst="ellipse">
            <a:avLst/>
          </a:prstGeom>
          <a:ln>
            <a:noFill/>
          </a:ln>
          <a:effectLst>
            <a:softEdge rad="112500"/>
          </a:effectLst>
        </p:spPr>
      </p:pic>
      <p:pic>
        <p:nvPicPr>
          <p:cNvPr id="9" name="Picture 8">
            <a:extLst>
              <a:ext uri="{FF2B5EF4-FFF2-40B4-BE49-F238E27FC236}">
                <a16:creationId xmlns:a16="http://schemas.microsoft.com/office/drawing/2014/main" id="{6C9EC9F6-33F0-4504-A419-773C2CED548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98830" y="-26373486"/>
            <a:ext cx="5351206" cy="5351206"/>
          </a:xfrm>
          <a:prstGeom prst="ellipse">
            <a:avLst/>
          </a:prstGeom>
          <a:ln>
            <a:noFill/>
          </a:ln>
          <a:effectLst>
            <a:softEdge rad="112500"/>
          </a:effectLst>
        </p:spPr>
      </p:pic>
      <p:pic>
        <p:nvPicPr>
          <p:cNvPr id="10" name="Picture 9">
            <a:extLst>
              <a:ext uri="{FF2B5EF4-FFF2-40B4-BE49-F238E27FC236}">
                <a16:creationId xmlns:a16="http://schemas.microsoft.com/office/drawing/2014/main" id="{58F83B5E-05E5-487E-BE61-C331116D5E2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038601" y="20768914"/>
            <a:ext cx="5351206" cy="5351206"/>
          </a:xfrm>
          <a:prstGeom prst="ellipse">
            <a:avLst/>
          </a:prstGeom>
          <a:ln>
            <a:noFill/>
          </a:ln>
          <a:effectLst>
            <a:softEdge rad="112500"/>
          </a:effectLst>
        </p:spPr>
      </p:pic>
      <p:pic>
        <p:nvPicPr>
          <p:cNvPr id="11" name="Picture 10">
            <a:extLst>
              <a:ext uri="{FF2B5EF4-FFF2-40B4-BE49-F238E27FC236}">
                <a16:creationId xmlns:a16="http://schemas.microsoft.com/office/drawing/2014/main" id="{4346E020-9B01-40C5-BA28-CEFF828381B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506946" y="-2926613"/>
            <a:ext cx="5351206" cy="5351206"/>
          </a:xfrm>
          <a:prstGeom prst="ellipse">
            <a:avLst/>
          </a:prstGeom>
          <a:ln>
            <a:noFill/>
          </a:ln>
          <a:effectLst>
            <a:softEdge rad="112500"/>
          </a:effectLst>
        </p:spPr>
      </p:pic>
    </p:spTree>
    <p:extLst>
      <p:ext uri="{BB962C8B-B14F-4D97-AF65-F5344CB8AC3E}">
        <p14:creationId xmlns:p14="http://schemas.microsoft.com/office/powerpoint/2010/main" val="14726122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C57655-97DA-43C5-A933-CCBB5872617C}"/>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E8E41CC-CE09-4D30-8B09-622FBD9F3C95}"/>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358DA9D-CAB5-4707-8787-95551FD1F2C1}"/>
              </a:ext>
            </a:extLst>
          </p:cNvPr>
          <p:cNvSpPr>
            <a:spLocks noGrp="1"/>
          </p:cNvSpPr>
          <p:nvPr>
            <p:ph type="dt" sz="half" idx="10"/>
          </p:nvPr>
        </p:nvSpPr>
        <p:spPr>
          <a:xfrm>
            <a:off x="838200" y="6356350"/>
            <a:ext cx="2743200" cy="365125"/>
          </a:xfrm>
          <a:prstGeom prst="rect">
            <a:avLst/>
          </a:prstGeom>
        </p:spPr>
        <p:txBody>
          <a:bodyPr/>
          <a:lstStyle/>
          <a:p>
            <a:fld id="{8EE46736-3AB9-4581-9537-BFDC64F07584}" type="datetimeFigureOut">
              <a:rPr lang="en-US" smtClean="0"/>
              <a:t>9/19/2022</a:t>
            </a:fld>
            <a:endParaRPr lang="en-US"/>
          </a:p>
        </p:txBody>
      </p:sp>
      <p:sp>
        <p:nvSpPr>
          <p:cNvPr id="5" name="Footer Placeholder 4">
            <a:extLst>
              <a:ext uri="{FF2B5EF4-FFF2-40B4-BE49-F238E27FC236}">
                <a16:creationId xmlns:a16="http://schemas.microsoft.com/office/drawing/2014/main" id="{05702276-F758-4978-A92A-7F0C039F784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56030D2-CC1A-4F13-AC11-D0AFEEDE76FC}"/>
              </a:ext>
            </a:extLst>
          </p:cNvPr>
          <p:cNvSpPr>
            <a:spLocks noGrp="1"/>
          </p:cNvSpPr>
          <p:nvPr>
            <p:ph type="sldNum" sz="quarter" idx="12"/>
          </p:nvPr>
        </p:nvSpPr>
        <p:spPr>
          <a:xfrm>
            <a:off x="8610600" y="6356350"/>
            <a:ext cx="2743200" cy="365125"/>
          </a:xfrm>
          <a:prstGeom prst="rect">
            <a:avLst/>
          </a:prstGeom>
        </p:spPr>
        <p:txBody>
          <a:bodyPr/>
          <a:lstStyle/>
          <a:p>
            <a:fld id="{8EEF4E55-171D-44B6-8D2C-72306260B6FD}" type="slidenum">
              <a:rPr lang="en-US" smtClean="0"/>
              <a:t>‹#›</a:t>
            </a:fld>
            <a:endParaRPr lang="en-US"/>
          </a:p>
        </p:txBody>
      </p:sp>
      <p:pic>
        <p:nvPicPr>
          <p:cNvPr id="7" name="Picture 6">
            <a:extLst>
              <a:ext uri="{FF2B5EF4-FFF2-40B4-BE49-F238E27FC236}">
                <a16:creationId xmlns:a16="http://schemas.microsoft.com/office/drawing/2014/main" id="{92D39983-C7FF-42C9-ACE8-390B84157FC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503553" y="-1278286"/>
            <a:ext cx="5351206" cy="5351206"/>
          </a:xfrm>
          <a:prstGeom prst="ellipse">
            <a:avLst/>
          </a:prstGeom>
          <a:ln>
            <a:noFill/>
          </a:ln>
          <a:effectLst>
            <a:softEdge rad="112500"/>
          </a:effectLst>
        </p:spPr>
      </p:pic>
      <p:pic>
        <p:nvPicPr>
          <p:cNvPr id="8" name="Picture 7">
            <a:extLst>
              <a:ext uri="{FF2B5EF4-FFF2-40B4-BE49-F238E27FC236}">
                <a16:creationId xmlns:a16="http://schemas.microsoft.com/office/drawing/2014/main" id="{62C6E1CE-2177-4937-B693-6511C800E90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98830" y="-26373486"/>
            <a:ext cx="5351206" cy="5351206"/>
          </a:xfrm>
          <a:prstGeom prst="ellipse">
            <a:avLst/>
          </a:prstGeom>
          <a:ln>
            <a:noFill/>
          </a:ln>
          <a:effectLst>
            <a:softEdge rad="112500"/>
          </a:effectLst>
        </p:spPr>
      </p:pic>
      <p:pic>
        <p:nvPicPr>
          <p:cNvPr id="9" name="Picture 8">
            <a:extLst>
              <a:ext uri="{FF2B5EF4-FFF2-40B4-BE49-F238E27FC236}">
                <a16:creationId xmlns:a16="http://schemas.microsoft.com/office/drawing/2014/main" id="{172EBE30-2471-4A87-8421-225B8B82CEA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038601" y="20768914"/>
            <a:ext cx="5351206" cy="5351206"/>
          </a:xfrm>
          <a:prstGeom prst="ellipse">
            <a:avLst/>
          </a:prstGeom>
          <a:ln>
            <a:noFill/>
          </a:ln>
          <a:effectLst>
            <a:softEdge rad="112500"/>
          </a:effectLst>
        </p:spPr>
      </p:pic>
      <p:pic>
        <p:nvPicPr>
          <p:cNvPr id="10" name="Picture 9">
            <a:extLst>
              <a:ext uri="{FF2B5EF4-FFF2-40B4-BE49-F238E27FC236}">
                <a16:creationId xmlns:a16="http://schemas.microsoft.com/office/drawing/2014/main" id="{9CB0DCD7-BBB5-46FB-ACDA-75A222210FC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506946" y="-2926613"/>
            <a:ext cx="5351206" cy="5351206"/>
          </a:xfrm>
          <a:prstGeom prst="ellipse">
            <a:avLst/>
          </a:prstGeom>
          <a:ln>
            <a:noFill/>
          </a:ln>
          <a:effectLst>
            <a:softEdge rad="112500"/>
          </a:effectLst>
        </p:spPr>
      </p:pic>
    </p:spTree>
    <p:extLst>
      <p:ext uri="{BB962C8B-B14F-4D97-AF65-F5344CB8AC3E}">
        <p14:creationId xmlns:p14="http://schemas.microsoft.com/office/powerpoint/2010/main" val="31299503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8F3D5-C67B-4958-9D00-2DF3BA7AF81D}"/>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2326470A-311A-4751-9E10-68D4A048AA95}"/>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7A5D3E3-82E1-49C3-A3B0-EB4E5A3AF587}"/>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9BA89A2-9BC2-4D6C-BB59-04252C132996}"/>
              </a:ext>
            </a:extLst>
          </p:cNvPr>
          <p:cNvSpPr>
            <a:spLocks noGrp="1"/>
          </p:cNvSpPr>
          <p:nvPr>
            <p:ph type="dt" sz="half" idx="10"/>
          </p:nvPr>
        </p:nvSpPr>
        <p:spPr>
          <a:xfrm>
            <a:off x="838200" y="6356350"/>
            <a:ext cx="2743200" cy="365125"/>
          </a:xfrm>
          <a:prstGeom prst="rect">
            <a:avLst/>
          </a:prstGeom>
        </p:spPr>
        <p:txBody>
          <a:bodyPr/>
          <a:lstStyle/>
          <a:p>
            <a:fld id="{8EE46736-3AB9-4581-9537-BFDC64F07584}" type="datetimeFigureOut">
              <a:rPr lang="en-US" smtClean="0"/>
              <a:t>9/19/2022</a:t>
            </a:fld>
            <a:endParaRPr lang="en-US"/>
          </a:p>
        </p:txBody>
      </p:sp>
      <p:sp>
        <p:nvSpPr>
          <p:cNvPr id="6" name="Footer Placeholder 5">
            <a:extLst>
              <a:ext uri="{FF2B5EF4-FFF2-40B4-BE49-F238E27FC236}">
                <a16:creationId xmlns:a16="http://schemas.microsoft.com/office/drawing/2014/main" id="{9D016A68-F96E-46E6-A4FC-8E3944B6EDE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1DA86D1-9958-41BD-89DF-B0EEAE4B99E1}"/>
              </a:ext>
            </a:extLst>
          </p:cNvPr>
          <p:cNvSpPr>
            <a:spLocks noGrp="1"/>
          </p:cNvSpPr>
          <p:nvPr>
            <p:ph type="sldNum" sz="quarter" idx="12"/>
          </p:nvPr>
        </p:nvSpPr>
        <p:spPr>
          <a:xfrm>
            <a:off x="8610600" y="6356350"/>
            <a:ext cx="2743200" cy="365125"/>
          </a:xfrm>
          <a:prstGeom prst="rect">
            <a:avLst/>
          </a:prstGeom>
        </p:spPr>
        <p:txBody>
          <a:bodyPr/>
          <a:lstStyle/>
          <a:p>
            <a:fld id="{8EEF4E55-171D-44B6-8D2C-72306260B6FD}" type="slidenum">
              <a:rPr lang="en-US" smtClean="0"/>
              <a:t>‹#›</a:t>
            </a:fld>
            <a:endParaRPr lang="en-US"/>
          </a:p>
        </p:txBody>
      </p:sp>
      <p:pic>
        <p:nvPicPr>
          <p:cNvPr id="8" name="Picture 7">
            <a:extLst>
              <a:ext uri="{FF2B5EF4-FFF2-40B4-BE49-F238E27FC236}">
                <a16:creationId xmlns:a16="http://schemas.microsoft.com/office/drawing/2014/main" id="{C9F78F9D-5695-4176-9860-610E33FBA66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503553" y="-1278286"/>
            <a:ext cx="5351206" cy="5351206"/>
          </a:xfrm>
          <a:prstGeom prst="ellipse">
            <a:avLst/>
          </a:prstGeom>
          <a:ln>
            <a:noFill/>
          </a:ln>
          <a:effectLst>
            <a:softEdge rad="112500"/>
          </a:effectLst>
        </p:spPr>
      </p:pic>
      <p:pic>
        <p:nvPicPr>
          <p:cNvPr id="9" name="Picture 8">
            <a:extLst>
              <a:ext uri="{FF2B5EF4-FFF2-40B4-BE49-F238E27FC236}">
                <a16:creationId xmlns:a16="http://schemas.microsoft.com/office/drawing/2014/main" id="{ED68D350-2719-4986-A6D8-FDA3063F2AA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98830" y="-26373486"/>
            <a:ext cx="5351206" cy="5351206"/>
          </a:xfrm>
          <a:prstGeom prst="ellipse">
            <a:avLst/>
          </a:prstGeom>
          <a:ln>
            <a:noFill/>
          </a:ln>
          <a:effectLst>
            <a:softEdge rad="112500"/>
          </a:effectLst>
        </p:spPr>
      </p:pic>
      <p:pic>
        <p:nvPicPr>
          <p:cNvPr id="10" name="Picture 9">
            <a:extLst>
              <a:ext uri="{FF2B5EF4-FFF2-40B4-BE49-F238E27FC236}">
                <a16:creationId xmlns:a16="http://schemas.microsoft.com/office/drawing/2014/main" id="{A068030B-2281-4C59-8E63-5825BFEFA05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038601" y="20768914"/>
            <a:ext cx="5351206" cy="5351206"/>
          </a:xfrm>
          <a:prstGeom prst="ellipse">
            <a:avLst/>
          </a:prstGeom>
          <a:ln>
            <a:noFill/>
          </a:ln>
          <a:effectLst>
            <a:softEdge rad="112500"/>
          </a:effectLst>
        </p:spPr>
      </p:pic>
      <p:pic>
        <p:nvPicPr>
          <p:cNvPr id="11" name="Picture 10">
            <a:extLst>
              <a:ext uri="{FF2B5EF4-FFF2-40B4-BE49-F238E27FC236}">
                <a16:creationId xmlns:a16="http://schemas.microsoft.com/office/drawing/2014/main" id="{EE0EB83D-92D7-4265-945F-FDF077964E3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506946" y="-2926613"/>
            <a:ext cx="5351206" cy="5351206"/>
          </a:xfrm>
          <a:prstGeom prst="ellipse">
            <a:avLst/>
          </a:prstGeom>
          <a:ln>
            <a:noFill/>
          </a:ln>
          <a:effectLst>
            <a:softEdge rad="112500"/>
          </a:effectLst>
        </p:spPr>
      </p:pic>
    </p:spTree>
    <p:extLst>
      <p:ext uri="{BB962C8B-B14F-4D97-AF65-F5344CB8AC3E}">
        <p14:creationId xmlns:p14="http://schemas.microsoft.com/office/powerpoint/2010/main" val="34358437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8D46E-1861-424C-BCD1-CB5F645E1FE5}"/>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AA687E50-495C-4D09-B8A6-A806EF62CA3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1743F0-DA56-4070-AB26-8277DB846770}"/>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F307002-DE91-4AE9-85AE-C9235E6684BD}"/>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C5FBBAD-907D-4F4D-BD18-B0E123446F4D}"/>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A995981-2947-49B6-95AD-91F94B0678F2}"/>
              </a:ext>
            </a:extLst>
          </p:cNvPr>
          <p:cNvSpPr>
            <a:spLocks noGrp="1"/>
          </p:cNvSpPr>
          <p:nvPr>
            <p:ph type="dt" sz="half" idx="10"/>
          </p:nvPr>
        </p:nvSpPr>
        <p:spPr>
          <a:xfrm>
            <a:off x="838200" y="6356350"/>
            <a:ext cx="2743200" cy="365125"/>
          </a:xfrm>
          <a:prstGeom prst="rect">
            <a:avLst/>
          </a:prstGeom>
        </p:spPr>
        <p:txBody>
          <a:bodyPr/>
          <a:lstStyle/>
          <a:p>
            <a:fld id="{8EE46736-3AB9-4581-9537-BFDC64F07584}" type="datetimeFigureOut">
              <a:rPr lang="en-US" smtClean="0"/>
              <a:t>9/19/2022</a:t>
            </a:fld>
            <a:endParaRPr lang="en-US"/>
          </a:p>
        </p:txBody>
      </p:sp>
      <p:sp>
        <p:nvSpPr>
          <p:cNvPr id="8" name="Footer Placeholder 7">
            <a:extLst>
              <a:ext uri="{FF2B5EF4-FFF2-40B4-BE49-F238E27FC236}">
                <a16:creationId xmlns:a16="http://schemas.microsoft.com/office/drawing/2014/main" id="{B77A57CC-9FB5-46F4-B879-65D821D8CCB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C49049F7-4F73-4CEB-8077-3907710126AC}"/>
              </a:ext>
            </a:extLst>
          </p:cNvPr>
          <p:cNvSpPr>
            <a:spLocks noGrp="1"/>
          </p:cNvSpPr>
          <p:nvPr>
            <p:ph type="sldNum" sz="quarter" idx="12"/>
          </p:nvPr>
        </p:nvSpPr>
        <p:spPr>
          <a:xfrm>
            <a:off x="8610600" y="6356350"/>
            <a:ext cx="2743200" cy="365125"/>
          </a:xfrm>
          <a:prstGeom prst="rect">
            <a:avLst/>
          </a:prstGeom>
        </p:spPr>
        <p:txBody>
          <a:bodyPr/>
          <a:lstStyle/>
          <a:p>
            <a:fld id="{8EEF4E55-171D-44B6-8D2C-72306260B6FD}" type="slidenum">
              <a:rPr lang="en-US" smtClean="0"/>
              <a:t>‹#›</a:t>
            </a:fld>
            <a:endParaRPr lang="en-US"/>
          </a:p>
        </p:txBody>
      </p:sp>
      <p:pic>
        <p:nvPicPr>
          <p:cNvPr id="10" name="Picture 9">
            <a:extLst>
              <a:ext uri="{FF2B5EF4-FFF2-40B4-BE49-F238E27FC236}">
                <a16:creationId xmlns:a16="http://schemas.microsoft.com/office/drawing/2014/main" id="{86AEC805-EE71-4385-8FF9-85AF33D6DB1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503553" y="-1278286"/>
            <a:ext cx="5351206" cy="5351206"/>
          </a:xfrm>
          <a:prstGeom prst="ellipse">
            <a:avLst/>
          </a:prstGeom>
          <a:ln>
            <a:noFill/>
          </a:ln>
          <a:effectLst>
            <a:softEdge rad="112500"/>
          </a:effectLst>
        </p:spPr>
      </p:pic>
      <p:pic>
        <p:nvPicPr>
          <p:cNvPr id="11" name="Picture 10">
            <a:extLst>
              <a:ext uri="{FF2B5EF4-FFF2-40B4-BE49-F238E27FC236}">
                <a16:creationId xmlns:a16="http://schemas.microsoft.com/office/drawing/2014/main" id="{F1DF7AC7-6FA5-4D0F-8E10-391F926548D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98830" y="-26373486"/>
            <a:ext cx="5351206" cy="5351206"/>
          </a:xfrm>
          <a:prstGeom prst="ellipse">
            <a:avLst/>
          </a:prstGeom>
          <a:ln>
            <a:noFill/>
          </a:ln>
          <a:effectLst>
            <a:softEdge rad="112500"/>
          </a:effectLst>
        </p:spPr>
      </p:pic>
      <p:pic>
        <p:nvPicPr>
          <p:cNvPr id="12" name="Picture 11">
            <a:extLst>
              <a:ext uri="{FF2B5EF4-FFF2-40B4-BE49-F238E27FC236}">
                <a16:creationId xmlns:a16="http://schemas.microsoft.com/office/drawing/2014/main" id="{DE804538-8E60-440E-BD38-2BAEB162D43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038601" y="20768914"/>
            <a:ext cx="5351206" cy="5351206"/>
          </a:xfrm>
          <a:prstGeom prst="ellipse">
            <a:avLst/>
          </a:prstGeom>
          <a:ln>
            <a:noFill/>
          </a:ln>
          <a:effectLst>
            <a:softEdge rad="112500"/>
          </a:effectLst>
        </p:spPr>
      </p:pic>
      <p:pic>
        <p:nvPicPr>
          <p:cNvPr id="13" name="Picture 12">
            <a:extLst>
              <a:ext uri="{FF2B5EF4-FFF2-40B4-BE49-F238E27FC236}">
                <a16:creationId xmlns:a16="http://schemas.microsoft.com/office/drawing/2014/main" id="{17D63BD6-FF77-4F4D-9AFD-AAE95602C48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506946" y="-2926613"/>
            <a:ext cx="5351206" cy="5351206"/>
          </a:xfrm>
          <a:prstGeom prst="ellipse">
            <a:avLst/>
          </a:prstGeom>
          <a:ln>
            <a:noFill/>
          </a:ln>
          <a:effectLst>
            <a:softEdge rad="112500"/>
          </a:effectLst>
        </p:spPr>
      </p:pic>
    </p:spTree>
    <p:extLst>
      <p:ext uri="{BB962C8B-B14F-4D97-AF65-F5344CB8AC3E}">
        <p14:creationId xmlns:p14="http://schemas.microsoft.com/office/powerpoint/2010/main" val="24493214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CC0861-FFC6-4EC8-80B2-7462DF0592E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7D3B8549-BD97-4498-B92A-EE722B363063}"/>
              </a:ext>
            </a:extLst>
          </p:cNvPr>
          <p:cNvSpPr>
            <a:spLocks noGrp="1"/>
          </p:cNvSpPr>
          <p:nvPr>
            <p:ph type="dt" sz="half" idx="10"/>
          </p:nvPr>
        </p:nvSpPr>
        <p:spPr>
          <a:xfrm>
            <a:off x="838200" y="6356350"/>
            <a:ext cx="2743200" cy="365125"/>
          </a:xfrm>
          <a:prstGeom prst="rect">
            <a:avLst/>
          </a:prstGeom>
        </p:spPr>
        <p:txBody>
          <a:bodyPr/>
          <a:lstStyle/>
          <a:p>
            <a:fld id="{8EE46736-3AB9-4581-9537-BFDC64F07584}" type="datetimeFigureOut">
              <a:rPr lang="en-US" smtClean="0"/>
              <a:t>9/19/2022</a:t>
            </a:fld>
            <a:endParaRPr lang="en-US"/>
          </a:p>
        </p:txBody>
      </p:sp>
      <p:sp>
        <p:nvSpPr>
          <p:cNvPr id="4" name="Footer Placeholder 3">
            <a:extLst>
              <a:ext uri="{FF2B5EF4-FFF2-40B4-BE49-F238E27FC236}">
                <a16:creationId xmlns:a16="http://schemas.microsoft.com/office/drawing/2014/main" id="{E08ECFB4-681A-4669-981F-4868CC5A19C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21F0950B-B411-4064-9EBE-AAA62709E12D}"/>
              </a:ext>
            </a:extLst>
          </p:cNvPr>
          <p:cNvSpPr>
            <a:spLocks noGrp="1"/>
          </p:cNvSpPr>
          <p:nvPr>
            <p:ph type="sldNum" sz="quarter" idx="12"/>
          </p:nvPr>
        </p:nvSpPr>
        <p:spPr>
          <a:xfrm>
            <a:off x="8610600" y="6356350"/>
            <a:ext cx="2743200" cy="365125"/>
          </a:xfrm>
          <a:prstGeom prst="rect">
            <a:avLst/>
          </a:prstGeom>
        </p:spPr>
        <p:txBody>
          <a:bodyPr/>
          <a:lstStyle/>
          <a:p>
            <a:fld id="{8EEF4E55-171D-44B6-8D2C-72306260B6FD}" type="slidenum">
              <a:rPr lang="en-US" smtClean="0"/>
              <a:t>‹#›</a:t>
            </a:fld>
            <a:endParaRPr lang="en-US"/>
          </a:p>
        </p:txBody>
      </p:sp>
      <p:pic>
        <p:nvPicPr>
          <p:cNvPr id="6" name="Picture 5">
            <a:extLst>
              <a:ext uri="{FF2B5EF4-FFF2-40B4-BE49-F238E27FC236}">
                <a16:creationId xmlns:a16="http://schemas.microsoft.com/office/drawing/2014/main" id="{60BC86E8-BB96-4ECA-80E3-E8D4E38CB53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503553" y="-1278286"/>
            <a:ext cx="5351206" cy="5351206"/>
          </a:xfrm>
          <a:prstGeom prst="ellipse">
            <a:avLst/>
          </a:prstGeom>
          <a:ln>
            <a:noFill/>
          </a:ln>
          <a:effectLst>
            <a:softEdge rad="112500"/>
          </a:effectLst>
        </p:spPr>
      </p:pic>
      <p:pic>
        <p:nvPicPr>
          <p:cNvPr id="7" name="Picture 6">
            <a:extLst>
              <a:ext uri="{FF2B5EF4-FFF2-40B4-BE49-F238E27FC236}">
                <a16:creationId xmlns:a16="http://schemas.microsoft.com/office/drawing/2014/main" id="{F86F3DC1-CB24-4651-A29A-A4536FC19AB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98830" y="-26373486"/>
            <a:ext cx="5351206" cy="5351206"/>
          </a:xfrm>
          <a:prstGeom prst="ellipse">
            <a:avLst/>
          </a:prstGeom>
          <a:ln>
            <a:noFill/>
          </a:ln>
          <a:effectLst>
            <a:softEdge rad="112500"/>
          </a:effectLst>
        </p:spPr>
      </p:pic>
      <p:pic>
        <p:nvPicPr>
          <p:cNvPr id="8" name="Picture 7">
            <a:extLst>
              <a:ext uri="{FF2B5EF4-FFF2-40B4-BE49-F238E27FC236}">
                <a16:creationId xmlns:a16="http://schemas.microsoft.com/office/drawing/2014/main" id="{F2FC07ED-1BDD-4E4A-ADEB-1F50D1C660A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038601" y="20768914"/>
            <a:ext cx="5351206" cy="5351206"/>
          </a:xfrm>
          <a:prstGeom prst="ellipse">
            <a:avLst/>
          </a:prstGeom>
          <a:ln>
            <a:noFill/>
          </a:ln>
          <a:effectLst>
            <a:softEdge rad="112500"/>
          </a:effectLst>
        </p:spPr>
      </p:pic>
      <p:pic>
        <p:nvPicPr>
          <p:cNvPr id="9" name="Picture 8">
            <a:extLst>
              <a:ext uri="{FF2B5EF4-FFF2-40B4-BE49-F238E27FC236}">
                <a16:creationId xmlns:a16="http://schemas.microsoft.com/office/drawing/2014/main" id="{3A08E411-548B-4B65-B332-8152446A851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506946" y="-2926613"/>
            <a:ext cx="5351206" cy="5351206"/>
          </a:xfrm>
          <a:prstGeom prst="ellipse">
            <a:avLst/>
          </a:prstGeom>
          <a:ln>
            <a:noFill/>
          </a:ln>
          <a:effectLst>
            <a:softEdge rad="112500"/>
          </a:effectLst>
        </p:spPr>
      </p:pic>
    </p:spTree>
    <p:extLst>
      <p:ext uri="{BB962C8B-B14F-4D97-AF65-F5344CB8AC3E}">
        <p14:creationId xmlns:p14="http://schemas.microsoft.com/office/powerpoint/2010/main" val="31615259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F7C0D3C-18F0-421A-8C29-8C31D734B17A}"/>
              </a:ext>
            </a:extLst>
          </p:cNvPr>
          <p:cNvSpPr>
            <a:spLocks noGrp="1"/>
          </p:cNvSpPr>
          <p:nvPr>
            <p:ph type="dt" sz="half" idx="10"/>
          </p:nvPr>
        </p:nvSpPr>
        <p:spPr>
          <a:xfrm>
            <a:off x="838200" y="6356350"/>
            <a:ext cx="2743200" cy="365125"/>
          </a:xfrm>
          <a:prstGeom prst="rect">
            <a:avLst/>
          </a:prstGeom>
        </p:spPr>
        <p:txBody>
          <a:bodyPr/>
          <a:lstStyle/>
          <a:p>
            <a:fld id="{8EE46736-3AB9-4581-9537-BFDC64F07584}" type="datetimeFigureOut">
              <a:rPr lang="en-US" smtClean="0"/>
              <a:t>9/19/2022</a:t>
            </a:fld>
            <a:endParaRPr lang="en-US"/>
          </a:p>
        </p:txBody>
      </p:sp>
      <p:sp>
        <p:nvSpPr>
          <p:cNvPr id="3" name="Footer Placeholder 2">
            <a:extLst>
              <a:ext uri="{FF2B5EF4-FFF2-40B4-BE49-F238E27FC236}">
                <a16:creationId xmlns:a16="http://schemas.microsoft.com/office/drawing/2014/main" id="{8A532CC7-5D57-453B-AE7E-692F3A71EE2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E182709C-2740-4289-87B1-1454DC1DAF17}"/>
              </a:ext>
            </a:extLst>
          </p:cNvPr>
          <p:cNvSpPr>
            <a:spLocks noGrp="1"/>
          </p:cNvSpPr>
          <p:nvPr>
            <p:ph type="sldNum" sz="quarter" idx="12"/>
          </p:nvPr>
        </p:nvSpPr>
        <p:spPr>
          <a:xfrm>
            <a:off x="8610600" y="6356350"/>
            <a:ext cx="2743200" cy="365125"/>
          </a:xfrm>
          <a:prstGeom prst="rect">
            <a:avLst/>
          </a:prstGeom>
        </p:spPr>
        <p:txBody>
          <a:bodyPr/>
          <a:lstStyle/>
          <a:p>
            <a:fld id="{8EEF4E55-171D-44B6-8D2C-72306260B6FD}" type="slidenum">
              <a:rPr lang="en-US" smtClean="0"/>
              <a:t>‹#›</a:t>
            </a:fld>
            <a:endParaRPr lang="en-US"/>
          </a:p>
        </p:txBody>
      </p:sp>
    </p:spTree>
    <p:extLst>
      <p:ext uri="{BB962C8B-B14F-4D97-AF65-F5344CB8AC3E}">
        <p14:creationId xmlns:p14="http://schemas.microsoft.com/office/powerpoint/2010/main" val="18682510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F343DB-26F7-47DE-931C-EEFDE1BBB03D}"/>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16CFF36-FC48-4D90-B5AA-50AA258EB5B3}"/>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1360CD6-5C80-4B37-8017-FAA492382B2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AA68723-3034-4032-A3CB-78B64113FE0C}"/>
              </a:ext>
            </a:extLst>
          </p:cNvPr>
          <p:cNvSpPr>
            <a:spLocks noGrp="1"/>
          </p:cNvSpPr>
          <p:nvPr>
            <p:ph type="dt" sz="half" idx="10"/>
          </p:nvPr>
        </p:nvSpPr>
        <p:spPr>
          <a:xfrm>
            <a:off x="838200" y="6356350"/>
            <a:ext cx="2743200" cy="365125"/>
          </a:xfrm>
          <a:prstGeom prst="rect">
            <a:avLst/>
          </a:prstGeom>
        </p:spPr>
        <p:txBody>
          <a:bodyPr/>
          <a:lstStyle/>
          <a:p>
            <a:fld id="{8EE46736-3AB9-4581-9537-BFDC64F07584}" type="datetimeFigureOut">
              <a:rPr lang="en-US" smtClean="0"/>
              <a:t>9/19/2022</a:t>
            </a:fld>
            <a:endParaRPr lang="en-US"/>
          </a:p>
        </p:txBody>
      </p:sp>
      <p:sp>
        <p:nvSpPr>
          <p:cNvPr id="6" name="Footer Placeholder 5">
            <a:extLst>
              <a:ext uri="{FF2B5EF4-FFF2-40B4-BE49-F238E27FC236}">
                <a16:creationId xmlns:a16="http://schemas.microsoft.com/office/drawing/2014/main" id="{FCE43A6F-4C3D-4ACB-85B2-D844E6DDAA4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265726CB-5BEE-432C-8E4A-C771B16C91C8}"/>
              </a:ext>
            </a:extLst>
          </p:cNvPr>
          <p:cNvSpPr>
            <a:spLocks noGrp="1"/>
          </p:cNvSpPr>
          <p:nvPr>
            <p:ph type="sldNum" sz="quarter" idx="12"/>
          </p:nvPr>
        </p:nvSpPr>
        <p:spPr>
          <a:xfrm>
            <a:off x="8610600" y="6356350"/>
            <a:ext cx="2743200" cy="365125"/>
          </a:xfrm>
          <a:prstGeom prst="rect">
            <a:avLst/>
          </a:prstGeom>
        </p:spPr>
        <p:txBody>
          <a:bodyPr/>
          <a:lstStyle/>
          <a:p>
            <a:fld id="{8EEF4E55-171D-44B6-8D2C-72306260B6FD}" type="slidenum">
              <a:rPr lang="en-US" smtClean="0"/>
              <a:t>‹#›</a:t>
            </a:fld>
            <a:endParaRPr lang="en-US"/>
          </a:p>
        </p:txBody>
      </p:sp>
      <p:pic>
        <p:nvPicPr>
          <p:cNvPr id="8" name="Picture 7">
            <a:extLst>
              <a:ext uri="{FF2B5EF4-FFF2-40B4-BE49-F238E27FC236}">
                <a16:creationId xmlns:a16="http://schemas.microsoft.com/office/drawing/2014/main" id="{9E6F2A92-E3AA-44AF-A3B0-83741084B47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503553" y="-1278286"/>
            <a:ext cx="5351206" cy="5351206"/>
          </a:xfrm>
          <a:prstGeom prst="ellipse">
            <a:avLst/>
          </a:prstGeom>
          <a:ln>
            <a:noFill/>
          </a:ln>
          <a:effectLst>
            <a:softEdge rad="112500"/>
          </a:effectLst>
        </p:spPr>
      </p:pic>
      <p:pic>
        <p:nvPicPr>
          <p:cNvPr id="9" name="Picture 8">
            <a:extLst>
              <a:ext uri="{FF2B5EF4-FFF2-40B4-BE49-F238E27FC236}">
                <a16:creationId xmlns:a16="http://schemas.microsoft.com/office/drawing/2014/main" id="{B52293BD-04EA-4606-A65A-030C284013B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98830" y="-26373486"/>
            <a:ext cx="5351206" cy="5351206"/>
          </a:xfrm>
          <a:prstGeom prst="ellipse">
            <a:avLst/>
          </a:prstGeom>
          <a:ln>
            <a:noFill/>
          </a:ln>
          <a:effectLst>
            <a:softEdge rad="112500"/>
          </a:effectLst>
        </p:spPr>
      </p:pic>
      <p:pic>
        <p:nvPicPr>
          <p:cNvPr id="10" name="Picture 9">
            <a:extLst>
              <a:ext uri="{FF2B5EF4-FFF2-40B4-BE49-F238E27FC236}">
                <a16:creationId xmlns:a16="http://schemas.microsoft.com/office/drawing/2014/main" id="{7F654B26-E987-48BC-B196-15B90FF2F0E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038601" y="20768914"/>
            <a:ext cx="5351206" cy="5351206"/>
          </a:xfrm>
          <a:prstGeom prst="ellipse">
            <a:avLst/>
          </a:prstGeom>
          <a:ln>
            <a:noFill/>
          </a:ln>
          <a:effectLst>
            <a:softEdge rad="112500"/>
          </a:effectLst>
        </p:spPr>
      </p:pic>
      <p:pic>
        <p:nvPicPr>
          <p:cNvPr id="11" name="Picture 10">
            <a:extLst>
              <a:ext uri="{FF2B5EF4-FFF2-40B4-BE49-F238E27FC236}">
                <a16:creationId xmlns:a16="http://schemas.microsoft.com/office/drawing/2014/main" id="{E810BD6F-E8D1-416E-ADDE-A4BEE07520B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506946" y="-2926613"/>
            <a:ext cx="5351206" cy="5351206"/>
          </a:xfrm>
          <a:prstGeom prst="ellipse">
            <a:avLst/>
          </a:prstGeom>
          <a:ln>
            <a:noFill/>
          </a:ln>
          <a:effectLst>
            <a:softEdge rad="112500"/>
          </a:effectLst>
        </p:spPr>
      </p:pic>
    </p:spTree>
    <p:extLst>
      <p:ext uri="{BB962C8B-B14F-4D97-AF65-F5344CB8AC3E}">
        <p14:creationId xmlns:p14="http://schemas.microsoft.com/office/powerpoint/2010/main" val="7214148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3EC290-2475-4D54-9F28-378592F5DC7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32942E5-31CB-49B1-9CCA-2268718075D8}"/>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B0D296B-2B3F-491D-9231-2C939BDC1D82}"/>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DDC58B0-2336-4CC8-AE39-2CB9228109C5}"/>
              </a:ext>
            </a:extLst>
          </p:cNvPr>
          <p:cNvSpPr>
            <a:spLocks noGrp="1"/>
          </p:cNvSpPr>
          <p:nvPr>
            <p:ph type="dt" sz="half" idx="10"/>
          </p:nvPr>
        </p:nvSpPr>
        <p:spPr>
          <a:xfrm>
            <a:off x="838200" y="6356350"/>
            <a:ext cx="2743200" cy="365125"/>
          </a:xfrm>
          <a:prstGeom prst="rect">
            <a:avLst/>
          </a:prstGeom>
        </p:spPr>
        <p:txBody>
          <a:bodyPr/>
          <a:lstStyle/>
          <a:p>
            <a:fld id="{8EE46736-3AB9-4581-9537-BFDC64F07584}" type="datetimeFigureOut">
              <a:rPr lang="en-US" smtClean="0"/>
              <a:t>9/19/2022</a:t>
            </a:fld>
            <a:endParaRPr lang="en-US"/>
          </a:p>
        </p:txBody>
      </p:sp>
      <p:sp>
        <p:nvSpPr>
          <p:cNvPr id="6" name="Footer Placeholder 5">
            <a:extLst>
              <a:ext uri="{FF2B5EF4-FFF2-40B4-BE49-F238E27FC236}">
                <a16:creationId xmlns:a16="http://schemas.microsoft.com/office/drawing/2014/main" id="{A1F71FB3-6F06-4B58-A460-E9B1A9435EC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E3696E3F-B482-4459-A4A1-7993153A7CB9}"/>
              </a:ext>
            </a:extLst>
          </p:cNvPr>
          <p:cNvSpPr>
            <a:spLocks noGrp="1"/>
          </p:cNvSpPr>
          <p:nvPr>
            <p:ph type="sldNum" sz="quarter" idx="12"/>
          </p:nvPr>
        </p:nvSpPr>
        <p:spPr>
          <a:xfrm>
            <a:off x="8610600" y="6356350"/>
            <a:ext cx="2743200" cy="365125"/>
          </a:xfrm>
          <a:prstGeom prst="rect">
            <a:avLst/>
          </a:prstGeom>
        </p:spPr>
        <p:txBody>
          <a:bodyPr/>
          <a:lstStyle/>
          <a:p>
            <a:fld id="{8EEF4E55-171D-44B6-8D2C-72306260B6FD}" type="slidenum">
              <a:rPr lang="en-US" smtClean="0"/>
              <a:t>‹#›</a:t>
            </a:fld>
            <a:endParaRPr lang="en-US"/>
          </a:p>
        </p:txBody>
      </p:sp>
    </p:spTree>
    <p:extLst>
      <p:ext uri="{BB962C8B-B14F-4D97-AF65-F5344CB8AC3E}">
        <p14:creationId xmlns:p14="http://schemas.microsoft.com/office/powerpoint/2010/main" val="8549447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2" descr="Shape&#10;&#10;Description automatically generated with medium confidence">
            <a:extLst>
              <a:ext uri="{FF2B5EF4-FFF2-40B4-BE49-F238E27FC236}">
                <a16:creationId xmlns:a16="http://schemas.microsoft.com/office/drawing/2014/main" id="{7F38FC9A-1D99-4825-A763-1795BF22DBD9}"/>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2057401" y="247649"/>
            <a:ext cx="1361777" cy="1361777"/>
          </a:xfrm>
          <a:prstGeom prst="rect">
            <a:avLst/>
          </a:prstGeom>
        </p:spPr>
      </p:pic>
    </p:spTree>
    <p:extLst>
      <p:ext uri="{BB962C8B-B14F-4D97-AF65-F5344CB8AC3E}">
        <p14:creationId xmlns:p14="http://schemas.microsoft.com/office/powerpoint/2010/main" val="245684275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 Id="rId14" Type="http://schemas.openxmlformats.org/officeDocument/2006/relationships/image" Target="../media/image15.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29.png"/><Relationship Id="rId3" Type="http://schemas.openxmlformats.org/officeDocument/2006/relationships/audio" Target="../media/audio1.wav"/><Relationship Id="rId7" Type="http://schemas.openxmlformats.org/officeDocument/2006/relationships/image" Target="../media/image6.png"/><Relationship Id="rId12"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11.png"/><Relationship Id="rId11" Type="http://schemas.openxmlformats.org/officeDocument/2006/relationships/image" Target="../media/image7.png"/><Relationship Id="rId5" Type="http://schemas.openxmlformats.org/officeDocument/2006/relationships/image" Target="../media/image10.png"/><Relationship Id="rId10" Type="http://schemas.openxmlformats.org/officeDocument/2006/relationships/image" Target="../media/image5.png"/><Relationship Id="rId4" Type="http://schemas.openxmlformats.org/officeDocument/2006/relationships/image" Target="../media/image3.png"/><Relationship Id="rId9" Type="http://schemas.openxmlformats.org/officeDocument/2006/relationships/image" Target="../media/image12.png"/><Relationship Id="rId14" Type="http://schemas.openxmlformats.org/officeDocument/2006/relationships/audio" Target="../media/audio1.wav"/></Relationships>
</file>

<file path=ppt/slides/_rels/slide1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3.png"/><Relationship Id="rId7" Type="http://schemas.openxmlformats.org/officeDocument/2006/relationships/image" Target="../media/image30.jp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29.png"/><Relationship Id="rId3" Type="http://schemas.openxmlformats.org/officeDocument/2006/relationships/audio" Target="../media/audio1.wav"/><Relationship Id="rId7" Type="http://schemas.openxmlformats.org/officeDocument/2006/relationships/image" Target="../media/image6.png"/><Relationship Id="rId12"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11.png"/><Relationship Id="rId11" Type="http://schemas.openxmlformats.org/officeDocument/2006/relationships/image" Target="../media/image7.png"/><Relationship Id="rId5" Type="http://schemas.openxmlformats.org/officeDocument/2006/relationships/image" Target="../media/image10.png"/><Relationship Id="rId10" Type="http://schemas.openxmlformats.org/officeDocument/2006/relationships/image" Target="../media/image5.png"/><Relationship Id="rId4" Type="http://schemas.openxmlformats.org/officeDocument/2006/relationships/image" Target="../media/image3.png"/><Relationship Id="rId9" Type="http://schemas.openxmlformats.org/officeDocument/2006/relationships/image" Target="../media/image12.png"/><Relationship Id="rId14" Type="http://schemas.openxmlformats.org/officeDocument/2006/relationships/audio" Target="../media/audio1.wav"/></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slideLayout" Target="../slideLayouts/slideLayout7.xml"/><Relationship Id="rId7" Type="http://schemas.openxmlformats.org/officeDocument/2006/relationships/image" Target="../media/image5.png"/><Relationship Id="rId12" Type="http://schemas.openxmlformats.org/officeDocument/2006/relationships/image" Target="../media/image10.png"/><Relationship Id="rId2" Type="http://schemas.microsoft.com/office/2007/relationships/media" Target="../media/media2.mp3"/><Relationship Id="rId16" Type="http://schemas.openxmlformats.org/officeDocument/2006/relationships/image" Target="../media/image32.png"/><Relationship Id="rId1" Type="http://schemas.openxmlformats.org/officeDocument/2006/relationships/audio" Target="NULL" TargetMode="Externa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31.png"/><Relationship Id="rId10" Type="http://schemas.openxmlformats.org/officeDocument/2006/relationships/image" Target="../media/image8.png"/><Relationship Id="rId4" Type="http://schemas.openxmlformats.org/officeDocument/2006/relationships/notesSlide" Target="../notesSlides/notesSlide13.xml"/><Relationship Id="rId9" Type="http://schemas.openxmlformats.org/officeDocument/2006/relationships/image" Target="../media/image7.png"/><Relationship Id="rId14" Type="http://schemas.openxmlformats.org/officeDocument/2006/relationships/image" Target="../media/image12.png"/></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3.png"/><Relationship Id="rId7"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10" Type="http://schemas.openxmlformats.org/officeDocument/2006/relationships/image" Target="../media/image9.png"/><Relationship Id="rId4" Type="http://schemas.openxmlformats.org/officeDocument/2006/relationships/image" Target="../media/image16.png"/><Relationship Id="rId9"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8.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13" Type="http://schemas.microsoft.com/office/2007/relationships/hdphoto" Target="../media/hdphoto1.wdp"/><Relationship Id="rId3" Type="http://schemas.openxmlformats.org/officeDocument/2006/relationships/image" Target="../media/image3.png"/><Relationship Id="rId7" Type="http://schemas.openxmlformats.org/officeDocument/2006/relationships/image" Target="../media/image8.png"/><Relationship Id="rId12"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9.png"/><Relationship Id="rId5" Type="http://schemas.openxmlformats.org/officeDocument/2006/relationships/image" Target="../media/image11.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5.png"/><Relationship Id="rId14" Type="http://schemas.openxmlformats.org/officeDocument/2006/relationships/image" Target="../media/image21.png"/></Relationships>
</file>

<file path=ppt/slides/_rels/slide6.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22.png"/><Relationship Id="rId3" Type="http://schemas.openxmlformats.org/officeDocument/2006/relationships/audio" Target="../media/audio1.wav"/><Relationship Id="rId7" Type="http://schemas.openxmlformats.org/officeDocument/2006/relationships/image" Target="../media/image6.png"/><Relationship Id="rId12" Type="http://schemas.openxmlformats.org/officeDocument/2006/relationships/image" Target="../media/image9.png"/><Relationship Id="rId17" Type="http://schemas.openxmlformats.org/officeDocument/2006/relationships/image" Target="../media/image24.png"/><Relationship Id="rId2" Type="http://schemas.openxmlformats.org/officeDocument/2006/relationships/notesSlide" Target="../notesSlides/notesSlide4.xml"/><Relationship Id="rId16" Type="http://schemas.microsoft.com/office/2007/relationships/hdphoto" Target="../media/hdphoto3.wdp"/><Relationship Id="rId1" Type="http://schemas.openxmlformats.org/officeDocument/2006/relationships/slideLayout" Target="../slideLayouts/slideLayout7.xml"/><Relationship Id="rId6" Type="http://schemas.openxmlformats.org/officeDocument/2006/relationships/image" Target="../media/image11.png"/><Relationship Id="rId11" Type="http://schemas.openxmlformats.org/officeDocument/2006/relationships/image" Target="../media/image7.png"/><Relationship Id="rId5" Type="http://schemas.openxmlformats.org/officeDocument/2006/relationships/image" Target="../media/image10.png"/><Relationship Id="rId15" Type="http://schemas.openxmlformats.org/officeDocument/2006/relationships/image" Target="../media/image23.png"/><Relationship Id="rId10" Type="http://schemas.openxmlformats.org/officeDocument/2006/relationships/image" Target="../media/image5.png"/><Relationship Id="rId4" Type="http://schemas.openxmlformats.org/officeDocument/2006/relationships/image" Target="../media/image3.png"/><Relationship Id="rId9" Type="http://schemas.openxmlformats.org/officeDocument/2006/relationships/image" Target="../media/image12.png"/><Relationship Id="rId14" Type="http://schemas.microsoft.com/office/2007/relationships/hdphoto" Target="../media/hdphoto2.wdp"/></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6.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4">
            <a:extLst>
              <a:ext uri="{FF2B5EF4-FFF2-40B4-BE49-F238E27FC236}">
                <a16:creationId xmlns:a16="http://schemas.microsoft.com/office/drawing/2014/main" id="{13E7E0DB-339E-48FC-B018-172C3595D6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2663825" y="-2663826"/>
            <a:ext cx="6864349" cy="12192000"/>
          </a:xfrm>
          <a:prstGeom prst="rect">
            <a:avLst/>
          </a:prstGeom>
        </p:spPr>
      </p:pic>
      <p:pic>
        <p:nvPicPr>
          <p:cNvPr id="5" name="图片 6">
            <a:extLst>
              <a:ext uri="{FF2B5EF4-FFF2-40B4-BE49-F238E27FC236}">
                <a16:creationId xmlns:a16="http://schemas.microsoft.com/office/drawing/2014/main" id="{660DFCB8-9C0D-4B9B-859E-E77DB55F54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989" y="1677315"/>
            <a:ext cx="3715657" cy="4644571"/>
          </a:xfrm>
          <a:prstGeom prst="rect">
            <a:avLst/>
          </a:prstGeom>
        </p:spPr>
      </p:pic>
      <p:pic>
        <p:nvPicPr>
          <p:cNvPr id="6" name="图片 9">
            <a:extLst>
              <a:ext uri="{FF2B5EF4-FFF2-40B4-BE49-F238E27FC236}">
                <a16:creationId xmlns:a16="http://schemas.microsoft.com/office/drawing/2014/main" id="{ECA526EC-52D5-41FA-B9FF-C64F889E1DB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1"/>
            <a:ext cx="1944914" cy="2047916"/>
          </a:xfrm>
          <a:prstGeom prst="rect">
            <a:avLst/>
          </a:prstGeom>
        </p:spPr>
      </p:pic>
      <p:pic>
        <p:nvPicPr>
          <p:cNvPr id="7" name="图片 11">
            <a:extLst>
              <a:ext uri="{FF2B5EF4-FFF2-40B4-BE49-F238E27FC236}">
                <a16:creationId xmlns:a16="http://schemas.microsoft.com/office/drawing/2014/main" id="{AB119BF4-87C1-4E41-9CFE-EC1ABD0E888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20391" y="187344"/>
            <a:ext cx="1132980" cy="1162485"/>
          </a:xfrm>
          <a:prstGeom prst="rect">
            <a:avLst/>
          </a:prstGeom>
        </p:spPr>
      </p:pic>
      <p:pic>
        <p:nvPicPr>
          <p:cNvPr id="8" name="图片 13">
            <a:extLst>
              <a:ext uri="{FF2B5EF4-FFF2-40B4-BE49-F238E27FC236}">
                <a16:creationId xmlns:a16="http://schemas.microsoft.com/office/drawing/2014/main" id="{11A8C4C1-DA43-4F50-85A9-02EB5A4A0F0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73888" y="712868"/>
            <a:ext cx="3165928" cy="1576021"/>
          </a:xfrm>
          <a:prstGeom prst="rect">
            <a:avLst/>
          </a:prstGeom>
        </p:spPr>
      </p:pic>
      <p:pic>
        <p:nvPicPr>
          <p:cNvPr id="9" name="图片 15">
            <a:extLst>
              <a:ext uri="{FF2B5EF4-FFF2-40B4-BE49-F238E27FC236}">
                <a16:creationId xmlns:a16="http://schemas.microsoft.com/office/drawing/2014/main" id="{F4ECBD03-6D25-4BFD-951A-E0B0617DD53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740138" y="639853"/>
            <a:ext cx="1407452" cy="930185"/>
          </a:xfrm>
          <a:prstGeom prst="rect">
            <a:avLst/>
          </a:prstGeom>
        </p:spPr>
      </p:pic>
      <p:pic>
        <p:nvPicPr>
          <p:cNvPr id="10" name="图片 17">
            <a:extLst>
              <a:ext uri="{FF2B5EF4-FFF2-40B4-BE49-F238E27FC236}">
                <a16:creationId xmlns:a16="http://schemas.microsoft.com/office/drawing/2014/main" id="{0D526AFC-9842-44FF-B5A1-9C164116B51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540215" y="327424"/>
            <a:ext cx="1162453" cy="849485"/>
          </a:xfrm>
          <a:prstGeom prst="rect">
            <a:avLst/>
          </a:prstGeom>
        </p:spPr>
      </p:pic>
      <p:pic>
        <p:nvPicPr>
          <p:cNvPr id="11" name="图片 21">
            <a:extLst>
              <a:ext uri="{FF2B5EF4-FFF2-40B4-BE49-F238E27FC236}">
                <a16:creationId xmlns:a16="http://schemas.microsoft.com/office/drawing/2014/main" id="{9A812236-6361-4955-B3B9-C79A1B45F59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09440" y="5117679"/>
            <a:ext cx="12610875" cy="1508663"/>
          </a:xfrm>
          <a:prstGeom prst="rect">
            <a:avLst/>
          </a:prstGeom>
        </p:spPr>
      </p:pic>
      <p:pic>
        <p:nvPicPr>
          <p:cNvPr id="12" name="图片 19">
            <a:extLst>
              <a:ext uri="{FF2B5EF4-FFF2-40B4-BE49-F238E27FC236}">
                <a16:creationId xmlns:a16="http://schemas.microsoft.com/office/drawing/2014/main" id="{0B437192-9E55-4262-B818-0D96ACD42B8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263503" y="4468018"/>
            <a:ext cx="3016250" cy="1991311"/>
          </a:xfrm>
          <a:prstGeom prst="rect">
            <a:avLst/>
          </a:prstGeom>
        </p:spPr>
      </p:pic>
      <p:pic>
        <p:nvPicPr>
          <p:cNvPr id="13" name="图片 23">
            <a:extLst>
              <a:ext uri="{FF2B5EF4-FFF2-40B4-BE49-F238E27FC236}">
                <a16:creationId xmlns:a16="http://schemas.microsoft.com/office/drawing/2014/main" id="{5FD18A3F-C9E3-4FE8-9F05-001BC59BEEF8}"/>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19100" y="5269006"/>
            <a:ext cx="12807547" cy="1678850"/>
          </a:xfrm>
          <a:prstGeom prst="rect">
            <a:avLst/>
          </a:prstGeom>
        </p:spPr>
      </p:pic>
      <p:sp>
        <p:nvSpPr>
          <p:cNvPr id="19" name="TextBox 18">
            <a:extLst>
              <a:ext uri="{FF2B5EF4-FFF2-40B4-BE49-F238E27FC236}">
                <a16:creationId xmlns:a16="http://schemas.microsoft.com/office/drawing/2014/main" id="{5BFE0DDE-6C8A-4065-A9B2-5AC886D662B7}"/>
              </a:ext>
            </a:extLst>
          </p:cNvPr>
          <p:cNvSpPr txBox="1"/>
          <p:nvPr/>
        </p:nvSpPr>
        <p:spPr>
          <a:xfrm>
            <a:off x="4842932" y="305676"/>
            <a:ext cx="5343047"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0D9464"/>
                </a:solidFill>
                <a:effectLst/>
                <a:uLnTx/>
                <a:uFillTx/>
                <a:latin typeface="LNTH-Dinomiko" panose="02000500000000000000" pitchFamily="2" charset="0"/>
                <a:ea typeface="+mn-ea"/>
                <a:cs typeface="+mn-cs"/>
              </a:rPr>
              <a:t>Thứ</a:t>
            </a:r>
            <a:r>
              <a:rPr kumimoji="0" lang="en-US" sz="3200" b="0" i="0" u="none" strike="noStrike" kern="1200" cap="none" spc="0" normalizeH="0" baseline="0" noProof="0" dirty="0">
                <a:ln>
                  <a:noFill/>
                </a:ln>
                <a:solidFill>
                  <a:srgbClr val="0D9464"/>
                </a:solidFill>
                <a:effectLst/>
                <a:uLnTx/>
                <a:uFillTx/>
                <a:latin typeface="LNTH-Dinomiko" panose="02000500000000000000" pitchFamily="2" charset="0"/>
                <a:ea typeface="+mn-ea"/>
                <a:cs typeface="+mn-cs"/>
              </a:rPr>
              <a:t>… </a:t>
            </a:r>
            <a:r>
              <a:rPr kumimoji="0" lang="en-US" sz="3200" b="0" i="0" u="none" strike="noStrike" kern="1200" cap="none" spc="0" normalizeH="0" baseline="0" noProof="0" dirty="0" err="1">
                <a:ln>
                  <a:noFill/>
                </a:ln>
                <a:solidFill>
                  <a:srgbClr val="0D9464"/>
                </a:solidFill>
                <a:effectLst/>
                <a:uLnTx/>
                <a:uFillTx/>
                <a:latin typeface="LNTH-Dinomiko" panose="02000500000000000000" pitchFamily="2" charset="0"/>
                <a:ea typeface="+mn-ea"/>
                <a:cs typeface="+mn-cs"/>
              </a:rPr>
              <a:t>ngày</a:t>
            </a:r>
            <a:r>
              <a:rPr kumimoji="0" lang="en-US" sz="3200" b="0" i="0" u="none" strike="noStrike" kern="1200" cap="none" spc="0" normalizeH="0" baseline="0" noProof="0" dirty="0">
                <a:ln>
                  <a:noFill/>
                </a:ln>
                <a:solidFill>
                  <a:srgbClr val="0D9464"/>
                </a:solidFill>
                <a:effectLst/>
                <a:uLnTx/>
                <a:uFillTx/>
                <a:latin typeface="LNTH-Dinomiko" panose="02000500000000000000" pitchFamily="2" charset="0"/>
                <a:ea typeface="+mn-ea"/>
                <a:cs typeface="+mn-cs"/>
              </a:rPr>
              <a:t>… </a:t>
            </a:r>
            <a:r>
              <a:rPr kumimoji="0" lang="en-US" sz="3200" b="0" i="0" u="none" strike="noStrike" kern="1200" cap="none" spc="0" normalizeH="0" baseline="0" noProof="0" dirty="0" err="1">
                <a:ln>
                  <a:noFill/>
                </a:ln>
                <a:solidFill>
                  <a:srgbClr val="0D9464"/>
                </a:solidFill>
                <a:effectLst/>
                <a:uLnTx/>
                <a:uFillTx/>
                <a:latin typeface="LNTH-Dinomiko" panose="02000500000000000000" pitchFamily="2" charset="0"/>
                <a:ea typeface="+mn-ea"/>
                <a:cs typeface="+mn-cs"/>
              </a:rPr>
              <a:t>tháng</a:t>
            </a:r>
            <a:r>
              <a:rPr kumimoji="0" lang="en-US" sz="3200" b="0" i="0" u="none" strike="noStrike" kern="1200" cap="none" spc="0" normalizeH="0" baseline="0" noProof="0" dirty="0">
                <a:ln>
                  <a:noFill/>
                </a:ln>
                <a:solidFill>
                  <a:srgbClr val="0D9464"/>
                </a:solidFill>
                <a:effectLst/>
                <a:uLnTx/>
                <a:uFillTx/>
                <a:latin typeface="LNTH-Dinomiko" panose="02000500000000000000" pitchFamily="2" charset="0"/>
                <a:ea typeface="+mn-ea"/>
                <a:cs typeface="+mn-cs"/>
              </a:rPr>
              <a:t>… </a:t>
            </a:r>
            <a:r>
              <a:rPr kumimoji="0" lang="en-US" sz="3200" b="0" i="0" u="none" strike="noStrike" kern="1200" cap="none" spc="0" normalizeH="0" baseline="0" noProof="0" dirty="0" err="1">
                <a:ln>
                  <a:noFill/>
                </a:ln>
                <a:solidFill>
                  <a:srgbClr val="0D9464"/>
                </a:solidFill>
                <a:effectLst/>
                <a:uLnTx/>
                <a:uFillTx/>
                <a:latin typeface="LNTH-Dinomiko" panose="02000500000000000000" pitchFamily="2" charset="0"/>
                <a:ea typeface="+mn-ea"/>
                <a:cs typeface="+mn-cs"/>
              </a:rPr>
              <a:t>năm</a:t>
            </a:r>
            <a:r>
              <a:rPr kumimoji="0" lang="en-US" sz="3200" b="0" i="0" u="none" strike="noStrike" kern="1200" cap="none" spc="0" normalizeH="0" baseline="0" noProof="0" dirty="0">
                <a:ln>
                  <a:noFill/>
                </a:ln>
                <a:solidFill>
                  <a:srgbClr val="0D9464"/>
                </a:solidFill>
                <a:effectLst/>
                <a:uLnTx/>
                <a:uFillTx/>
                <a:latin typeface="LNTH-Dinomiko" panose="02000500000000000000" pitchFamily="2" charset="0"/>
                <a:ea typeface="+mn-ea"/>
                <a:cs typeface="+mn-cs"/>
              </a:rPr>
              <a:t>…</a:t>
            </a:r>
          </a:p>
        </p:txBody>
      </p:sp>
      <p:pic>
        <p:nvPicPr>
          <p:cNvPr id="2" name="Picture 1">
            <a:extLst>
              <a:ext uri="{FF2B5EF4-FFF2-40B4-BE49-F238E27FC236}">
                <a16:creationId xmlns:a16="http://schemas.microsoft.com/office/drawing/2014/main" id="{7A798DFF-D95A-48AA-B509-4A84F79A1503}"/>
              </a:ext>
            </a:extLst>
          </p:cNvPr>
          <p:cNvPicPr>
            <a:picLocks noChangeAspect="1"/>
          </p:cNvPicPr>
          <p:nvPr/>
        </p:nvPicPr>
        <p:blipFill>
          <a:blip r:embed="rId12"/>
          <a:stretch>
            <a:fillRect/>
          </a:stretch>
        </p:blipFill>
        <p:spPr>
          <a:xfrm>
            <a:off x="5953743" y="1218918"/>
            <a:ext cx="3121423" cy="1182727"/>
          </a:xfrm>
          <a:prstGeom prst="rect">
            <a:avLst/>
          </a:prstGeom>
        </p:spPr>
      </p:pic>
      <p:pic>
        <p:nvPicPr>
          <p:cNvPr id="17" name="Picture 16">
            <a:extLst>
              <a:ext uri="{FF2B5EF4-FFF2-40B4-BE49-F238E27FC236}">
                <a16:creationId xmlns:a16="http://schemas.microsoft.com/office/drawing/2014/main" id="{A774195B-9E25-4BCD-8696-6ED6D3B095CA}"/>
              </a:ext>
            </a:extLst>
          </p:cNvPr>
          <p:cNvPicPr>
            <a:picLocks noChangeAspect="1"/>
          </p:cNvPicPr>
          <p:nvPr/>
        </p:nvPicPr>
        <p:blipFill>
          <a:blip r:embed="rId13"/>
          <a:stretch>
            <a:fillRect/>
          </a:stretch>
        </p:blipFill>
        <p:spPr>
          <a:xfrm>
            <a:off x="3983305" y="2270808"/>
            <a:ext cx="6889077" cy="1938696"/>
          </a:xfrm>
          <a:prstGeom prst="rect">
            <a:avLst/>
          </a:prstGeom>
        </p:spPr>
      </p:pic>
      <p:pic>
        <p:nvPicPr>
          <p:cNvPr id="20" name="Picture 19">
            <a:extLst>
              <a:ext uri="{FF2B5EF4-FFF2-40B4-BE49-F238E27FC236}">
                <a16:creationId xmlns:a16="http://schemas.microsoft.com/office/drawing/2014/main" id="{47306604-753F-4235-9634-724FDF3890C3}"/>
              </a:ext>
            </a:extLst>
          </p:cNvPr>
          <p:cNvPicPr>
            <a:picLocks noChangeAspect="1"/>
          </p:cNvPicPr>
          <p:nvPr/>
        </p:nvPicPr>
        <p:blipFill>
          <a:blip r:embed="rId14"/>
          <a:stretch>
            <a:fillRect/>
          </a:stretch>
        </p:blipFill>
        <p:spPr>
          <a:xfrm>
            <a:off x="6515043" y="4124957"/>
            <a:ext cx="2859272" cy="1072989"/>
          </a:xfrm>
          <a:prstGeom prst="rect">
            <a:avLst/>
          </a:prstGeom>
        </p:spPr>
      </p:pic>
    </p:spTree>
    <p:extLst>
      <p:ext uri="{BB962C8B-B14F-4D97-AF65-F5344CB8AC3E}">
        <p14:creationId xmlns:p14="http://schemas.microsoft.com/office/powerpoint/2010/main" val="13169794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par>
                                <p:cTn id="8" presetID="22" presetClass="entr" presetSubtype="4"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wipe(down)">
                                      <p:cBhvr>
                                        <p:cTn id="10" dur="500"/>
                                        <p:tgtEl>
                                          <p:spTgt spid="13"/>
                                        </p:tgtEl>
                                      </p:cBhvr>
                                    </p:animEffect>
                                  </p:childTnLst>
                                </p:cTn>
                              </p:par>
                              <p:par>
                                <p:cTn id="11" presetID="22" presetClass="entr" presetSubtype="4" fill="hold" nodeType="withEffect">
                                  <p:stCondLst>
                                    <p:cond delay="250"/>
                                  </p:stCondLst>
                                  <p:childTnLst>
                                    <p:set>
                                      <p:cBhvr>
                                        <p:cTn id="12" dur="1" fill="hold">
                                          <p:stCondLst>
                                            <p:cond delay="0"/>
                                          </p:stCondLst>
                                        </p:cTn>
                                        <p:tgtEl>
                                          <p:spTgt spid="12"/>
                                        </p:tgtEl>
                                        <p:attrNameLst>
                                          <p:attrName>style.visibility</p:attrName>
                                        </p:attrNameLst>
                                      </p:cBhvr>
                                      <p:to>
                                        <p:strVal val="visible"/>
                                      </p:to>
                                    </p:set>
                                    <p:animEffect transition="in" filter="wipe(down)">
                                      <p:cBhvr>
                                        <p:cTn id="13" dur="500"/>
                                        <p:tgtEl>
                                          <p:spTgt spid="12"/>
                                        </p:tgtEl>
                                      </p:cBhvr>
                                    </p:animEffect>
                                  </p:childTnLst>
                                </p:cTn>
                              </p:par>
                              <p:par>
                                <p:cTn id="14" presetID="53" presetClass="entr" presetSubtype="16" fill="hold" nodeType="withEffect">
                                  <p:stCondLst>
                                    <p:cond delay="500"/>
                                  </p:stCondLst>
                                  <p:childTnLst>
                                    <p:set>
                                      <p:cBhvr>
                                        <p:cTn id="15" dur="1" fill="hold">
                                          <p:stCondLst>
                                            <p:cond delay="0"/>
                                          </p:stCondLst>
                                        </p:cTn>
                                        <p:tgtEl>
                                          <p:spTgt spid="7"/>
                                        </p:tgtEl>
                                        <p:attrNameLst>
                                          <p:attrName>style.visibility</p:attrName>
                                        </p:attrNameLst>
                                      </p:cBhvr>
                                      <p:to>
                                        <p:strVal val="visible"/>
                                      </p:to>
                                    </p:set>
                                    <p:anim calcmode="lin" valueType="num">
                                      <p:cBhvr>
                                        <p:cTn id="16" dur="500" fill="hold"/>
                                        <p:tgtEl>
                                          <p:spTgt spid="7"/>
                                        </p:tgtEl>
                                        <p:attrNameLst>
                                          <p:attrName>ppt_w</p:attrName>
                                        </p:attrNameLst>
                                      </p:cBhvr>
                                      <p:tavLst>
                                        <p:tav tm="0">
                                          <p:val>
                                            <p:fltVal val="0"/>
                                          </p:val>
                                        </p:tav>
                                        <p:tav tm="100000">
                                          <p:val>
                                            <p:strVal val="#ppt_w"/>
                                          </p:val>
                                        </p:tav>
                                      </p:tavLst>
                                    </p:anim>
                                    <p:anim calcmode="lin" valueType="num">
                                      <p:cBhvr>
                                        <p:cTn id="17" dur="500" fill="hold"/>
                                        <p:tgtEl>
                                          <p:spTgt spid="7"/>
                                        </p:tgtEl>
                                        <p:attrNameLst>
                                          <p:attrName>ppt_h</p:attrName>
                                        </p:attrNameLst>
                                      </p:cBhvr>
                                      <p:tavLst>
                                        <p:tav tm="0">
                                          <p:val>
                                            <p:fltVal val="0"/>
                                          </p:val>
                                        </p:tav>
                                        <p:tav tm="100000">
                                          <p:val>
                                            <p:strVal val="#ppt_h"/>
                                          </p:val>
                                        </p:tav>
                                      </p:tavLst>
                                    </p:anim>
                                    <p:animEffect transition="in" filter="fade">
                                      <p:cBhvr>
                                        <p:cTn id="18" dur="500"/>
                                        <p:tgtEl>
                                          <p:spTgt spid="7"/>
                                        </p:tgtEl>
                                      </p:cBhvr>
                                    </p:animEffect>
                                  </p:childTnLst>
                                </p:cTn>
                              </p:par>
                              <p:par>
                                <p:cTn id="19" presetID="53" presetClass="entr" presetSubtype="16" fill="hold" nodeType="withEffect">
                                  <p:stCondLst>
                                    <p:cond delay="500"/>
                                  </p:stCondLst>
                                  <p:childTnLst>
                                    <p:set>
                                      <p:cBhvr>
                                        <p:cTn id="20" dur="1" fill="hold">
                                          <p:stCondLst>
                                            <p:cond delay="0"/>
                                          </p:stCondLst>
                                        </p:cTn>
                                        <p:tgtEl>
                                          <p:spTgt spid="9"/>
                                        </p:tgtEl>
                                        <p:attrNameLst>
                                          <p:attrName>style.visibility</p:attrName>
                                        </p:attrNameLst>
                                      </p:cBhvr>
                                      <p:to>
                                        <p:strVal val="visible"/>
                                      </p:to>
                                    </p:set>
                                    <p:anim calcmode="lin" valueType="num">
                                      <p:cBhvr>
                                        <p:cTn id="21" dur="500" fill="hold"/>
                                        <p:tgtEl>
                                          <p:spTgt spid="9"/>
                                        </p:tgtEl>
                                        <p:attrNameLst>
                                          <p:attrName>ppt_w</p:attrName>
                                        </p:attrNameLst>
                                      </p:cBhvr>
                                      <p:tavLst>
                                        <p:tav tm="0">
                                          <p:val>
                                            <p:fltVal val="0"/>
                                          </p:val>
                                        </p:tav>
                                        <p:tav tm="100000">
                                          <p:val>
                                            <p:strVal val="#ppt_w"/>
                                          </p:val>
                                        </p:tav>
                                      </p:tavLst>
                                    </p:anim>
                                    <p:anim calcmode="lin" valueType="num">
                                      <p:cBhvr>
                                        <p:cTn id="22" dur="500" fill="hold"/>
                                        <p:tgtEl>
                                          <p:spTgt spid="9"/>
                                        </p:tgtEl>
                                        <p:attrNameLst>
                                          <p:attrName>ppt_h</p:attrName>
                                        </p:attrNameLst>
                                      </p:cBhvr>
                                      <p:tavLst>
                                        <p:tav tm="0">
                                          <p:val>
                                            <p:fltVal val="0"/>
                                          </p:val>
                                        </p:tav>
                                        <p:tav tm="100000">
                                          <p:val>
                                            <p:strVal val="#ppt_h"/>
                                          </p:val>
                                        </p:tav>
                                      </p:tavLst>
                                    </p:anim>
                                    <p:animEffect transition="in" filter="fade">
                                      <p:cBhvr>
                                        <p:cTn id="23" dur="500"/>
                                        <p:tgtEl>
                                          <p:spTgt spid="9"/>
                                        </p:tgtEl>
                                      </p:cBhvr>
                                    </p:animEffect>
                                  </p:childTnLst>
                                </p:cTn>
                              </p:par>
                              <p:par>
                                <p:cTn id="24" presetID="2" presetClass="entr" presetSubtype="8" fill="hold" nodeType="withEffect">
                                  <p:stCondLst>
                                    <p:cond delay="500"/>
                                  </p:stCondLst>
                                  <p:childTnLst>
                                    <p:set>
                                      <p:cBhvr>
                                        <p:cTn id="25" dur="1" fill="hold">
                                          <p:stCondLst>
                                            <p:cond delay="0"/>
                                          </p:stCondLst>
                                        </p:cTn>
                                        <p:tgtEl>
                                          <p:spTgt spid="10"/>
                                        </p:tgtEl>
                                        <p:attrNameLst>
                                          <p:attrName>style.visibility</p:attrName>
                                        </p:attrNameLst>
                                      </p:cBhvr>
                                      <p:to>
                                        <p:strVal val="visible"/>
                                      </p:to>
                                    </p:set>
                                    <p:anim calcmode="lin" valueType="num">
                                      <p:cBhvr additive="base">
                                        <p:cTn id="26" dur="500" fill="hold"/>
                                        <p:tgtEl>
                                          <p:spTgt spid="10"/>
                                        </p:tgtEl>
                                        <p:attrNameLst>
                                          <p:attrName>ppt_x</p:attrName>
                                        </p:attrNameLst>
                                      </p:cBhvr>
                                      <p:tavLst>
                                        <p:tav tm="0">
                                          <p:val>
                                            <p:strVal val="0-#ppt_w/2"/>
                                          </p:val>
                                        </p:tav>
                                        <p:tav tm="100000">
                                          <p:val>
                                            <p:strVal val="#ppt_x"/>
                                          </p:val>
                                        </p:tav>
                                      </p:tavLst>
                                    </p:anim>
                                    <p:anim calcmode="lin" valueType="num">
                                      <p:cBhvr additive="base">
                                        <p:cTn id="27" dur="500" fill="hold"/>
                                        <p:tgtEl>
                                          <p:spTgt spid="10"/>
                                        </p:tgtEl>
                                        <p:attrNameLst>
                                          <p:attrName>ppt_y</p:attrName>
                                        </p:attrNameLst>
                                      </p:cBhvr>
                                      <p:tavLst>
                                        <p:tav tm="0">
                                          <p:val>
                                            <p:strVal val="#ppt_y"/>
                                          </p:val>
                                        </p:tav>
                                        <p:tav tm="100000">
                                          <p:val>
                                            <p:strVal val="#ppt_y"/>
                                          </p:val>
                                        </p:tav>
                                      </p:tavLst>
                                    </p:anim>
                                  </p:childTnLst>
                                </p:cTn>
                              </p:par>
                              <p:par>
                                <p:cTn id="28" presetID="22" presetClass="entr" presetSubtype="8" fill="hold" nodeType="withEffect">
                                  <p:stCondLst>
                                    <p:cond delay="750"/>
                                  </p:stCondLst>
                                  <p:childTnLst>
                                    <p:set>
                                      <p:cBhvr>
                                        <p:cTn id="29" dur="1" fill="hold">
                                          <p:stCondLst>
                                            <p:cond delay="0"/>
                                          </p:stCondLst>
                                        </p:cTn>
                                        <p:tgtEl>
                                          <p:spTgt spid="6"/>
                                        </p:tgtEl>
                                        <p:attrNameLst>
                                          <p:attrName>style.visibility</p:attrName>
                                        </p:attrNameLst>
                                      </p:cBhvr>
                                      <p:to>
                                        <p:strVal val="visible"/>
                                      </p:to>
                                    </p:set>
                                    <p:animEffect transition="in" filter="wipe(left)">
                                      <p:cBhvr>
                                        <p:cTn id="30" dur="500"/>
                                        <p:tgtEl>
                                          <p:spTgt spid="6"/>
                                        </p:tgtEl>
                                      </p:cBhvr>
                                    </p:animEffect>
                                  </p:childTnLst>
                                </p:cTn>
                              </p:par>
                              <p:par>
                                <p:cTn id="31" presetID="22" presetClass="entr" presetSubtype="4" fill="hold" nodeType="withEffect">
                                  <p:stCondLst>
                                    <p:cond delay="750"/>
                                  </p:stCondLst>
                                  <p:childTnLst>
                                    <p:set>
                                      <p:cBhvr>
                                        <p:cTn id="32" dur="1" fill="hold">
                                          <p:stCondLst>
                                            <p:cond delay="0"/>
                                          </p:stCondLst>
                                        </p:cTn>
                                        <p:tgtEl>
                                          <p:spTgt spid="5"/>
                                        </p:tgtEl>
                                        <p:attrNameLst>
                                          <p:attrName>style.visibility</p:attrName>
                                        </p:attrNameLst>
                                      </p:cBhvr>
                                      <p:to>
                                        <p:strVal val="visible"/>
                                      </p:to>
                                    </p:set>
                                    <p:animEffect transition="in" filter="wipe(down)">
                                      <p:cBhvr>
                                        <p:cTn id="33" dur="500"/>
                                        <p:tgtEl>
                                          <p:spTgt spid="5"/>
                                        </p:tgtEl>
                                      </p:cBhvr>
                                    </p:animEffect>
                                  </p:childTnLst>
                                </p:cTn>
                              </p:par>
                            </p:childTnLst>
                          </p:cTn>
                        </p:par>
                        <p:par>
                          <p:cTn id="34" fill="hold">
                            <p:stCondLst>
                              <p:cond delay="1250"/>
                            </p:stCondLst>
                            <p:childTnLst>
                              <p:par>
                                <p:cTn id="35" presetID="22" presetClass="entr" presetSubtype="8" fill="hold" nodeType="after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wipe(left)">
                                      <p:cBhvr>
                                        <p:cTn id="37" dur="5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17"/>
                                        </p:tgtEl>
                                        <p:attrNameLst>
                                          <p:attrName>style.visibility</p:attrName>
                                        </p:attrNameLst>
                                      </p:cBhvr>
                                      <p:to>
                                        <p:strVal val="visible"/>
                                      </p:to>
                                    </p:set>
                                    <p:anim calcmode="lin" valueType="num">
                                      <p:cBhvr>
                                        <p:cTn id="42" dur="500" fill="hold"/>
                                        <p:tgtEl>
                                          <p:spTgt spid="17"/>
                                        </p:tgtEl>
                                        <p:attrNameLst>
                                          <p:attrName>ppt_w</p:attrName>
                                        </p:attrNameLst>
                                      </p:cBhvr>
                                      <p:tavLst>
                                        <p:tav tm="0">
                                          <p:val>
                                            <p:fltVal val="0"/>
                                          </p:val>
                                        </p:tav>
                                        <p:tav tm="100000">
                                          <p:val>
                                            <p:strVal val="#ppt_w"/>
                                          </p:val>
                                        </p:tav>
                                      </p:tavLst>
                                    </p:anim>
                                    <p:anim calcmode="lin" valueType="num">
                                      <p:cBhvr>
                                        <p:cTn id="43" dur="500" fill="hold"/>
                                        <p:tgtEl>
                                          <p:spTgt spid="17"/>
                                        </p:tgtEl>
                                        <p:attrNameLst>
                                          <p:attrName>ppt_h</p:attrName>
                                        </p:attrNameLst>
                                      </p:cBhvr>
                                      <p:tavLst>
                                        <p:tav tm="0">
                                          <p:val>
                                            <p:fltVal val="0"/>
                                          </p:val>
                                        </p:tav>
                                        <p:tav tm="100000">
                                          <p:val>
                                            <p:strVal val="#ppt_h"/>
                                          </p:val>
                                        </p:tav>
                                      </p:tavLst>
                                    </p:anim>
                                    <p:animEffect transition="in" filter="fade">
                                      <p:cBhvr>
                                        <p:cTn id="44" dur="500"/>
                                        <p:tgtEl>
                                          <p:spTgt spid="17"/>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fade">
                                      <p:cBhvr>
                                        <p:cTn id="4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64F5A3C9-8D2B-48B5-92E2-1D79E392B3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2663825" y="-2663826"/>
            <a:ext cx="6864349" cy="12192000"/>
          </a:xfrm>
          <a:prstGeom prst="rect">
            <a:avLst/>
          </a:prstGeom>
        </p:spPr>
      </p:pic>
      <p:pic>
        <p:nvPicPr>
          <p:cNvPr id="4" name="图片 3">
            <a:extLst>
              <a:ext uri="{FF2B5EF4-FFF2-40B4-BE49-F238E27FC236}">
                <a16:creationId xmlns:a16="http://schemas.microsoft.com/office/drawing/2014/main" id="{A6972C7C-B041-4C70-93F0-FC94E874235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9440" y="5117679"/>
            <a:ext cx="12610875" cy="1508663"/>
          </a:xfrm>
          <a:prstGeom prst="rect">
            <a:avLst/>
          </a:prstGeom>
        </p:spPr>
      </p:pic>
      <p:pic>
        <p:nvPicPr>
          <p:cNvPr id="5" name="图片 4">
            <a:extLst>
              <a:ext uri="{FF2B5EF4-FFF2-40B4-BE49-F238E27FC236}">
                <a16:creationId xmlns:a16="http://schemas.microsoft.com/office/drawing/2014/main" id="{5DD3D175-F99A-47B0-AA71-F23C2ECD008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63503" y="4468018"/>
            <a:ext cx="3016250" cy="1991311"/>
          </a:xfrm>
          <a:prstGeom prst="rect">
            <a:avLst/>
          </a:prstGeom>
        </p:spPr>
      </p:pic>
      <p:pic>
        <p:nvPicPr>
          <p:cNvPr id="6" name="图片 5">
            <a:extLst>
              <a:ext uri="{FF2B5EF4-FFF2-40B4-BE49-F238E27FC236}">
                <a16:creationId xmlns:a16="http://schemas.microsoft.com/office/drawing/2014/main" id="{FBAC2267-E52F-4E48-9454-E6B1162DBC6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19100" y="5269006"/>
            <a:ext cx="12807547" cy="1678850"/>
          </a:xfrm>
          <a:prstGeom prst="rect">
            <a:avLst/>
          </a:prstGeom>
        </p:spPr>
      </p:pic>
      <p:sp>
        <p:nvSpPr>
          <p:cNvPr id="15" name="Rectangle: Rounded Corners 14">
            <a:extLst>
              <a:ext uri="{FF2B5EF4-FFF2-40B4-BE49-F238E27FC236}">
                <a16:creationId xmlns:a16="http://schemas.microsoft.com/office/drawing/2014/main" id="{9B5D8A22-64A4-4582-A01E-0003BD0928F8}"/>
              </a:ext>
            </a:extLst>
          </p:cNvPr>
          <p:cNvSpPr/>
          <p:nvPr/>
        </p:nvSpPr>
        <p:spPr>
          <a:xfrm>
            <a:off x="5143500" y="952500"/>
            <a:ext cx="6772275" cy="3943349"/>
          </a:xfrm>
          <a:prstGeom prst="roundRect">
            <a:avLst/>
          </a:prstGeom>
          <a:solidFill>
            <a:schemeClr val="accent4">
              <a:lumMod val="20000"/>
              <a:lumOff val="80000"/>
            </a:schemeClr>
          </a:solidFill>
          <a:ln w="57150">
            <a:solidFill>
              <a:srgbClr val="7030A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3600">
                <a:solidFill>
                  <a:srgbClr val="FF0000"/>
                </a:solidFill>
                <a:latin typeface="Calibri" panose="020F0502020204030204"/>
              </a:rPr>
              <a:t>Bây giờ, cây trong vườn ông trồng đã trĩu quả, đền ơn người trồng và chăm bón. Ông hái cho tôi những trái cây đầu mùa thơm ngon nhất. Ông ơi, cháu cảm ơn ông – người trồng cây  cho cháu hái quả ngọt. </a:t>
            </a:r>
            <a:endParaRPr kumimoji="0" lang="en-US" sz="3600" b="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7D7B13FE-7703-4D99-91C1-B2F62742B917}"/>
              </a:ext>
            </a:extLst>
          </p:cNvPr>
          <p:cNvPicPr>
            <a:picLocks noChangeAspect="1"/>
          </p:cNvPicPr>
          <p:nvPr/>
        </p:nvPicPr>
        <p:blipFill>
          <a:blip r:embed="rId7"/>
          <a:stretch>
            <a:fillRect/>
          </a:stretch>
        </p:blipFill>
        <p:spPr>
          <a:xfrm>
            <a:off x="395287" y="1319212"/>
            <a:ext cx="4437214" cy="3538538"/>
          </a:xfrm>
          <a:prstGeom prst="rect">
            <a:avLst/>
          </a:prstGeom>
        </p:spPr>
      </p:pic>
    </p:spTree>
    <p:extLst>
      <p:ext uri="{BB962C8B-B14F-4D97-AF65-F5344CB8AC3E}">
        <p14:creationId xmlns:p14="http://schemas.microsoft.com/office/powerpoint/2010/main" val="35154946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D2E49927-C508-4D65-AAB2-3DF33C4FCD7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a:off x="2663825" y="-2663826"/>
            <a:ext cx="6864349" cy="12192000"/>
          </a:xfrm>
          <a:prstGeom prst="rect">
            <a:avLst/>
          </a:prstGeom>
        </p:spPr>
      </p:pic>
      <p:pic>
        <p:nvPicPr>
          <p:cNvPr id="4" name="图片 3">
            <a:extLst>
              <a:ext uri="{FF2B5EF4-FFF2-40B4-BE49-F238E27FC236}">
                <a16:creationId xmlns:a16="http://schemas.microsoft.com/office/drawing/2014/main" id="{6269353D-6255-463E-939B-FE1F75B89D9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6740" y="5498679"/>
            <a:ext cx="12610875" cy="1508663"/>
          </a:xfrm>
          <a:prstGeom prst="rect">
            <a:avLst/>
          </a:prstGeom>
        </p:spPr>
      </p:pic>
      <p:pic>
        <p:nvPicPr>
          <p:cNvPr id="5" name="图片 4">
            <a:extLst>
              <a:ext uri="{FF2B5EF4-FFF2-40B4-BE49-F238E27FC236}">
                <a16:creationId xmlns:a16="http://schemas.microsoft.com/office/drawing/2014/main" id="{5C58BA35-5FDB-4CC6-9057-D869FE6644A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174956" y="4723232"/>
            <a:ext cx="3016250" cy="1991311"/>
          </a:xfrm>
          <a:prstGeom prst="rect">
            <a:avLst/>
          </a:prstGeom>
        </p:spPr>
      </p:pic>
      <p:pic>
        <p:nvPicPr>
          <p:cNvPr id="9" name="图片 8">
            <a:extLst>
              <a:ext uri="{FF2B5EF4-FFF2-40B4-BE49-F238E27FC236}">
                <a16:creationId xmlns:a16="http://schemas.microsoft.com/office/drawing/2014/main" id="{2C7AB9BB-27E0-4C80-B903-CF9D8488037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420391" y="187344"/>
            <a:ext cx="1132980" cy="1162485"/>
          </a:xfrm>
          <a:prstGeom prst="rect">
            <a:avLst/>
          </a:prstGeom>
        </p:spPr>
      </p:pic>
      <p:pic>
        <p:nvPicPr>
          <p:cNvPr id="10" name="图片 9">
            <a:extLst>
              <a:ext uri="{FF2B5EF4-FFF2-40B4-BE49-F238E27FC236}">
                <a16:creationId xmlns:a16="http://schemas.microsoft.com/office/drawing/2014/main" id="{0D41440B-CC3E-4A94-9A07-DE3DC2FD555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740138" y="639853"/>
            <a:ext cx="1407452" cy="930185"/>
          </a:xfrm>
          <a:prstGeom prst="rect">
            <a:avLst/>
          </a:prstGeom>
        </p:spPr>
      </p:pic>
      <p:pic>
        <p:nvPicPr>
          <p:cNvPr id="12" name="图片 4">
            <a:extLst>
              <a:ext uri="{FF2B5EF4-FFF2-40B4-BE49-F238E27FC236}">
                <a16:creationId xmlns:a16="http://schemas.microsoft.com/office/drawing/2014/main" id="{AC2E524F-578D-4F0B-AC4F-C65F73099B7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0" y="4620889"/>
            <a:ext cx="3016250" cy="1991311"/>
          </a:xfrm>
          <a:prstGeom prst="rect">
            <a:avLst/>
          </a:prstGeom>
        </p:spPr>
      </p:pic>
      <p:pic>
        <p:nvPicPr>
          <p:cNvPr id="6" name="图片 5">
            <a:extLst>
              <a:ext uri="{FF2B5EF4-FFF2-40B4-BE49-F238E27FC236}">
                <a16:creationId xmlns:a16="http://schemas.microsoft.com/office/drawing/2014/main" id="{C31033B4-B0BF-4635-88EB-88AF5FC6C40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06400" y="5650006"/>
            <a:ext cx="12807547" cy="1678850"/>
          </a:xfrm>
          <a:prstGeom prst="rect">
            <a:avLst/>
          </a:prstGeom>
        </p:spPr>
      </p:pic>
      <p:pic>
        <p:nvPicPr>
          <p:cNvPr id="14" name="图片 9">
            <a:extLst>
              <a:ext uri="{FF2B5EF4-FFF2-40B4-BE49-F238E27FC236}">
                <a16:creationId xmlns:a16="http://schemas.microsoft.com/office/drawing/2014/main" id="{664C3187-AA4A-4DBA-BE8D-64AFC448A70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 y="-1"/>
            <a:ext cx="1944914" cy="2047916"/>
          </a:xfrm>
          <a:prstGeom prst="rect">
            <a:avLst/>
          </a:prstGeom>
        </p:spPr>
      </p:pic>
      <p:pic>
        <p:nvPicPr>
          <p:cNvPr id="15" name="图片 13">
            <a:extLst>
              <a:ext uri="{FF2B5EF4-FFF2-40B4-BE49-F238E27FC236}">
                <a16:creationId xmlns:a16="http://schemas.microsoft.com/office/drawing/2014/main" id="{49883390-E960-4385-BAD5-F32594A6E634}"/>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58168" y="390488"/>
            <a:ext cx="3165928" cy="1576021"/>
          </a:xfrm>
          <a:prstGeom prst="rect">
            <a:avLst/>
          </a:prstGeom>
        </p:spPr>
      </p:pic>
      <p:pic>
        <p:nvPicPr>
          <p:cNvPr id="16" name="图片 17">
            <a:extLst>
              <a:ext uri="{FF2B5EF4-FFF2-40B4-BE49-F238E27FC236}">
                <a16:creationId xmlns:a16="http://schemas.microsoft.com/office/drawing/2014/main" id="{0DBFFDE5-D660-43D6-9236-A19511B5377F}"/>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724495" y="5044"/>
            <a:ext cx="1162453" cy="849485"/>
          </a:xfrm>
          <a:prstGeom prst="rect">
            <a:avLst/>
          </a:prstGeom>
        </p:spPr>
      </p:pic>
      <p:pic>
        <p:nvPicPr>
          <p:cNvPr id="13" name="Picture 12" descr="Circle&#10;&#10;Description automatically generated with low confidence">
            <a:extLst>
              <a:ext uri="{FF2B5EF4-FFF2-40B4-BE49-F238E27FC236}">
                <a16:creationId xmlns:a16="http://schemas.microsoft.com/office/drawing/2014/main" id="{5E142B6E-C6BE-4C68-ABFC-7C4AEFD250AD}"/>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569721" y="464447"/>
            <a:ext cx="9052556" cy="6400800"/>
          </a:xfrm>
          <a:prstGeom prst="rect">
            <a:avLst/>
          </a:prstGeom>
        </p:spPr>
      </p:pic>
      <p:sp>
        <p:nvSpPr>
          <p:cNvPr id="28" name="TextBox 27">
            <a:extLst>
              <a:ext uri="{FF2B5EF4-FFF2-40B4-BE49-F238E27FC236}">
                <a16:creationId xmlns:a16="http://schemas.microsoft.com/office/drawing/2014/main" id="{61FA4464-E5F7-44BE-BD86-0888DA58626F}"/>
              </a:ext>
            </a:extLst>
          </p:cNvPr>
          <p:cNvSpPr txBox="1"/>
          <p:nvPr/>
        </p:nvSpPr>
        <p:spPr>
          <a:xfrm>
            <a:off x="3348199" y="1861752"/>
            <a:ext cx="4502244" cy="2554545"/>
          </a:xfrm>
          <a:prstGeom prst="rect">
            <a:avLst/>
          </a:prstGeom>
          <a:noFill/>
        </p:spPr>
        <p:txBody>
          <a:bodyPr wrap="square">
            <a:spAutoFit/>
          </a:bodyPr>
          <a:lstStyle/>
          <a:p>
            <a:pPr lvl="0" algn="ctr"/>
            <a:r>
              <a:rPr lang="en-US" sz="4000" b="1" dirty="0">
                <a:solidFill>
                  <a:srgbClr val="FF1822"/>
                </a:solidFill>
                <a:latin typeface="Calibri" panose="020F0502020204030204" pitchFamily="34" charset="0"/>
                <a:cs typeface="Calibri" panose="020F0502020204030204" pitchFamily="34" charset="0"/>
              </a:rPr>
              <a:t>2.</a:t>
            </a:r>
            <a:r>
              <a:rPr lang="vi-VN" sz="4000" b="1" dirty="0">
                <a:solidFill>
                  <a:srgbClr val="FF1822"/>
                </a:solidFill>
                <a:latin typeface="Calibri" panose="020F0502020204030204" pitchFamily="34" charset="0"/>
                <a:cs typeface="Calibri" panose="020F0502020204030204" pitchFamily="34" charset="0"/>
              </a:rPr>
              <a:t> Kể câu chuyện được thể hiện trong các tranh ở trên và đặt tên cho truyện.</a:t>
            </a:r>
            <a:endParaRPr kumimoji="0" lang="en-US" sz="4000" b="1" i="0" u="none" strike="noStrike" kern="1200" cap="none" spc="0" normalizeH="0" baseline="0" noProof="0" dirty="0">
              <a:ln>
                <a:noFill/>
              </a:ln>
              <a:solidFill>
                <a:srgbClr val="FF1822"/>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41504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50000">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14:bounceEnd="50000">
                                          <p:cBhvr additive="base">
                                            <p:cTn id="7" dur="500" fill="hold"/>
                                            <p:tgtEl>
                                              <p:spTgt spid="13"/>
                                            </p:tgtEl>
                                            <p:attrNameLst>
                                              <p:attrName>ppt_x</p:attrName>
                                            </p:attrNameLst>
                                          </p:cBhvr>
                                          <p:tavLst>
                                            <p:tav tm="0">
                                              <p:val>
                                                <p:strVal val="#ppt_x"/>
                                              </p:val>
                                            </p:tav>
                                            <p:tav tm="100000">
                                              <p:val>
                                                <p:strVal val="#ppt_x"/>
                                              </p:val>
                                            </p:tav>
                                          </p:tavLst>
                                        </p:anim>
                                        <p:anim calcmode="lin" valueType="num" p14:bounceEnd="50000">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6" presetClass="entr" presetSubtype="37" fill="hold" grpId="0" nodeType="after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barn(outVertical)">
                                          <p:cBhvr>
                                            <p:cTn id="12" dur="500"/>
                                            <p:tgtEl>
                                              <p:spTgt spid="28"/>
                                            </p:tgtEl>
                                          </p:cBhvr>
                                        </p:animEffect>
                                      </p:childTnLst>
                                      <p:subTnLst>
                                        <p:audio>
                                          <p:cMediaNode>
                                            <p:cTn display="0" masterRel="sameClick">
                                              <p:stCondLst>
                                                <p:cond evt="begin" delay="0">
                                                  <p:tn val="10"/>
                                                </p:cond>
                                              </p:stCondLst>
                                              <p:endCondLst>
                                                <p:cond evt="onStopAudio" delay="0">
                                                  <p:tgtEl>
                                                    <p:sldTgt/>
                                                  </p:tgtEl>
                                                </p:cond>
                                              </p:endCondLst>
                                            </p:cTn>
                                            <p:tgtEl>
                                              <p:sndTgt r:embed="rId3" name="uỷ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6" presetClass="entr" presetSubtype="37" fill="hold" grpId="0" nodeType="after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barn(outVertical)">
                                          <p:cBhvr>
                                            <p:cTn id="12" dur="500"/>
                                            <p:tgtEl>
                                              <p:spTgt spid="28"/>
                                            </p:tgtEl>
                                          </p:cBhvr>
                                        </p:animEffect>
                                      </p:childTnLst>
                                      <p:subTnLst>
                                        <p:audio>
                                          <p:cMediaNode>
                                            <p:cTn display="0" masterRel="sameClick">
                                              <p:stCondLst>
                                                <p:cond evt="begin" delay="0">
                                                  <p:tn val="10"/>
                                                </p:cond>
                                              </p:stCondLst>
                                              <p:endCondLst>
                                                <p:cond evt="onStopAudio" delay="0">
                                                  <p:tgtEl>
                                                    <p:sldTgt/>
                                                  </p:tgtEl>
                                                </p:cond>
                                              </p:endCondLst>
                                            </p:cTn>
                                            <p:tgtEl>
                                              <p:sndTgt r:embed="rId14" name="uỷ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64F5A3C9-8D2B-48B5-92E2-1D79E392B3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2663825" y="-2663826"/>
            <a:ext cx="6864349" cy="12192000"/>
          </a:xfrm>
          <a:prstGeom prst="rect">
            <a:avLst/>
          </a:prstGeom>
        </p:spPr>
      </p:pic>
      <p:pic>
        <p:nvPicPr>
          <p:cNvPr id="4" name="图片 3">
            <a:extLst>
              <a:ext uri="{FF2B5EF4-FFF2-40B4-BE49-F238E27FC236}">
                <a16:creationId xmlns:a16="http://schemas.microsoft.com/office/drawing/2014/main" id="{A6972C7C-B041-4C70-93F0-FC94E874235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9440" y="5117679"/>
            <a:ext cx="12610875" cy="1508663"/>
          </a:xfrm>
          <a:prstGeom prst="rect">
            <a:avLst/>
          </a:prstGeom>
        </p:spPr>
      </p:pic>
      <p:pic>
        <p:nvPicPr>
          <p:cNvPr id="5" name="图片 4">
            <a:extLst>
              <a:ext uri="{FF2B5EF4-FFF2-40B4-BE49-F238E27FC236}">
                <a16:creationId xmlns:a16="http://schemas.microsoft.com/office/drawing/2014/main" id="{5DD3D175-F99A-47B0-AA71-F23C2ECD008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63503" y="4468018"/>
            <a:ext cx="3016250" cy="1991311"/>
          </a:xfrm>
          <a:prstGeom prst="rect">
            <a:avLst/>
          </a:prstGeom>
        </p:spPr>
      </p:pic>
      <p:pic>
        <p:nvPicPr>
          <p:cNvPr id="6" name="图片 5">
            <a:extLst>
              <a:ext uri="{FF2B5EF4-FFF2-40B4-BE49-F238E27FC236}">
                <a16:creationId xmlns:a16="http://schemas.microsoft.com/office/drawing/2014/main" id="{FBAC2267-E52F-4E48-9454-E6B1162DBC6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19100" y="5269006"/>
            <a:ext cx="12807547" cy="1678850"/>
          </a:xfrm>
          <a:prstGeom prst="rect">
            <a:avLst/>
          </a:prstGeom>
        </p:spPr>
      </p:pic>
      <p:grpSp>
        <p:nvGrpSpPr>
          <p:cNvPr id="9" name="Group 8">
            <a:extLst>
              <a:ext uri="{FF2B5EF4-FFF2-40B4-BE49-F238E27FC236}">
                <a16:creationId xmlns:a16="http://schemas.microsoft.com/office/drawing/2014/main" id="{AF12F477-CFA2-40B7-8719-F5AE5F59131A}"/>
              </a:ext>
            </a:extLst>
          </p:cNvPr>
          <p:cNvGrpSpPr/>
          <p:nvPr/>
        </p:nvGrpSpPr>
        <p:grpSpPr>
          <a:xfrm rot="325758">
            <a:off x="6518191" y="2802462"/>
            <a:ext cx="4275273" cy="1200329"/>
            <a:chOff x="8024779" y="1853801"/>
            <a:chExt cx="4078869" cy="1218591"/>
          </a:xfrm>
        </p:grpSpPr>
        <p:sp>
          <p:nvSpPr>
            <p:cNvPr id="10" name="Rounded Rectangular Callout 22">
              <a:extLst>
                <a:ext uri="{FF2B5EF4-FFF2-40B4-BE49-F238E27FC236}">
                  <a16:creationId xmlns:a16="http://schemas.microsoft.com/office/drawing/2014/main" id="{43195B0A-C017-4320-87C7-B3D16B20199C}"/>
                </a:ext>
              </a:extLst>
            </p:cNvPr>
            <p:cNvSpPr/>
            <p:nvPr/>
          </p:nvSpPr>
          <p:spPr>
            <a:xfrm>
              <a:off x="8024779" y="1866151"/>
              <a:ext cx="4078869" cy="1135554"/>
            </a:xfrm>
            <a:prstGeom prst="wedgeRoundRectCallout">
              <a:avLst>
                <a:gd name="adj1" fmla="val -37443"/>
                <a:gd name="adj2" fmla="val 78121"/>
                <a:gd name="adj3" fmla="val 16667"/>
              </a:avLst>
            </a:prstGeom>
            <a:solidFill>
              <a:schemeClr val="bg1"/>
            </a:solidFill>
            <a:ln w="19050">
              <a:solidFill>
                <a:srgbClr val="00B05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Rectangle 10">
              <a:extLst>
                <a:ext uri="{FF2B5EF4-FFF2-40B4-BE49-F238E27FC236}">
                  <a16:creationId xmlns:a16="http://schemas.microsoft.com/office/drawing/2014/main" id="{4B2A0411-67D9-4377-89B4-A98857650BCD}"/>
                </a:ext>
              </a:extLst>
            </p:cNvPr>
            <p:cNvSpPr/>
            <p:nvPr/>
          </p:nvSpPr>
          <p:spPr>
            <a:xfrm>
              <a:off x="8204582" y="1853801"/>
              <a:ext cx="3753135" cy="121859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36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Kể lại câu chuyện trước lớp</a:t>
              </a:r>
              <a:endParaRPr kumimoji="0" lang="en-US" sz="3600" b="0"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pic>
        <p:nvPicPr>
          <p:cNvPr id="12" name="Picture 11">
            <a:extLst>
              <a:ext uri="{FF2B5EF4-FFF2-40B4-BE49-F238E27FC236}">
                <a16:creationId xmlns:a16="http://schemas.microsoft.com/office/drawing/2014/main" id="{76AAE4F0-E8B4-4C8A-B54F-2CF1A2206074}"/>
              </a:ext>
            </a:extLst>
          </p:cNvPr>
          <p:cNvPicPr>
            <a:picLocks noChangeAspect="1"/>
          </p:cNvPicPr>
          <p:nvPr/>
        </p:nvPicPr>
        <p:blipFill>
          <a:blip r:embed="rId7">
            <a:clrChange>
              <a:clrFrom>
                <a:srgbClr val="FFFFFB"/>
              </a:clrFrom>
              <a:clrTo>
                <a:srgbClr val="FFFFFB">
                  <a:alpha val="0"/>
                </a:srgbClr>
              </a:clrTo>
            </a:clrChange>
            <a:extLst>
              <a:ext uri="{28A0092B-C50C-407E-A947-70E740481C1C}">
                <a14:useLocalDpi xmlns:a14="http://schemas.microsoft.com/office/drawing/2010/main" val="0"/>
              </a:ext>
            </a:extLst>
          </a:blip>
          <a:stretch>
            <a:fillRect/>
          </a:stretch>
        </p:blipFill>
        <p:spPr>
          <a:xfrm>
            <a:off x="4330303" y="4378223"/>
            <a:ext cx="3888264" cy="2223640"/>
          </a:xfrm>
          <a:prstGeom prst="rect">
            <a:avLst/>
          </a:prstGeom>
        </p:spPr>
      </p:pic>
      <p:pic>
        <p:nvPicPr>
          <p:cNvPr id="14" name="Picture 13">
            <a:extLst>
              <a:ext uri="{FF2B5EF4-FFF2-40B4-BE49-F238E27FC236}">
                <a16:creationId xmlns:a16="http://schemas.microsoft.com/office/drawing/2014/main" id="{72ECB9CD-F23D-4133-BDD3-A10071745E7F}"/>
              </a:ext>
            </a:extLst>
          </p:cNvPr>
          <p:cNvPicPr>
            <a:picLocks noChangeAspect="1"/>
          </p:cNvPicPr>
          <p:nvPr/>
        </p:nvPicPr>
        <p:blipFill>
          <a:blip r:embed="rId8"/>
          <a:stretch>
            <a:fillRect/>
          </a:stretch>
        </p:blipFill>
        <p:spPr>
          <a:xfrm>
            <a:off x="172810" y="357339"/>
            <a:ext cx="5655333" cy="4309911"/>
          </a:xfrm>
          <a:prstGeom prst="rect">
            <a:avLst/>
          </a:prstGeom>
        </p:spPr>
      </p:pic>
    </p:spTree>
    <p:extLst>
      <p:ext uri="{BB962C8B-B14F-4D97-AF65-F5344CB8AC3E}">
        <p14:creationId xmlns:p14="http://schemas.microsoft.com/office/powerpoint/2010/main" val="2239393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12"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additive="base">
                                        <p:cTn id="14" dur="500" fill="hold"/>
                                        <p:tgtEl>
                                          <p:spTgt spid="9"/>
                                        </p:tgtEl>
                                        <p:attrNameLst>
                                          <p:attrName>ppt_x</p:attrName>
                                        </p:attrNameLst>
                                      </p:cBhvr>
                                      <p:tavLst>
                                        <p:tav tm="0">
                                          <p:val>
                                            <p:strVal val="0-#ppt_w/2"/>
                                          </p:val>
                                        </p:tav>
                                        <p:tav tm="100000">
                                          <p:val>
                                            <p:strVal val="#ppt_x"/>
                                          </p:val>
                                        </p:tav>
                                      </p:tavLst>
                                    </p:anim>
                                    <p:anim calcmode="lin" valueType="num">
                                      <p:cBhvr additive="base">
                                        <p:cTn id="15"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D2E49927-C508-4D65-AAB2-3DF33C4FCD7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a:off x="2663825" y="-2663826"/>
            <a:ext cx="6864349" cy="12192000"/>
          </a:xfrm>
          <a:prstGeom prst="rect">
            <a:avLst/>
          </a:prstGeom>
        </p:spPr>
      </p:pic>
      <p:pic>
        <p:nvPicPr>
          <p:cNvPr id="4" name="图片 3">
            <a:extLst>
              <a:ext uri="{FF2B5EF4-FFF2-40B4-BE49-F238E27FC236}">
                <a16:creationId xmlns:a16="http://schemas.microsoft.com/office/drawing/2014/main" id="{6269353D-6255-463E-939B-FE1F75B89D9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6740" y="5498679"/>
            <a:ext cx="12610875" cy="1508663"/>
          </a:xfrm>
          <a:prstGeom prst="rect">
            <a:avLst/>
          </a:prstGeom>
        </p:spPr>
      </p:pic>
      <p:pic>
        <p:nvPicPr>
          <p:cNvPr id="5" name="图片 4">
            <a:extLst>
              <a:ext uri="{FF2B5EF4-FFF2-40B4-BE49-F238E27FC236}">
                <a16:creationId xmlns:a16="http://schemas.microsoft.com/office/drawing/2014/main" id="{5C58BA35-5FDB-4CC6-9057-D869FE6644A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174956" y="4723232"/>
            <a:ext cx="3016250" cy="1991311"/>
          </a:xfrm>
          <a:prstGeom prst="rect">
            <a:avLst/>
          </a:prstGeom>
        </p:spPr>
      </p:pic>
      <p:pic>
        <p:nvPicPr>
          <p:cNvPr id="9" name="图片 8">
            <a:extLst>
              <a:ext uri="{FF2B5EF4-FFF2-40B4-BE49-F238E27FC236}">
                <a16:creationId xmlns:a16="http://schemas.microsoft.com/office/drawing/2014/main" id="{2C7AB9BB-27E0-4C80-B903-CF9D8488037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420391" y="187344"/>
            <a:ext cx="1132980" cy="1162485"/>
          </a:xfrm>
          <a:prstGeom prst="rect">
            <a:avLst/>
          </a:prstGeom>
        </p:spPr>
      </p:pic>
      <p:pic>
        <p:nvPicPr>
          <p:cNvPr id="10" name="图片 9">
            <a:extLst>
              <a:ext uri="{FF2B5EF4-FFF2-40B4-BE49-F238E27FC236}">
                <a16:creationId xmlns:a16="http://schemas.microsoft.com/office/drawing/2014/main" id="{0D41440B-CC3E-4A94-9A07-DE3DC2FD555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740138" y="639853"/>
            <a:ext cx="1407452" cy="930185"/>
          </a:xfrm>
          <a:prstGeom prst="rect">
            <a:avLst/>
          </a:prstGeom>
        </p:spPr>
      </p:pic>
      <p:pic>
        <p:nvPicPr>
          <p:cNvPr id="12" name="图片 4">
            <a:extLst>
              <a:ext uri="{FF2B5EF4-FFF2-40B4-BE49-F238E27FC236}">
                <a16:creationId xmlns:a16="http://schemas.microsoft.com/office/drawing/2014/main" id="{AC2E524F-578D-4F0B-AC4F-C65F73099B7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0" y="4620889"/>
            <a:ext cx="3016250" cy="1991311"/>
          </a:xfrm>
          <a:prstGeom prst="rect">
            <a:avLst/>
          </a:prstGeom>
        </p:spPr>
      </p:pic>
      <p:pic>
        <p:nvPicPr>
          <p:cNvPr id="6" name="图片 5">
            <a:extLst>
              <a:ext uri="{FF2B5EF4-FFF2-40B4-BE49-F238E27FC236}">
                <a16:creationId xmlns:a16="http://schemas.microsoft.com/office/drawing/2014/main" id="{C31033B4-B0BF-4635-88EB-88AF5FC6C40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06400" y="5650006"/>
            <a:ext cx="12807547" cy="1678850"/>
          </a:xfrm>
          <a:prstGeom prst="rect">
            <a:avLst/>
          </a:prstGeom>
        </p:spPr>
      </p:pic>
      <p:pic>
        <p:nvPicPr>
          <p:cNvPr id="14" name="图片 9">
            <a:extLst>
              <a:ext uri="{FF2B5EF4-FFF2-40B4-BE49-F238E27FC236}">
                <a16:creationId xmlns:a16="http://schemas.microsoft.com/office/drawing/2014/main" id="{664C3187-AA4A-4DBA-BE8D-64AFC448A70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 y="-1"/>
            <a:ext cx="1944914" cy="2047916"/>
          </a:xfrm>
          <a:prstGeom prst="rect">
            <a:avLst/>
          </a:prstGeom>
        </p:spPr>
      </p:pic>
      <p:pic>
        <p:nvPicPr>
          <p:cNvPr id="15" name="图片 13">
            <a:extLst>
              <a:ext uri="{FF2B5EF4-FFF2-40B4-BE49-F238E27FC236}">
                <a16:creationId xmlns:a16="http://schemas.microsoft.com/office/drawing/2014/main" id="{49883390-E960-4385-BAD5-F32594A6E634}"/>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58168" y="390488"/>
            <a:ext cx="3165928" cy="1576021"/>
          </a:xfrm>
          <a:prstGeom prst="rect">
            <a:avLst/>
          </a:prstGeom>
        </p:spPr>
      </p:pic>
      <p:pic>
        <p:nvPicPr>
          <p:cNvPr id="16" name="图片 17">
            <a:extLst>
              <a:ext uri="{FF2B5EF4-FFF2-40B4-BE49-F238E27FC236}">
                <a16:creationId xmlns:a16="http://schemas.microsoft.com/office/drawing/2014/main" id="{0DBFFDE5-D660-43D6-9236-A19511B5377F}"/>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724495" y="5044"/>
            <a:ext cx="1162453" cy="849485"/>
          </a:xfrm>
          <a:prstGeom prst="rect">
            <a:avLst/>
          </a:prstGeom>
        </p:spPr>
      </p:pic>
      <p:pic>
        <p:nvPicPr>
          <p:cNvPr id="13" name="Picture 12" descr="Circle&#10;&#10;Description automatically generated with low confidence">
            <a:extLst>
              <a:ext uri="{FF2B5EF4-FFF2-40B4-BE49-F238E27FC236}">
                <a16:creationId xmlns:a16="http://schemas.microsoft.com/office/drawing/2014/main" id="{5E142B6E-C6BE-4C68-ABFC-7C4AEFD250AD}"/>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569721" y="464447"/>
            <a:ext cx="9052556" cy="6400800"/>
          </a:xfrm>
          <a:prstGeom prst="rect">
            <a:avLst/>
          </a:prstGeom>
        </p:spPr>
      </p:pic>
      <p:sp>
        <p:nvSpPr>
          <p:cNvPr id="28" name="TextBox 27">
            <a:extLst>
              <a:ext uri="{FF2B5EF4-FFF2-40B4-BE49-F238E27FC236}">
                <a16:creationId xmlns:a16="http://schemas.microsoft.com/office/drawing/2014/main" id="{61FA4464-E5F7-44BE-BD86-0888DA58626F}"/>
              </a:ext>
            </a:extLst>
          </p:cNvPr>
          <p:cNvSpPr txBox="1"/>
          <p:nvPr/>
        </p:nvSpPr>
        <p:spPr>
          <a:xfrm>
            <a:off x="3262474" y="2318952"/>
            <a:ext cx="4502244" cy="1323439"/>
          </a:xfrm>
          <a:prstGeom prst="rect">
            <a:avLst/>
          </a:prstGeom>
          <a:noFill/>
        </p:spPr>
        <p:txBody>
          <a:bodyPr wrap="square">
            <a:spAutoFit/>
          </a:bodyPr>
          <a:lstStyle/>
          <a:p>
            <a:pPr lvl="0" algn="ctr"/>
            <a:r>
              <a:rPr lang="en-US" sz="4000" b="1" dirty="0">
                <a:solidFill>
                  <a:srgbClr val="FF1822"/>
                </a:solidFill>
                <a:latin typeface="Calibri" panose="020F0502020204030204" pitchFamily="34" charset="0"/>
                <a:cs typeface="Calibri" panose="020F0502020204030204" pitchFamily="34" charset="0"/>
              </a:rPr>
              <a:t>3. </a:t>
            </a:r>
            <a:r>
              <a:rPr lang="en-US" sz="4000" b="1" dirty="0" err="1">
                <a:solidFill>
                  <a:srgbClr val="FF1822"/>
                </a:solidFill>
                <a:latin typeface="Calibri" panose="020F0502020204030204" pitchFamily="34" charset="0"/>
                <a:cs typeface="Calibri" panose="020F0502020204030204" pitchFamily="34" charset="0"/>
              </a:rPr>
              <a:t>Viết</a:t>
            </a:r>
            <a:r>
              <a:rPr lang="en-US" sz="4000" b="1" dirty="0">
                <a:solidFill>
                  <a:srgbClr val="FF1822"/>
                </a:solidFill>
                <a:latin typeface="Calibri" panose="020F0502020204030204" pitchFamily="34" charset="0"/>
                <a:cs typeface="Calibri" panose="020F0502020204030204" pitchFamily="34" charset="0"/>
              </a:rPr>
              <a:t> </a:t>
            </a:r>
            <a:r>
              <a:rPr lang="en-US" sz="4000" b="1" dirty="0" err="1">
                <a:solidFill>
                  <a:srgbClr val="FF1822"/>
                </a:solidFill>
                <a:latin typeface="Calibri" panose="020F0502020204030204" pitchFamily="34" charset="0"/>
                <a:cs typeface="Calibri" panose="020F0502020204030204" pitchFamily="34" charset="0"/>
              </a:rPr>
              <a:t>lại</a:t>
            </a:r>
            <a:r>
              <a:rPr lang="en-US" sz="4000" b="1" dirty="0">
                <a:solidFill>
                  <a:srgbClr val="FF1822"/>
                </a:solidFill>
                <a:latin typeface="Calibri" panose="020F0502020204030204" pitchFamily="34" charset="0"/>
                <a:cs typeface="Calibri" panose="020F0502020204030204" pitchFamily="34" charset="0"/>
              </a:rPr>
              <a:t> </a:t>
            </a:r>
            <a:r>
              <a:rPr lang="en-US" sz="4000" b="1" dirty="0" err="1">
                <a:solidFill>
                  <a:srgbClr val="FF1822"/>
                </a:solidFill>
                <a:latin typeface="Calibri" panose="020F0502020204030204" pitchFamily="34" charset="0"/>
                <a:cs typeface="Calibri" panose="020F0502020204030204" pitchFamily="34" charset="0"/>
              </a:rPr>
              <a:t>lời</a:t>
            </a:r>
            <a:r>
              <a:rPr lang="en-US" sz="4000" b="1" dirty="0">
                <a:solidFill>
                  <a:srgbClr val="FF1822"/>
                </a:solidFill>
                <a:latin typeface="Calibri" panose="020F0502020204030204" pitchFamily="34" charset="0"/>
                <a:cs typeface="Calibri" panose="020F0502020204030204" pitchFamily="34" charset="0"/>
              </a:rPr>
              <a:t> </a:t>
            </a:r>
            <a:r>
              <a:rPr lang="en-US" sz="4000" b="1" dirty="0" err="1">
                <a:solidFill>
                  <a:srgbClr val="FF1822"/>
                </a:solidFill>
                <a:latin typeface="Calibri" panose="020F0502020204030204" pitchFamily="34" charset="0"/>
                <a:cs typeface="Calibri" panose="020F0502020204030204" pitchFamily="34" charset="0"/>
              </a:rPr>
              <a:t>em</a:t>
            </a:r>
            <a:r>
              <a:rPr lang="en-US" sz="4000" b="1" dirty="0">
                <a:solidFill>
                  <a:srgbClr val="FF1822"/>
                </a:solidFill>
                <a:latin typeface="Calibri" panose="020F0502020204030204" pitchFamily="34" charset="0"/>
                <a:cs typeface="Calibri" panose="020F0502020204030204" pitchFamily="34" charset="0"/>
              </a:rPr>
              <a:t> </a:t>
            </a:r>
            <a:r>
              <a:rPr lang="en-US" sz="4000" b="1" dirty="0" err="1">
                <a:solidFill>
                  <a:srgbClr val="FF1822"/>
                </a:solidFill>
                <a:latin typeface="Calibri" panose="020F0502020204030204" pitchFamily="34" charset="0"/>
                <a:cs typeface="Calibri" panose="020F0502020204030204" pitchFamily="34" charset="0"/>
              </a:rPr>
              <a:t>kể</a:t>
            </a:r>
            <a:r>
              <a:rPr lang="en-US" sz="4000" b="1" dirty="0">
                <a:solidFill>
                  <a:srgbClr val="FF1822"/>
                </a:solidFill>
                <a:latin typeface="Calibri" panose="020F0502020204030204" pitchFamily="34" charset="0"/>
                <a:cs typeface="Calibri" panose="020F0502020204030204" pitchFamily="34" charset="0"/>
              </a:rPr>
              <a:t> </a:t>
            </a:r>
            <a:r>
              <a:rPr lang="en-US" sz="4000" b="1" dirty="0" err="1">
                <a:solidFill>
                  <a:srgbClr val="FF1822"/>
                </a:solidFill>
                <a:latin typeface="Calibri" panose="020F0502020204030204" pitchFamily="34" charset="0"/>
                <a:cs typeface="Calibri" panose="020F0502020204030204" pitchFamily="34" charset="0"/>
              </a:rPr>
              <a:t>thành</a:t>
            </a:r>
            <a:r>
              <a:rPr lang="en-US" sz="4000" b="1" dirty="0">
                <a:solidFill>
                  <a:srgbClr val="FF1822"/>
                </a:solidFill>
                <a:latin typeface="Calibri" panose="020F0502020204030204" pitchFamily="34" charset="0"/>
                <a:cs typeface="Calibri" panose="020F0502020204030204" pitchFamily="34" charset="0"/>
              </a:rPr>
              <a:t> </a:t>
            </a:r>
            <a:r>
              <a:rPr lang="en-US" sz="4000" b="1" dirty="0" err="1">
                <a:solidFill>
                  <a:srgbClr val="FF1822"/>
                </a:solidFill>
                <a:latin typeface="Calibri" panose="020F0502020204030204" pitchFamily="34" charset="0"/>
                <a:cs typeface="Calibri" panose="020F0502020204030204" pitchFamily="34" charset="0"/>
              </a:rPr>
              <a:t>đoạn</a:t>
            </a:r>
            <a:r>
              <a:rPr lang="en-US" sz="4000" b="1" dirty="0">
                <a:solidFill>
                  <a:srgbClr val="FF1822"/>
                </a:solidFill>
                <a:latin typeface="Calibri" panose="020F0502020204030204" pitchFamily="34" charset="0"/>
                <a:cs typeface="Calibri" panose="020F0502020204030204" pitchFamily="34" charset="0"/>
              </a:rPr>
              <a:t> </a:t>
            </a:r>
            <a:r>
              <a:rPr lang="en-US" sz="4000" b="1" dirty="0" err="1">
                <a:solidFill>
                  <a:srgbClr val="FF1822"/>
                </a:solidFill>
                <a:latin typeface="Calibri" panose="020F0502020204030204" pitchFamily="34" charset="0"/>
                <a:cs typeface="Calibri" panose="020F0502020204030204" pitchFamily="34" charset="0"/>
              </a:rPr>
              <a:t>văn</a:t>
            </a:r>
            <a:r>
              <a:rPr lang="en-US" sz="4000" b="1" dirty="0">
                <a:solidFill>
                  <a:srgbClr val="FF1822"/>
                </a:solidFill>
                <a:latin typeface="Calibri" panose="020F0502020204030204" pitchFamily="34" charset="0"/>
                <a:cs typeface="Calibri" panose="020F0502020204030204" pitchFamily="34" charset="0"/>
              </a:rPr>
              <a:t>.</a:t>
            </a:r>
            <a:endParaRPr kumimoji="0" lang="en-US" sz="4000" b="1" i="0" u="none" strike="noStrike" kern="1200" cap="none" spc="0" normalizeH="0" baseline="0" noProof="0" dirty="0">
              <a:ln>
                <a:noFill/>
              </a:ln>
              <a:solidFill>
                <a:srgbClr val="FF1822"/>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229345613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50000">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14:bounceEnd="50000">
                                          <p:cBhvr additive="base">
                                            <p:cTn id="7" dur="500" fill="hold"/>
                                            <p:tgtEl>
                                              <p:spTgt spid="13"/>
                                            </p:tgtEl>
                                            <p:attrNameLst>
                                              <p:attrName>ppt_x</p:attrName>
                                            </p:attrNameLst>
                                          </p:cBhvr>
                                          <p:tavLst>
                                            <p:tav tm="0">
                                              <p:val>
                                                <p:strVal val="#ppt_x"/>
                                              </p:val>
                                            </p:tav>
                                            <p:tav tm="100000">
                                              <p:val>
                                                <p:strVal val="#ppt_x"/>
                                              </p:val>
                                            </p:tav>
                                          </p:tavLst>
                                        </p:anim>
                                        <p:anim calcmode="lin" valueType="num" p14:bounceEnd="50000">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6" presetClass="entr" presetSubtype="37" fill="hold" grpId="0" nodeType="after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barn(outVertical)">
                                          <p:cBhvr>
                                            <p:cTn id="12" dur="500"/>
                                            <p:tgtEl>
                                              <p:spTgt spid="28"/>
                                            </p:tgtEl>
                                          </p:cBhvr>
                                        </p:animEffect>
                                      </p:childTnLst>
                                      <p:subTnLst>
                                        <p:audio>
                                          <p:cMediaNode>
                                            <p:cTn display="0" masterRel="sameClick">
                                              <p:stCondLst>
                                                <p:cond evt="begin" delay="0">
                                                  <p:tn val="10"/>
                                                </p:cond>
                                              </p:stCondLst>
                                              <p:endCondLst>
                                                <p:cond evt="onStopAudio" delay="0">
                                                  <p:tgtEl>
                                                    <p:sldTgt/>
                                                  </p:tgtEl>
                                                </p:cond>
                                              </p:endCondLst>
                                            </p:cTn>
                                            <p:tgtEl>
                                              <p:sndTgt r:embed="rId3" name="uỷ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6" presetClass="entr" presetSubtype="37" fill="hold" grpId="0" nodeType="after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barn(outVertical)">
                                          <p:cBhvr>
                                            <p:cTn id="12" dur="500"/>
                                            <p:tgtEl>
                                              <p:spTgt spid="28"/>
                                            </p:tgtEl>
                                          </p:cBhvr>
                                        </p:animEffect>
                                      </p:childTnLst>
                                      <p:subTnLst>
                                        <p:audio>
                                          <p:cMediaNode>
                                            <p:cTn display="0" masterRel="sameClick">
                                              <p:stCondLst>
                                                <p:cond evt="begin" delay="0">
                                                  <p:tn val="10"/>
                                                </p:cond>
                                              </p:stCondLst>
                                              <p:endCondLst>
                                                <p:cond evt="onStopAudio" delay="0">
                                                  <p:tgtEl>
                                                    <p:sldTgt/>
                                                  </p:tgtEl>
                                                </p:cond>
                                              </p:endCondLst>
                                            </p:cTn>
                                            <p:tgtEl>
                                              <p:sndTgt r:embed="rId14" name="uỷ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64F5A3C9-8D2B-48B5-92E2-1D79E392B3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2663825" y="-2663826"/>
            <a:ext cx="6864349" cy="12192000"/>
          </a:xfrm>
          <a:prstGeom prst="rect">
            <a:avLst/>
          </a:prstGeom>
        </p:spPr>
      </p:pic>
      <p:pic>
        <p:nvPicPr>
          <p:cNvPr id="4" name="图片 3">
            <a:extLst>
              <a:ext uri="{FF2B5EF4-FFF2-40B4-BE49-F238E27FC236}">
                <a16:creationId xmlns:a16="http://schemas.microsoft.com/office/drawing/2014/main" id="{A6972C7C-B041-4C70-93F0-FC94E874235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9440" y="5117679"/>
            <a:ext cx="12610875" cy="1508663"/>
          </a:xfrm>
          <a:prstGeom prst="rect">
            <a:avLst/>
          </a:prstGeom>
        </p:spPr>
      </p:pic>
      <p:pic>
        <p:nvPicPr>
          <p:cNvPr id="5" name="图片 4">
            <a:extLst>
              <a:ext uri="{FF2B5EF4-FFF2-40B4-BE49-F238E27FC236}">
                <a16:creationId xmlns:a16="http://schemas.microsoft.com/office/drawing/2014/main" id="{5DD3D175-F99A-47B0-AA71-F23C2ECD008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63503" y="4468018"/>
            <a:ext cx="3016250" cy="1991311"/>
          </a:xfrm>
          <a:prstGeom prst="rect">
            <a:avLst/>
          </a:prstGeom>
        </p:spPr>
      </p:pic>
      <p:pic>
        <p:nvPicPr>
          <p:cNvPr id="6" name="图片 5">
            <a:extLst>
              <a:ext uri="{FF2B5EF4-FFF2-40B4-BE49-F238E27FC236}">
                <a16:creationId xmlns:a16="http://schemas.microsoft.com/office/drawing/2014/main" id="{FBAC2267-E52F-4E48-9454-E6B1162DBC6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19100" y="5269006"/>
            <a:ext cx="12807547" cy="1678850"/>
          </a:xfrm>
          <a:prstGeom prst="rect">
            <a:avLst/>
          </a:prstGeom>
        </p:spPr>
      </p:pic>
      <p:sp>
        <p:nvSpPr>
          <p:cNvPr id="15" name="Rectangle: Rounded Corners 14">
            <a:extLst>
              <a:ext uri="{FF2B5EF4-FFF2-40B4-BE49-F238E27FC236}">
                <a16:creationId xmlns:a16="http://schemas.microsoft.com/office/drawing/2014/main" id="{9B5D8A22-64A4-4582-A01E-0003BD0928F8}"/>
              </a:ext>
            </a:extLst>
          </p:cNvPr>
          <p:cNvSpPr/>
          <p:nvPr/>
        </p:nvSpPr>
        <p:spPr>
          <a:xfrm>
            <a:off x="1152526" y="1028700"/>
            <a:ext cx="10382250" cy="4933949"/>
          </a:xfrm>
          <a:prstGeom prst="roundRect">
            <a:avLst/>
          </a:prstGeom>
          <a:solidFill>
            <a:schemeClr val="accent4">
              <a:lumMod val="20000"/>
              <a:lumOff val="80000"/>
            </a:schemeClr>
          </a:solidFill>
          <a:ln w="57150">
            <a:solidFill>
              <a:srgbClr val="7030A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2400" b="1" dirty="0">
                <a:solidFill>
                  <a:srgbClr val="002060"/>
                </a:solidFill>
                <a:latin typeface="Calibri" panose="020F0502020204030204"/>
              </a:rPr>
              <a:t>Ông nội Na là người rất yêu cây xanh, ông thường trồng rất nhiều cây, trong đó có một cây cam. Ngày ông trồng nó, Na còn chưa ra đời. Bẵng đi vài năm, ông nội có Na. Ông thường bế Na đi dạo quang vườn. Ở dưới gốc cây cam ấy, ông thường kể cho Na nghe rất nhiều câu chuyện cổ tích, dạy Na rất nhiều điều hay lẽ phải. Những câu chuyện ấy cũng nuôi Na lớn dần. Na lại cùng ông nội chăm sóc cây cam. Người tưới cây, người đào đất, chăm bón kĩ càng. Chiếc cây đã trưởng thành cùng Na ấy cũng đến mùa đơm hoa kết trái. Mùi hoa cam thoang thoảng thơm mát. Ngày quả chín, ông lại cùng Na hái những quả đầu tiên. Sau này ông mất đi nhưng cây cam ấy vẫn được Na chăm sóc như một kí ức, một kỉ niệm, một dấu của ông. Mỗi năm mỗi mùa, cây vẫn đơm hoa kết trái. Nó sẽ là điểm tựa mỗi khi Na trở về.</a:t>
            </a:r>
            <a:endParaRPr kumimoji="0" lang="en-US" sz="2400" b="1" i="0" u="none" strike="noStrike" kern="1200" cap="none" spc="0" normalizeH="0" baseline="0" noProof="0" dirty="0">
              <a:ln>
                <a:noFill/>
              </a:ln>
              <a:solidFill>
                <a:srgbClr val="002060"/>
              </a:solidFill>
              <a:effectLst/>
              <a:uLnTx/>
              <a:uFillTx/>
              <a:latin typeface="Calibri" panose="020F0502020204030204"/>
            </a:endParaRPr>
          </a:p>
        </p:txBody>
      </p:sp>
      <p:sp>
        <p:nvSpPr>
          <p:cNvPr id="2" name="TextBox 1">
            <a:extLst>
              <a:ext uri="{FF2B5EF4-FFF2-40B4-BE49-F238E27FC236}">
                <a16:creationId xmlns:a16="http://schemas.microsoft.com/office/drawing/2014/main" id="{9E387766-C216-493A-BD76-EBF4AEED35BA}"/>
              </a:ext>
            </a:extLst>
          </p:cNvPr>
          <p:cNvSpPr txBox="1"/>
          <p:nvPr/>
        </p:nvSpPr>
        <p:spPr>
          <a:xfrm>
            <a:off x="3876675" y="152400"/>
            <a:ext cx="5781675" cy="769441"/>
          </a:xfrm>
          <a:prstGeom prst="rect">
            <a:avLst/>
          </a:prstGeom>
          <a:noFill/>
        </p:spPr>
        <p:txBody>
          <a:bodyPr wrap="square" rtlCol="0">
            <a:spAutoFit/>
          </a:bodyPr>
          <a:lstStyle/>
          <a:p>
            <a:r>
              <a:rPr lang="en-US" sz="4400" b="1" dirty="0" err="1">
                <a:solidFill>
                  <a:srgbClr val="FF0000"/>
                </a:solidFill>
              </a:rPr>
              <a:t>Cây</a:t>
            </a:r>
            <a:r>
              <a:rPr lang="en-US" sz="4400" b="1" dirty="0">
                <a:solidFill>
                  <a:srgbClr val="FF0000"/>
                </a:solidFill>
              </a:rPr>
              <a:t> cam </a:t>
            </a:r>
            <a:r>
              <a:rPr lang="en-US" sz="4400" b="1" dirty="0" err="1">
                <a:solidFill>
                  <a:srgbClr val="FF0000"/>
                </a:solidFill>
              </a:rPr>
              <a:t>của</a:t>
            </a:r>
            <a:r>
              <a:rPr lang="en-US" sz="4400" b="1" dirty="0">
                <a:solidFill>
                  <a:srgbClr val="FF0000"/>
                </a:solidFill>
              </a:rPr>
              <a:t> </a:t>
            </a:r>
            <a:r>
              <a:rPr lang="en-US" sz="4400" b="1" dirty="0" err="1">
                <a:solidFill>
                  <a:srgbClr val="FF0000"/>
                </a:solidFill>
              </a:rPr>
              <a:t>ông</a:t>
            </a:r>
            <a:r>
              <a:rPr lang="en-US" sz="4400" b="1" dirty="0">
                <a:solidFill>
                  <a:srgbClr val="FF0000"/>
                </a:solidFill>
              </a:rPr>
              <a:t> </a:t>
            </a:r>
            <a:r>
              <a:rPr lang="en-US" sz="4400" b="1" dirty="0" err="1">
                <a:solidFill>
                  <a:srgbClr val="FF0000"/>
                </a:solidFill>
              </a:rPr>
              <a:t>nội</a:t>
            </a:r>
            <a:endParaRPr lang="en-US" sz="4400" b="1" dirty="0">
              <a:solidFill>
                <a:srgbClr val="FF0000"/>
              </a:solidFill>
            </a:endParaRPr>
          </a:p>
        </p:txBody>
      </p:sp>
    </p:spTree>
    <p:extLst>
      <p:ext uri="{BB962C8B-B14F-4D97-AF65-F5344CB8AC3E}">
        <p14:creationId xmlns:p14="http://schemas.microsoft.com/office/powerpoint/2010/main" val="384408636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nodeType="withEffect">
                                  <p:stCondLst>
                                    <p:cond delay="25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fade">
                                      <p:cBhvr>
                                        <p:cTn id="20" dur="1000"/>
                                        <p:tgtEl>
                                          <p:spTgt spid="15"/>
                                        </p:tgtEl>
                                      </p:cBhvr>
                                    </p:animEffect>
                                    <p:anim calcmode="lin" valueType="num">
                                      <p:cBhvr>
                                        <p:cTn id="21" dur="1000" fill="hold"/>
                                        <p:tgtEl>
                                          <p:spTgt spid="15"/>
                                        </p:tgtEl>
                                        <p:attrNameLst>
                                          <p:attrName>ppt_x</p:attrName>
                                        </p:attrNameLst>
                                      </p:cBhvr>
                                      <p:tavLst>
                                        <p:tav tm="0">
                                          <p:val>
                                            <p:strVal val="#ppt_x"/>
                                          </p:val>
                                        </p:tav>
                                        <p:tav tm="100000">
                                          <p:val>
                                            <p:strVal val="#ppt_x"/>
                                          </p:val>
                                        </p:tav>
                                      </p:tavLst>
                                    </p:anim>
                                    <p:anim calcmode="lin" valueType="num">
                                      <p:cBhvr>
                                        <p:cTn id="22"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4">
            <a:extLst>
              <a:ext uri="{FF2B5EF4-FFF2-40B4-BE49-F238E27FC236}">
                <a16:creationId xmlns:a16="http://schemas.microsoft.com/office/drawing/2014/main" id="{13E7E0DB-339E-48FC-B018-172C3595D69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6200000">
            <a:off x="2663825" y="-2663826"/>
            <a:ext cx="6864349" cy="12192000"/>
          </a:xfrm>
          <a:prstGeom prst="rect">
            <a:avLst/>
          </a:prstGeom>
        </p:spPr>
      </p:pic>
      <p:pic>
        <p:nvPicPr>
          <p:cNvPr id="5" name="图片 6">
            <a:extLst>
              <a:ext uri="{FF2B5EF4-FFF2-40B4-BE49-F238E27FC236}">
                <a16:creationId xmlns:a16="http://schemas.microsoft.com/office/drawing/2014/main" id="{660DFCB8-9C0D-4B9B-859E-E77DB55F547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989" y="1677315"/>
            <a:ext cx="3715657" cy="4644571"/>
          </a:xfrm>
          <a:prstGeom prst="rect">
            <a:avLst/>
          </a:prstGeom>
        </p:spPr>
      </p:pic>
      <p:pic>
        <p:nvPicPr>
          <p:cNvPr id="6" name="图片 9">
            <a:extLst>
              <a:ext uri="{FF2B5EF4-FFF2-40B4-BE49-F238E27FC236}">
                <a16:creationId xmlns:a16="http://schemas.microsoft.com/office/drawing/2014/main" id="{ECA526EC-52D5-41FA-B9FF-C64F889E1DB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 y="-1"/>
            <a:ext cx="1944914" cy="2047916"/>
          </a:xfrm>
          <a:prstGeom prst="rect">
            <a:avLst/>
          </a:prstGeom>
        </p:spPr>
      </p:pic>
      <p:pic>
        <p:nvPicPr>
          <p:cNvPr id="7" name="图片 11">
            <a:extLst>
              <a:ext uri="{FF2B5EF4-FFF2-40B4-BE49-F238E27FC236}">
                <a16:creationId xmlns:a16="http://schemas.microsoft.com/office/drawing/2014/main" id="{AB119BF4-87C1-4E41-9CFE-EC1ABD0E888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420391" y="187344"/>
            <a:ext cx="1132980" cy="1162485"/>
          </a:xfrm>
          <a:prstGeom prst="rect">
            <a:avLst/>
          </a:prstGeom>
        </p:spPr>
      </p:pic>
      <p:pic>
        <p:nvPicPr>
          <p:cNvPr id="8" name="图片 13">
            <a:extLst>
              <a:ext uri="{FF2B5EF4-FFF2-40B4-BE49-F238E27FC236}">
                <a16:creationId xmlns:a16="http://schemas.microsoft.com/office/drawing/2014/main" id="{11A8C4C1-DA43-4F50-85A9-02EB5A4A0F0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273888" y="712868"/>
            <a:ext cx="3165928" cy="1576021"/>
          </a:xfrm>
          <a:prstGeom prst="rect">
            <a:avLst/>
          </a:prstGeom>
        </p:spPr>
      </p:pic>
      <p:pic>
        <p:nvPicPr>
          <p:cNvPr id="9" name="图片 15">
            <a:extLst>
              <a:ext uri="{FF2B5EF4-FFF2-40B4-BE49-F238E27FC236}">
                <a16:creationId xmlns:a16="http://schemas.microsoft.com/office/drawing/2014/main" id="{F4ECBD03-6D25-4BFD-951A-E0B0617DD53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740138" y="639853"/>
            <a:ext cx="1407452" cy="930185"/>
          </a:xfrm>
          <a:prstGeom prst="rect">
            <a:avLst/>
          </a:prstGeom>
        </p:spPr>
      </p:pic>
      <p:pic>
        <p:nvPicPr>
          <p:cNvPr id="10" name="图片 17">
            <a:extLst>
              <a:ext uri="{FF2B5EF4-FFF2-40B4-BE49-F238E27FC236}">
                <a16:creationId xmlns:a16="http://schemas.microsoft.com/office/drawing/2014/main" id="{0D526AFC-9842-44FF-B5A1-9C164116B51F}"/>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540215" y="327424"/>
            <a:ext cx="1162453" cy="849485"/>
          </a:xfrm>
          <a:prstGeom prst="rect">
            <a:avLst/>
          </a:prstGeom>
        </p:spPr>
      </p:pic>
      <p:pic>
        <p:nvPicPr>
          <p:cNvPr id="11" name="图片 21">
            <a:extLst>
              <a:ext uri="{FF2B5EF4-FFF2-40B4-BE49-F238E27FC236}">
                <a16:creationId xmlns:a16="http://schemas.microsoft.com/office/drawing/2014/main" id="{9A812236-6361-4955-B3B9-C79A1B45F595}"/>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09440" y="5117679"/>
            <a:ext cx="12610875" cy="1508663"/>
          </a:xfrm>
          <a:prstGeom prst="rect">
            <a:avLst/>
          </a:prstGeom>
        </p:spPr>
      </p:pic>
      <p:pic>
        <p:nvPicPr>
          <p:cNvPr id="12" name="图片 19">
            <a:extLst>
              <a:ext uri="{FF2B5EF4-FFF2-40B4-BE49-F238E27FC236}">
                <a16:creationId xmlns:a16="http://schemas.microsoft.com/office/drawing/2014/main" id="{0B437192-9E55-4262-B818-0D96ACD42B81}"/>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9263503" y="4468018"/>
            <a:ext cx="3016250" cy="1991311"/>
          </a:xfrm>
          <a:prstGeom prst="rect">
            <a:avLst/>
          </a:prstGeom>
        </p:spPr>
      </p:pic>
      <p:pic>
        <p:nvPicPr>
          <p:cNvPr id="13" name="图片 23">
            <a:extLst>
              <a:ext uri="{FF2B5EF4-FFF2-40B4-BE49-F238E27FC236}">
                <a16:creationId xmlns:a16="http://schemas.microsoft.com/office/drawing/2014/main" id="{5FD18A3F-C9E3-4FE8-9F05-001BC59BEEF8}"/>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419100" y="5269006"/>
            <a:ext cx="12807547" cy="1678850"/>
          </a:xfrm>
          <a:prstGeom prst="rect">
            <a:avLst/>
          </a:prstGeom>
        </p:spPr>
      </p:pic>
      <p:pic>
        <p:nvPicPr>
          <p:cNvPr id="26" name="5b5071bd4b8f1">
            <a:hlinkClick r:id="" action="ppaction://media"/>
            <a:extLst>
              <a:ext uri="{FF2B5EF4-FFF2-40B4-BE49-F238E27FC236}">
                <a16:creationId xmlns:a16="http://schemas.microsoft.com/office/drawing/2014/main" id="{C9D1FA65-3B55-49DE-8FD5-42DBCC2123BF}"/>
              </a:ext>
            </a:extLst>
          </p:cNvPr>
          <p:cNvPicPr>
            <a:picLocks noChangeAspect="1"/>
          </p:cNvPicPr>
          <p:nvPr>
            <a:audioFile r:link="rId1"/>
            <p:extLst>
              <p:ext uri="{DAA4B4D4-6D71-4841-9C94-3DE7FCFB9230}">
                <p14:media xmlns:p14="http://schemas.microsoft.com/office/powerpoint/2010/main" r:embed="rId2">
                  <p14:trim st="1000"/>
                </p14:media>
              </p:ext>
            </p:extLst>
          </p:nvPr>
        </p:nvPicPr>
        <p:blipFill>
          <a:blip r:embed="rId15"/>
          <a:stretch>
            <a:fillRect/>
          </a:stretch>
        </p:blipFill>
        <p:spPr>
          <a:xfrm>
            <a:off x="12262084" y="-73142"/>
            <a:ext cx="609600" cy="609600"/>
          </a:xfrm>
          <a:prstGeom prst="rect">
            <a:avLst/>
          </a:prstGeom>
        </p:spPr>
      </p:pic>
      <p:pic>
        <p:nvPicPr>
          <p:cNvPr id="2" name="Picture 1">
            <a:extLst>
              <a:ext uri="{FF2B5EF4-FFF2-40B4-BE49-F238E27FC236}">
                <a16:creationId xmlns:a16="http://schemas.microsoft.com/office/drawing/2014/main" id="{B53F94B3-66D4-4686-A05A-7BD9C38BD6BD}"/>
              </a:ext>
            </a:extLst>
          </p:cNvPr>
          <p:cNvPicPr>
            <a:picLocks noChangeAspect="1"/>
          </p:cNvPicPr>
          <p:nvPr/>
        </p:nvPicPr>
        <p:blipFill>
          <a:blip r:embed="rId16"/>
          <a:stretch>
            <a:fillRect/>
          </a:stretch>
        </p:blipFill>
        <p:spPr>
          <a:xfrm>
            <a:off x="4456482" y="1570038"/>
            <a:ext cx="5742930" cy="2956816"/>
          </a:xfrm>
          <a:prstGeom prst="rect">
            <a:avLst/>
          </a:prstGeom>
        </p:spPr>
      </p:pic>
    </p:spTree>
    <p:extLst>
      <p:ext uri="{BB962C8B-B14F-4D97-AF65-F5344CB8AC3E}">
        <p14:creationId xmlns:p14="http://schemas.microsoft.com/office/powerpoint/2010/main" val="28650364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26"/>
                                        </p:tgtEl>
                                      </p:cBhvr>
                                    </p:cmd>
                                  </p:childTnLst>
                                </p:cTn>
                              </p:par>
                              <p:par>
                                <p:cTn id="7" presetID="22" presetClass="entr" presetSubtype="4" fill="hold" nodeType="withEffect">
                                  <p:stCondLst>
                                    <p:cond delay="0"/>
                                  </p:stCondLst>
                                  <p:childTnLst>
                                    <p:set>
                                      <p:cBhvr>
                                        <p:cTn id="8" dur="1" fill="hold">
                                          <p:stCondLst>
                                            <p:cond delay="0"/>
                                          </p:stCondLst>
                                        </p:cTn>
                                        <p:tgtEl>
                                          <p:spTgt spid="11"/>
                                        </p:tgtEl>
                                        <p:attrNameLst>
                                          <p:attrName>style.visibility</p:attrName>
                                        </p:attrNameLst>
                                      </p:cBhvr>
                                      <p:to>
                                        <p:strVal val="visible"/>
                                      </p:to>
                                    </p:set>
                                    <p:animEffect transition="in" filter="wipe(down)">
                                      <p:cBhvr>
                                        <p:cTn id="9" dur="500"/>
                                        <p:tgtEl>
                                          <p:spTgt spid="11"/>
                                        </p:tgtEl>
                                      </p:cBhvr>
                                    </p:animEffect>
                                  </p:childTnLst>
                                </p:cTn>
                              </p:par>
                              <p:par>
                                <p:cTn id="10" presetID="22" presetClass="entr" presetSubtype="4" fill="hold"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down)">
                                      <p:cBhvr>
                                        <p:cTn id="12" dur="500"/>
                                        <p:tgtEl>
                                          <p:spTgt spid="13"/>
                                        </p:tgtEl>
                                      </p:cBhvr>
                                    </p:animEffect>
                                  </p:childTnLst>
                                </p:cTn>
                              </p:par>
                              <p:par>
                                <p:cTn id="13" presetID="22" presetClass="entr" presetSubtype="4" fill="hold" nodeType="withEffect">
                                  <p:stCondLst>
                                    <p:cond delay="250"/>
                                  </p:stCondLst>
                                  <p:childTnLst>
                                    <p:set>
                                      <p:cBhvr>
                                        <p:cTn id="14" dur="1" fill="hold">
                                          <p:stCondLst>
                                            <p:cond delay="0"/>
                                          </p:stCondLst>
                                        </p:cTn>
                                        <p:tgtEl>
                                          <p:spTgt spid="12"/>
                                        </p:tgtEl>
                                        <p:attrNameLst>
                                          <p:attrName>style.visibility</p:attrName>
                                        </p:attrNameLst>
                                      </p:cBhvr>
                                      <p:to>
                                        <p:strVal val="visible"/>
                                      </p:to>
                                    </p:set>
                                    <p:animEffect transition="in" filter="wipe(down)">
                                      <p:cBhvr>
                                        <p:cTn id="15" dur="500"/>
                                        <p:tgtEl>
                                          <p:spTgt spid="12"/>
                                        </p:tgtEl>
                                      </p:cBhvr>
                                    </p:animEffect>
                                  </p:childTnLst>
                                </p:cTn>
                              </p:par>
                              <p:par>
                                <p:cTn id="16" presetID="53" presetClass="entr" presetSubtype="16" fill="hold" nodeType="withEffect">
                                  <p:stCondLst>
                                    <p:cond delay="500"/>
                                  </p:stCondLst>
                                  <p:childTnLst>
                                    <p:set>
                                      <p:cBhvr>
                                        <p:cTn id="17" dur="1" fill="hold">
                                          <p:stCondLst>
                                            <p:cond delay="0"/>
                                          </p:stCondLst>
                                        </p:cTn>
                                        <p:tgtEl>
                                          <p:spTgt spid="7"/>
                                        </p:tgtEl>
                                        <p:attrNameLst>
                                          <p:attrName>style.visibility</p:attrName>
                                        </p:attrNameLst>
                                      </p:cBhvr>
                                      <p:to>
                                        <p:strVal val="visible"/>
                                      </p:to>
                                    </p:set>
                                    <p:anim calcmode="lin" valueType="num">
                                      <p:cBhvr>
                                        <p:cTn id="18" dur="500" fill="hold"/>
                                        <p:tgtEl>
                                          <p:spTgt spid="7"/>
                                        </p:tgtEl>
                                        <p:attrNameLst>
                                          <p:attrName>ppt_w</p:attrName>
                                        </p:attrNameLst>
                                      </p:cBhvr>
                                      <p:tavLst>
                                        <p:tav tm="0">
                                          <p:val>
                                            <p:fltVal val="0"/>
                                          </p:val>
                                        </p:tav>
                                        <p:tav tm="100000">
                                          <p:val>
                                            <p:strVal val="#ppt_w"/>
                                          </p:val>
                                        </p:tav>
                                      </p:tavLst>
                                    </p:anim>
                                    <p:anim calcmode="lin" valueType="num">
                                      <p:cBhvr>
                                        <p:cTn id="19" dur="500" fill="hold"/>
                                        <p:tgtEl>
                                          <p:spTgt spid="7"/>
                                        </p:tgtEl>
                                        <p:attrNameLst>
                                          <p:attrName>ppt_h</p:attrName>
                                        </p:attrNameLst>
                                      </p:cBhvr>
                                      <p:tavLst>
                                        <p:tav tm="0">
                                          <p:val>
                                            <p:fltVal val="0"/>
                                          </p:val>
                                        </p:tav>
                                        <p:tav tm="100000">
                                          <p:val>
                                            <p:strVal val="#ppt_h"/>
                                          </p:val>
                                        </p:tav>
                                      </p:tavLst>
                                    </p:anim>
                                    <p:animEffect transition="in" filter="fade">
                                      <p:cBhvr>
                                        <p:cTn id="20" dur="500"/>
                                        <p:tgtEl>
                                          <p:spTgt spid="7"/>
                                        </p:tgtEl>
                                      </p:cBhvr>
                                    </p:animEffect>
                                  </p:childTnLst>
                                </p:cTn>
                              </p:par>
                              <p:par>
                                <p:cTn id="21" presetID="53" presetClass="entr" presetSubtype="16" fill="hold" nodeType="withEffect">
                                  <p:stCondLst>
                                    <p:cond delay="500"/>
                                  </p:stCondLst>
                                  <p:childTnLst>
                                    <p:set>
                                      <p:cBhvr>
                                        <p:cTn id="22" dur="1" fill="hold">
                                          <p:stCondLst>
                                            <p:cond delay="0"/>
                                          </p:stCondLst>
                                        </p:cTn>
                                        <p:tgtEl>
                                          <p:spTgt spid="9"/>
                                        </p:tgtEl>
                                        <p:attrNameLst>
                                          <p:attrName>style.visibility</p:attrName>
                                        </p:attrNameLst>
                                      </p:cBhvr>
                                      <p:to>
                                        <p:strVal val="visible"/>
                                      </p:to>
                                    </p:set>
                                    <p:anim calcmode="lin" valueType="num">
                                      <p:cBhvr>
                                        <p:cTn id="23" dur="500" fill="hold"/>
                                        <p:tgtEl>
                                          <p:spTgt spid="9"/>
                                        </p:tgtEl>
                                        <p:attrNameLst>
                                          <p:attrName>ppt_w</p:attrName>
                                        </p:attrNameLst>
                                      </p:cBhvr>
                                      <p:tavLst>
                                        <p:tav tm="0">
                                          <p:val>
                                            <p:fltVal val="0"/>
                                          </p:val>
                                        </p:tav>
                                        <p:tav tm="100000">
                                          <p:val>
                                            <p:strVal val="#ppt_w"/>
                                          </p:val>
                                        </p:tav>
                                      </p:tavLst>
                                    </p:anim>
                                    <p:anim calcmode="lin" valueType="num">
                                      <p:cBhvr>
                                        <p:cTn id="24" dur="500" fill="hold"/>
                                        <p:tgtEl>
                                          <p:spTgt spid="9"/>
                                        </p:tgtEl>
                                        <p:attrNameLst>
                                          <p:attrName>ppt_h</p:attrName>
                                        </p:attrNameLst>
                                      </p:cBhvr>
                                      <p:tavLst>
                                        <p:tav tm="0">
                                          <p:val>
                                            <p:fltVal val="0"/>
                                          </p:val>
                                        </p:tav>
                                        <p:tav tm="100000">
                                          <p:val>
                                            <p:strVal val="#ppt_h"/>
                                          </p:val>
                                        </p:tav>
                                      </p:tavLst>
                                    </p:anim>
                                    <p:animEffect transition="in" filter="fade">
                                      <p:cBhvr>
                                        <p:cTn id="25" dur="500"/>
                                        <p:tgtEl>
                                          <p:spTgt spid="9"/>
                                        </p:tgtEl>
                                      </p:cBhvr>
                                    </p:animEffect>
                                  </p:childTnLst>
                                </p:cTn>
                              </p:par>
                              <p:par>
                                <p:cTn id="26" presetID="2" presetClass="entr" presetSubtype="8" fill="hold" nodeType="withEffect">
                                  <p:stCondLst>
                                    <p:cond delay="500"/>
                                  </p:stCondLst>
                                  <p:childTnLst>
                                    <p:set>
                                      <p:cBhvr>
                                        <p:cTn id="27" dur="1" fill="hold">
                                          <p:stCondLst>
                                            <p:cond delay="0"/>
                                          </p:stCondLst>
                                        </p:cTn>
                                        <p:tgtEl>
                                          <p:spTgt spid="10"/>
                                        </p:tgtEl>
                                        <p:attrNameLst>
                                          <p:attrName>style.visibility</p:attrName>
                                        </p:attrNameLst>
                                      </p:cBhvr>
                                      <p:to>
                                        <p:strVal val="visible"/>
                                      </p:to>
                                    </p:set>
                                    <p:anim calcmode="lin" valueType="num">
                                      <p:cBhvr additive="base">
                                        <p:cTn id="28" dur="500" fill="hold"/>
                                        <p:tgtEl>
                                          <p:spTgt spid="10"/>
                                        </p:tgtEl>
                                        <p:attrNameLst>
                                          <p:attrName>ppt_x</p:attrName>
                                        </p:attrNameLst>
                                      </p:cBhvr>
                                      <p:tavLst>
                                        <p:tav tm="0">
                                          <p:val>
                                            <p:strVal val="0-#ppt_w/2"/>
                                          </p:val>
                                        </p:tav>
                                        <p:tav tm="100000">
                                          <p:val>
                                            <p:strVal val="#ppt_x"/>
                                          </p:val>
                                        </p:tav>
                                      </p:tavLst>
                                    </p:anim>
                                    <p:anim calcmode="lin" valueType="num">
                                      <p:cBhvr additive="base">
                                        <p:cTn id="29" dur="500" fill="hold"/>
                                        <p:tgtEl>
                                          <p:spTgt spid="10"/>
                                        </p:tgtEl>
                                        <p:attrNameLst>
                                          <p:attrName>ppt_y</p:attrName>
                                        </p:attrNameLst>
                                      </p:cBhvr>
                                      <p:tavLst>
                                        <p:tav tm="0">
                                          <p:val>
                                            <p:strVal val="#ppt_y"/>
                                          </p:val>
                                        </p:tav>
                                        <p:tav tm="100000">
                                          <p:val>
                                            <p:strVal val="#ppt_y"/>
                                          </p:val>
                                        </p:tav>
                                      </p:tavLst>
                                    </p:anim>
                                  </p:childTnLst>
                                </p:cTn>
                              </p:par>
                              <p:par>
                                <p:cTn id="30" presetID="22" presetClass="entr" presetSubtype="8" fill="hold" nodeType="withEffect">
                                  <p:stCondLst>
                                    <p:cond delay="750"/>
                                  </p:stCondLst>
                                  <p:childTnLst>
                                    <p:set>
                                      <p:cBhvr>
                                        <p:cTn id="31" dur="1" fill="hold">
                                          <p:stCondLst>
                                            <p:cond delay="0"/>
                                          </p:stCondLst>
                                        </p:cTn>
                                        <p:tgtEl>
                                          <p:spTgt spid="6"/>
                                        </p:tgtEl>
                                        <p:attrNameLst>
                                          <p:attrName>style.visibility</p:attrName>
                                        </p:attrNameLst>
                                      </p:cBhvr>
                                      <p:to>
                                        <p:strVal val="visible"/>
                                      </p:to>
                                    </p:set>
                                    <p:animEffect transition="in" filter="wipe(left)">
                                      <p:cBhvr>
                                        <p:cTn id="32" dur="500"/>
                                        <p:tgtEl>
                                          <p:spTgt spid="6"/>
                                        </p:tgtEl>
                                      </p:cBhvr>
                                    </p:animEffect>
                                  </p:childTnLst>
                                </p:cTn>
                              </p:par>
                              <p:par>
                                <p:cTn id="33" presetID="22" presetClass="entr" presetSubtype="4" fill="hold" nodeType="withEffect">
                                  <p:stCondLst>
                                    <p:cond delay="750"/>
                                  </p:stCondLst>
                                  <p:childTnLst>
                                    <p:set>
                                      <p:cBhvr>
                                        <p:cTn id="34" dur="1" fill="hold">
                                          <p:stCondLst>
                                            <p:cond delay="0"/>
                                          </p:stCondLst>
                                        </p:cTn>
                                        <p:tgtEl>
                                          <p:spTgt spid="5"/>
                                        </p:tgtEl>
                                        <p:attrNameLst>
                                          <p:attrName>style.visibility</p:attrName>
                                        </p:attrNameLst>
                                      </p:cBhvr>
                                      <p:to>
                                        <p:strVal val="visible"/>
                                      </p:to>
                                    </p:set>
                                    <p:animEffect transition="in" filter="wipe(down)">
                                      <p:cBhvr>
                                        <p:cTn id="35" dur="500"/>
                                        <p:tgtEl>
                                          <p:spTgt spid="5"/>
                                        </p:tgtEl>
                                      </p:cBhvr>
                                    </p:animEffect>
                                  </p:childTnLst>
                                </p:cTn>
                              </p:par>
                            </p:childTnLst>
                          </p:cTn>
                        </p:par>
                        <p:par>
                          <p:cTn id="36" fill="hold">
                            <p:stCondLst>
                              <p:cond delay="1250"/>
                            </p:stCondLst>
                            <p:childTnLst>
                              <p:par>
                                <p:cTn id="37" presetID="22" presetClass="entr" presetSubtype="8" fill="hold" nodeType="after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wipe(left)">
                                      <p:cBhvr>
                                        <p:cTn id="39" dur="500"/>
                                        <p:tgtEl>
                                          <p:spTgt spid="8"/>
                                        </p:tgtEl>
                                      </p:cBhvr>
                                    </p:animEffect>
                                  </p:childTnLst>
                                </p:cTn>
                              </p:par>
                              <p:par>
                                <p:cTn id="40" presetID="53" presetClass="entr" presetSubtype="16" fill="hold" nodeType="withEffect">
                                  <p:stCondLst>
                                    <p:cond delay="0"/>
                                  </p:stCondLst>
                                  <p:childTnLst>
                                    <p:set>
                                      <p:cBhvr>
                                        <p:cTn id="41" dur="1" fill="hold">
                                          <p:stCondLst>
                                            <p:cond delay="0"/>
                                          </p:stCondLst>
                                        </p:cTn>
                                        <p:tgtEl>
                                          <p:spTgt spid="2"/>
                                        </p:tgtEl>
                                        <p:attrNameLst>
                                          <p:attrName>style.visibility</p:attrName>
                                        </p:attrNameLst>
                                      </p:cBhvr>
                                      <p:to>
                                        <p:strVal val="visible"/>
                                      </p:to>
                                    </p:set>
                                    <p:anim calcmode="lin" valueType="num">
                                      <p:cBhvr>
                                        <p:cTn id="42" dur="500" fill="hold"/>
                                        <p:tgtEl>
                                          <p:spTgt spid="2"/>
                                        </p:tgtEl>
                                        <p:attrNameLst>
                                          <p:attrName>ppt_w</p:attrName>
                                        </p:attrNameLst>
                                      </p:cBhvr>
                                      <p:tavLst>
                                        <p:tav tm="0">
                                          <p:val>
                                            <p:fltVal val="0"/>
                                          </p:val>
                                        </p:tav>
                                        <p:tav tm="100000">
                                          <p:val>
                                            <p:strVal val="#ppt_w"/>
                                          </p:val>
                                        </p:tav>
                                      </p:tavLst>
                                    </p:anim>
                                    <p:anim calcmode="lin" valueType="num">
                                      <p:cBhvr>
                                        <p:cTn id="43" dur="500" fill="hold"/>
                                        <p:tgtEl>
                                          <p:spTgt spid="2"/>
                                        </p:tgtEl>
                                        <p:attrNameLst>
                                          <p:attrName>ppt_h</p:attrName>
                                        </p:attrNameLst>
                                      </p:cBhvr>
                                      <p:tavLst>
                                        <p:tav tm="0">
                                          <p:val>
                                            <p:fltVal val="0"/>
                                          </p:val>
                                        </p:tav>
                                        <p:tav tm="100000">
                                          <p:val>
                                            <p:strVal val="#ppt_h"/>
                                          </p:val>
                                        </p:tav>
                                      </p:tavLst>
                                    </p:anim>
                                    <p:animEffect transition="in" filter="fade">
                                      <p:cBhvr>
                                        <p:cTn id="4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45" repeatCount="indefinite" fill="hold" display="0">
                  <p:stCondLst>
                    <p:cond delay="indefinite"/>
                  </p:stCondLst>
                  <p:endCondLst>
                    <p:cond evt="onStopAudio" delay="0">
                      <p:tgtEl>
                        <p:sldTgt/>
                      </p:tgtEl>
                    </p:cond>
                  </p:endCondLst>
                </p:cTn>
                <p:tgtEl>
                  <p:spTgt spid="26"/>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7108C413-85AF-462E-A7DD-A2DB25426F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2663825" y="-2663826"/>
            <a:ext cx="6864349" cy="12192000"/>
          </a:xfrm>
          <a:prstGeom prst="rect">
            <a:avLst/>
          </a:prstGeom>
        </p:spPr>
      </p:pic>
      <p:pic>
        <p:nvPicPr>
          <p:cNvPr id="1028" name="Picture 4">
            <a:extLst>
              <a:ext uri="{FF2B5EF4-FFF2-40B4-BE49-F238E27FC236}">
                <a16:creationId xmlns:a16="http://schemas.microsoft.com/office/drawing/2014/main" id="{0CB206A2-6EA9-413A-8FBF-E3B3BA724BF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67478" y="447480"/>
            <a:ext cx="6675120" cy="6675120"/>
          </a:xfrm>
          <a:prstGeom prst="rect">
            <a:avLst/>
          </a:prstGeom>
          <a:noFill/>
          <a:extLst>
            <a:ext uri="{909E8E84-426E-40DD-AFC4-6F175D3DCCD1}">
              <a14:hiddenFill xmlns:a14="http://schemas.microsoft.com/office/drawing/2010/main">
                <a:solidFill>
                  <a:srgbClr val="FFFFFF"/>
                </a:solidFill>
              </a14:hiddenFill>
            </a:ext>
          </a:extLst>
        </p:spPr>
      </p:pic>
      <p:pic>
        <p:nvPicPr>
          <p:cNvPr id="6" name="图片 5">
            <a:extLst>
              <a:ext uri="{FF2B5EF4-FFF2-40B4-BE49-F238E27FC236}">
                <a16:creationId xmlns:a16="http://schemas.microsoft.com/office/drawing/2014/main" id="{01294B5F-97CA-412E-B1A5-112FEAF2F55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9440" y="5117679"/>
            <a:ext cx="12610875" cy="1508663"/>
          </a:xfrm>
          <a:prstGeom prst="rect">
            <a:avLst/>
          </a:prstGeom>
        </p:spPr>
      </p:pic>
      <p:pic>
        <p:nvPicPr>
          <p:cNvPr id="7" name="图片 6">
            <a:extLst>
              <a:ext uri="{FF2B5EF4-FFF2-40B4-BE49-F238E27FC236}">
                <a16:creationId xmlns:a16="http://schemas.microsoft.com/office/drawing/2014/main" id="{177A8918-5823-4489-B075-F21FFAB602D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263503" y="4468018"/>
            <a:ext cx="3016250" cy="1991311"/>
          </a:xfrm>
          <a:prstGeom prst="rect">
            <a:avLst/>
          </a:prstGeom>
        </p:spPr>
      </p:pic>
      <p:pic>
        <p:nvPicPr>
          <p:cNvPr id="11" name="图片 10">
            <a:extLst>
              <a:ext uri="{FF2B5EF4-FFF2-40B4-BE49-F238E27FC236}">
                <a16:creationId xmlns:a16="http://schemas.microsoft.com/office/drawing/2014/main" id="{2C864A91-7654-44E3-94D6-E6476FE9568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376362"/>
            <a:ext cx="4164320" cy="6249980"/>
          </a:xfrm>
          <a:prstGeom prst="rect">
            <a:avLst/>
          </a:prstGeom>
        </p:spPr>
      </p:pic>
      <p:pic>
        <p:nvPicPr>
          <p:cNvPr id="8" name="图片 7">
            <a:extLst>
              <a:ext uri="{FF2B5EF4-FFF2-40B4-BE49-F238E27FC236}">
                <a16:creationId xmlns:a16="http://schemas.microsoft.com/office/drawing/2014/main" id="{0080978C-E40F-468C-838D-D9314A4D83D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19100" y="5269006"/>
            <a:ext cx="12807547" cy="1678850"/>
          </a:xfrm>
          <a:prstGeom prst="rect">
            <a:avLst/>
          </a:prstGeom>
        </p:spPr>
      </p:pic>
      <p:pic>
        <p:nvPicPr>
          <p:cNvPr id="12" name="图片 11">
            <a:extLst>
              <a:ext uri="{FF2B5EF4-FFF2-40B4-BE49-F238E27FC236}">
                <a16:creationId xmlns:a16="http://schemas.microsoft.com/office/drawing/2014/main" id="{2F9738BD-B849-48BD-82FA-29B4B9C4BAF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19842611" flipH="1">
            <a:off x="8703397" y="-340530"/>
            <a:ext cx="3165928" cy="1576021"/>
          </a:xfrm>
          <a:prstGeom prst="rect">
            <a:avLst/>
          </a:prstGeom>
        </p:spPr>
      </p:pic>
      <p:pic>
        <p:nvPicPr>
          <p:cNvPr id="13" name="图片 12">
            <a:extLst>
              <a:ext uri="{FF2B5EF4-FFF2-40B4-BE49-F238E27FC236}">
                <a16:creationId xmlns:a16="http://schemas.microsoft.com/office/drawing/2014/main" id="{75747547-76A4-446D-8139-F1B1164BA2A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890016" y="661431"/>
            <a:ext cx="1162453" cy="849485"/>
          </a:xfrm>
          <a:prstGeom prst="rect">
            <a:avLst/>
          </a:prstGeom>
        </p:spPr>
      </p:pic>
      <p:sp>
        <p:nvSpPr>
          <p:cNvPr id="3" name="TextBox 2">
            <a:extLst>
              <a:ext uri="{FF2B5EF4-FFF2-40B4-BE49-F238E27FC236}">
                <a16:creationId xmlns:a16="http://schemas.microsoft.com/office/drawing/2014/main" id="{4BE39471-84BD-477E-9C23-E93F2BDE3D7C}"/>
              </a:ext>
            </a:extLst>
          </p:cNvPr>
          <p:cNvSpPr txBox="1"/>
          <p:nvPr/>
        </p:nvSpPr>
        <p:spPr>
          <a:xfrm>
            <a:off x="6794858" y="2026692"/>
            <a:ext cx="2394857"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a:ln>
                  <a:noFill/>
                </a:ln>
                <a:solidFill>
                  <a:srgbClr val="FF0000"/>
                </a:solidFill>
                <a:effectLst/>
                <a:uLnTx/>
                <a:uFillTx/>
                <a:latin typeface="Coiny" panose="02000903060500060000" pitchFamily="2" charset="0"/>
                <a:ea typeface="+mn-ea"/>
                <a:cs typeface="+mn-cs"/>
              </a:rPr>
              <a:t>KHỞI ĐỘNG</a:t>
            </a:r>
          </a:p>
        </p:txBody>
      </p:sp>
    </p:spTree>
    <p:extLst>
      <p:ext uri="{BB962C8B-B14F-4D97-AF65-F5344CB8AC3E}">
        <p14:creationId xmlns:p14="http://schemas.microsoft.com/office/powerpoint/2010/main" val="90845640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22" presetClass="entr" presetSubtype="4"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down)">
                                      <p:cBhvr>
                                        <p:cTn id="10" dur="500"/>
                                        <p:tgtEl>
                                          <p:spTgt spid="8"/>
                                        </p:tgtEl>
                                      </p:cBhvr>
                                    </p:animEffect>
                                  </p:childTnLst>
                                </p:cTn>
                              </p:par>
                              <p:par>
                                <p:cTn id="11" presetID="22" presetClass="entr" presetSubtype="4" fill="hold" nodeType="withEffect">
                                  <p:stCondLst>
                                    <p:cond delay="250"/>
                                  </p:stCondLst>
                                  <p:childTnLst>
                                    <p:set>
                                      <p:cBhvr>
                                        <p:cTn id="12" dur="1" fill="hold">
                                          <p:stCondLst>
                                            <p:cond delay="0"/>
                                          </p:stCondLst>
                                        </p:cTn>
                                        <p:tgtEl>
                                          <p:spTgt spid="7"/>
                                        </p:tgtEl>
                                        <p:attrNameLst>
                                          <p:attrName>style.visibility</p:attrName>
                                        </p:attrNameLst>
                                      </p:cBhvr>
                                      <p:to>
                                        <p:strVal val="visible"/>
                                      </p:to>
                                    </p:set>
                                    <p:animEffect transition="in" filter="wipe(down)">
                                      <p:cBhvr>
                                        <p:cTn id="13" dur="500"/>
                                        <p:tgtEl>
                                          <p:spTgt spid="7"/>
                                        </p:tgtEl>
                                      </p:cBhvr>
                                    </p:animEffect>
                                  </p:childTnLst>
                                </p:cTn>
                              </p:par>
                              <p:par>
                                <p:cTn id="14" presetID="53" presetClass="entr" presetSubtype="16" fill="hold" nodeType="withEffect">
                                  <p:stCondLst>
                                    <p:cond delay="250"/>
                                  </p:stCondLst>
                                  <p:childTnLst>
                                    <p:set>
                                      <p:cBhvr>
                                        <p:cTn id="15" dur="1" fill="hold">
                                          <p:stCondLst>
                                            <p:cond delay="0"/>
                                          </p:stCondLst>
                                        </p:cTn>
                                        <p:tgtEl>
                                          <p:spTgt spid="11"/>
                                        </p:tgtEl>
                                        <p:attrNameLst>
                                          <p:attrName>style.visibility</p:attrName>
                                        </p:attrNameLst>
                                      </p:cBhvr>
                                      <p:to>
                                        <p:strVal val="visible"/>
                                      </p:to>
                                    </p:set>
                                    <p:anim calcmode="lin" valueType="num">
                                      <p:cBhvr>
                                        <p:cTn id="16" dur="500" fill="hold"/>
                                        <p:tgtEl>
                                          <p:spTgt spid="11"/>
                                        </p:tgtEl>
                                        <p:attrNameLst>
                                          <p:attrName>ppt_w</p:attrName>
                                        </p:attrNameLst>
                                      </p:cBhvr>
                                      <p:tavLst>
                                        <p:tav tm="0">
                                          <p:val>
                                            <p:fltVal val="0"/>
                                          </p:val>
                                        </p:tav>
                                        <p:tav tm="100000">
                                          <p:val>
                                            <p:strVal val="#ppt_w"/>
                                          </p:val>
                                        </p:tav>
                                      </p:tavLst>
                                    </p:anim>
                                    <p:anim calcmode="lin" valueType="num">
                                      <p:cBhvr>
                                        <p:cTn id="17" dur="500" fill="hold"/>
                                        <p:tgtEl>
                                          <p:spTgt spid="11"/>
                                        </p:tgtEl>
                                        <p:attrNameLst>
                                          <p:attrName>ppt_h</p:attrName>
                                        </p:attrNameLst>
                                      </p:cBhvr>
                                      <p:tavLst>
                                        <p:tav tm="0">
                                          <p:val>
                                            <p:fltVal val="0"/>
                                          </p:val>
                                        </p:tav>
                                        <p:tav tm="100000">
                                          <p:val>
                                            <p:strVal val="#ppt_h"/>
                                          </p:val>
                                        </p:tav>
                                      </p:tavLst>
                                    </p:anim>
                                    <p:animEffect transition="in" filter="fade">
                                      <p:cBhvr>
                                        <p:cTn id="18" dur="500"/>
                                        <p:tgtEl>
                                          <p:spTgt spid="11"/>
                                        </p:tgtEl>
                                      </p:cBhvr>
                                    </p:animEffect>
                                  </p:childTnLst>
                                </p:cTn>
                              </p:par>
                              <p:par>
                                <p:cTn id="19" presetID="2" presetClass="entr" presetSubtype="2" fill="hold" nodeType="withEffect">
                                  <p:stCondLst>
                                    <p:cond delay="500"/>
                                  </p:stCondLst>
                                  <p:childTnLst>
                                    <p:set>
                                      <p:cBhvr>
                                        <p:cTn id="20" dur="1" fill="hold">
                                          <p:stCondLst>
                                            <p:cond delay="0"/>
                                          </p:stCondLst>
                                        </p:cTn>
                                        <p:tgtEl>
                                          <p:spTgt spid="13"/>
                                        </p:tgtEl>
                                        <p:attrNameLst>
                                          <p:attrName>style.visibility</p:attrName>
                                        </p:attrNameLst>
                                      </p:cBhvr>
                                      <p:to>
                                        <p:strVal val="visible"/>
                                      </p:to>
                                    </p:set>
                                    <p:anim calcmode="lin" valueType="num">
                                      <p:cBhvr additive="base">
                                        <p:cTn id="21" dur="500" fill="hold"/>
                                        <p:tgtEl>
                                          <p:spTgt spid="13"/>
                                        </p:tgtEl>
                                        <p:attrNameLst>
                                          <p:attrName>ppt_x</p:attrName>
                                        </p:attrNameLst>
                                      </p:cBhvr>
                                      <p:tavLst>
                                        <p:tav tm="0">
                                          <p:val>
                                            <p:strVal val="1+#ppt_w/2"/>
                                          </p:val>
                                        </p:tav>
                                        <p:tav tm="100000">
                                          <p:val>
                                            <p:strVal val="#ppt_x"/>
                                          </p:val>
                                        </p:tav>
                                      </p:tavLst>
                                    </p:anim>
                                    <p:anim calcmode="lin" valueType="num">
                                      <p:cBhvr additive="base">
                                        <p:cTn id="22" dur="500" fill="hold"/>
                                        <p:tgtEl>
                                          <p:spTgt spid="13"/>
                                        </p:tgtEl>
                                        <p:attrNameLst>
                                          <p:attrName>ppt_y</p:attrName>
                                        </p:attrNameLst>
                                      </p:cBhvr>
                                      <p:tavLst>
                                        <p:tav tm="0">
                                          <p:val>
                                            <p:strVal val="#ppt_y"/>
                                          </p:val>
                                        </p:tav>
                                        <p:tav tm="100000">
                                          <p:val>
                                            <p:strVal val="#ppt_y"/>
                                          </p:val>
                                        </p:tav>
                                      </p:tavLst>
                                    </p:anim>
                                  </p:childTnLst>
                                </p:cTn>
                              </p:par>
                              <p:par>
                                <p:cTn id="23" presetID="22" presetClass="entr" presetSubtype="2" fill="hold" nodeType="withEffect">
                                  <p:stCondLst>
                                    <p:cond delay="500"/>
                                  </p:stCondLst>
                                  <p:childTnLst>
                                    <p:set>
                                      <p:cBhvr>
                                        <p:cTn id="24" dur="1" fill="hold">
                                          <p:stCondLst>
                                            <p:cond delay="0"/>
                                          </p:stCondLst>
                                        </p:cTn>
                                        <p:tgtEl>
                                          <p:spTgt spid="12"/>
                                        </p:tgtEl>
                                        <p:attrNameLst>
                                          <p:attrName>style.visibility</p:attrName>
                                        </p:attrNameLst>
                                      </p:cBhvr>
                                      <p:to>
                                        <p:strVal val="visible"/>
                                      </p:to>
                                    </p:set>
                                    <p:animEffect transition="in" filter="wipe(right)">
                                      <p:cBhvr>
                                        <p:cTn id="25" dur="500"/>
                                        <p:tgtEl>
                                          <p:spTgt spid="12"/>
                                        </p:tgtEl>
                                      </p:cBhvr>
                                    </p:animEffect>
                                  </p:childTnLst>
                                </p:cTn>
                              </p:par>
                            </p:childTnLst>
                          </p:cTn>
                        </p:par>
                        <p:par>
                          <p:cTn id="26" fill="hold">
                            <p:stCondLst>
                              <p:cond delay="1000"/>
                            </p:stCondLst>
                            <p:childTnLst>
                              <p:par>
                                <p:cTn id="27" presetID="42" presetClass="entr" presetSubtype="0" fill="hold" nodeType="afterEffect">
                                  <p:stCondLst>
                                    <p:cond delay="0"/>
                                  </p:stCondLst>
                                  <p:childTnLst>
                                    <p:set>
                                      <p:cBhvr>
                                        <p:cTn id="28" dur="1" fill="hold">
                                          <p:stCondLst>
                                            <p:cond delay="0"/>
                                          </p:stCondLst>
                                        </p:cTn>
                                        <p:tgtEl>
                                          <p:spTgt spid="1028"/>
                                        </p:tgtEl>
                                        <p:attrNameLst>
                                          <p:attrName>style.visibility</p:attrName>
                                        </p:attrNameLst>
                                      </p:cBhvr>
                                      <p:to>
                                        <p:strVal val="visible"/>
                                      </p:to>
                                    </p:set>
                                    <p:animEffect transition="in" filter="fade">
                                      <p:cBhvr>
                                        <p:cTn id="29" dur="500"/>
                                        <p:tgtEl>
                                          <p:spTgt spid="1028"/>
                                        </p:tgtEl>
                                      </p:cBhvr>
                                    </p:animEffect>
                                    <p:anim calcmode="lin" valueType="num">
                                      <p:cBhvr>
                                        <p:cTn id="30" dur="500" fill="hold"/>
                                        <p:tgtEl>
                                          <p:spTgt spid="1028"/>
                                        </p:tgtEl>
                                        <p:attrNameLst>
                                          <p:attrName>ppt_x</p:attrName>
                                        </p:attrNameLst>
                                      </p:cBhvr>
                                      <p:tavLst>
                                        <p:tav tm="0">
                                          <p:val>
                                            <p:strVal val="#ppt_x"/>
                                          </p:val>
                                        </p:tav>
                                        <p:tav tm="100000">
                                          <p:val>
                                            <p:strVal val="#ppt_x"/>
                                          </p:val>
                                        </p:tav>
                                      </p:tavLst>
                                    </p:anim>
                                    <p:anim calcmode="lin" valueType="num">
                                      <p:cBhvr>
                                        <p:cTn id="31" dur="500" fill="hold"/>
                                        <p:tgtEl>
                                          <p:spTgt spid="10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Trồng cây">
            <a:hlinkClick r:id="" action="ppaction://media"/>
            <a:extLst>
              <a:ext uri="{FF2B5EF4-FFF2-40B4-BE49-F238E27FC236}">
                <a16:creationId xmlns:a16="http://schemas.microsoft.com/office/drawing/2014/main" id="{9CEF7AE2-3A73-47C8-9923-2DBE9B2BD5F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356163058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644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64F5A3C9-8D2B-48B5-92E2-1D79E392B3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2663825" y="-3739700"/>
            <a:ext cx="6864349" cy="12192000"/>
          </a:xfrm>
          <a:prstGeom prst="rect">
            <a:avLst/>
          </a:prstGeom>
        </p:spPr>
      </p:pic>
      <p:pic>
        <p:nvPicPr>
          <p:cNvPr id="4" name="图片 3">
            <a:extLst>
              <a:ext uri="{FF2B5EF4-FFF2-40B4-BE49-F238E27FC236}">
                <a16:creationId xmlns:a16="http://schemas.microsoft.com/office/drawing/2014/main" id="{A6972C7C-B041-4C70-93F0-FC94E874235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9440" y="5117679"/>
            <a:ext cx="12610875" cy="1508663"/>
          </a:xfrm>
          <a:prstGeom prst="rect">
            <a:avLst/>
          </a:prstGeom>
        </p:spPr>
      </p:pic>
      <p:sp>
        <p:nvSpPr>
          <p:cNvPr id="17" name="TextBox 16">
            <a:extLst>
              <a:ext uri="{FF2B5EF4-FFF2-40B4-BE49-F238E27FC236}">
                <a16:creationId xmlns:a16="http://schemas.microsoft.com/office/drawing/2014/main" id="{3C644D81-D74B-4F00-A47D-07DA4F720132}"/>
              </a:ext>
            </a:extLst>
          </p:cNvPr>
          <p:cNvSpPr txBox="1"/>
          <p:nvPr/>
        </p:nvSpPr>
        <p:spPr>
          <a:xfrm>
            <a:off x="174171" y="162815"/>
            <a:ext cx="12017829"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1D6ED0"/>
                </a:solidFill>
                <a:effectLst/>
                <a:uLnTx/>
                <a:uFillTx/>
                <a:latin typeface="Calibri" panose="020F0502020204030204" pitchFamily="34" charset="0"/>
                <a:ea typeface="+mn-ea"/>
                <a:cs typeface="Calibri" panose="020F0502020204030204" pitchFamily="34" charset="0"/>
              </a:rPr>
              <a:t>1. Quan </a:t>
            </a:r>
            <a:r>
              <a:rPr kumimoji="0" lang="en-US" sz="3600" b="1" i="0" u="none" strike="noStrike" kern="1200" cap="none" spc="0" normalizeH="0" baseline="0" noProof="0" dirty="0" err="1">
                <a:ln>
                  <a:noFill/>
                </a:ln>
                <a:solidFill>
                  <a:srgbClr val="1D6ED0"/>
                </a:solidFill>
                <a:effectLst/>
                <a:uLnTx/>
                <a:uFillTx/>
                <a:latin typeface="Calibri" panose="020F0502020204030204" pitchFamily="34" charset="0"/>
                <a:ea typeface="+mn-ea"/>
                <a:cs typeface="Calibri" panose="020F0502020204030204" pitchFamily="34" charset="0"/>
              </a:rPr>
              <a:t>sát</a:t>
            </a:r>
            <a:r>
              <a:rPr kumimoji="0" lang="en-US" sz="3600" b="1" i="0" u="none" strike="noStrike" kern="1200" cap="none" spc="0" normalizeH="0" baseline="0" noProof="0" dirty="0">
                <a:ln>
                  <a:noFill/>
                </a:ln>
                <a:solidFill>
                  <a:srgbClr val="1D6ED0"/>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baseline="0" noProof="0" dirty="0" err="1">
                <a:ln>
                  <a:noFill/>
                </a:ln>
                <a:solidFill>
                  <a:srgbClr val="1D6ED0"/>
                </a:solidFill>
                <a:effectLst/>
                <a:uLnTx/>
                <a:uFillTx/>
                <a:latin typeface="Calibri" panose="020F0502020204030204" pitchFamily="34" charset="0"/>
                <a:ea typeface="+mn-ea"/>
                <a:cs typeface="Calibri" panose="020F0502020204030204" pitchFamily="34" charset="0"/>
              </a:rPr>
              <a:t>tranh</a:t>
            </a:r>
            <a:r>
              <a:rPr kumimoji="0" lang="en-US" sz="3600" b="1" i="0" u="none" strike="noStrike" kern="1200" cap="none" spc="0" normalizeH="0" baseline="0" noProof="0" dirty="0">
                <a:ln>
                  <a:noFill/>
                </a:ln>
                <a:solidFill>
                  <a:srgbClr val="1D6ED0"/>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baseline="0" noProof="0" dirty="0" err="1">
                <a:ln>
                  <a:noFill/>
                </a:ln>
                <a:solidFill>
                  <a:srgbClr val="1D6ED0"/>
                </a:solidFill>
                <a:effectLst/>
                <a:uLnTx/>
                <a:uFillTx/>
                <a:latin typeface="Calibri" panose="020F0502020204030204" pitchFamily="34" charset="0"/>
                <a:ea typeface="+mn-ea"/>
                <a:cs typeface="Calibri" panose="020F0502020204030204" pitchFamily="34" charset="0"/>
              </a:rPr>
              <a:t>và</a:t>
            </a:r>
            <a:r>
              <a:rPr kumimoji="0" lang="en-US" sz="3600" b="1" i="0" u="none" strike="noStrike" kern="1200" cap="none" spc="0" normalizeH="0" baseline="0" noProof="0" dirty="0">
                <a:ln>
                  <a:noFill/>
                </a:ln>
                <a:solidFill>
                  <a:srgbClr val="1D6ED0"/>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baseline="0" noProof="0" dirty="0" err="1">
                <a:ln>
                  <a:noFill/>
                </a:ln>
                <a:solidFill>
                  <a:srgbClr val="1D6ED0"/>
                </a:solidFill>
                <a:effectLst/>
                <a:uLnTx/>
                <a:uFillTx/>
                <a:latin typeface="Calibri" panose="020F0502020204030204" pitchFamily="34" charset="0"/>
                <a:ea typeface="+mn-ea"/>
                <a:cs typeface="Calibri" panose="020F0502020204030204" pitchFamily="34" charset="0"/>
              </a:rPr>
              <a:t>nêu</a:t>
            </a:r>
            <a:r>
              <a:rPr kumimoji="0" lang="en-US" sz="3600" b="1" i="0" u="none" strike="noStrike" kern="1200" cap="none" spc="0" normalizeH="0" baseline="0" noProof="0" dirty="0">
                <a:ln>
                  <a:noFill/>
                </a:ln>
                <a:solidFill>
                  <a:srgbClr val="1D6ED0"/>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baseline="0" noProof="0" dirty="0" err="1">
                <a:ln>
                  <a:noFill/>
                </a:ln>
                <a:solidFill>
                  <a:srgbClr val="1D6ED0"/>
                </a:solidFill>
                <a:effectLst/>
                <a:uLnTx/>
                <a:uFillTx/>
                <a:latin typeface="Calibri" panose="020F0502020204030204" pitchFamily="34" charset="0"/>
                <a:ea typeface="+mn-ea"/>
                <a:cs typeface="Calibri" panose="020F0502020204030204" pitchFamily="34" charset="0"/>
              </a:rPr>
              <a:t>nội</a:t>
            </a:r>
            <a:r>
              <a:rPr kumimoji="0" lang="en-US" sz="3600" b="1" i="0" u="none" strike="noStrike" kern="1200" cap="none" spc="0" normalizeH="0" baseline="0" noProof="0" dirty="0">
                <a:ln>
                  <a:noFill/>
                </a:ln>
                <a:solidFill>
                  <a:srgbClr val="1D6ED0"/>
                </a:solidFill>
                <a:effectLst/>
                <a:uLnTx/>
                <a:uFillTx/>
                <a:latin typeface="Calibri" panose="020F0502020204030204" pitchFamily="34" charset="0"/>
                <a:ea typeface="+mn-ea"/>
                <a:cs typeface="Calibri" panose="020F0502020204030204" pitchFamily="34" charset="0"/>
              </a:rPr>
              <a:t> dung </a:t>
            </a:r>
            <a:r>
              <a:rPr kumimoji="0" lang="en-US" sz="3600" b="1" i="0" u="none" strike="noStrike" kern="1200" cap="none" spc="0" normalizeH="0" baseline="0" noProof="0" dirty="0" err="1">
                <a:ln>
                  <a:noFill/>
                </a:ln>
                <a:solidFill>
                  <a:srgbClr val="1D6ED0"/>
                </a:solidFill>
                <a:effectLst/>
                <a:uLnTx/>
                <a:uFillTx/>
                <a:latin typeface="Calibri" panose="020F0502020204030204" pitchFamily="34" charset="0"/>
                <a:ea typeface="+mn-ea"/>
                <a:cs typeface="Calibri" panose="020F0502020204030204" pitchFamily="34" charset="0"/>
              </a:rPr>
              <a:t>từng</a:t>
            </a:r>
            <a:r>
              <a:rPr kumimoji="0" lang="en-US" sz="3600" b="1" i="0" u="none" strike="noStrike" kern="1200" cap="none" spc="0" normalizeH="0" baseline="0" noProof="0" dirty="0">
                <a:ln>
                  <a:noFill/>
                </a:ln>
                <a:solidFill>
                  <a:srgbClr val="1D6ED0"/>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baseline="0" noProof="0" dirty="0" err="1">
                <a:ln>
                  <a:noFill/>
                </a:ln>
                <a:solidFill>
                  <a:srgbClr val="1D6ED0"/>
                </a:solidFill>
                <a:effectLst/>
                <a:uLnTx/>
                <a:uFillTx/>
                <a:latin typeface="Calibri" panose="020F0502020204030204" pitchFamily="34" charset="0"/>
                <a:ea typeface="+mn-ea"/>
                <a:cs typeface="Calibri" panose="020F0502020204030204" pitchFamily="34" charset="0"/>
              </a:rPr>
              <a:t>tranh</a:t>
            </a:r>
            <a:endParaRPr kumimoji="0" lang="en-US" sz="3600" b="0" i="0" u="none" strike="noStrike" kern="1200" cap="none" spc="0" normalizeH="0" baseline="0" noProof="0" dirty="0">
              <a:ln>
                <a:noFill/>
              </a:ln>
              <a:solidFill>
                <a:srgbClr val="FF017C"/>
              </a:solidFill>
              <a:effectLst/>
              <a:uLnTx/>
              <a:uFillTx/>
              <a:latin typeface="Calibri" panose="020F0502020204030204" pitchFamily="34" charset="0"/>
              <a:ea typeface="+mn-ea"/>
              <a:cs typeface="Calibri" panose="020F0502020204030204" pitchFamily="34" charset="0"/>
            </a:endParaRPr>
          </a:p>
        </p:txBody>
      </p:sp>
      <p:pic>
        <p:nvPicPr>
          <p:cNvPr id="5" name="图片 4">
            <a:extLst>
              <a:ext uri="{FF2B5EF4-FFF2-40B4-BE49-F238E27FC236}">
                <a16:creationId xmlns:a16="http://schemas.microsoft.com/office/drawing/2014/main" id="{5DD3D175-F99A-47B0-AA71-F23C2ECD008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63503" y="4468018"/>
            <a:ext cx="3016250" cy="1991311"/>
          </a:xfrm>
          <a:prstGeom prst="rect">
            <a:avLst/>
          </a:prstGeom>
        </p:spPr>
      </p:pic>
      <p:pic>
        <p:nvPicPr>
          <p:cNvPr id="6" name="图片 5">
            <a:extLst>
              <a:ext uri="{FF2B5EF4-FFF2-40B4-BE49-F238E27FC236}">
                <a16:creationId xmlns:a16="http://schemas.microsoft.com/office/drawing/2014/main" id="{FBAC2267-E52F-4E48-9454-E6B1162DBC6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19100" y="5269006"/>
            <a:ext cx="12807547" cy="1678850"/>
          </a:xfrm>
          <a:prstGeom prst="rect">
            <a:avLst/>
          </a:prstGeom>
        </p:spPr>
      </p:pic>
      <p:pic>
        <p:nvPicPr>
          <p:cNvPr id="3" name="Picture 2">
            <a:extLst>
              <a:ext uri="{FF2B5EF4-FFF2-40B4-BE49-F238E27FC236}">
                <a16:creationId xmlns:a16="http://schemas.microsoft.com/office/drawing/2014/main" id="{36C74BF9-AFA7-4510-A4AF-CF9BEBAF38F2}"/>
              </a:ext>
            </a:extLst>
          </p:cNvPr>
          <p:cNvPicPr>
            <a:picLocks noChangeAspect="1"/>
          </p:cNvPicPr>
          <p:nvPr/>
        </p:nvPicPr>
        <p:blipFill>
          <a:blip r:embed="rId7"/>
          <a:stretch>
            <a:fillRect/>
          </a:stretch>
        </p:blipFill>
        <p:spPr>
          <a:xfrm>
            <a:off x="3344635" y="871689"/>
            <a:ext cx="6118245" cy="4662695"/>
          </a:xfrm>
          <a:prstGeom prst="rect">
            <a:avLst/>
          </a:prstGeom>
        </p:spPr>
      </p:pic>
    </p:spTree>
    <p:extLst>
      <p:ext uri="{BB962C8B-B14F-4D97-AF65-F5344CB8AC3E}">
        <p14:creationId xmlns:p14="http://schemas.microsoft.com/office/powerpoint/2010/main" val="10323169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D2E49927-C508-4D65-AAB2-3DF33C4FCD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2663825" y="-2663826"/>
            <a:ext cx="6864349" cy="12192000"/>
          </a:xfrm>
          <a:prstGeom prst="rect">
            <a:avLst/>
          </a:prstGeom>
        </p:spPr>
      </p:pic>
      <p:pic>
        <p:nvPicPr>
          <p:cNvPr id="4" name="图片 3">
            <a:extLst>
              <a:ext uri="{FF2B5EF4-FFF2-40B4-BE49-F238E27FC236}">
                <a16:creationId xmlns:a16="http://schemas.microsoft.com/office/drawing/2014/main" id="{6269353D-6255-463E-939B-FE1F75B89D9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6740" y="5498679"/>
            <a:ext cx="12610875" cy="1508663"/>
          </a:xfrm>
          <a:prstGeom prst="rect">
            <a:avLst/>
          </a:prstGeom>
        </p:spPr>
      </p:pic>
      <p:pic>
        <p:nvPicPr>
          <p:cNvPr id="5" name="图片 4">
            <a:extLst>
              <a:ext uri="{FF2B5EF4-FFF2-40B4-BE49-F238E27FC236}">
                <a16:creationId xmlns:a16="http://schemas.microsoft.com/office/drawing/2014/main" id="{5C58BA35-5FDB-4CC6-9057-D869FE6644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74956" y="4723232"/>
            <a:ext cx="3016250" cy="1991311"/>
          </a:xfrm>
          <a:prstGeom prst="rect">
            <a:avLst/>
          </a:prstGeom>
        </p:spPr>
      </p:pic>
      <p:pic>
        <p:nvPicPr>
          <p:cNvPr id="9" name="图片 8">
            <a:extLst>
              <a:ext uri="{FF2B5EF4-FFF2-40B4-BE49-F238E27FC236}">
                <a16:creationId xmlns:a16="http://schemas.microsoft.com/office/drawing/2014/main" id="{2C7AB9BB-27E0-4C80-B903-CF9D8488037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420391" y="187344"/>
            <a:ext cx="1132980" cy="1162485"/>
          </a:xfrm>
          <a:prstGeom prst="rect">
            <a:avLst/>
          </a:prstGeom>
        </p:spPr>
      </p:pic>
      <p:pic>
        <p:nvPicPr>
          <p:cNvPr id="10" name="图片 9">
            <a:extLst>
              <a:ext uri="{FF2B5EF4-FFF2-40B4-BE49-F238E27FC236}">
                <a16:creationId xmlns:a16="http://schemas.microsoft.com/office/drawing/2014/main" id="{0D41440B-CC3E-4A94-9A07-DE3DC2FD555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740138" y="639853"/>
            <a:ext cx="1407452" cy="930185"/>
          </a:xfrm>
          <a:prstGeom prst="rect">
            <a:avLst/>
          </a:prstGeom>
        </p:spPr>
      </p:pic>
      <p:pic>
        <p:nvPicPr>
          <p:cNvPr id="12" name="图片 4">
            <a:extLst>
              <a:ext uri="{FF2B5EF4-FFF2-40B4-BE49-F238E27FC236}">
                <a16:creationId xmlns:a16="http://schemas.microsoft.com/office/drawing/2014/main" id="{AC2E524F-578D-4F0B-AC4F-C65F73099B7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0" y="4620889"/>
            <a:ext cx="3016250" cy="1991311"/>
          </a:xfrm>
          <a:prstGeom prst="rect">
            <a:avLst/>
          </a:prstGeom>
        </p:spPr>
      </p:pic>
      <p:pic>
        <p:nvPicPr>
          <p:cNvPr id="6" name="图片 5">
            <a:extLst>
              <a:ext uri="{FF2B5EF4-FFF2-40B4-BE49-F238E27FC236}">
                <a16:creationId xmlns:a16="http://schemas.microsoft.com/office/drawing/2014/main" id="{C31033B4-B0BF-4635-88EB-88AF5FC6C40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06400" y="5650006"/>
            <a:ext cx="12807547" cy="1678850"/>
          </a:xfrm>
          <a:prstGeom prst="rect">
            <a:avLst/>
          </a:prstGeom>
        </p:spPr>
      </p:pic>
      <p:pic>
        <p:nvPicPr>
          <p:cNvPr id="14" name="图片 9">
            <a:extLst>
              <a:ext uri="{FF2B5EF4-FFF2-40B4-BE49-F238E27FC236}">
                <a16:creationId xmlns:a16="http://schemas.microsoft.com/office/drawing/2014/main" id="{664C3187-AA4A-4DBA-BE8D-64AFC448A70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 y="-1"/>
            <a:ext cx="1944914" cy="2047916"/>
          </a:xfrm>
          <a:prstGeom prst="rect">
            <a:avLst/>
          </a:prstGeom>
        </p:spPr>
      </p:pic>
      <p:pic>
        <p:nvPicPr>
          <p:cNvPr id="15" name="图片 13">
            <a:extLst>
              <a:ext uri="{FF2B5EF4-FFF2-40B4-BE49-F238E27FC236}">
                <a16:creationId xmlns:a16="http://schemas.microsoft.com/office/drawing/2014/main" id="{49883390-E960-4385-BAD5-F32594A6E63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31416" y="890817"/>
            <a:ext cx="3165928" cy="1576021"/>
          </a:xfrm>
          <a:prstGeom prst="rect">
            <a:avLst/>
          </a:prstGeom>
        </p:spPr>
      </p:pic>
      <p:pic>
        <p:nvPicPr>
          <p:cNvPr id="16" name="图片 17">
            <a:extLst>
              <a:ext uri="{FF2B5EF4-FFF2-40B4-BE49-F238E27FC236}">
                <a16:creationId xmlns:a16="http://schemas.microsoft.com/office/drawing/2014/main" id="{0DBFFDE5-D660-43D6-9236-A19511B5377F}"/>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797743" y="505373"/>
            <a:ext cx="1162453" cy="849485"/>
          </a:xfrm>
          <a:prstGeom prst="rect">
            <a:avLst/>
          </a:prstGeom>
        </p:spPr>
      </p:pic>
      <p:grpSp>
        <p:nvGrpSpPr>
          <p:cNvPr id="8" name="Group 7">
            <a:extLst>
              <a:ext uri="{FF2B5EF4-FFF2-40B4-BE49-F238E27FC236}">
                <a16:creationId xmlns:a16="http://schemas.microsoft.com/office/drawing/2014/main" id="{A1495BDE-22D7-482C-A8A6-B2D54ADF2546}"/>
              </a:ext>
            </a:extLst>
          </p:cNvPr>
          <p:cNvGrpSpPr/>
          <p:nvPr/>
        </p:nvGrpSpPr>
        <p:grpSpPr>
          <a:xfrm>
            <a:off x="0" y="2505074"/>
            <a:ext cx="5495511" cy="4066115"/>
            <a:chOff x="2408195" y="1197185"/>
            <a:chExt cx="7373566" cy="5212080"/>
          </a:xfrm>
        </p:grpSpPr>
        <p:pic>
          <p:nvPicPr>
            <p:cNvPr id="3" name="Picture 2" descr="Graphical user interface, application&#10;&#10;Description automatically generated">
              <a:extLst>
                <a:ext uri="{FF2B5EF4-FFF2-40B4-BE49-F238E27FC236}">
                  <a16:creationId xmlns:a16="http://schemas.microsoft.com/office/drawing/2014/main" id="{A8D2C54C-8044-4D37-AC5E-D7B30E04F125}"/>
                </a:ext>
              </a:extLst>
            </p:cNvPr>
            <p:cNvPicPr>
              <a:picLocks noChangeAspect="1"/>
            </p:cNvPicPr>
            <p:nvPr/>
          </p:nvPicPr>
          <p:blipFill>
            <a:blip r:embed="rId12">
              <a:extLst>
                <a:ext uri="{BEBA8EAE-BF5A-486C-A8C5-ECC9F3942E4B}">
                  <a14:imgProps xmlns:a14="http://schemas.microsoft.com/office/drawing/2010/main">
                    <a14:imgLayer r:embed="rId13">
                      <a14:imgEffect>
                        <a14:colorTemperature colorTemp="8800"/>
                      </a14:imgEffect>
                    </a14:imgLayer>
                  </a14:imgProps>
                </a:ext>
                <a:ext uri="{28A0092B-C50C-407E-A947-70E740481C1C}">
                  <a14:useLocalDpi xmlns:a14="http://schemas.microsoft.com/office/drawing/2010/main" val="0"/>
                </a:ext>
              </a:extLst>
            </a:blip>
            <a:stretch>
              <a:fillRect/>
            </a:stretch>
          </p:blipFill>
          <p:spPr>
            <a:xfrm>
              <a:off x="2408195" y="1197185"/>
              <a:ext cx="7373566" cy="5212080"/>
            </a:xfrm>
            <a:prstGeom prst="rect">
              <a:avLst/>
            </a:prstGeom>
          </p:spPr>
        </p:pic>
        <p:pic>
          <p:nvPicPr>
            <p:cNvPr id="2" name="Picture 1">
              <a:extLst>
                <a:ext uri="{FF2B5EF4-FFF2-40B4-BE49-F238E27FC236}">
                  <a16:creationId xmlns:a16="http://schemas.microsoft.com/office/drawing/2014/main" id="{FE617367-4C19-4420-8D17-34D81FF75294}"/>
                </a:ext>
              </a:extLst>
            </p:cNvPr>
            <p:cNvPicPr>
              <a:picLocks noChangeAspect="1"/>
            </p:cNvPicPr>
            <p:nvPr/>
          </p:nvPicPr>
          <p:blipFill>
            <a:blip r:embed="rId14"/>
            <a:stretch>
              <a:fillRect/>
            </a:stretch>
          </p:blipFill>
          <p:spPr>
            <a:xfrm>
              <a:off x="3060315" y="1633665"/>
              <a:ext cx="5938019" cy="1457070"/>
            </a:xfrm>
            <a:prstGeom prst="rect">
              <a:avLst/>
            </a:prstGeom>
          </p:spPr>
        </p:pic>
      </p:grpSp>
      <p:sp>
        <p:nvSpPr>
          <p:cNvPr id="18" name="Rounded Rectangle 5">
            <a:extLst>
              <a:ext uri="{FF2B5EF4-FFF2-40B4-BE49-F238E27FC236}">
                <a16:creationId xmlns:a16="http://schemas.microsoft.com/office/drawing/2014/main" id="{C1DE812D-0C7B-43DF-A309-DC71C655AF52}"/>
              </a:ext>
            </a:extLst>
          </p:cNvPr>
          <p:cNvSpPr/>
          <p:nvPr/>
        </p:nvSpPr>
        <p:spPr>
          <a:xfrm>
            <a:off x="5305425" y="1805415"/>
            <a:ext cx="6486525" cy="68935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lvl="0" algn="just"/>
            <a:r>
              <a:rPr lang="vi-VN" sz="3000" b="1" dirty="0">
                <a:solidFill>
                  <a:srgbClr val="FF0000"/>
                </a:solidFill>
                <a:latin typeface="Calibri" panose="020F0502020204030204" pitchFamily="34" charset="0"/>
                <a:ea typeface="Cambria" panose="02040503050406030204" pitchFamily="18" charset="0"/>
                <a:cs typeface="Calibri" panose="020F0502020204030204" pitchFamily="34" charset="0"/>
              </a:rPr>
              <a:t>Mỗi em nói nội dung một tranh</a:t>
            </a:r>
            <a:endParaRPr kumimoji="0" lang="en-US" sz="3000" b="1" i="0" u="none" strike="noStrike" kern="1200" cap="none" normalizeH="0" noProof="0" dirty="0">
              <a:ln>
                <a:noFill/>
              </a:ln>
              <a:solidFill>
                <a:srgbClr val="FF0000"/>
              </a:solidFill>
              <a:effectLst/>
              <a:uLnTx/>
              <a:uFillTx/>
              <a:latin typeface="Calibri" panose="020F0502020204030204" pitchFamily="34" charset="0"/>
              <a:ea typeface="Cambria" panose="02040503050406030204" pitchFamily="18" charset="0"/>
              <a:cs typeface="Calibri" panose="020F0502020204030204" pitchFamily="34" charset="0"/>
            </a:endParaRPr>
          </a:p>
        </p:txBody>
      </p:sp>
      <p:sp>
        <p:nvSpPr>
          <p:cNvPr id="19" name="Rounded Rectangle 5">
            <a:extLst>
              <a:ext uri="{FF2B5EF4-FFF2-40B4-BE49-F238E27FC236}">
                <a16:creationId xmlns:a16="http://schemas.microsoft.com/office/drawing/2014/main" id="{296AE3B5-A9B8-49D6-843D-03F463ECE073}"/>
              </a:ext>
            </a:extLst>
          </p:cNvPr>
          <p:cNvSpPr/>
          <p:nvPr/>
        </p:nvSpPr>
        <p:spPr>
          <a:xfrm>
            <a:off x="5362575" y="2776965"/>
            <a:ext cx="6486525" cy="100446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lvl="0" algn="just"/>
            <a:r>
              <a:rPr lang="vi-VN" sz="3000" b="1" dirty="0">
                <a:solidFill>
                  <a:srgbClr val="FF0000"/>
                </a:solidFill>
                <a:latin typeface="Calibri" panose="020F0502020204030204" pitchFamily="34" charset="0"/>
                <a:ea typeface="Cambria" panose="02040503050406030204" pitchFamily="18" charset="0"/>
                <a:cs typeface="Calibri" panose="020F0502020204030204" pitchFamily="34" charset="0"/>
              </a:rPr>
              <a:t>Cả nhóm xây dựng mối liên kết giữa các tranh.</a:t>
            </a:r>
            <a:endParaRPr kumimoji="0" lang="en-US" sz="3000" b="1" i="0" u="none" strike="noStrike" kern="1200" cap="none" normalizeH="0" noProof="0" dirty="0">
              <a:ln>
                <a:noFill/>
              </a:ln>
              <a:solidFill>
                <a:srgbClr val="FF0000"/>
              </a:solidFill>
              <a:effectLst/>
              <a:uLnTx/>
              <a:uFillTx/>
              <a:latin typeface="Calibri" panose="020F0502020204030204" pitchFamily="34" charset="0"/>
              <a:ea typeface="Cambria" panose="02040503050406030204" pitchFamily="18" charset="0"/>
              <a:cs typeface="Calibri" panose="020F0502020204030204" pitchFamily="34" charset="0"/>
            </a:endParaRPr>
          </a:p>
        </p:txBody>
      </p:sp>
      <p:sp>
        <p:nvSpPr>
          <p:cNvPr id="20" name="Rounded Rectangle 5">
            <a:extLst>
              <a:ext uri="{FF2B5EF4-FFF2-40B4-BE49-F238E27FC236}">
                <a16:creationId xmlns:a16="http://schemas.microsoft.com/office/drawing/2014/main" id="{649CF788-56C7-4DC9-BD9C-5D771EBB638F}"/>
              </a:ext>
            </a:extLst>
          </p:cNvPr>
          <p:cNvSpPr/>
          <p:nvPr/>
        </p:nvSpPr>
        <p:spPr>
          <a:xfrm>
            <a:off x="5305425" y="3996165"/>
            <a:ext cx="6486525" cy="100446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lvl="0" algn="just"/>
            <a:r>
              <a:rPr lang="vi-VN" sz="3000" b="1" dirty="0">
                <a:solidFill>
                  <a:srgbClr val="FF0000"/>
                </a:solidFill>
                <a:latin typeface="Calibri" panose="020F0502020204030204" pitchFamily="34" charset="0"/>
                <a:ea typeface="Cambria" panose="02040503050406030204" pitchFamily="18" charset="0"/>
                <a:cs typeface="Calibri" panose="020F0502020204030204" pitchFamily="34" charset="0"/>
              </a:rPr>
              <a:t>Từng em kể nối tiếp câu chuyện theo 4 tranh.</a:t>
            </a:r>
            <a:endParaRPr kumimoji="0" lang="en-US" sz="3000" b="1" i="0" u="none" strike="noStrike" kern="1200" cap="none" normalizeH="0" noProof="0" dirty="0">
              <a:ln>
                <a:noFill/>
              </a:ln>
              <a:solidFill>
                <a:srgbClr val="FF0000"/>
              </a:solidFill>
              <a:effectLst/>
              <a:uLnTx/>
              <a:uFillTx/>
              <a:latin typeface="Calibri" panose="020F0502020204030204" pitchFamily="34" charset="0"/>
              <a:ea typeface="Cambria" panose="02040503050406030204" pitchFamily="18" charset="0"/>
              <a:cs typeface="Calibri" panose="020F0502020204030204" pitchFamily="34" charset="0"/>
            </a:endParaRPr>
          </a:p>
        </p:txBody>
      </p:sp>
    </p:spTree>
    <p:extLst>
      <p:ext uri="{BB962C8B-B14F-4D97-AF65-F5344CB8AC3E}">
        <p14:creationId xmlns:p14="http://schemas.microsoft.com/office/powerpoint/2010/main" val="10365277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Effect transition="in" filter="fade">
                                      <p:cBhvr>
                                        <p:cTn id="9" dur="500"/>
                                        <p:tgtEl>
                                          <p:spTgt spid="18"/>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9"/>
                                        </p:tgtEl>
                                        <p:attrNameLst>
                                          <p:attrName>style.visibility</p:attrName>
                                        </p:attrNameLst>
                                      </p:cBhvr>
                                      <p:to>
                                        <p:strVal val="visible"/>
                                      </p:to>
                                    </p:set>
                                    <p:anim calcmode="lin" valueType="num">
                                      <p:cBhvr>
                                        <p:cTn id="14" dur="500" fill="hold"/>
                                        <p:tgtEl>
                                          <p:spTgt spid="19"/>
                                        </p:tgtEl>
                                        <p:attrNameLst>
                                          <p:attrName>ppt_w</p:attrName>
                                        </p:attrNameLst>
                                      </p:cBhvr>
                                      <p:tavLst>
                                        <p:tav tm="0">
                                          <p:val>
                                            <p:fltVal val="0"/>
                                          </p:val>
                                        </p:tav>
                                        <p:tav tm="100000">
                                          <p:val>
                                            <p:strVal val="#ppt_w"/>
                                          </p:val>
                                        </p:tav>
                                      </p:tavLst>
                                    </p:anim>
                                    <p:anim calcmode="lin" valueType="num">
                                      <p:cBhvr>
                                        <p:cTn id="15" dur="500" fill="hold"/>
                                        <p:tgtEl>
                                          <p:spTgt spid="19"/>
                                        </p:tgtEl>
                                        <p:attrNameLst>
                                          <p:attrName>ppt_h</p:attrName>
                                        </p:attrNameLst>
                                      </p:cBhvr>
                                      <p:tavLst>
                                        <p:tav tm="0">
                                          <p:val>
                                            <p:fltVal val="0"/>
                                          </p:val>
                                        </p:tav>
                                        <p:tav tm="100000">
                                          <p:val>
                                            <p:strVal val="#ppt_h"/>
                                          </p:val>
                                        </p:tav>
                                      </p:tavLst>
                                    </p:anim>
                                    <p:animEffect transition="in" filter="fade">
                                      <p:cBhvr>
                                        <p:cTn id="16" dur="500"/>
                                        <p:tgtEl>
                                          <p:spTgt spid="19"/>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20"/>
                                        </p:tgtEl>
                                        <p:attrNameLst>
                                          <p:attrName>style.visibility</p:attrName>
                                        </p:attrNameLst>
                                      </p:cBhvr>
                                      <p:to>
                                        <p:strVal val="visible"/>
                                      </p:to>
                                    </p:set>
                                    <p:anim calcmode="lin" valueType="num">
                                      <p:cBhvr>
                                        <p:cTn id="21" dur="500" fill="hold"/>
                                        <p:tgtEl>
                                          <p:spTgt spid="20"/>
                                        </p:tgtEl>
                                        <p:attrNameLst>
                                          <p:attrName>ppt_w</p:attrName>
                                        </p:attrNameLst>
                                      </p:cBhvr>
                                      <p:tavLst>
                                        <p:tav tm="0">
                                          <p:val>
                                            <p:fltVal val="0"/>
                                          </p:val>
                                        </p:tav>
                                        <p:tav tm="100000">
                                          <p:val>
                                            <p:strVal val="#ppt_w"/>
                                          </p:val>
                                        </p:tav>
                                      </p:tavLst>
                                    </p:anim>
                                    <p:anim calcmode="lin" valueType="num">
                                      <p:cBhvr>
                                        <p:cTn id="22" dur="500" fill="hold"/>
                                        <p:tgtEl>
                                          <p:spTgt spid="20"/>
                                        </p:tgtEl>
                                        <p:attrNameLst>
                                          <p:attrName>ppt_h</p:attrName>
                                        </p:attrNameLst>
                                      </p:cBhvr>
                                      <p:tavLst>
                                        <p:tav tm="0">
                                          <p:val>
                                            <p:fltVal val="0"/>
                                          </p:val>
                                        </p:tav>
                                        <p:tav tm="100000">
                                          <p:val>
                                            <p:strVal val="#ppt_h"/>
                                          </p:val>
                                        </p:tav>
                                      </p:tavLst>
                                    </p:anim>
                                    <p:animEffect transition="in" filter="fade">
                                      <p:cBhvr>
                                        <p:cTn id="23"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D2E49927-C508-4D65-AAB2-3DF33C4FCD7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a:off x="2663825" y="-2663826"/>
            <a:ext cx="6864349" cy="12192000"/>
          </a:xfrm>
          <a:prstGeom prst="rect">
            <a:avLst/>
          </a:prstGeom>
        </p:spPr>
      </p:pic>
      <p:pic>
        <p:nvPicPr>
          <p:cNvPr id="4" name="图片 3">
            <a:extLst>
              <a:ext uri="{FF2B5EF4-FFF2-40B4-BE49-F238E27FC236}">
                <a16:creationId xmlns:a16="http://schemas.microsoft.com/office/drawing/2014/main" id="{6269353D-6255-463E-939B-FE1F75B89D9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6740" y="5498679"/>
            <a:ext cx="12610875" cy="1508663"/>
          </a:xfrm>
          <a:prstGeom prst="rect">
            <a:avLst/>
          </a:prstGeom>
        </p:spPr>
      </p:pic>
      <p:pic>
        <p:nvPicPr>
          <p:cNvPr id="5" name="图片 4">
            <a:extLst>
              <a:ext uri="{FF2B5EF4-FFF2-40B4-BE49-F238E27FC236}">
                <a16:creationId xmlns:a16="http://schemas.microsoft.com/office/drawing/2014/main" id="{5C58BA35-5FDB-4CC6-9057-D869FE6644A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174956" y="4723232"/>
            <a:ext cx="3016250" cy="1991311"/>
          </a:xfrm>
          <a:prstGeom prst="rect">
            <a:avLst/>
          </a:prstGeom>
        </p:spPr>
      </p:pic>
      <p:pic>
        <p:nvPicPr>
          <p:cNvPr id="9" name="图片 8">
            <a:extLst>
              <a:ext uri="{FF2B5EF4-FFF2-40B4-BE49-F238E27FC236}">
                <a16:creationId xmlns:a16="http://schemas.microsoft.com/office/drawing/2014/main" id="{2C7AB9BB-27E0-4C80-B903-CF9D8488037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420391" y="187344"/>
            <a:ext cx="1132980" cy="1162485"/>
          </a:xfrm>
          <a:prstGeom prst="rect">
            <a:avLst/>
          </a:prstGeom>
        </p:spPr>
      </p:pic>
      <p:pic>
        <p:nvPicPr>
          <p:cNvPr id="10" name="图片 9">
            <a:extLst>
              <a:ext uri="{FF2B5EF4-FFF2-40B4-BE49-F238E27FC236}">
                <a16:creationId xmlns:a16="http://schemas.microsoft.com/office/drawing/2014/main" id="{0D41440B-CC3E-4A94-9A07-DE3DC2FD555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740138" y="639853"/>
            <a:ext cx="1407452" cy="930185"/>
          </a:xfrm>
          <a:prstGeom prst="rect">
            <a:avLst/>
          </a:prstGeom>
        </p:spPr>
      </p:pic>
      <p:sp>
        <p:nvSpPr>
          <p:cNvPr id="11" name="TextBox 10">
            <a:extLst>
              <a:ext uri="{FF2B5EF4-FFF2-40B4-BE49-F238E27FC236}">
                <a16:creationId xmlns:a16="http://schemas.microsoft.com/office/drawing/2014/main" id="{46B86590-376A-44DB-9BB9-A81E3C4F166A}"/>
              </a:ext>
            </a:extLst>
          </p:cNvPr>
          <p:cNvSpPr txBox="1"/>
          <p:nvPr/>
        </p:nvSpPr>
        <p:spPr>
          <a:xfrm>
            <a:off x="3380939" y="1247042"/>
            <a:ext cx="5639236"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7A01FF"/>
                </a:solidFill>
                <a:effectLst/>
                <a:uLnTx/>
                <a:uFillTx/>
                <a:ea typeface="+mn-ea"/>
                <a:cs typeface="+mn-cs"/>
              </a:rPr>
              <a:t>Chia </a:t>
            </a:r>
            <a:r>
              <a:rPr kumimoji="0" lang="en-US" sz="5400" b="1" i="0" u="none" strike="noStrike" kern="1200" cap="none" spc="0" normalizeH="0" baseline="0" noProof="0" dirty="0" err="1">
                <a:ln>
                  <a:noFill/>
                </a:ln>
                <a:solidFill>
                  <a:srgbClr val="7A01FF"/>
                </a:solidFill>
                <a:effectLst/>
                <a:uLnTx/>
                <a:uFillTx/>
                <a:ea typeface="+mn-ea"/>
                <a:cs typeface="+mn-cs"/>
              </a:rPr>
              <a:t>sẻ</a:t>
            </a:r>
            <a:r>
              <a:rPr kumimoji="0" lang="en-US" sz="5400" b="1" i="0" u="none" strike="noStrike" kern="1200" cap="none" spc="0" normalizeH="0" baseline="0" noProof="0" dirty="0">
                <a:ln>
                  <a:noFill/>
                </a:ln>
                <a:solidFill>
                  <a:srgbClr val="7A01FF"/>
                </a:solidFill>
                <a:effectLst/>
                <a:uLnTx/>
                <a:uFillTx/>
                <a:ea typeface="+mn-ea"/>
                <a:cs typeface="+mn-cs"/>
              </a:rPr>
              <a:t> </a:t>
            </a:r>
            <a:r>
              <a:rPr kumimoji="0" lang="en-US" sz="5400" b="1" i="0" u="none" strike="noStrike" kern="1200" cap="none" spc="0" normalizeH="0" baseline="0" noProof="0" dirty="0" err="1">
                <a:ln>
                  <a:noFill/>
                </a:ln>
                <a:solidFill>
                  <a:srgbClr val="7A01FF"/>
                </a:solidFill>
                <a:effectLst/>
                <a:uLnTx/>
                <a:uFillTx/>
                <a:ea typeface="+mn-ea"/>
                <a:cs typeface="+mn-cs"/>
              </a:rPr>
              <a:t>trước</a:t>
            </a:r>
            <a:r>
              <a:rPr kumimoji="0" lang="en-US" sz="5400" b="1" i="0" u="none" strike="noStrike" kern="1200" cap="none" spc="0" normalizeH="0" baseline="0" noProof="0" dirty="0">
                <a:ln>
                  <a:noFill/>
                </a:ln>
                <a:solidFill>
                  <a:srgbClr val="7A01FF"/>
                </a:solidFill>
                <a:effectLst/>
                <a:uLnTx/>
                <a:uFillTx/>
                <a:ea typeface="+mn-ea"/>
                <a:cs typeface="+mn-cs"/>
              </a:rPr>
              <a:t> </a:t>
            </a:r>
            <a:r>
              <a:rPr kumimoji="0" lang="en-US" sz="5400" b="1" i="0" u="none" strike="noStrike" kern="1200" cap="none" spc="0" normalizeH="0" baseline="0" noProof="0" dirty="0" err="1">
                <a:ln>
                  <a:noFill/>
                </a:ln>
                <a:solidFill>
                  <a:srgbClr val="7A01FF"/>
                </a:solidFill>
                <a:effectLst/>
                <a:uLnTx/>
                <a:uFillTx/>
                <a:ea typeface="+mn-ea"/>
                <a:cs typeface="+mn-cs"/>
              </a:rPr>
              <a:t>lớp</a:t>
            </a:r>
            <a:endParaRPr kumimoji="0" lang="en-US" sz="5400" b="1" i="0" u="none" strike="noStrike" kern="1200" cap="none" spc="0" normalizeH="0" baseline="0" noProof="0" dirty="0">
              <a:ln>
                <a:noFill/>
              </a:ln>
              <a:solidFill>
                <a:srgbClr val="7A01FF"/>
              </a:solidFill>
              <a:effectLst/>
              <a:uLnTx/>
              <a:uFillTx/>
              <a:ea typeface="+mn-ea"/>
              <a:cs typeface="+mn-cs"/>
            </a:endParaRPr>
          </a:p>
        </p:txBody>
      </p:sp>
      <p:pic>
        <p:nvPicPr>
          <p:cNvPr id="12" name="图片 4">
            <a:extLst>
              <a:ext uri="{FF2B5EF4-FFF2-40B4-BE49-F238E27FC236}">
                <a16:creationId xmlns:a16="http://schemas.microsoft.com/office/drawing/2014/main" id="{AC2E524F-578D-4F0B-AC4F-C65F73099B7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0" y="4620889"/>
            <a:ext cx="3016250" cy="1991311"/>
          </a:xfrm>
          <a:prstGeom prst="rect">
            <a:avLst/>
          </a:prstGeom>
        </p:spPr>
      </p:pic>
      <p:pic>
        <p:nvPicPr>
          <p:cNvPr id="6" name="图片 5">
            <a:extLst>
              <a:ext uri="{FF2B5EF4-FFF2-40B4-BE49-F238E27FC236}">
                <a16:creationId xmlns:a16="http://schemas.microsoft.com/office/drawing/2014/main" id="{C31033B4-B0BF-4635-88EB-88AF5FC6C40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06400" y="5650006"/>
            <a:ext cx="12807547" cy="1678850"/>
          </a:xfrm>
          <a:prstGeom prst="rect">
            <a:avLst/>
          </a:prstGeom>
        </p:spPr>
      </p:pic>
      <p:pic>
        <p:nvPicPr>
          <p:cNvPr id="14" name="图片 9">
            <a:extLst>
              <a:ext uri="{FF2B5EF4-FFF2-40B4-BE49-F238E27FC236}">
                <a16:creationId xmlns:a16="http://schemas.microsoft.com/office/drawing/2014/main" id="{664C3187-AA4A-4DBA-BE8D-64AFC448A70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 y="-1"/>
            <a:ext cx="1944914" cy="2047916"/>
          </a:xfrm>
          <a:prstGeom prst="rect">
            <a:avLst/>
          </a:prstGeom>
        </p:spPr>
      </p:pic>
      <p:pic>
        <p:nvPicPr>
          <p:cNvPr id="15" name="图片 13">
            <a:extLst>
              <a:ext uri="{FF2B5EF4-FFF2-40B4-BE49-F238E27FC236}">
                <a16:creationId xmlns:a16="http://schemas.microsoft.com/office/drawing/2014/main" id="{49883390-E960-4385-BAD5-F32594A6E634}"/>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31416" y="890817"/>
            <a:ext cx="3165928" cy="1576021"/>
          </a:xfrm>
          <a:prstGeom prst="rect">
            <a:avLst/>
          </a:prstGeom>
        </p:spPr>
      </p:pic>
      <p:pic>
        <p:nvPicPr>
          <p:cNvPr id="16" name="图片 17">
            <a:extLst>
              <a:ext uri="{FF2B5EF4-FFF2-40B4-BE49-F238E27FC236}">
                <a16:creationId xmlns:a16="http://schemas.microsoft.com/office/drawing/2014/main" id="{0DBFFDE5-D660-43D6-9236-A19511B5377F}"/>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797743" y="505373"/>
            <a:ext cx="1162453" cy="849485"/>
          </a:xfrm>
          <a:prstGeom prst="rect">
            <a:avLst/>
          </a:prstGeom>
        </p:spPr>
      </p:pic>
      <p:pic>
        <p:nvPicPr>
          <p:cNvPr id="18" name="Picture 17">
            <a:extLst>
              <a:ext uri="{FF2B5EF4-FFF2-40B4-BE49-F238E27FC236}">
                <a16:creationId xmlns:a16="http://schemas.microsoft.com/office/drawing/2014/main" id="{D37610D8-B279-4D25-844D-47831DAA16FE}"/>
              </a:ext>
            </a:extLst>
          </p:cNvPr>
          <p:cNvPicPr>
            <a:picLocks noChangeAspect="1"/>
          </p:cNvPicPr>
          <p:nvPr/>
        </p:nvPicPr>
        <p:blipFill>
          <a:blip r:embed="rId13">
            <a:extLst>
              <a:ext uri="{BEBA8EAE-BF5A-486C-A8C5-ECC9F3942E4B}">
                <a14:imgProps xmlns:a14="http://schemas.microsoft.com/office/drawing/2010/main">
                  <a14:imgLayer r:embed="rId14">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3308209" y="2177872"/>
            <a:ext cx="5573535" cy="4023360"/>
          </a:xfrm>
          <a:prstGeom prst="rect">
            <a:avLst/>
          </a:prstGeom>
        </p:spPr>
      </p:pic>
      <p:grpSp>
        <p:nvGrpSpPr>
          <p:cNvPr id="24" name="Group 23">
            <a:extLst>
              <a:ext uri="{FF2B5EF4-FFF2-40B4-BE49-F238E27FC236}">
                <a16:creationId xmlns:a16="http://schemas.microsoft.com/office/drawing/2014/main" id="{0D865347-4ACF-4E74-BE84-0A8896EFF5F1}"/>
              </a:ext>
            </a:extLst>
          </p:cNvPr>
          <p:cNvGrpSpPr/>
          <p:nvPr/>
        </p:nvGrpSpPr>
        <p:grpSpPr>
          <a:xfrm>
            <a:off x="1797743" y="1963726"/>
            <a:ext cx="2391642" cy="2103120"/>
            <a:chOff x="1797743" y="2026343"/>
            <a:chExt cx="2391642" cy="2103120"/>
          </a:xfrm>
        </p:grpSpPr>
        <p:pic>
          <p:nvPicPr>
            <p:cNvPr id="19" name="Picture 18" descr="A picture containing icon&#10;&#10;Description automatically generated">
              <a:extLst>
                <a:ext uri="{FF2B5EF4-FFF2-40B4-BE49-F238E27FC236}">
                  <a16:creationId xmlns:a16="http://schemas.microsoft.com/office/drawing/2014/main" id="{FBFCB9EA-6B04-493C-9456-7805DD700B77}"/>
                </a:ext>
              </a:extLst>
            </p:cNvPr>
            <p:cNvPicPr>
              <a:picLocks noChangeAspect="1"/>
            </p:cNvPicPr>
            <p:nvPr/>
          </p:nvPicPr>
          <p:blipFill rotWithShape="1">
            <a:blip r:embed="rId15">
              <a:extLst>
                <a:ext uri="{BEBA8EAE-BF5A-486C-A8C5-ECC9F3942E4B}">
                  <a14:imgProps xmlns:a14="http://schemas.microsoft.com/office/drawing/2010/main">
                    <a14:imgLayer r:embed="rId16">
                      <a14:imgEffect>
                        <a14:colorTemperature colorTemp="11200"/>
                      </a14:imgEffect>
                      <a14:imgEffect>
                        <a14:saturation sat="400000"/>
                      </a14:imgEffect>
                    </a14:imgLayer>
                  </a14:imgProps>
                </a:ext>
                <a:ext uri="{28A0092B-C50C-407E-A947-70E740481C1C}">
                  <a14:useLocalDpi xmlns:a14="http://schemas.microsoft.com/office/drawing/2010/main" val="0"/>
                </a:ext>
              </a:extLst>
            </a:blip>
            <a:srcRect l="3764" t="4796" r="48574" b="53293"/>
            <a:stretch/>
          </p:blipFill>
          <p:spPr>
            <a:xfrm>
              <a:off x="1797743" y="2026343"/>
              <a:ext cx="2391642" cy="2103120"/>
            </a:xfrm>
            <a:prstGeom prst="rect">
              <a:avLst/>
            </a:prstGeom>
          </p:spPr>
        </p:pic>
        <p:sp>
          <p:nvSpPr>
            <p:cNvPr id="21" name="TextBox 20">
              <a:extLst>
                <a:ext uri="{FF2B5EF4-FFF2-40B4-BE49-F238E27FC236}">
                  <a16:creationId xmlns:a16="http://schemas.microsoft.com/office/drawing/2014/main" id="{F1CCBA60-3F19-448C-9D62-98BC9C90680D}"/>
                </a:ext>
              </a:extLst>
            </p:cNvPr>
            <p:cNvSpPr txBox="1"/>
            <p:nvPr/>
          </p:nvSpPr>
          <p:spPr>
            <a:xfrm>
              <a:off x="1905516" y="2782221"/>
              <a:ext cx="2176096"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FF017C"/>
                  </a:solidFill>
                  <a:effectLst/>
                  <a:uLnTx/>
                  <a:uFillTx/>
                  <a:latin typeface="Calibri" panose="020F0502020204030204" pitchFamily="34" charset="0"/>
                  <a:ea typeface="+mn-ea"/>
                  <a:cs typeface="Calibri" panose="020F0502020204030204" pitchFamily="34" charset="0"/>
                </a:rPr>
                <a:t>TRÌNH BÀY</a:t>
              </a:r>
            </a:p>
          </p:txBody>
        </p:sp>
      </p:grpSp>
      <p:grpSp>
        <p:nvGrpSpPr>
          <p:cNvPr id="25" name="Group 24">
            <a:extLst>
              <a:ext uri="{FF2B5EF4-FFF2-40B4-BE49-F238E27FC236}">
                <a16:creationId xmlns:a16="http://schemas.microsoft.com/office/drawing/2014/main" id="{6562F255-3379-4ED0-B990-5710F13A6F38}"/>
              </a:ext>
            </a:extLst>
          </p:cNvPr>
          <p:cNvGrpSpPr/>
          <p:nvPr/>
        </p:nvGrpSpPr>
        <p:grpSpPr>
          <a:xfrm>
            <a:off x="8002617" y="1962554"/>
            <a:ext cx="2445932" cy="2011680"/>
            <a:chOff x="7997371" y="2074335"/>
            <a:chExt cx="2445932" cy="2011680"/>
          </a:xfrm>
        </p:grpSpPr>
        <p:pic>
          <p:nvPicPr>
            <p:cNvPr id="20" name="Picture 19" descr="A picture containing icon&#10;&#10;Description automatically generated">
              <a:extLst>
                <a:ext uri="{FF2B5EF4-FFF2-40B4-BE49-F238E27FC236}">
                  <a16:creationId xmlns:a16="http://schemas.microsoft.com/office/drawing/2014/main" id="{88EA56F1-B979-4D10-846F-5497450765B9}"/>
                </a:ext>
              </a:extLst>
            </p:cNvPr>
            <p:cNvPicPr>
              <a:picLocks noChangeAspect="1"/>
            </p:cNvPicPr>
            <p:nvPr/>
          </p:nvPicPr>
          <p:blipFill rotWithShape="1">
            <a:blip r:embed="rId17">
              <a:extLst>
                <a:ext uri="{BEBA8EAE-BF5A-486C-A8C5-ECC9F3942E4B}">
                  <a14:imgProps xmlns:a14="http://schemas.microsoft.com/office/drawing/2010/main">
                    <a14:imgLayer r:embed="rId16">
                      <a14:imgEffect>
                        <a14:colorTemperature colorTemp="7200"/>
                      </a14:imgEffect>
                      <a14:imgEffect>
                        <a14:saturation sat="400000"/>
                      </a14:imgEffect>
                    </a14:imgLayer>
                  </a14:imgProps>
                </a:ext>
                <a:ext uri="{28A0092B-C50C-407E-A947-70E740481C1C}">
                  <a14:useLocalDpi xmlns:a14="http://schemas.microsoft.com/office/drawing/2010/main" val="0"/>
                </a:ext>
              </a:extLst>
            </a:blip>
            <a:srcRect l="54271" t="18081" r="731" b="44911"/>
            <a:stretch/>
          </p:blipFill>
          <p:spPr>
            <a:xfrm>
              <a:off x="7997371" y="2074335"/>
              <a:ext cx="2445932" cy="2011680"/>
            </a:xfrm>
            <a:prstGeom prst="rect">
              <a:avLst/>
            </a:prstGeom>
          </p:spPr>
        </p:pic>
        <p:sp>
          <p:nvSpPr>
            <p:cNvPr id="22" name="TextBox 21">
              <a:extLst>
                <a:ext uri="{FF2B5EF4-FFF2-40B4-BE49-F238E27FC236}">
                  <a16:creationId xmlns:a16="http://schemas.microsoft.com/office/drawing/2014/main" id="{3A8D8ED9-FBC6-4088-AD10-3F522C3F4733}"/>
                </a:ext>
              </a:extLst>
            </p:cNvPr>
            <p:cNvSpPr txBox="1"/>
            <p:nvPr/>
          </p:nvSpPr>
          <p:spPr>
            <a:xfrm>
              <a:off x="8132289" y="2782221"/>
              <a:ext cx="2176096"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17A45"/>
                  </a:solidFill>
                  <a:effectLst/>
                  <a:uLnTx/>
                  <a:uFillTx/>
                  <a:latin typeface="Calibri" panose="020F0502020204030204" pitchFamily="34" charset="0"/>
                  <a:ea typeface="+mn-ea"/>
                  <a:cs typeface="Calibri" panose="020F0502020204030204" pitchFamily="34" charset="0"/>
                </a:rPr>
                <a:t>NHẬN XÉT</a:t>
              </a:r>
            </a:p>
          </p:txBody>
        </p:sp>
      </p:grpSp>
    </p:spTree>
    <p:extLst>
      <p:ext uri="{BB962C8B-B14F-4D97-AF65-F5344CB8AC3E}">
        <p14:creationId xmlns:p14="http://schemas.microsoft.com/office/powerpoint/2010/main" val="14810835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down)">
                                      <p:cBhvr>
                                        <p:cTn id="10" dur="500"/>
                                        <p:tgtEl>
                                          <p:spTgt spid="6"/>
                                        </p:tgtEl>
                                      </p:cBhvr>
                                    </p:animEffect>
                                  </p:childTnLst>
                                </p:cTn>
                              </p:par>
                              <p:par>
                                <p:cTn id="11" presetID="22" presetClass="entr" presetSubtype="4"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down)">
                                      <p:cBhvr>
                                        <p:cTn id="13" dur="500"/>
                                        <p:tgtEl>
                                          <p:spTgt spid="5"/>
                                        </p:tgtEl>
                                      </p:cBhvr>
                                    </p:animEffect>
                                  </p:childTnLst>
                                </p:cTn>
                              </p:par>
                              <p:par>
                                <p:cTn id="14" presetID="22" presetClass="entr" presetSubtype="4" fill="hold"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wipe(down)">
                                      <p:cBhvr>
                                        <p:cTn id="16" dur="500"/>
                                        <p:tgtEl>
                                          <p:spTgt spid="12"/>
                                        </p:tgtEl>
                                      </p:cBhvr>
                                    </p:animEffect>
                                  </p:childTnLst>
                                </p:cTn>
                              </p:par>
                              <p:par>
                                <p:cTn id="17" presetID="53" presetClass="entr" presetSubtype="16"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p:cTn id="19" dur="500" fill="hold"/>
                                        <p:tgtEl>
                                          <p:spTgt spid="9"/>
                                        </p:tgtEl>
                                        <p:attrNameLst>
                                          <p:attrName>ppt_w</p:attrName>
                                        </p:attrNameLst>
                                      </p:cBhvr>
                                      <p:tavLst>
                                        <p:tav tm="0">
                                          <p:val>
                                            <p:fltVal val="0"/>
                                          </p:val>
                                        </p:tav>
                                        <p:tav tm="100000">
                                          <p:val>
                                            <p:strVal val="#ppt_w"/>
                                          </p:val>
                                        </p:tav>
                                      </p:tavLst>
                                    </p:anim>
                                    <p:anim calcmode="lin" valueType="num">
                                      <p:cBhvr>
                                        <p:cTn id="20" dur="500" fill="hold"/>
                                        <p:tgtEl>
                                          <p:spTgt spid="9"/>
                                        </p:tgtEl>
                                        <p:attrNameLst>
                                          <p:attrName>ppt_h</p:attrName>
                                        </p:attrNameLst>
                                      </p:cBhvr>
                                      <p:tavLst>
                                        <p:tav tm="0">
                                          <p:val>
                                            <p:fltVal val="0"/>
                                          </p:val>
                                        </p:tav>
                                        <p:tav tm="100000">
                                          <p:val>
                                            <p:strVal val="#ppt_h"/>
                                          </p:val>
                                        </p:tav>
                                      </p:tavLst>
                                    </p:anim>
                                    <p:animEffect transition="in" filter="fade">
                                      <p:cBhvr>
                                        <p:cTn id="21" dur="500"/>
                                        <p:tgtEl>
                                          <p:spTgt spid="9"/>
                                        </p:tgtEl>
                                      </p:cBhvr>
                                    </p:animEffect>
                                  </p:childTnLst>
                                </p:cTn>
                              </p:par>
                              <p:par>
                                <p:cTn id="22" presetID="2" presetClass="entr" presetSubtype="2" fill="hold" nodeType="with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additive="base">
                                        <p:cTn id="24" dur="500" fill="hold"/>
                                        <p:tgtEl>
                                          <p:spTgt spid="10"/>
                                        </p:tgtEl>
                                        <p:attrNameLst>
                                          <p:attrName>ppt_x</p:attrName>
                                        </p:attrNameLst>
                                      </p:cBhvr>
                                      <p:tavLst>
                                        <p:tav tm="0">
                                          <p:val>
                                            <p:strVal val="1+#ppt_w/2"/>
                                          </p:val>
                                        </p:tav>
                                        <p:tav tm="100000">
                                          <p:val>
                                            <p:strVal val="#ppt_x"/>
                                          </p:val>
                                        </p:tav>
                                      </p:tavLst>
                                    </p:anim>
                                    <p:anim calcmode="lin" valueType="num">
                                      <p:cBhvr additive="base">
                                        <p:cTn id="25" dur="500" fill="hold"/>
                                        <p:tgtEl>
                                          <p:spTgt spid="10"/>
                                        </p:tgtEl>
                                        <p:attrNameLst>
                                          <p:attrName>ppt_y</p:attrName>
                                        </p:attrNameLst>
                                      </p:cBhvr>
                                      <p:tavLst>
                                        <p:tav tm="0">
                                          <p:val>
                                            <p:strVal val="#ppt_y"/>
                                          </p:val>
                                        </p:tav>
                                        <p:tav tm="100000">
                                          <p:val>
                                            <p:strVal val="#ppt_y"/>
                                          </p:val>
                                        </p:tav>
                                      </p:tavLst>
                                    </p:anim>
                                  </p:childTnLst>
                                </p:cTn>
                              </p:par>
                              <p:par>
                                <p:cTn id="26" presetID="22" presetClass="entr" presetSubtype="8" fill="hold" nodeType="with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wipe(left)">
                                      <p:cBhvr>
                                        <p:cTn id="28" dur="500"/>
                                        <p:tgtEl>
                                          <p:spTgt spid="14"/>
                                        </p:tgtEl>
                                      </p:cBhvr>
                                    </p:animEffect>
                                  </p:childTnLst>
                                </p:cTn>
                              </p:par>
                              <p:par>
                                <p:cTn id="29" presetID="2" presetClass="entr" presetSubtype="8" fill="hold" nodeType="withEffect">
                                  <p:stCondLst>
                                    <p:cond delay="0"/>
                                  </p:stCondLst>
                                  <p:childTnLst>
                                    <p:set>
                                      <p:cBhvr>
                                        <p:cTn id="30" dur="1" fill="hold">
                                          <p:stCondLst>
                                            <p:cond delay="0"/>
                                          </p:stCondLst>
                                        </p:cTn>
                                        <p:tgtEl>
                                          <p:spTgt spid="16"/>
                                        </p:tgtEl>
                                        <p:attrNameLst>
                                          <p:attrName>style.visibility</p:attrName>
                                        </p:attrNameLst>
                                      </p:cBhvr>
                                      <p:to>
                                        <p:strVal val="visible"/>
                                      </p:to>
                                    </p:set>
                                    <p:anim calcmode="lin" valueType="num">
                                      <p:cBhvr additive="base">
                                        <p:cTn id="31" dur="500" fill="hold"/>
                                        <p:tgtEl>
                                          <p:spTgt spid="16"/>
                                        </p:tgtEl>
                                        <p:attrNameLst>
                                          <p:attrName>ppt_x</p:attrName>
                                        </p:attrNameLst>
                                      </p:cBhvr>
                                      <p:tavLst>
                                        <p:tav tm="0">
                                          <p:val>
                                            <p:strVal val="0-#ppt_w/2"/>
                                          </p:val>
                                        </p:tav>
                                        <p:tav tm="100000">
                                          <p:val>
                                            <p:strVal val="#ppt_x"/>
                                          </p:val>
                                        </p:tav>
                                      </p:tavLst>
                                    </p:anim>
                                    <p:anim calcmode="lin" valueType="num">
                                      <p:cBhvr additive="base">
                                        <p:cTn id="32" dur="500" fill="hold"/>
                                        <p:tgtEl>
                                          <p:spTgt spid="16"/>
                                        </p:tgtEl>
                                        <p:attrNameLst>
                                          <p:attrName>ppt_y</p:attrName>
                                        </p:attrNameLst>
                                      </p:cBhvr>
                                      <p:tavLst>
                                        <p:tav tm="0">
                                          <p:val>
                                            <p:strVal val="#ppt_y"/>
                                          </p:val>
                                        </p:tav>
                                        <p:tav tm="100000">
                                          <p:val>
                                            <p:strVal val="#ppt_y"/>
                                          </p:val>
                                        </p:tav>
                                      </p:tavLst>
                                    </p:anim>
                                  </p:childTnLst>
                                </p:cTn>
                              </p:par>
                              <p:par>
                                <p:cTn id="33" presetID="22" presetClass="entr" presetSubtype="8" fill="hold" nodeType="with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wipe(left)">
                                      <p:cBhvr>
                                        <p:cTn id="35" dur="500"/>
                                        <p:tgtEl>
                                          <p:spTgt spid="15"/>
                                        </p:tgtEl>
                                      </p:cBhvr>
                                    </p:animEffect>
                                  </p:childTnLst>
                                </p:cTn>
                              </p:par>
                              <p:par>
                                <p:cTn id="36" presetID="41" presetClass="entr" presetSubtype="0" fill="hold" grpId="0" nodeType="withEffect">
                                  <p:stCondLst>
                                    <p:cond delay="0"/>
                                  </p:stCondLst>
                                  <p:iterate type="lt">
                                    <p:tmPct val="10000"/>
                                  </p:iterate>
                                  <p:childTnLst>
                                    <p:set>
                                      <p:cBhvr>
                                        <p:cTn id="37" dur="1" fill="hold">
                                          <p:stCondLst>
                                            <p:cond delay="0"/>
                                          </p:stCondLst>
                                        </p:cTn>
                                        <p:tgtEl>
                                          <p:spTgt spid="11"/>
                                        </p:tgtEl>
                                        <p:attrNameLst>
                                          <p:attrName>style.visibility</p:attrName>
                                        </p:attrNameLst>
                                      </p:cBhvr>
                                      <p:to>
                                        <p:strVal val="visible"/>
                                      </p:to>
                                    </p:set>
                                    <p:anim calcmode="lin" valueType="num">
                                      <p:cBhvr>
                                        <p:cTn id="38" dur="500" fill="hold"/>
                                        <p:tgtEl>
                                          <p:spTgt spid="11"/>
                                        </p:tgtEl>
                                        <p:attrNameLst>
                                          <p:attrName>ppt_x</p:attrName>
                                        </p:attrNameLst>
                                      </p:cBhvr>
                                      <p:tavLst>
                                        <p:tav tm="0">
                                          <p:val>
                                            <p:strVal val="#ppt_x"/>
                                          </p:val>
                                        </p:tav>
                                        <p:tav tm="50000">
                                          <p:val>
                                            <p:strVal val="#ppt_x+.1"/>
                                          </p:val>
                                        </p:tav>
                                        <p:tav tm="100000">
                                          <p:val>
                                            <p:strVal val="#ppt_x"/>
                                          </p:val>
                                        </p:tav>
                                      </p:tavLst>
                                    </p:anim>
                                    <p:anim calcmode="lin" valueType="num">
                                      <p:cBhvr>
                                        <p:cTn id="39" dur="500" fill="hold"/>
                                        <p:tgtEl>
                                          <p:spTgt spid="11"/>
                                        </p:tgtEl>
                                        <p:attrNameLst>
                                          <p:attrName>ppt_y</p:attrName>
                                        </p:attrNameLst>
                                      </p:cBhvr>
                                      <p:tavLst>
                                        <p:tav tm="0">
                                          <p:val>
                                            <p:strVal val="#ppt_y"/>
                                          </p:val>
                                        </p:tav>
                                        <p:tav tm="100000">
                                          <p:val>
                                            <p:strVal val="#ppt_y"/>
                                          </p:val>
                                        </p:tav>
                                      </p:tavLst>
                                    </p:anim>
                                    <p:anim calcmode="lin" valueType="num">
                                      <p:cBhvr>
                                        <p:cTn id="40" dur="500" fill="hold"/>
                                        <p:tgtEl>
                                          <p:spTgt spid="11"/>
                                        </p:tgtEl>
                                        <p:attrNameLst>
                                          <p:attrName>ppt_h</p:attrName>
                                        </p:attrNameLst>
                                      </p:cBhvr>
                                      <p:tavLst>
                                        <p:tav tm="0">
                                          <p:val>
                                            <p:strVal val="#ppt_h/10"/>
                                          </p:val>
                                        </p:tav>
                                        <p:tav tm="50000">
                                          <p:val>
                                            <p:strVal val="#ppt_h+.01"/>
                                          </p:val>
                                        </p:tav>
                                        <p:tav tm="100000">
                                          <p:val>
                                            <p:strVal val="#ppt_h"/>
                                          </p:val>
                                        </p:tav>
                                      </p:tavLst>
                                    </p:anim>
                                    <p:anim calcmode="lin" valueType="num">
                                      <p:cBhvr>
                                        <p:cTn id="41" dur="500" fill="hold"/>
                                        <p:tgtEl>
                                          <p:spTgt spid="11"/>
                                        </p:tgtEl>
                                        <p:attrNameLst>
                                          <p:attrName>ppt_w</p:attrName>
                                        </p:attrNameLst>
                                      </p:cBhvr>
                                      <p:tavLst>
                                        <p:tav tm="0">
                                          <p:val>
                                            <p:strVal val="#ppt_w/10"/>
                                          </p:val>
                                        </p:tav>
                                        <p:tav tm="50000">
                                          <p:val>
                                            <p:strVal val="#ppt_w+.01"/>
                                          </p:val>
                                        </p:tav>
                                        <p:tav tm="100000">
                                          <p:val>
                                            <p:strVal val="#ppt_w"/>
                                          </p:val>
                                        </p:tav>
                                      </p:tavLst>
                                    </p:anim>
                                    <p:animEffect transition="in" filter="fade">
                                      <p:cBhvr>
                                        <p:cTn id="42" dur="500" tmFilter="0,0; .5, 1; 1, 1"/>
                                        <p:tgtEl>
                                          <p:spTgt spid="11"/>
                                        </p:tgtEl>
                                      </p:cBhvr>
                                    </p:animEffect>
                                  </p:childTnLst>
                                </p:cTn>
                              </p:par>
                              <p:par>
                                <p:cTn id="43" presetID="37" presetClass="entr" presetSubtype="0" fill="hold" nodeType="withEffect">
                                  <p:stCondLst>
                                    <p:cond delay="0"/>
                                  </p:stCondLst>
                                  <p:childTnLst>
                                    <p:set>
                                      <p:cBhvr>
                                        <p:cTn id="44" dur="1" fill="hold">
                                          <p:stCondLst>
                                            <p:cond delay="0"/>
                                          </p:stCondLst>
                                        </p:cTn>
                                        <p:tgtEl>
                                          <p:spTgt spid="18"/>
                                        </p:tgtEl>
                                        <p:attrNameLst>
                                          <p:attrName>style.visibility</p:attrName>
                                        </p:attrNameLst>
                                      </p:cBhvr>
                                      <p:to>
                                        <p:strVal val="visible"/>
                                      </p:to>
                                    </p:set>
                                    <p:animEffect transition="in" filter="fade">
                                      <p:cBhvr>
                                        <p:cTn id="45" dur="500"/>
                                        <p:tgtEl>
                                          <p:spTgt spid="18"/>
                                        </p:tgtEl>
                                      </p:cBhvr>
                                    </p:animEffect>
                                    <p:anim calcmode="lin" valueType="num">
                                      <p:cBhvr>
                                        <p:cTn id="46" dur="500" fill="hold"/>
                                        <p:tgtEl>
                                          <p:spTgt spid="18"/>
                                        </p:tgtEl>
                                        <p:attrNameLst>
                                          <p:attrName>ppt_x</p:attrName>
                                        </p:attrNameLst>
                                      </p:cBhvr>
                                      <p:tavLst>
                                        <p:tav tm="0">
                                          <p:val>
                                            <p:strVal val="#ppt_x"/>
                                          </p:val>
                                        </p:tav>
                                        <p:tav tm="100000">
                                          <p:val>
                                            <p:strVal val="#ppt_x"/>
                                          </p:val>
                                        </p:tav>
                                      </p:tavLst>
                                    </p:anim>
                                    <p:anim calcmode="lin" valueType="num">
                                      <p:cBhvr>
                                        <p:cTn id="47" dur="450" decel="100000" fill="hold"/>
                                        <p:tgtEl>
                                          <p:spTgt spid="18"/>
                                        </p:tgtEl>
                                        <p:attrNameLst>
                                          <p:attrName>ppt_y</p:attrName>
                                        </p:attrNameLst>
                                      </p:cBhvr>
                                      <p:tavLst>
                                        <p:tav tm="0">
                                          <p:val>
                                            <p:strVal val="#ppt_y+1"/>
                                          </p:val>
                                        </p:tav>
                                        <p:tav tm="100000">
                                          <p:val>
                                            <p:strVal val="#ppt_y-.03"/>
                                          </p:val>
                                        </p:tav>
                                      </p:tavLst>
                                    </p:anim>
                                    <p:anim calcmode="lin" valueType="num">
                                      <p:cBhvr>
                                        <p:cTn id="48" dur="50" accel="100000" fill="hold">
                                          <p:stCondLst>
                                            <p:cond delay="450"/>
                                          </p:stCondLst>
                                        </p:cTn>
                                        <p:tgtEl>
                                          <p:spTgt spid="18"/>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43"/>
                                            </p:cond>
                                          </p:stCondLst>
                                          <p:endCondLst>
                                            <p:cond evt="onStopAudio" delay="0">
                                              <p:tgtEl>
                                                <p:sldTgt/>
                                              </p:tgtEl>
                                            </p:cond>
                                          </p:endCondLst>
                                        </p:cTn>
                                        <p:tgtEl>
                                          <p:sndTgt r:embed="rId3" name="uỷn.wav"/>
                                        </p:tgtEl>
                                      </p:cMediaNode>
                                    </p:audio>
                                  </p:subTnLst>
                                </p:cTn>
                              </p:par>
                              <p:par>
                                <p:cTn id="49" presetID="20" presetClass="entr" presetSubtype="0" fill="hold" nodeType="withEffect">
                                  <p:stCondLst>
                                    <p:cond delay="0"/>
                                  </p:stCondLst>
                                  <p:childTnLst>
                                    <p:set>
                                      <p:cBhvr>
                                        <p:cTn id="50" dur="1" fill="hold">
                                          <p:stCondLst>
                                            <p:cond delay="0"/>
                                          </p:stCondLst>
                                        </p:cTn>
                                        <p:tgtEl>
                                          <p:spTgt spid="24"/>
                                        </p:tgtEl>
                                        <p:attrNameLst>
                                          <p:attrName>style.visibility</p:attrName>
                                        </p:attrNameLst>
                                      </p:cBhvr>
                                      <p:to>
                                        <p:strVal val="visible"/>
                                      </p:to>
                                    </p:set>
                                    <p:animEffect transition="in" filter="wedge">
                                      <p:cBhvr>
                                        <p:cTn id="51" dur="500"/>
                                        <p:tgtEl>
                                          <p:spTgt spid="24"/>
                                        </p:tgtEl>
                                      </p:cBhvr>
                                    </p:animEffect>
                                  </p:childTnLst>
                                </p:cTn>
                              </p:par>
                              <p:par>
                                <p:cTn id="52" presetID="20" presetClass="entr" presetSubtype="0" fill="hold" nodeType="withEffect">
                                  <p:stCondLst>
                                    <p:cond delay="0"/>
                                  </p:stCondLst>
                                  <p:childTnLst>
                                    <p:set>
                                      <p:cBhvr>
                                        <p:cTn id="53" dur="1" fill="hold">
                                          <p:stCondLst>
                                            <p:cond delay="0"/>
                                          </p:stCondLst>
                                        </p:cTn>
                                        <p:tgtEl>
                                          <p:spTgt spid="25"/>
                                        </p:tgtEl>
                                        <p:attrNameLst>
                                          <p:attrName>style.visibility</p:attrName>
                                        </p:attrNameLst>
                                      </p:cBhvr>
                                      <p:to>
                                        <p:strVal val="visible"/>
                                      </p:to>
                                    </p:set>
                                    <p:animEffect transition="in" filter="wedge">
                                      <p:cBhvr>
                                        <p:cTn id="54"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64F5A3C9-8D2B-48B5-92E2-1D79E392B3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2663825" y="-2663826"/>
            <a:ext cx="6864349" cy="12192000"/>
          </a:xfrm>
          <a:prstGeom prst="rect">
            <a:avLst/>
          </a:prstGeom>
        </p:spPr>
      </p:pic>
      <p:pic>
        <p:nvPicPr>
          <p:cNvPr id="4" name="图片 3">
            <a:extLst>
              <a:ext uri="{FF2B5EF4-FFF2-40B4-BE49-F238E27FC236}">
                <a16:creationId xmlns:a16="http://schemas.microsoft.com/office/drawing/2014/main" id="{A6972C7C-B041-4C70-93F0-FC94E874235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9440" y="5117679"/>
            <a:ext cx="12610875" cy="1508663"/>
          </a:xfrm>
          <a:prstGeom prst="rect">
            <a:avLst/>
          </a:prstGeom>
        </p:spPr>
      </p:pic>
      <p:pic>
        <p:nvPicPr>
          <p:cNvPr id="5" name="图片 4">
            <a:extLst>
              <a:ext uri="{FF2B5EF4-FFF2-40B4-BE49-F238E27FC236}">
                <a16:creationId xmlns:a16="http://schemas.microsoft.com/office/drawing/2014/main" id="{5DD3D175-F99A-47B0-AA71-F23C2ECD008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63503" y="4468018"/>
            <a:ext cx="3016250" cy="1991311"/>
          </a:xfrm>
          <a:prstGeom prst="rect">
            <a:avLst/>
          </a:prstGeom>
        </p:spPr>
      </p:pic>
      <p:pic>
        <p:nvPicPr>
          <p:cNvPr id="6" name="图片 5">
            <a:extLst>
              <a:ext uri="{FF2B5EF4-FFF2-40B4-BE49-F238E27FC236}">
                <a16:creationId xmlns:a16="http://schemas.microsoft.com/office/drawing/2014/main" id="{FBAC2267-E52F-4E48-9454-E6B1162DBC6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19100" y="5269006"/>
            <a:ext cx="12807547" cy="1678850"/>
          </a:xfrm>
          <a:prstGeom prst="rect">
            <a:avLst/>
          </a:prstGeom>
        </p:spPr>
      </p:pic>
      <p:pic>
        <p:nvPicPr>
          <p:cNvPr id="8" name="Picture 7">
            <a:extLst>
              <a:ext uri="{FF2B5EF4-FFF2-40B4-BE49-F238E27FC236}">
                <a16:creationId xmlns:a16="http://schemas.microsoft.com/office/drawing/2014/main" id="{D293FDB3-76E0-4871-A482-63547AC58653}"/>
              </a:ext>
            </a:extLst>
          </p:cNvPr>
          <p:cNvPicPr>
            <a:picLocks noChangeAspect="1"/>
          </p:cNvPicPr>
          <p:nvPr/>
        </p:nvPicPr>
        <p:blipFill>
          <a:blip r:embed="rId7"/>
          <a:stretch>
            <a:fillRect/>
          </a:stretch>
        </p:blipFill>
        <p:spPr>
          <a:xfrm>
            <a:off x="481012" y="1543049"/>
            <a:ext cx="4237372" cy="3286125"/>
          </a:xfrm>
          <a:prstGeom prst="rect">
            <a:avLst/>
          </a:prstGeom>
        </p:spPr>
      </p:pic>
      <p:sp>
        <p:nvSpPr>
          <p:cNvPr id="15" name="Rectangle: Rounded Corners 14">
            <a:extLst>
              <a:ext uri="{FF2B5EF4-FFF2-40B4-BE49-F238E27FC236}">
                <a16:creationId xmlns:a16="http://schemas.microsoft.com/office/drawing/2014/main" id="{9B5D8A22-64A4-4582-A01E-0003BD0928F8}"/>
              </a:ext>
            </a:extLst>
          </p:cNvPr>
          <p:cNvSpPr/>
          <p:nvPr/>
        </p:nvSpPr>
        <p:spPr>
          <a:xfrm>
            <a:off x="5205185" y="1533525"/>
            <a:ext cx="6539140" cy="2809875"/>
          </a:xfrm>
          <a:prstGeom prst="roundRect">
            <a:avLst/>
          </a:prstGeom>
          <a:solidFill>
            <a:schemeClr val="accent4">
              <a:lumMod val="20000"/>
              <a:lumOff val="80000"/>
            </a:schemeClr>
          </a:solidFill>
          <a:ln w="57150">
            <a:solidFill>
              <a:srgbClr val="7030A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3600" dirty="0">
                <a:solidFill>
                  <a:srgbClr val="FF0000"/>
                </a:solidFill>
                <a:latin typeface="Calibri" panose="020F0502020204030204"/>
              </a:rPr>
              <a:t>Nhà tôi có vườn cây ăn quả xum xuê. Từ khi tôi còn bé tí, ông tôi đã làm vườn, trồng các loại cây ăn quả.</a:t>
            </a:r>
            <a:endParaRPr kumimoji="0" lang="en-US" sz="3600" b="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683143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nodeType="withEffect">
                                  <p:stCondLst>
                                    <p:cond delay="25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anim calcmode="lin" valueType="num">
                                      <p:cBhvr>
                                        <p:cTn id="15" dur="500" fill="hold"/>
                                        <p:tgtEl>
                                          <p:spTgt spid="15"/>
                                        </p:tgtEl>
                                        <p:attrNameLst>
                                          <p:attrName>ppt_w</p:attrName>
                                        </p:attrNameLst>
                                      </p:cBhvr>
                                      <p:tavLst>
                                        <p:tav tm="0">
                                          <p:val>
                                            <p:fltVal val="0"/>
                                          </p:val>
                                        </p:tav>
                                        <p:tav tm="100000">
                                          <p:val>
                                            <p:strVal val="#ppt_w"/>
                                          </p:val>
                                        </p:tav>
                                      </p:tavLst>
                                    </p:anim>
                                    <p:anim calcmode="lin" valueType="num">
                                      <p:cBhvr>
                                        <p:cTn id="16" dur="500" fill="hold"/>
                                        <p:tgtEl>
                                          <p:spTgt spid="15"/>
                                        </p:tgtEl>
                                        <p:attrNameLst>
                                          <p:attrName>ppt_h</p:attrName>
                                        </p:attrNameLst>
                                      </p:cBhvr>
                                      <p:tavLst>
                                        <p:tav tm="0">
                                          <p:val>
                                            <p:fltVal val="0"/>
                                          </p:val>
                                        </p:tav>
                                        <p:tav tm="100000">
                                          <p:val>
                                            <p:strVal val="#ppt_h"/>
                                          </p:val>
                                        </p:tav>
                                      </p:tavLst>
                                    </p:anim>
                                    <p:animEffect transition="in" filter="fade">
                                      <p:cBhvr>
                                        <p:cTn id="1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64F5A3C9-8D2B-48B5-92E2-1D79E392B3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2663825" y="-2663826"/>
            <a:ext cx="6864349" cy="12192000"/>
          </a:xfrm>
          <a:prstGeom prst="rect">
            <a:avLst/>
          </a:prstGeom>
        </p:spPr>
      </p:pic>
      <p:pic>
        <p:nvPicPr>
          <p:cNvPr id="4" name="图片 3">
            <a:extLst>
              <a:ext uri="{FF2B5EF4-FFF2-40B4-BE49-F238E27FC236}">
                <a16:creationId xmlns:a16="http://schemas.microsoft.com/office/drawing/2014/main" id="{A6972C7C-B041-4C70-93F0-FC94E874235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9440" y="5117679"/>
            <a:ext cx="12610875" cy="1508663"/>
          </a:xfrm>
          <a:prstGeom prst="rect">
            <a:avLst/>
          </a:prstGeom>
        </p:spPr>
      </p:pic>
      <p:pic>
        <p:nvPicPr>
          <p:cNvPr id="5" name="图片 4">
            <a:extLst>
              <a:ext uri="{FF2B5EF4-FFF2-40B4-BE49-F238E27FC236}">
                <a16:creationId xmlns:a16="http://schemas.microsoft.com/office/drawing/2014/main" id="{5DD3D175-F99A-47B0-AA71-F23C2ECD008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63503" y="4468018"/>
            <a:ext cx="3016250" cy="1991311"/>
          </a:xfrm>
          <a:prstGeom prst="rect">
            <a:avLst/>
          </a:prstGeom>
        </p:spPr>
      </p:pic>
      <p:pic>
        <p:nvPicPr>
          <p:cNvPr id="6" name="图片 5">
            <a:extLst>
              <a:ext uri="{FF2B5EF4-FFF2-40B4-BE49-F238E27FC236}">
                <a16:creationId xmlns:a16="http://schemas.microsoft.com/office/drawing/2014/main" id="{FBAC2267-E52F-4E48-9454-E6B1162DBC6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19100" y="5269006"/>
            <a:ext cx="12807547" cy="1678850"/>
          </a:xfrm>
          <a:prstGeom prst="rect">
            <a:avLst/>
          </a:prstGeom>
        </p:spPr>
      </p:pic>
      <p:sp>
        <p:nvSpPr>
          <p:cNvPr id="15" name="Rectangle: Rounded Corners 14">
            <a:extLst>
              <a:ext uri="{FF2B5EF4-FFF2-40B4-BE49-F238E27FC236}">
                <a16:creationId xmlns:a16="http://schemas.microsoft.com/office/drawing/2014/main" id="{9B5D8A22-64A4-4582-A01E-0003BD0928F8}"/>
              </a:ext>
            </a:extLst>
          </p:cNvPr>
          <p:cNvSpPr/>
          <p:nvPr/>
        </p:nvSpPr>
        <p:spPr>
          <a:xfrm>
            <a:off x="5205185" y="1533525"/>
            <a:ext cx="6539140" cy="2809875"/>
          </a:xfrm>
          <a:prstGeom prst="roundRect">
            <a:avLst/>
          </a:prstGeom>
          <a:solidFill>
            <a:schemeClr val="accent4">
              <a:lumMod val="20000"/>
              <a:lumOff val="80000"/>
            </a:schemeClr>
          </a:solidFill>
          <a:ln w="57150">
            <a:solidFill>
              <a:srgbClr val="7030A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3600" dirty="0">
                <a:solidFill>
                  <a:srgbClr val="FF0000"/>
                </a:solidFill>
                <a:latin typeface="Calibri" panose="020F0502020204030204"/>
              </a:rPr>
              <a:t>Thỉnh thoảng ông bế tôi ra vườn đi dạo. Ông nói cho tôi biết tên từng loại cây trong vườn.</a:t>
            </a:r>
            <a:endParaRPr kumimoji="0" lang="en-US" sz="3600" b="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A4B64187-26CB-43E2-A956-D5F419D037FF}"/>
              </a:ext>
            </a:extLst>
          </p:cNvPr>
          <p:cNvPicPr>
            <a:picLocks noChangeAspect="1"/>
          </p:cNvPicPr>
          <p:nvPr/>
        </p:nvPicPr>
        <p:blipFill>
          <a:blip r:embed="rId7"/>
          <a:stretch>
            <a:fillRect/>
          </a:stretch>
        </p:blipFill>
        <p:spPr>
          <a:xfrm>
            <a:off x="280987" y="1343025"/>
            <a:ext cx="4467325" cy="3581400"/>
          </a:xfrm>
          <a:prstGeom prst="rect">
            <a:avLst/>
          </a:prstGeom>
        </p:spPr>
      </p:pic>
    </p:spTree>
    <p:extLst>
      <p:ext uri="{BB962C8B-B14F-4D97-AF65-F5344CB8AC3E}">
        <p14:creationId xmlns:p14="http://schemas.microsoft.com/office/powerpoint/2010/main" val="122961705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nodeType="withEffect">
                                  <p:stCondLst>
                                    <p:cond delay="25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anim calcmode="lin" valueType="num">
                                      <p:cBhvr>
                                        <p:cTn id="15" dur="500" fill="hold"/>
                                        <p:tgtEl>
                                          <p:spTgt spid="15"/>
                                        </p:tgtEl>
                                        <p:attrNameLst>
                                          <p:attrName>ppt_w</p:attrName>
                                        </p:attrNameLst>
                                      </p:cBhvr>
                                      <p:tavLst>
                                        <p:tav tm="0">
                                          <p:val>
                                            <p:fltVal val="0"/>
                                          </p:val>
                                        </p:tav>
                                        <p:tav tm="100000">
                                          <p:val>
                                            <p:strVal val="#ppt_w"/>
                                          </p:val>
                                        </p:tav>
                                      </p:tavLst>
                                    </p:anim>
                                    <p:anim calcmode="lin" valueType="num">
                                      <p:cBhvr>
                                        <p:cTn id="16" dur="500" fill="hold"/>
                                        <p:tgtEl>
                                          <p:spTgt spid="15"/>
                                        </p:tgtEl>
                                        <p:attrNameLst>
                                          <p:attrName>ppt_h</p:attrName>
                                        </p:attrNameLst>
                                      </p:cBhvr>
                                      <p:tavLst>
                                        <p:tav tm="0">
                                          <p:val>
                                            <p:fltVal val="0"/>
                                          </p:val>
                                        </p:tav>
                                        <p:tav tm="100000">
                                          <p:val>
                                            <p:strVal val="#ppt_h"/>
                                          </p:val>
                                        </p:tav>
                                      </p:tavLst>
                                    </p:anim>
                                    <p:animEffect transition="in" filter="fade">
                                      <p:cBhvr>
                                        <p:cTn id="1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64F5A3C9-8D2B-48B5-92E2-1D79E392B3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2663825" y="-2663826"/>
            <a:ext cx="6864349" cy="12192000"/>
          </a:xfrm>
          <a:prstGeom prst="rect">
            <a:avLst/>
          </a:prstGeom>
        </p:spPr>
      </p:pic>
      <p:pic>
        <p:nvPicPr>
          <p:cNvPr id="4" name="图片 3">
            <a:extLst>
              <a:ext uri="{FF2B5EF4-FFF2-40B4-BE49-F238E27FC236}">
                <a16:creationId xmlns:a16="http://schemas.microsoft.com/office/drawing/2014/main" id="{A6972C7C-B041-4C70-93F0-FC94E874235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9440" y="5117679"/>
            <a:ext cx="12610875" cy="1508663"/>
          </a:xfrm>
          <a:prstGeom prst="rect">
            <a:avLst/>
          </a:prstGeom>
        </p:spPr>
      </p:pic>
      <p:pic>
        <p:nvPicPr>
          <p:cNvPr id="5" name="图片 4">
            <a:extLst>
              <a:ext uri="{FF2B5EF4-FFF2-40B4-BE49-F238E27FC236}">
                <a16:creationId xmlns:a16="http://schemas.microsoft.com/office/drawing/2014/main" id="{5DD3D175-F99A-47B0-AA71-F23C2ECD008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63503" y="4468018"/>
            <a:ext cx="3016250" cy="1991311"/>
          </a:xfrm>
          <a:prstGeom prst="rect">
            <a:avLst/>
          </a:prstGeom>
        </p:spPr>
      </p:pic>
      <p:pic>
        <p:nvPicPr>
          <p:cNvPr id="6" name="图片 5">
            <a:extLst>
              <a:ext uri="{FF2B5EF4-FFF2-40B4-BE49-F238E27FC236}">
                <a16:creationId xmlns:a16="http://schemas.microsoft.com/office/drawing/2014/main" id="{FBAC2267-E52F-4E48-9454-E6B1162DBC6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19100" y="5269006"/>
            <a:ext cx="12807547" cy="1678850"/>
          </a:xfrm>
          <a:prstGeom prst="rect">
            <a:avLst/>
          </a:prstGeom>
        </p:spPr>
      </p:pic>
      <p:sp>
        <p:nvSpPr>
          <p:cNvPr id="15" name="Rectangle: Rounded Corners 14">
            <a:extLst>
              <a:ext uri="{FF2B5EF4-FFF2-40B4-BE49-F238E27FC236}">
                <a16:creationId xmlns:a16="http://schemas.microsoft.com/office/drawing/2014/main" id="{9B5D8A22-64A4-4582-A01E-0003BD0928F8}"/>
              </a:ext>
            </a:extLst>
          </p:cNvPr>
          <p:cNvSpPr/>
          <p:nvPr/>
        </p:nvSpPr>
        <p:spPr>
          <a:xfrm>
            <a:off x="5205184" y="1181100"/>
            <a:ext cx="6986815" cy="3876675"/>
          </a:xfrm>
          <a:prstGeom prst="roundRect">
            <a:avLst/>
          </a:prstGeom>
          <a:solidFill>
            <a:schemeClr val="accent4">
              <a:lumMod val="20000"/>
              <a:lumOff val="80000"/>
            </a:schemeClr>
          </a:solidFill>
          <a:ln w="57150">
            <a:solidFill>
              <a:srgbClr val="7030A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3600">
                <a:solidFill>
                  <a:srgbClr val="FF0000"/>
                </a:solidFill>
                <a:latin typeface="Calibri" panose="020F0502020204030204"/>
              </a:rPr>
              <a:t>Cây cối trong vườn ngày một vươn cao và tôi thì ngày một khôn lớn. Tôi đã biết theo ông ra vườn chăm sóc từng gốc cây. Ông nhổ cỏ, vun gốc cho cây. Ông hướng dẫn tôi tưới nước cho cây. Làm việc cùng ông thật là vui. </a:t>
            </a:r>
            <a:endParaRPr kumimoji="0" lang="en-US" sz="3600" b="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38D537E0-F5B2-4514-BF05-771BF1A0B9FA}"/>
              </a:ext>
            </a:extLst>
          </p:cNvPr>
          <p:cNvPicPr>
            <a:picLocks noChangeAspect="1"/>
          </p:cNvPicPr>
          <p:nvPr/>
        </p:nvPicPr>
        <p:blipFill>
          <a:blip r:embed="rId7"/>
          <a:stretch>
            <a:fillRect/>
          </a:stretch>
        </p:blipFill>
        <p:spPr>
          <a:xfrm>
            <a:off x="481012" y="1466850"/>
            <a:ext cx="4284426" cy="3314700"/>
          </a:xfrm>
          <a:prstGeom prst="rect">
            <a:avLst/>
          </a:prstGeom>
        </p:spPr>
      </p:pic>
    </p:spTree>
    <p:extLst>
      <p:ext uri="{BB962C8B-B14F-4D97-AF65-F5344CB8AC3E}">
        <p14:creationId xmlns:p14="http://schemas.microsoft.com/office/powerpoint/2010/main" val="42050209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nodeType="withEffect">
                                  <p:stCondLst>
                                    <p:cond delay="25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anim calcmode="lin" valueType="num">
                                      <p:cBhvr>
                                        <p:cTn id="15" dur="500" fill="hold"/>
                                        <p:tgtEl>
                                          <p:spTgt spid="15"/>
                                        </p:tgtEl>
                                        <p:attrNameLst>
                                          <p:attrName>ppt_w</p:attrName>
                                        </p:attrNameLst>
                                      </p:cBhvr>
                                      <p:tavLst>
                                        <p:tav tm="0">
                                          <p:val>
                                            <p:fltVal val="0"/>
                                          </p:val>
                                        </p:tav>
                                        <p:tav tm="100000">
                                          <p:val>
                                            <p:strVal val="#ppt_w"/>
                                          </p:val>
                                        </p:tav>
                                      </p:tavLst>
                                    </p:anim>
                                    <p:anim calcmode="lin" valueType="num">
                                      <p:cBhvr>
                                        <p:cTn id="16" dur="500" fill="hold"/>
                                        <p:tgtEl>
                                          <p:spTgt spid="15"/>
                                        </p:tgtEl>
                                        <p:attrNameLst>
                                          <p:attrName>ppt_h</p:attrName>
                                        </p:attrNameLst>
                                      </p:cBhvr>
                                      <p:tavLst>
                                        <p:tav tm="0">
                                          <p:val>
                                            <p:fltVal val="0"/>
                                          </p:val>
                                        </p:tav>
                                        <p:tav tm="100000">
                                          <p:val>
                                            <p:strVal val="#ppt_h"/>
                                          </p:val>
                                        </p:tav>
                                      </p:tavLst>
                                    </p:anim>
                                    <p:animEffect transition="in" filter="fade">
                                      <p:cBhvr>
                                        <p:cTn id="1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TotalTime>
  <Words>484</Words>
  <Application>Microsoft Office PowerPoint</Application>
  <PresentationFormat>Widescreen</PresentationFormat>
  <Paragraphs>33</Paragraphs>
  <Slides>15</Slides>
  <Notes>13</Notes>
  <HiddenSlides>0</HiddenSlides>
  <MMClips>2</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等线</vt:lpstr>
      <vt:lpstr>LNTH-Dinomiko</vt:lpstr>
      <vt:lpstr>Arial</vt:lpstr>
      <vt:lpstr>Calibri</vt:lpstr>
      <vt:lpstr>Calibri Light</vt:lpstr>
      <vt:lpstr>Coiny</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13</cp:revision>
  <dcterms:created xsi:type="dcterms:W3CDTF">2022-09-19T11:04:23Z</dcterms:created>
  <dcterms:modified xsi:type="dcterms:W3CDTF">2022-09-19T12:32:53Z</dcterms:modified>
</cp:coreProperties>
</file>