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747" r:id="rId2"/>
    <p:sldId id="5299909" r:id="rId3"/>
    <p:sldId id="5299903" r:id="rId4"/>
    <p:sldId id="5299910" r:id="rId5"/>
    <p:sldId id="5299908" r:id="rId6"/>
    <p:sldId id="5299911" r:id="rId7"/>
    <p:sldId id="5299871" r:id="rId8"/>
    <p:sldId id="5299912" r:id="rId9"/>
    <p:sldId id="5299891" r:id="rId10"/>
    <p:sldId id="5299872" r:id="rId11"/>
    <p:sldId id="5299913" r:id="rId12"/>
    <p:sldId id="5299914" r:id="rId13"/>
    <p:sldId id="5299915" r:id="rId14"/>
    <p:sldId id="5299916" r:id="rId15"/>
    <p:sldId id="529991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C65A19-5B0D-4CB7-AAE3-076DF7C93636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A980E-BEC4-4D64-B534-A24C71E4E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717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80384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631EC3-F9A7-4B3C-8FEF-6D79E4513D0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08113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55638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97687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631EC3-F9A7-4B3C-8FEF-6D79E4513D0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3591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14061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262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0619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91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0619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2329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87613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631EC3-F9A7-4B3C-8FEF-6D79E4513D0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8183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40032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8612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4E589F6-4EBA-4E43-8D14-56BC3A4446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37873" y="2461945"/>
            <a:ext cx="5031267" cy="4379009"/>
          </a:xfrm>
          <a:prstGeom prst="rect">
            <a:avLst/>
          </a:prstGeom>
        </p:spPr>
      </p:pic>
      <p:sp>
        <p:nvSpPr>
          <p:cNvPr id="3" name="任意多边形: 形状 2">
            <a:extLst>
              <a:ext uri="{FF2B5EF4-FFF2-40B4-BE49-F238E27FC236}">
                <a16:creationId xmlns:a16="http://schemas.microsoft.com/office/drawing/2014/main" id="{0153A530-9175-40FD-8ECA-707929D8CFBC}"/>
              </a:ext>
            </a:extLst>
          </p:cNvPr>
          <p:cNvSpPr/>
          <p:nvPr userDrawn="1"/>
        </p:nvSpPr>
        <p:spPr>
          <a:xfrm flipH="1" flipV="1">
            <a:off x="7587370" y="0"/>
            <a:ext cx="4604630" cy="6858000"/>
          </a:xfrm>
          <a:custGeom>
            <a:avLst/>
            <a:gdLst>
              <a:gd name="connsiteX0" fmla="*/ 4604630 w 4604630"/>
              <a:gd name="connsiteY0" fmla="*/ 6858000 h 6858000"/>
              <a:gd name="connsiteX1" fmla="*/ 0 w 4604630"/>
              <a:gd name="connsiteY1" fmla="*/ 6858000 h 6858000"/>
              <a:gd name="connsiteX2" fmla="*/ 0 w 4604630"/>
              <a:gd name="connsiteY2" fmla="*/ 0 h 6858000"/>
              <a:gd name="connsiteX3" fmla="*/ 367240 w 460463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4630" h="6858000">
                <a:moveTo>
                  <a:pt x="4604630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67240" y="0"/>
                </a:lnTo>
                <a:close/>
              </a:path>
            </a:pathLst>
          </a:custGeom>
          <a:solidFill>
            <a:srgbClr val="B9C9E7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字魂100号-方方先锋体" panose="00000500000000000000" pitchFamily="2" charset="-122"/>
              <a:ea typeface="字魂100号-方方先锋体" panose="00000500000000000000" pitchFamily="2" charset="-122"/>
            </a:endParaRPr>
          </a:p>
        </p:txBody>
      </p:sp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2985BD87-37EC-4B1C-9005-B4D8A81F9E18}"/>
              </a:ext>
            </a:extLst>
          </p:cNvPr>
          <p:cNvSpPr/>
          <p:nvPr userDrawn="1"/>
        </p:nvSpPr>
        <p:spPr>
          <a:xfrm>
            <a:off x="0" y="0"/>
            <a:ext cx="11260582" cy="6858000"/>
          </a:xfrm>
          <a:custGeom>
            <a:avLst/>
            <a:gdLst>
              <a:gd name="connsiteX0" fmla="*/ 0 w 11260582"/>
              <a:gd name="connsiteY0" fmla="*/ 0 h 6858000"/>
              <a:gd name="connsiteX1" fmla="*/ 3204522 w 11260582"/>
              <a:gd name="connsiteY1" fmla="*/ 0 h 6858000"/>
              <a:gd name="connsiteX2" fmla="*/ 11260582 w 11260582"/>
              <a:gd name="connsiteY2" fmla="*/ 6858000 h 6858000"/>
              <a:gd name="connsiteX3" fmla="*/ 0 w 1126058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582" h="6858000">
                <a:moveTo>
                  <a:pt x="0" y="0"/>
                </a:moveTo>
                <a:lnTo>
                  <a:pt x="3204522" y="0"/>
                </a:lnTo>
                <a:lnTo>
                  <a:pt x="1126058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882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字魂100号-方方先锋体" panose="00000500000000000000" pitchFamily="2" charset="-122"/>
              <a:ea typeface="字魂100号-方方先锋体" panose="00000500000000000000" pitchFamily="2" charset="-122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17241612-7287-4B06-B74F-04D89D45AFA8}"/>
              </a:ext>
            </a:extLst>
          </p:cNvPr>
          <p:cNvSpPr/>
          <p:nvPr userDrawn="1"/>
        </p:nvSpPr>
        <p:spPr>
          <a:xfrm>
            <a:off x="0" y="1867238"/>
            <a:ext cx="11260582" cy="4990762"/>
          </a:xfrm>
          <a:custGeom>
            <a:avLst/>
            <a:gdLst>
              <a:gd name="connsiteX0" fmla="*/ 5406732 w 11260582"/>
              <a:gd name="connsiteY0" fmla="*/ 0 h 4990762"/>
              <a:gd name="connsiteX1" fmla="*/ 11260582 w 11260582"/>
              <a:gd name="connsiteY1" fmla="*/ 4990762 h 4990762"/>
              <a:gd name="connsiteX2" fmla="*/ 0 w 11260582"/>
              <a:gd name="connsiteY2" fmla="*/ 4990762 h 4990762"/>
              <a:gd name="connsiteX3" fmla="*/ 0 w 11260582"/>
              <a:gd name="connsiteY3" fmla="*/ 4609567 h 4990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582" h="4990762">
                <a:moveTo>
                  <a:pt x="5406732" y="0"/>
                </a:moveTo>
                <a:lnTo>
                  <a:pt x="11260582" y="4990762"/>
                </a:lnTo>
                <a:lnTo>
                  <a:pt x="0" y="4990762"/>
                </a:lnTo>
                <a:lnTo>
                  <a:pt x="0" y="4609567"/>
                </a:lnTo>
                <a:close/>
              </a:path>
            </a:pathLst>
          </a:custGeom>
          <a:solidFill>
            <a:srgbClr val="F3C9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0号-方方先锋体" panose="00000500000000000000" pitchFamily="2" charset="-122"/>
              <a:ea typeface="字魂100号-方方先锋体" panose="00000500000000000000" pitchFamily="2" charset="-122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6733E74D-3AD7-480B-ADDA-B5CD547FBFFC}"/>
              </a:ext>
            </a:extLst>
          </p:cNvPr>
          <p:cNvGrpSpPr/>
          <p:nvPr userDrawn="1"/>
        </p:nvGrpSpPr>
        <p:grpSpPr>
          <a:xfrm rot="5400000">
            <a:off x="329630" y="331026"/>
            <a:ext cx="1068196" cy="406144"/>
            <a:chOff x="5014913" y="3255963"/>
            <a:chExt cx="2163763" cy="568325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231F4DB1-2BE1-4CC2-8896-A4974A4B1F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25596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字魂100号-方方先锋体" panose="00000500000000000000" pitchFamily="2" charset="-122"/>
                <a:ea typeface="字魂100号-方方先锋体" panose="00000500000000000000" pitchFamily="2" charset="-122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BD9C35A-CF73-4CBB-8A2A-410681362D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82976"/>
              <a:ext cx="2163763" cy="115888"/>
            </a:xfrm>
            <a:custGeom>
              <a:avLst/>
              <a:gdLst>
                <a:gd name="T0" fmla="*/ 0 w 1363"/>
                <a:gd name="T1" fmla="*/ 0 h 73"/>
                <a:gd name="T2" fmla="*/ 151 w 1363"/>
                <a:gd name="T3" fmla="*/ 73 h 73"/>
                <a:gd name="T4" fmla="*/ 302 w 1363"/>
                <a:gd name="T5" fmla="*/ 0 h 73"/>
                <a:gd name="T6" fmla="*/ 455 w 1363"/>
                <a:gd name="T7" fmla="*/ 73 h 73"/>
                <a:gd name="T8" fmla="*/ 606 w 1363"/>
                <a:gd name="T9" fmla="*/ 0 h 73"/>
                <a:gd name="T10" fmla="*/ 757 w 1363"/>
                <a:gd name="T11" fmla="*/ 73 h 73"/>
                <a:gd name="T12" fmla="*/ 909 w 1363"/>
                <a:gd name="T13" fmla="*/ 0 h 73"/>
                <a:gd name="T14" fmla="*/ 1060 w 1363"/>
                <a:gd name="T15" fmla="*/ 73 h 73"/>
                <a:gd name="T16" fmla="*/ 1211 w 1363"/>
                <a:gd name="T17" fmla="*/ 0 h 73"/>
                <a:gd name="T18" fmla="*/ 1363 w 1363"/>
                <a:gd name="T1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3">
                  <a:moveTo>
                    <a:pt x="0" y="0"/>
                  </a:moveTo>
                  <a:lnTo>
                    <a:pt x="151" y="73"/>
                  </a:lnTo>
                  <a:lnTo>
                    <a:pt x="302" y="0"/>
                  </a:lnTo>
                  <a:lnTo>
                    <a:pt x="455" y="73"/>
                  </a:lnTo>
                  <a:lnTo>
                    <a:pt x="606" y="0"/>
                  </a:lnTo>
                  <a:lnTo>
                    <a:pt x="757" y="73"/>
                  </a:lnTo>
                  <a:lnTo>
                    <a:pt x="909" y="0"/>
                  </a:lnTo>
                  <a:lnTo>
                    <a:pt x="1060" y="73"/>
                  </a:lnTo>
                  <a:lnTo>
                    <a:pt x="1211" y="0"/>
                  </a:lnTo>
                  <a:lnTo>
                    <a:pt x="1363" y="73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字魂100号-方方先锋体" panose="00000500000000000000" pitchFamily="2" charset="-122"/>
                <a:ea typeface="字魂100号-方方先锋体" panose="00000500000000000000" pitchFamily="2" charset="-122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B7BE890-F10F-4AEA-8126-5D4B54509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70681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字魂100号-方方先锋体" panose="00000500000000000000" pitchFamily="2" charset="-122"/>
                <a:ea typeface="字魂100号-方方先锋体" panose="00000500000000000000" pitchFamily="2" charset="-122"/>
              </a:endParaRPr>
            </a:p>
          </p:txBody>
        </p:sp>
      </p:grp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8E29E006-1EB0-4BDF-9944-44EAA84930AF}"/>
              </a:ext>
            </a:extLst>
          </p:cNvPr>
          <p:cNvSpPr/>
          <p:nvPr userDrawn="1"/>
        </p:nvSpPr>
        <p:spPr>
          <a:xfrm>
            <a:off x="465709" y="378154"/>
            <a:ext cx="11260582" cy="610169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字魂100号-方方先锋体" panose="00000500000000000000" pitchFamily="2" charset="-122"/>
              <a:ea typeface="字魂100号-方方先锋体" panose="00000500000000000000" pitchFamily="2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E49FB158-1B00-41BC-B55F-529DB22EAB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75000"/>
          </a:blip>
          <a:srcRect b="48901"/>
          <a:stretch>
            <a:fillRect/>
          </a:stretch>
        </p:blipFill>
        <p:spPr>
          <a:xfrm>
            <a:off x="982848" y="6053098"/>
            <a:ext cx="1664097" cy="804902"/>
          </a:xfrm>
          <a:custGeom>
            <a:avLst/>
            <a:gdLst>
              <a:gd name="connsiteX0" fmla="*/ 0 w 1664097"/>
              <a:gd name="connsiteY0" fmla="*/ 0 h 804902"/>
              <a:gd name="connsiteX1" fmla="*/ 1664097 w 1664097"/>
              <a:gd name="connsiteY1" fmla="*/ 0 h 804902"/>
              <a:gd name="connsiteX2" fmla="*/ 1664097 w 1664097"/>
              <a:gd name="connsiteY2" fmla="*/ 804902 h 804902"/>
              <a:gd name="connsiteX3" fmla="*/ 0 w 1664097"/>
              <a:gd name="connsiteY3" fmla="*/ 804902 h 8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4097" h="804902">
                <a:moveTo>
                  <a:pt x="0" y="0"/>
                </a:moveTo>
                <a:lnTo>
                  <a:pt x="1664097" y="0"/>
                </a:lnTo>
                <a:lnTo>
                  <a:pt x="1664097" y="804902"/>
                </a:lnTo>
                <a:lnTo>
                  <a:pt x="0" y="80490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76753768"/>
      </p:ext>
    </p:extLst>
  </p:cSld>
  <p:clrMapOvr>
    <a:masterClrMapping/>
  </p:clrMapOvr>
  <p:transition spd="slow">
    <p:comb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48410"/>
      </p:ext>
    </p:extLst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856486"/>
      </p:ext>
    </p:extLst>
  </p:cSld>
  <p:clrMapOvr>
    <a:masterClrMapping/>
  </p:clrMapOvr>
  <p:transition spd="slow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3975343"/>
      </p:ext>
    </p:extLst>
  </p:cSld>
  <p:clrMapOvr>
    <a:masterClrMapping/>
  </p:clrMapOvr>
  <p:transition spd="slow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2359839"/>
      </p:ext>
    </p:extLst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5811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3.pn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2.emf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microsoft.com/office/2007/relationships/hdphoto" Target="../media/hdphoto3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2.emf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microsoft.com/office/2007/relationships/hdphoto" Target="../media/hdphoto3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2.emf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3.pn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emf"/><Relationship Id="rId10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2.em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2.emf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2.emf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2.emf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2.emf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任意多边形: 形状 75">
            <a:extLst>
              <a:ext uri="{FF2B5EF4-FFF2-40B4-BE49-F238E27FC236}">
                <a16:creationId xmlns:a16="http://schemas.microsoft.com/office/drawing/2014/main" id="{A930CCF0-9E89-4140-AD33-07F2728B33E2}"/>
              </a:ext>
            </a:extLst>
          </p:cNvPr>
          <p:cNvSpPr/>
          <p:nvPr/>
        </p:nvSpPr>
        <p:spPr>
          <a:xfrm flipH="1" flipV="1">
            <a:off x="7587370" y="0"/>
            <a:ext cx="4604630" cy="6858000"/>
          </a:xfrm>
          <a:custGeom>
            <a:avLst/>
            <a:gdLst>
              <a:gd name="connsiteX0" fmla="*/ 4604630 w 4604630"/>
              <a:gd name="connsiteY0" fmla="*/ 6858000 h 6858000"/>
              <a:gd name="connsiteX1" fmla="*/ 0 w 4604630"/>
              <a:gd name="connsiteY1" fmla="*/ 6858000 h 6858000"/>
              <a:gd name="connsiteX2" fmla="*/ 0 w 4604630"/>
              <a:gd name="connsiteY2" fmla="*/ 0 h 6858000"/>
              <a:gd name="connsiteX3" fmla="*/ 367240 w 460463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4630" h="6858000">
                <a:moveTo>
                  <a:pt x="4604630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67240" y="0"/>
                </a:lnTo>
                <a:close/>
              </a:path>
            </a:pathLst>
          </a:custGeom>
          <a:solidFill>
            <a:srgbClr val="F882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sp>
        <p:nvSpPr>
          <p:cNvPr id="72" name="任意多边形: 形状 71">
            <a:extLst>
              <a:ext uri="{FF2B5EF4-FFF2-40B4-BE49-F238E27FC236}">
                <a16:creationId xmlns:a16="http://schemas.microsoft.com/office/drawing/2014/main" id="{E1520E44-6728-4433-A1D7-6AA661A1133F}"/>
              </a:ext>
            </a:extLst>
          </p:cNvPr>
          <p:cNvSpPr/>
          <p:nvPr/>
        </p:nvSpPr>
        <p:spPr>
          <a:xfrm>
            <a:off x="0" y="0"/>
            <a:ext cx="11260582" cy="6858000"/>
          </a:xfrm>
          <a:custGeom>
            <a:avLst/>
            <a:gdLst>
              <a:gd name="connsiteX0" fmla="*/ 0 w 11260582"/>
              <a:gd name="connsiteY0" fmla="*/ 0 h 6858000"/>
              <a:gd name="connsiteX1" fmla="*/ 3204522 w 11260582"/>
              <a:gd name="connsiteY1" fmla="*/ 0 h 6858000"/>
              <a:gd name="connsiteX2" fmla="*/ 11260582 w 11260582"/>
              <a:gd name="connsiteY2" fmla="*/ 6858000 h 6858000"/>
              <a:gd name="connsiteX3" fmla="*/ 0 w 1126058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582" h="6858000">
                <a:moveTo>
                  <a:pt x="0" y="0"/>
                </a:moveTo>
                <a:lnTo>
                  <a:pt x="3204522" y="0"/>
                </a:lnTo>
                <a:lnTo>
                  <a:pt x="1126058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882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pic>
        <p:nvPicPr>
          <p:cNvPr id="5673" name="图片 5672" hidden="1">
            <a:extLst>
              <a:ext uri="{FF2B5EF4-FFF2-40B4-BE49-F238E27FC236}">
                <a16:creationId xmlns:a16="http://schemas.microsoft.com/office/drawing/2014/main" id="{90825852-68BA-4386-AB43-B4A5FA78C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026" y="1915501"/>
            <a:ext cx="3499722" cy="4086677"/>
          </a:xfrm>
          <a:prstGeom prst="rect">
            <a:avLst/>
          </a:prstGeom>
        </p:spPr>
      </p:pic>
      <p:pic>
        <p:nvPicPr>
          <p:cNvPr id="77" name="图片 76" hidden="1">
            <a:extLst>
              <a:ext uri="{FF2B5EF4-FFF2-40B4-BE49-F238E27FC236}">
                <a16:creationId xmlns:a16="http://schemas.microsoft.com/office/drawing/2014/main" id="{91C491A0-F000-47BC-9DDE-863DA49C2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968" y="323497"/>
            <a:ext cx="3963204" cy="3963204"/>
          </a:xfrm>
          <a:prstGeom prst="rect">
            <a:avLst/>
          </a:prstGeom>
        </p:spPr>
      </p:pic>
      <p:grpSp>
        <p:nvGrpSpPr>
          <p:cNvPr id="216" name="组合 215" hidden="1">
            <a:extLst>
              <a:ext uri="{FF2B5EF4-FFF2-40B4-BE49-F238E27FC236}">
                <a16:creationId xmlns:a16="http://schemas.microsoft.com/office/drawing/2014/main" id="{54F6F840-8FEE-4CE2-9147-DD2F973DF9AD}"/>
              </a:ext>
            </a:extLst>
          </p:cNvPr>
          <p:cNvGrpSpPr/>
          <p:nvPr/>
        </p:nvGrpSpPr>
        <p:grpSpPr>
          <a:xfrm>
            <a:off x="4846489" y="1376546"/>
            <a:ext cx="2941500" cy="3832903"/>
            <a:chOff x="4988537" y="793873"/>
            <a:chExt cx="2613026" cy="3432175"/>
          </a:xfrm>
        </p:grpSpPr>
        <p:sp>
          <p:nvSpPr>
            <p:cNvPr id="98" name="Freeform 50">
              <a:extLst>
                <a:ext uri="{FF2B5EF4-FFF2-40B4-BE49-F238E27FC236}">
                  <a16:creationId xmlns:a16="http://schemas.microsoft.com/office/drawing/2014/main" id="{C143A990-5927-48A5-8F15-F8CD15D9F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99" name="Freeform 51">
              <a:extLst>
                <a:ext uri="{FF2B5EF4-FFF2-40B4-BE49-F238E27FC236}">
                  <a16:creationId xmlns:a16="http://schemas.microsoft.com/office/drawing/2014/main" id="{17330DEE-00A5-4B65-8B2A-F055D8079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0" name="Freeform 52">
              <a:extLst>
                <a:ext uri="{FF2B5EF4-FFF2-40B4-BE49-F238E27FC236}">
                  <a16:creationId xmlns:a16="http://schemas.microsoft.com/office/drawing/2014/main" id="{E28FFCDC-EFC2-4376-8E3A-0656954B1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1" name="Freeform 53">
              <a:extLst>
                <a:ext uri="{FF2B5EF4-FFF2-40B4-BE49-F238E27FC236}">
                  <a16:creationId xmlns:a16="http://schemas.microsoft.com/office/drawing/2014/main" id="{13EB1EC8-63F3-4666-82BF-D4ADB0674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2" name="Freeform 54">
              <a:extLst>
                <a:ext uri="{FF2B5EF4-FFF2-40B4-BE49-F238E27FC236}">
                  <a16:creationId xmlns:a16="http://schemas.microsoft.com/office/drawing/2014/main" id="{6C367BA6-31CF-4759-855B-BA44E6743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3" name="Freeform 55">
              <a:extLst>
                <a:ext uri="{FF2B5EF4-FFF2-40B4-BE49-F238E27FC236}">
                  <a16:creationId xmlns:a16="http://schemas.microsoft.com/office/drawing/2014/main" id="{1D573781-4EA7-45CC-BC0B-3E0F8446D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4" name="Freeform 56">
              <a:extLst>
                <a:ext uri="{FF2B5EF4-FFF2-40B4-BE49-F238E27FC236}">
                  <a16:creationId xmlns:a16="http://schemas.microsoft.com/office/drawing/2014/main" id="{C6DC3353-E7D6-4ACB-950B-AF4A053A9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5" name="Freeform 57">
              <a:extLst>
                <a:ext uri="{FF2B5EF4-FFF2-40B4-BE49-F238E27FC236}">
                  <a16:creationId xmlns:a16="http://schemas.microsoft.com/office/drawing/2014/main" id="{2DC3816A-E0FF-44AE-A0C9-A9FAD657A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6" name="Freeform 58">
              <a:extLst>
                <a:ext uri="{FF2B5EF4-FFF2-40B4-BE49-F238E27FC236}">
                  <a16:creationId xmlns:a16="http://schemas.microsoft.com/office/drawing/2014/main" id="{AE415E12-878C-4F1D-AE87-4B87CE2A3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8" name="Freeform 59">
              <a:extLst>
                <a:ext uri="{FF2B5EF4-FFF2-40B4-BE49-F238E27FC236}">
                  <a16:creationId xmlns:a16="http://schemas.microsoft.com/office/drawing/2014/main" id="{F12E8074-5C7E-490B-80F1-02509A72B4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9" name="Freeform 60">
              <a:extLst>
                <a:ext uri="{FF2B5EF4-FFF2-40B4-BE49-F238E27FC236}">
                  <a16:creationId xmlns:a16="http://schemas.microsoft.com/office/drawing/2014/main" id="{D5CC3560-F57C-4BF1-938A-A21307053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0" name="Freeform 61">
              <a:extLst>
                <a:ext uri="{FF2B5EF4-FFF2-40B4-BE49-F238E27FC236}">
                  <a16:creationId xmlns:a16="http://schemas.microsoft.com/office/drawing/2014/main" id="{D1219762-ACC2-401C-A53B-1C93F2D3CC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1" name="Freeform 62">
              <a:extLst>
                <a:ext uri="{FF2B5EF4-FFF2-40B4-BE49-F238E27FC236}">
                  <a16:creationId xmlns:a16="http://schemas.microsoft.com/office/drawing/2014/main" id="{9D0187F5-09F7-4D85-8B5F-658BF6CA70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5" name="Freeform 63">
              <a:extLst>
                <a:ext uri="{FF2B5EF4-FFF2-40B4-BE49-F238E27FC236}">
                  <a16:creationId xmlns:a16="http://schemas.microsoft.com/office/drawing/2014/main" id="{E60CB725-F893-43F3-BA8F-D1F70E0F9C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6" name="Freeform 64">
              <a:extLst>
                <a:ext uri="{FF2B5EF4-FFF2-40B4-BE49-F238E27FC236}">
                  <a16:creationId xmlns:a16="http://schemas.microsoft.com/office/drawing/2014/main" id="{7C0D072C-0B50-46BF-90DD-E49A32709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7" name="Freeform 65">
              <a:extLst>
                <a:ext uri="{FF2B5EF4-FFF2-40B4-BE49-F238E27FC236}">
                  <a16:creationId xmlns:a16="http://schemas.microsoft.com/office/drawing/2014/main" id="{FB485FB8-8CD1-4D77-9C00-31F47CA32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8" name="Freeform 66">
              <a:extLst>
                <a:ext uri="{FF2B5EF4-FFF2-40B4-BE49-F238E27FC236}">
                  <a16:creationId xmlns:a16="http://schemas.microsoft.com/office/drawing/2014/main" id="{6473FAC2-9175-4549-AA28-52FA127F3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9" name="Freeform 67">
              <a:extLst>
                <a:ext uri="{FF2B5EF4-FFF2-40B4-BE49-F238E27FC236}">
                  <a16:creationId xmlns:a16="http://schemas.microsoft.com/office/drawing/2014/main" id="{CF12D255-3438-4A81-A772-E17EBA5EE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0" name="Freeform 68">
              <a:extLst>
                <a:ext uri="{FF2B5EF4-FFF2-40B4-BE49-F238E27FC236}">
                  <a16:creationId xmlns:a16="http://schemas.microsoft.com/office/drawing/2014/main" id="{398CC5F4-59C9-4ADA-9BFE-3BC750D43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1" name="Freeform 69">
              <a:extLst>
                <a:ext uri="{FF2B5EF4-FFF2-40B4-BE49-F238E27FC236}">
                  <a16:creationId xmlns:a16="http://schemas.microsoft.com/office/drawing/2014/main" id="{8323D0E8-B9C6-4A08-9B40-C59A0807A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2" name="Freeform 70">
              <a:extLst>
                <a:ext uri="{FF2B5EF4-FFF2-40B4-BE49-F238E27FC236}">
                  <a16:creationId xmlns:a16="http://schemas.microsoft.com/office/drawing/2014/main" id="{C435EDDE-81B2-4A8D-A502-D0F640E8F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3" name="Freeform 71">
              <a:extLst>
                <a:ext uri="{FF2B5EF4-FFF2-40B4-BE49-F238E27FC236}">
                  <a16:creationId xmlns:a16="http://schemas.microsoft.com/office/drawing/2014/main" id="{4A2CF591-5033-4E71-A5F6-523A05F20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4" name="Freeform 72">
              <a:extLst>
                <a:ext uri="{FF2B5EF4-FFF2-40B4-BE49-F238E27FC236}">
                  <a16:creationId xmlns:a16="http://schemas.microsoft.com/office/drawing/2014/main" id="{D978E1BA-0EF6-4C0C-ABA1-6ACD6C325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5" name="Freeform 73">
              <a:extLst>
                <a:ext uri="{FF2B5EF4-FFF2-40B4-BE49-F238E27FC236}">
                  <a16:creationId xmlns:a16="http://schemas.microsoft.com/office/drawing/2014/main" id="{2C73327B-1A1A-42B4-9A04-24B3B3FB9C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6" name="Freeform 74">
              <a:extLst>
                <a:ext uri="{FF2B5EF4-FFF2-40B4-BE49-F238E27FC236}">
                  <a16:creationId xmlns:a16="http://schemas.microsoft.com/office/drawing/2014/main" id="{D8F07330-67DB-4276-BEA2-EA8531E5C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7" name="Freeform 75">
              <a:extLst>
                <a:ext uri="{FF2B5EF4-FFF2-40B4-BE49-F238E27FC236}">
                  <a16:creationId xmlns:a16="http://schemas.microsoft.com/office/drawing/2014/main" id="{43C936A2-B822-467A-90C2-C09D979A56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2" name="Freeform 76">
              <a:extLst>
                <a:ext uri="{FF2B5EF4-FFF2-40B4-BE49-F238E27FC236}">
                  <a16:creationId xmlns:a16="http://schemas.microsoft.com/office/drawing/2014/main" id="{FC57470F-CA4E-4C4F-BDCD-F8EB5EA08D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3" name="Freeform 77">
              <a:extLst>
                <a:ext uri="{FF2B5EF4-FFF2-40B4-BE49-F238E27FC236}">
                  <a16:creationId xmlns:a16="http://schemas.microsoft.com/office/drawing/2014/main" id="{5D23AF75-B730-452A-9CDF-5F55287BDB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4" name="Rectangle 78">
              <a:extLst>
                <a:ext uri="{FF2B5EF4-FFF2-40B4-BE49-F238E27FC236}">
                  <a16:creationId xmlns:a16="http://schemas.microsoft.com/office/drawing/2014/main" id="{BB222E9A-A0F1-4716-859F-667C71DDAE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4572" y="2514810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H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6" name="Rectangle 79">
              <a:extLst>
                <a:ext uri="{FF2B5EF4-FFF2-40B4-BE49-F238E27FC236}">
                  <a16:creationId xmlns:a16="http://schemas.microsoft.com/office/drawing/2014/main" id="{E1CE25D1-0F51-4201-8D5F-D35C6C5BA3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5365" y="2594186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7" name="Rectangle 80">
              <a:extLst>
                <a:ext uri="{FF2B5EF4-FFF2-40B4-BE49-F238E27FC236}">
                  <a16:creationId xmlns:a16="http://schemas.microsoft.com/office/drawing/2014/main" id="{B179A220-0A04-414B-90F1-500D630F05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664035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8" name="Rectangle 81">
              <a:extLst>
                <a:ext uri="{FF2B5EF4-FFF2-40B4-BE49-F238E27FC236}">
                  <a16:creationId xmlns:a16="http://schemas.microsoft.com/office/drawing/2014/main" id="{B0CFBA09-CA20-4C9F-9207-CCE45A966B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729122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9" name="Rectangle 82">
              <a:extLst>
                <a:ext uri="{FF2B5EF4-FFF2-40B4-BE49-F238E27FC236}">
                  <a16:creationId xmlns:a16="http://schemas.microsoft.com/office/drawing/2014/main" id="{1BBCF2BA-D76A-47CF-A1A4-8EF6178800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6801" y="2794210"/>
              <a:ext cx="61723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Y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0" name="Rectangle 83">
              <a:extLst>
                <a:ext uri="{FF2B5EF4-FFF2-40B4-BE49-F238E27FC236}">
                  <a16:creationId xmlns:a16="http://schemas.microsoft.com/office/drawing/2014/main" id="{92527306-1597-49A1-9F46-1B1D3E0B4C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31749" y="2541797"/>
              <a:ext cx="110527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1" name="Rectangle 84">
              <a:extLst>
                <a:ext uri="{FF2B5EF4-FFF2-40B4-BE49-F238E27FC236}">
                  <a16:creationId xmlns:a16="http://schemas.microsoft.com/office/drawing/2014/main" id="{FB585C39-D6E8-4212-86D2-BB4360AD2D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5434" y="2651335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D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2" name="Rectangle 85">
              <a:extLst>
                <a:ext uri="{FF2B5EF4-FFF2-40B4-BE49-F238E27FC236}">
                  <a16:creationId xmlns:a16="http://schemas.microsoft.com/office/drawing/2014/main" id="{381B7A27-A4D6-4883-BF53-E6FBBE6BE5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739" y="2708485"/>
              <a:ext cx="54545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-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3" name="Rectangle 86">
              <a:extLst>
                <a:ext uri="{FF2B5EF4-FFF2-40B4-BE49-F238E27FC236}">
                  <a16:creationId xmlns:a16="http://schemas.microsoft.com/office/drawing/2014/main" id="{D3F4848A-B22B-49D3-A44E-226136DF42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2759285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4" name="Rectangle 87">
              <a:extLst>
                <a:ext uri="{FF2B5EF4-FFF2-40B4-BE49-F238E27FC236}">
                  <a16:creationId xmlns:a16="http://schemas.microsoft.com/office/drawing/2014/main" id="{49ACDE34-C2DB-4F10-BB3A-D601B40EE3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28084" y="2865648"/>
              <a:ext cx="1162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UT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5" name="Rectangle 88">
              <a:extLst>
                <a:ext uri="{FF2B5EF4-FFF2-40B4-BE49-F238E27FC236}">
                  <a16:creationId xmlns:a16="http://schemas.microsoft.com/office/drawing/2014/main" id="{6D9FF551-333C-40FA-B204-85E2DE716B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639" y="2976772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6" name="Rectangle 89">
              <a:extLst>
                <a:ext uri="{FF2B5EF4-FFF2-40B4-BE49-F238E27FC236}">
                  <a16:creationId xmlns:a16="http://schemas.microsoft.com/office/drawing/2014/main" id="{B3BEACCE-EAB5-4C29-BA81-2DA98BE9FB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08706" y="3106947"/>
              <a:ext cx="15502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MN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7" name="Rectangle 90">
              <a:extLst>
                <a:ext uri="{FF2B5EF4-FFF2-40B4-BE49-F238E27FC236}">
                  <a16:creationId xmlns:a16="http://schemas.microsoft.com/office/drawing/2014/main" id="{4D380EB0-4213-4F60-83F2-C58CC17543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665" y="3256172"/>
              <a:ext cx="53111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F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8" name="Rectangle 91">
              <a:extLst>
                <a:ext uri="{FF2B5EF4-FFF2-40B4-BE49-F238E27FC236}">
                  <a16:creationId xmlns:a16="http://schemas.microsoft.com/office/drawing/2014/main" id="{3DD96B8F-8DFB-4131-A7BB-F82E7B6B0F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022" y="3319672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E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9" name="Rectangle 92">
              <a:extLst>
                <a:ext uri="{FF2B5EF4-FFF2-40B4-BE49-F238E27FC236}">
                  <a16:creationId xmlns:a16="http://schemas.microsoft.com/office/drawing/2014/main" id="{E46784BB-CB76-4A2A-92E2-009117C974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8228" y="3381586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S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0" name="Rectangle 93">
              <a:extLst>
                <a:ext uri="{FF2B5EF4-FFF2-40B4-BE49-F238E27FC236}">
                  <a16:creationId xmlns:a16="http://schemas.microsoft.com/office/drawing/2014/main" id="{3D1B38D5-5331-4324-8ABF-92AF2FCBEA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45385" y="3462547"/>
              <a:ext cx="8325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TI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1" name="Rectangle 94">
              <a:extLst>
                <a:ext uri="{FF2B5EF4-FFF2-40B4-BE49-F238E27FC236}">
                  <a16:creationId xmlns:a16="http://schemas.microsoft.com/office/drawing/2014/main" id="{55068EEF-7FB7-4E18-96B7-625428C4A6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2564" y="3554623"/>
              <a:ext cx="68900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V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2" name="Rectangle 95">
              <a:extLst>
                <a:ext uri="{FF2B5EF4-FFF2-40B4-BE49-F238E27FC236}">
                  <a16:creationId xmlns:a16="http://schemas.microsoft.com/office/drawing/2014/main" id="{0FBFE9BF-4DC9-49C6-A64C-9E763A7F02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3614947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3" name="Rectangle 96">
              <a:extLst>
                <a:ext uri="{FF2B5EF4-FFF2-40B4-BE49-F238E27FC236}">
                  <a16:creationId xmlns:a16="http://schemas.microsoft.com/office/drawing/2014/main" id="{2A0BF267-2F43-411B-B558-FC8CCC1839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62535" y="3684798"/>
              <a:ext cx="473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L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4" name="Rectangle 97">
              <a:extLst>
                <a:ext uri="{FF2B5EF4-FFF2-40B4-BE49-F238E27FC236}">
                  <a16:creationId xmlns:a16="http://schemas.microsoft.com/office/drawing/2014/main" id="{A64B1D6A-7D10-4F0F-9BA2-0F7E4E47B4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687637" y="2764003"/>
              <a:ext cx="1227276" cy="177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花好月圆 团团圆圆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5" name="Freeform 98">
              <a:extLst>
                <a:ext uri="{FF2B5EF4-FFF2-40B4-BE49-F238E27FC236}">
                  <a16:creationId xmlns:a16="http://schemas.microsoft.com/office/drawing/2014/main" id="{11E7D1C2-4772-41F5-8F85-448D9A0694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7725" y="3265611"/>
              <a:ext cx="1138238" cy="660400"/>
            </a:xfrm>
            <a:custGeom>
              <a:avLst/>
              <a:gdLst>
                <a:gd name="T0" fmla="*/ 982 w 1041"/>
                <a:gd name="T1" fmla="*/ 305 h 603"/>
                <a:gd name="T2" fmla="*/ 703 w 1041"/>
                <a:gd name="T3" fmla="*/ 48 h 603"/>
                <a:gd name="T4" fmla="*/ 589 w 1041"/>
                <a:gd name="T5" fmla="*/ 285 h 603"/>
                <a:gd name="T6" fmla="*/ 299 w 1041"/>
                <a:gd name="T7" fmla="*/ 312 h 603"/>
                <a:gd name="T8" fmla="*/ 0 w 1041"/>
                <a:gd name="T9" fmla="*/ 467 h 603"/>
                <a:gd name="T10" fmla="*/ 74 w 1041"/>
                <a:gd name="T11" fmla="*/ 438 h 603"/>
                <a:gd name="T12" fmla="*/ 551 w 1041"/>
                <a:gd name="T13" fmla="*/ 509 h 603"/>
                <a:gd name="T14" fmla="*/ 804 w 1041"/>
                <a:gd name="T15" fmla="*/ 523 h 603"/>
                <a:gd name="T16" fmla="*/ 1026 w 1041"/>
                <a:gd name="T17" fmla="*/ 497 h 603"/>
                <a:gd name="T18" fmla="*/ 415 w 1041"/>
                <a:gd name="T19" fmla="*/ 328 h 603"/>
                <a:gd name="T20" fmla="*/ 666 w 1041"/>
                <a:gd name="T21" fmla="*/ 306 h 603"/>
                <a:gd name="T22" fmla="*/ 326 w 1041"/>
                <a:gd name="T23" fmla="*/ 336 h 603"/>
                <a:gd name="T24" fmla="*/ 353 w 1041"/>
                <a:gd name="T25" fmla="*/ 414 h 603"/>
                <a:gd name="T26" fmla="*/ 765 w 1041"/>
                <a:gd name="T27" fmla="*/ 458 h 603"/>
                <a:gd name="T28" fmla="*/ 353 w 1041"/>
                <a:gd name="T29" fmla="*/ 414 h 603"/>
                <a:gd name="T30" fmla="*/ 676 w 1041"/>
                <a:gd name="T31" fmla="*/ 435 h 603"/>
                <a:gd name="T32" fmla="*/ 342 w 1041"/>
                <a:gd name="T33" fmla="*/ 376 h 603"/>
                <a:gd name="T34" fmla="*/ 705 w 1041"/>
                <a:gd name="T35" fmla="*/ 311 h 603"/>
                <a:gd name="T36" fmla="*/ 784 w 1041"/>
                <a:gd name="T37" fmla="*/ 218 h 603"/>
                <a:gd name="T38" fmla="*/ 835 w 1041"/>
                <a:gd name="T39" fmla="*/ 339 h 603"/>
                <a:gd name="T40" fmla="*/ 900 w 1041"/>
                <a:gd name="T41" fmla="*/ 549 h 603"/>
                <a:gd name="T42" fmla="*/ 844 w 1041"/>
                <a:gd name="T43" fmla="*/ 365 h 603"/>
                <a:gd name="T44" fmla="*/ 864 w 1041"/>
                <a:gd name="T45" fmla="*/ 463 h 603"/>
                <a:gd name="T46" fmla="*/ 847 w 1041"/>
                <a:gd name="T47" fmla="*/ 484 h 603"/>
                <a:gd name="T48" fmla="*/ 946 w 1041"/>
                <a:gd name="T49" fmla="*/ 451 h 603"/>
                <a:gd name="T50" fmla="*/ 760 w 1041"/>
                <a:gd name="T51" fmla="*/ 192 h 603"/>
                <a:gd name="T52" fmla="*/ 616 w 1041"/>
                <a:gd name="T53" fmla="*/ 151 h 603"/>
                <a:gd name="T54" fmla="*/ 643 w 1041"/>
                <a:gd name="T55" fmla="*/ 229 h 603"/>
                <a:gd name="T56" fmla="*/ 638 w 1041"/>
                <a:gd name="T57" fmla="*/ 187 h 603"/>
                <a:gd name="T58" fmla="*/ 734 w 1041"/>
                <a:gd name="T59" fmla="*/ 209 h 603"/>
                <a:gd name="T60" fmla="*/ 638 w 1041"/>
                <a:gd name="T61" fmla="*/ 271 h 603"/>
                <a:gd name="T62" fmla="*/ 608 w 1041"/>
                <a:gd name="T63" fmla="*/ 72 h 603"/>
                <a:gd name="T64" fmla="*/ 846 w 1041"/>
                <a:gd name="T65" fmla="*/ 145 h 603"/>
                <a:gd name="T66" fmla="*/ 963 w 1041"/>
                <a:gd name="T67" fmla="*/ 362 h 603"/>
                <a:gd name="T68" fmla="*/ 900 w 1041"/>
                <a:gd name="T69" fmla="*/ 549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41" h="603">
                  <a:moveTo>
                    <a:pt x="998" y="368"/>
                  </a:moveTo>
                  <a:cubicBezTo>
                    <a:pt x="985" y="348"/>
                    <a:pt x="979" y="330"/>
                    <a:pt x="982" y="305"/>
                  </a:cubicBezTo>
                  <a:cubicBezTo>
                    <a:pt x="991" y="229"/>
                    <a:pt x="951" y="148"/>
                    <a:pt x="880" y="128"/>
                  </a:cubicBezTo>
                  <a:cubicBezTo>
                    <a:pt x="816" y="110"/>
                    <a:pt x="761" y="80"/>
                    <a:pt x="703" y="48"/>
                  </a:cubicBezTo>
                  <a:cubicBezTo>
                    <a:pt x="617" y="0"/>
                    <a:pt x="526" y="67"/>
                    <a:pt x="540" y="165"/>
                  </a:cubicBezTo>
                  <a:cubicBezTo>
                    <a:pt x="546" y="205"/>
                    <a:pt x="570" y="242"/>
                    <a:pt x="589" y="285"/>
                  </a:cubicBezTo>
                  <a:cubicBezTo>
                    <a:pt x="557" y="290"/>
                    <a:pt x="522" y="297"/>
                    <a:pt x="487" y="300"/>
                  </a:cubicBezTo>
                  <a:cubicBezTo>
                    <a:pt x="424" y="305"/>
                    <a:pt x="361" y="304"/>
                    <a:pt x="299" y="312"/>
                  </a:cubicBezTo>
                  <a:cubicBezTo>
                    <a:pt x="202" y="324"/>
                    <a:pt x="111" y="356"/>
                    <a:pt x="35" y="422"/>
                  </a:cubicBezTo>
                  <a:cubicBezTo>
                    <a:pt x="21" y="435"/>
                    <a:pt x="12" y="452"/>
                    <a:pt x="0" y="467"/>
                  </a:cubicBezTo>
                  <a:cubicBezTo>
                    <a:pt x="4" y="470"/>
                    <a:pt x="7" y="473"/>
                    <a:pt x="11" y="475"/>
                  </a:cubicBezTo>
                  <a:cubicBezTo>
                    <a:pt x="32" y="463"/>
                    <a:pt x="53" y="451"/>
                    <a:pt x="74" y="438"/>
                  </a:cubicBezTo>
                  <a:cubicBezTo>
                    <a:pt x="138" y="399"/>
                    <a:pt x="206" y="396"/>
                    <a:pt x="275" y="419"/>
                  </a:cubicBezTo>
                  <a:cubicBezTo>
                    <a:pt x="367" y="449"/>
                    <a:pt x="458" y="481"/>
                    <a:pt x="551" y="509"/>
                  </a:cubicBezTo>
                  <a:cubicBezTo>
                    <a:pt x="617" y="529"/>
                    <a:pt x="686" y="535"/>
                    <a:pt x="753" y="510"/>
                  </a:cubicBezTo>
                  <a:cubicBezTo>
                    <a:pt x="776" y="501"/>
                    <a:pt x="789" y="503"/>
                    <a:pt x="804" y="523"/>
                  </a:cubicBezTo>
                  <a:cubicBezTo>
                    <a:pt x="814" y="536"/>
                    <a:pt x="828" y="547"/>
                    <a:pt x="842" y="557"/>
                  </a:cubicBezTo>
                  <a:cubicBezTo>
                    <a:pt x="912" y="603"/>
                    <a:pt x="1002" y="575"/>
                    <a:pt x="1026" y="497"/>
                  </a:cubicBezTo>
                  <a:cubicBezTo>
                    <a:pt x="1041" y="450"/>
                    <a:pt x="1023" y="407"/>
                    <a:pt x="998" y="368"/>
                  </a:cubicBezTo>
                  <a:close/>
                  <a:moveTo>
                    <a:pt x="415" y="328"/>
                  </a:moveTo>
                  <a:cubicBezTo>
                    <a:pt x="482" y="327"/>
                    <a:pt x="549" y="328"/>
                    <a:pt x="613" y="300"/>
                  </a:cubicBezTo>
                  <a:cubicBezTo>
                    <a:pt x="626" y="295"/>
                    <a:pt x="644" y="303"/>
                    <a:pt x="666" y="306"/>
                  </a:cubicBezTo>
                  <a:cubicBezTo>
                    <a:pt x="625" y="347"/>
                    <a:pt x="579" y="350"/>
                    <a:pt x="534" y="349"/>
                  </a:cubicBezTo>
                  <a:cubicBezTo>
                    <a:pt x="464" y="349"/>
                    <a:pt x="395" y="344"/>
                    <a:pt x="326" y="336"/>
                  </a:cubicBezTo>
                  <a:cubicBezTo>
                    <a:pt x="355" y="333"/>
                    <a:pt x="385" y="329"/>
                    <a:pt x="415" y="328"/>
                  </a:cubicBezTo>
                  <a:close/>
                  <a:moveTo>
                    <a:pt x="353" y="414"/>
                  </a:moveTo>
                  <a:cubicBezTo>
                    <a:pt x="487" y="431"/>
                    <a:pt x="618" y="504"/>
                    <a:pt x="760" y="443"/>
                  </a:cubicBezTo>
                  <a:cubicBezTo>
                    <a:pt x="762" y="448"/>
                    <a:pt x="763" y="453"/>
                    <a:pt x="765" y="458"/>
                  </a:cubicBezTo>
                  <a:cubicBezTo>
                    <a:pt x="766" y="463"/>
                    <a:pt x="767" y="468"/>
                    <a:pt x="769" y="477"/>
                  </a:cubicBezTo>
                  <a:cubicBezTo>
                    <a:pt x="618" y="530"/>
                    <a:pt x="487" y="457"/>
                    <a:pt x="353" y="414"/>
                  </a:cubicBezTo>
                  <a:close/>
                  <a:moveTo>
                    <a:pt x="778" y="377"/>
                  </a:moveTo>
                  <a:cubicBezTo>
                    <a:pt x="757" y="425"/>
                    <a:pt x="717" y="436"/>
                    <a:pt x="676" y="435"/>
                  </a:cubicBezTo>
                  <a:cubicBezTo>
                    <a:pt x="612" y="434"/>
                    <a:pt x="547" y="424"/>
                    <a:pt x="484" y="413"/>
                  </a:cubicBezTo>
                  <a:cubicBezTo>
                    <a:pt x="433" y="404"/>
                    <a:pt x="385" y="388"/>
                    <a:pt x="342" y="376"/>
                  </a:cubicBezTo>
                  <a:cubicBezTo>
                    <a:pt x="399" y="376"/>
                    <a:pt x="464" y="376"/>
                    <a:pt x="529" y="377"/>
                  </a:cubicBezTo>
                  <a:cubicBezTo>
                    <a:pt x="596" y="377"/>
                    <a:pt x="656" y="362"/>
                    <a:pt x="705" y="311"/>
                  </a:cubicBezTo>
                  <a:cubicBezTo>
                    <a:pt x="730" y="286"/>
                    <a:pt x="764" y="271"/>
                    <a:pt x="765" y="230"/>
                  </a:cubicBezTo>
                  <a:cubicBezTo>
                    <a:pt x="766" y="225"/>
                    <a:pt x="777" y="219"/>
                    <a:pt x="784" y="218"/>
                  </a:cubicBezTo>
                  <a:cubicBezTo>
                    <a:pt x="828" y="207"/>
                    <a:pt x="872" y="239"/>
                    <a:pt x="876" y="286"/>
                  </a:cubicBezTo>
                  <a:cubicBezTo>
                    <a:pt x="880" y="322"/>
                    <a:pt x="870" y="330"/>
                    <a:pt x="835" y="339"/>
                  </a:cubicBezTo>
                  <a:cubicBezTo>
                    <a:pt x="813" y="344"/>
                    <a:pt x="786" y="359"/>
                    <a:pt x="778" y="377"/>
                  </a:cubicBezTo>
                  <a:close/>
                  <a:moveTo>
                    <a:pt x="900" y="549"/>
                  </a:moveTo>
                  <a:cubicBezTo>
                    <a:pt x="839" y="536"/>
                    <a:pt x="793" y="487"/>
                    <a:pt x="791" y="434"/>
                  </a:cubicBezTo>
                  <a:cubicBezTo>
                    <a:pt x="789" y="392"/>
                    <a:pt x="810" y="365"/>
                    <a:pt x="844" y="365"/>
                  </a:cubicBezTo>
                  <a:cubicBezTo>
                    <a:pt x="884" y="365"/>
                    <a:pt x="925" y="407"/>
                    <a:pt x="922" y="442"/>
                  </a:cubicBezTo>
                  <a:cubicBezTo>
                    <a:pt x="918" y="473"/>
                    <a:pt x="894" y="482"/>
                    <a:pt x="864" y="463"/>
                  </a:cubicBezTo>
                  <a:cubicBezTo>
                    <a:pt x="856" y="459"/>
                    <a:pt x="846" y="459"/>
                    <a:pt x="838" y="456"/>
                  </a:cubicBezTo>
                  <a:cubicBezTo>
                    <a:pt x="841" y="466"/>
                    <a:pt x="842" y="481"/>
                    <a:pt x="847" y="484"/>
                  </a:cubicBezTo>
                  <a:cubicBezTo>
                    <a:pt x="868" y="491"/>
                    <a:pt x="892" y="501"/>
                    <a:pt x="910" y="496"/>
                  </a:cubicBezTo>
                  <a:cubicBezTo>
                    <a:pt x="925" y="492"/>
                    <a:pt x="942" y="469"/>
                    <a:pt x="946" y="451"/>
                  </a:cubicBezTo>
                  <a:cubicBezTo>
                    <a:pt x="956" y="405"/>
                    <a:pt x="928" y="374"/>
                    <a:pt x="891" y="349"/>
                  </a:cubicBezTo>
                  <a:cubicBezTo>
                    <a:pt x="927" y="244"/>
                    <a:pt x="869" y="177"/>
                    <a:pt x="760" y="192"/>
                  </a:cubicBezTo>
                  <a:cubicBezTo>
                    <a:pt x="744" y="158"/>
                    <a:pt x="722" y="128"/>
                    <a:pt x="680" y="122"/>
                  </a:cubicBezTo>
                  <a:cubicBezTo>
                    <a:pt x="651" y="118"/>
                    <a:pt x="630" y="127"/>
                    <a:pt x="616" y="151"/>
                  </a:cubicBezTo>
                  <a:cubicBezTo>
                    <a:pt x="602" y="177"/>
                    <a:pt x="609" y="200"/>
                    <a:pt x="626" y="222"/>
                  </a:cubicBezTo>
                  <a:cubicBezTo>
                    <a:pt x="629" y="226"/>
                    <a:pt x="637" y="227"/>
                    <a:pt x="643" y="229"/>
                  </a:cubicBezTo>
                  <a:cubicBezTo>
                    <a:pt x="644" y="222"/>
                    <a:pt x="648" y="215"/>
                    <a:pt x="647" y="209"/>
                  </a:cubicBezTo>
                  <a:cubicBezTo>
                    <a:pt x="646" y="201"/>
                    <a:pt x="640" y="194"/>
                    <a:pt x="638" y="187"/>
                  </a:cubicBezTo>
                  <a:cubicBezTo>
                    <a:pt x="633" y="161"/>
                    <a:pt x="651" y="143"/>
                    <a:pt x="676" y="149"/>
                  </a:cubicBezTo>
                  <a:cubicBezTo>
                    <a:pt x="708" y="156"/>
                    <a:pt x="730" y="177"/>
                    <a:pt x="734" y="209"/>
                  </a:cubicBezTo>
                  <a:cubicBezTo>
                    <a:pt x="736" y="228"/>
                    <a:pt x="730" y="254"/>
                    <a:pt x="718" y="266"/>
                  </a:cubicBezTo>
                  <a:cubicBezTo>
                    <a:pt x="696" y="288"/>
                    <a:pt x="666" y="286"/>
                    <a:pt x="638" y="271"/>
                  </a:cubicBezTo>
                  <a:cubicBezTo>
                    <a:pt x="591" y="245"/>
                    <a:pt x="567" y="204"/>
                    <a:pt x="564" y="152"/>
                  </a:cubicBezTo>
                  <a:cubicBezTo>
                    <a:pt x="562" y="117"/>
                    <a:pt x="577" y="89"/>
                    <a:pt x="608" y="72"/>
                  </a:cubicBezTo>
                  <a:cubicBezTo>
                    <a:pt x="646" y="50"/>
                    <a:pt x="687" y="60"/>
                    <a:pt x="716" y="86"/>
                  </a:cubicBezTo>
                  <a:cubicBezTo>
                    <a:pt x="755" y="120"/>
                    <a:pt x="795" y="137"/>
                    <a:pt x="846" y="145"/>
                  </a:cubicBezTo>
                  <a:cubicBezTo>
                    <a:pt x="923" y="157"/>
                    <a:pt x="969" y="243"/>
                    <a:pt x="954" y="319"/>
                  </a:cubicBezTo>
                  <a:cubicBezTo>
                    <a:pt x="951" y="332"/>
                    <a:pt x="958" y="348"/>
                    <a:pt x="963" y="362"/>
                  </a:cubicBezTo>
                  <a:cubicBezTo>
                    <a:pt x="975" y="398"/>
                    <a:pt x="997" y="432"/>
                    <a:pt x="1001" y="469"/>
                  </a:cubicBezTo>
                  <a:cubicBezTo>
                    <a:pt x="1007" y="524"/>
                    <a:pt x="955" y="561"/>
                    <a:pt x="900" y="54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sp>
        <p:nvSpPr>
          <p:cNvPr id="74" name="任意多边形: 形状 73">
            <a:extLst>
              <a:ext uri="{FF2B5EF4-FFF2-40B4-BE49-F238E27FC236}">
                <a16:creationId xmlns:a16="http://schemas.microsoft.com/office/drawing/2014/main" id="{22267BB3-C7A0-4D71-809F-0BAD1676ADDE}"/>
              </a:ext>
            </a:extLst>
          </p:cNvPr>
          <p:cNvSpPr/>
          <p:nvPr/>
        </p:nvSpPr>
        <p:spPr>
          <a:xfrm>
            <a:off x="0" y="1867238"/>
            <a:ext cx="11260582" cy="4990762"/>
          </a:xfrm>
          <a:custGeom>
            <a:avLst/>
            <a:gdLst>
              <a:gd name="connsiteX0" fmla="*/ 5406732 w 11260582"/>
              <a:gd name="connsiteY0" fmla="*/ 0 h 4990762"/>
              <a:gd name="connsiteX1" fmla="*/ 11260582 w 11260582"/>
              <a:gd name="connsiteY1" fmla="*/ 4990762 h 4990762"/>
              <a:gd name="connsiteX2" fmla="*/ 0 w 11260582"/>
              <a:gd name="connsiteY2" fmla="*/ 4990762 h 4990762"/>
              <a:gd name="connsiteX3" fmla="*/ 0 w 11260582"/>
              <a:gd name="connsiteY3" fmla="*/ 4609567 h 4990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582" h="4990762">
                <a:moveTo>
                  <a:pt x="5406732" y="0"/>
                </a:moveTo>
                <a:lnTo>
                  <a:pt x="11260582" y="4990762"/>
                </a:lnTo>
                <a:lnTo>
                  <a:pt x="0" y="4990762"/>
                </a:lnTo>
                <a:lnTo>
                  <a:pt x="0" y="4609567"/>
                </a:lnTo>
                <a:close/>
              </a:path>
            </a:pathLst>
          </a:custGeom>
          <a:solidFill>
            <a:srgbClr val="F3C9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E585B5D6-9992-40F6-B3D0-858D0986D71B}"/>
              </a:ext>
            </a:extLst>
          </p:cNvPr>
          <p:cNvSpPr/>
          <p:nvPr/>
        </p:nvSpPr>
        <p:spPr>
          <a:xfrm>
            <a:off x="1414041" y="853633"/>
            <a:ext cx="9363919" cy="515073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BF943CFD-86D3-46E0-A20B-E9D43FDF0D06}"/>
              </a:ext>
            </a:extLst>
          </p:cNvPr>
          <p:cNvGrpSpPr/>
          <p:nvPr/>
        </p:nvGrpSpPr>
        <p:grpSpPr>
          <a:xfrm rot="5400000">
            <a:off x="329630" y="331026"/>
            <a:ext cx="1068196" cy="406144"/>
            <a:chOff x="5014913" y="3255963"/>
            <a:chExt cx="2163763" cy="568325"/>
          </a:xfrm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E57B2D7C-814C-46D6-8287-D3D1412C9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25596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926FBF88-0783-48D1-8585-9322E377C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82976"/>
              <a:ext cx="2163763" cy="115888"/>
            </a:xfrm>
            <a:custGeom>
              <a:avLst/>
              <a:gdLst>
                <a:gd name="T0" fmla="*/ 0 w 1363"/>
                <a:gd name="T1" fmla="*/ 0 h 73"/>
                <a:gd name="T2" fmla="*/ 151 w 1363"/>
                <a:gd name="T3" fmla="*/ 73 h 73"/>
                <a:gd name="T4" fmla="*/ 302 w 1363"/>
                <a:gd name="T5" fmla="*/ 0 h 73"/>
                <a:gd name="T6" fmla="*/ 455 w 1363"/>
                <a:gd name="T7" fmla="*/ 73 h 73"/>
                <a:gd name="T8" fmla="*/ 606 w 1363"/>
                <a:gd name="T9" fmla="*/ 0 h 73"/>
                <a:gd name="T10" fmla="*/ 757 w 1363"/>
                <a:gd name="T11" fmla="*/ 73 h 73"/>
                <a:gd name="T12" fmla="*/ 909 w 1363"/>
                <a:gd name="T13" fmla="*/ 0 h 73"/>
                <a:gd name="T14" fmla="*/ 1060 w 1363"/>
                <a:gd name="T15" fmla="*/ 73 h 73"/>
                <a:gd name="T16" fmla="*/ 1211 w 1363"/>
                <a:gd name="T17" fmla="*/ 0 h 73"/>
                <a:gd name="T18" fmla="*/ 1363 w 1363"/>
                <a:gd name="T1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3">
                  <a:moveTo>
                    <a:pt x="0" y="0"/>
                  </a:moveTo>
                  <a:lnTo>
                    <a:pt x="151" y="73"/>
                  </a:lnTo>
                  <a:lnTo>
                    <a:pt x="302" y="0"/>
                  </a:lnTo>
                  <a:lnTo>
                    <a:pt x="455" y="73"/>
                  </a:lnTo>
                  <a:lnTo>
                    <a:pt x="606" y="0"/>
                  </a:lnTo>
                  <a:lnTo>
                    <a:pt x="757" y="73"/>
                  </a:lnTo>
                  <a:lnTo>
                    <a:pt x="909" y="0"/>
                  </a:lnTo>
                  <a:lnTo>
                    <a:pt x="1060" y="73"/>
                  </a:lnTo>
                  <a:lnTo>
                    <a:pt x="1211" y="0"/>
                  </a:lnTo>
                  <a:lnTo>
                    <a:pt x="1363" y="73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A9BD7925-63B1-4A6D-9A10-22F6DC81A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70681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pic>
        <p:nvPicPr>
          <p:cNvPr id="166" name="图片 165">
            <a:extLst>
              <a:ext uri="{FF2B5EF4-FFF2-40B4-BE49-F238E27FC236}">
                <a16:creationId xmlns:a16="http://schemas.microsoft.com/office/drawing/2014/main" id="{0B58F1A8-BAB3-4D54-9E20-0EA734634CBC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rcRect b="48901"/>
          <a:stretch>
            <a:fillRect/>
          </a:stretch>
        </p:blipFill>
        <p:spPr>
          <a:xfrm>
            <a:off x="982848" y="6053098"/>
            <a:ext cx="1664097" cy="804902"/>
          </a:xfrm>
          <a:custGeom>
            <a:avLst/>
            <a:gdLst>
              <a:gd name="connsiteX0" fmla="*/ 0 w 1664097"/>
              <a:gd name="connsiteY0" fmla="*/ 0 h 804902"/>
              <a:gd name="connsiteX1" fmla="*/ 1664097 w 1664097"/>
              <a:gd name="connsiteY1" fmla="*/ 0 h 804902"/>
              <a:gd name="connsiteX2" fmla="*/ 1664097 w 1664097"/>
              <a:gd name="connsiteY2" fmla="*/ 804902 h 804902"/>
              <a:gd name="connsiteX3" fmla="*/ 0 w 1664097"/>
              <a:gd name="connsiteY3" fmla="*/ 804902 h 8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4097" h="804902">
                <a:moveTo>
                  <a:pt x="0" y="0"/>
                </a:moveTo>
                <a:lnTo>
                  <a:pt x="1664097" y="0"/>
                </a:lnTo>
                <a:lnTo>
                  <a:pt x="1664097" y="804902"/>
                </a:lnTo>
                <a:lnTo>
                  <a:pt x="0" y="804902"/>
                </a:lnTo>
                <a:close/>
              </a:path>
            </a:pathLst>
          </a:custGeom>
        </p:spPr>
      </p:pic>
      <p:sp>
        <p:nvSpPr>
          <p:cNvPr id="92" name="矩形: 圆角 91">
            <a:extLst>
              <a:ext uri="{FF2B5EF4-FFF2-40B4-BE49-F238E27FC236}">
                <a16:creationId xmlns:a16="http://schemas.microsoft.com/office/drawing/2014/main" id="{AE62C07E-54A4-4022-A579-44B52E5A69F2}"/>
              </a:ext>
            </a:extLst>
          </p:cNvPr>
          <p:cNvSpPr/>
          <p:nvPr/>
        </p:nvSpPr>
        <p:spPr>
          <a:xfrm>
            <a:off x="1898544" y="1314532"/>
            <a:ext cx="8394912" cy="422893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pic>
        <p:nvPicPr>
          <p:cNvPr id="90" name="图片 89">
            <a:extLst>
              <a:ext uri="{FF2B5EF4-FFF2-40B4-BE49-F238E27FC236}">
                <a16:creationId xmlns:a16="http://schemas.microsoft.com/office/drawing/2014/main" id="{23F737CC-7930-4493-A9B2-EBDC855453EF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tretch>
            <a:fillRect/>
          </a:stretch>
        </p:blipFill>
        <p:spPr>
          <a:xfrm>
            <a:off x="9889685" y="126678"/>
            <a:ext cx="1664097" cy="1575173"/>
          </a:xfrm>
          <a:prstGeom prst="rect">
            <a:avLst/>
          </a:prstGeom>
        </p:spPr>
      </p:pic>
      <p:pic>
        <p:nvPicPr>
          <p:cNvPr id="96" name="图片 95">
            <a:extLst>
              <a:ext uri="{FF2B5EF4-FFF2-40B4-BE49-F238E27FC236}">
                <a16:creationId xmlns:a16="http://schemas.microsoft.com/office/drawing/2014/main" id="{57AA8D6E-01A1-45A5-A037-C87404BDE8E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27" t="46922" r="1330" b="8050"/>
          <a:stretch/>
        </p:blipFill>
        <p:spPr>
          <a:xfrm>
            <a:off x="6517849" y="1314450"/>
            <a:ext cx="3763570" cy="4456053"/>
          </a:xfrm>
          <a:custGeom>
            <a:avLst/>
            <a:gdLst>
              <a:gd name="connsiteX0" fmla="*/ 0 w 11300460"/>
              <a:gd name="connsiteY0" fmla="*/ 0 h 6858000"/>
              <a:gd name="connsiteX1" fmla="*/ 11300460 w 11300460"/>
              <a:gd name="connsiteY1" fmla="*/ 0 h 6858000"/>
              <a:gd name="connsiteX2" fmla="*/ 11300460 w 11300460"/>
              <a:gd name="connsiteY2" fmla="*/ 6858000 h 6858000"/>
              <a:gd name="connsiteX3" fmla="*/ 0 w 113004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00460" h="6858000">
                <a:moveTo>
                  <a:pt x="0" y="0"/>
                </a:moveTo>
                <a:lnTo>
                  <a:pt x="11300460" y="0"/>
                </a:lnTo>
                <a:lnTo>
                  <a:pt x="1130046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0F2DEED4-6EC6-4402-A0F9-DDD16B1F9535}"/>
              </a:ext>
            </a:extLst>
          </p:cNvPr>
          <p:cNvGrpSpPr/>
          <p:nvPr/>
        </p:nvGrpSpPr>
        <p:grpSpPr>
          <a:xfrm>
            <a:off x="1570728" y="1709625"/>
            <a:ext cx="172707" cy="3438751"/>
            <a:chOff x="1611368" y="1646445"/>
            <a:chExt cx="172707" cy="3438751"/>
          </a:xfrm>
          <a:solidFill>
            <a:schemeClr val="bg1">
              <a:lumMod val="65000"/>
            </a:schemeClr>
          </a:solidFill>
        </p:grpSpPr>
        <p:sp>
          <p:nvSpPr>
            <p:cNvPr id="143" name="椭圆 142">
              <a:extLst>
                <a:ext uri="{FF2B5EF4-FFF2-40B4-BE49-F238E27FC236}">
                  <a16:creationId xmlns:a16="http://schemas.microsoft.com/office/drawing/2014/main" id="{35DB8F72-4160-4962-A63D-5A478C0886A4}"/>
                </a:ext>
              </a:extLst>
            </p:cNvPr>
            <p:cNvSpPr/>
            <p:nvPr/>
          </p:nvSpPr>
          <p:spPr>
            <a:xfrm rot="5400000">
              <a:off x="1611368" y="1646445"/>
              <a:ext cx="172707" cy="17270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44" name="椭圆 143">
              <a:extLst>
                <a:ext uri="{FF2B5EF4-FFF2-40B4-BE49-F238E27FC236}">
                  <a16:creationId xmlns:a16="http://schemas.microsoft.com/office/drawing/2014/main" id="{8B9CE240-FB86-40C6-96D5-BB906F6E3B1E}"/>
                </a:ext>
              </a:extLst>
            </p:cNvPr>
            <p:cNvSpPr/>
            <p:nvPr/>
          </p:nvSpPr>
          <p:spPr>
            <a:xfrm rot="5400000">
              <a:off x="1611368" y="2299654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45" name="椭圆 144">
              <a:extLst>
                <a:ext uri="{FF2B5EF4-FFF2-40B4-BE49-F238E27FC236}">
                  <a16:creationId xmlns:a16="http://schemas.microsoft.com/office/drawing/2014/main" id="{A5AF2950-8DD7-4C36-A355-B0AAC10C7BD1}"/>
                </a:ext>
              </a:extLst>
            </p:cNvPr>
            <p:cNvSpPr/>
            <p:nvPr/>
          </p:nvSpPr>
          <p:spPr>
            <a:xfrm rot="5400000">
              <a:off x="1611368" y="2952863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46" name="椭圆 145">
              <a:extLst>
                <a:ext uri="{FF2B5EF4-FFF2-40B4-BE49-F238E27FC236}">
                  <a16:creationId xmlns:a16="http://schemas.microsoft.com/office/drawing/2014/main" id="{D8035FBD-716F-4EAC-A177-AA1CD55B5DB9}"/>
                </a:ext>
              </a:extLst>
            </p:cNvPr>
            <p:cNvSpPr/>
            <p:nvPr/>
          </p:nvSpPr>
          <p:spPr>
            <a:xfrm rot="5400000">
              <a:off x="1611368" y="3606071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47" name="椭圆 146">
              <a:extLst>
                <a:ext uri="{FF2B5EF4-FFF2-40B4-BE49-F238E27FC236}">
                  <a16:creationId xmlns:a16="http://schemas.microsoft.com/office/drawing/2014/main" id="{9AC063D8-DDDF-442B-A29B-69E1A31D7299}"/>
                </a:ext>
              </a:extLst>
            </p:cNvPr>
            <p:cNvSpPr/>
            <p:nvPr/>
          </p:nvSpPr>
          <p:spPr>
            <a:xfrm rot="5400000">
              <a:off x="1611368" y="4259280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48" name="椭圆 147">
              <a:extLst>
                <a:ext uri="{FF2B5EF4-FFF2-40B4-BE49-F238E27FC236}">
                  <a16:creationId xmlns:a16="http://schemas.microsoft.com/office/drawing/2014/main" id="{EB6127AE-0C60-4188-BDCB-B977BE52BD0D}"/>
                </a:ext>
              </a:extLst>
            </p:cNvPr>
            <p:cNvSpPr/>
            <p:nvPr/>
          </p:nvSpPr>
          <p:spPr>
            <a:xfrm rot="5400000">
              <a:off x="1611368" y="4912489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grpSp>
        <p:nvGrpSpPr>
          <p:cNvPr id="155" name="组合 154">
            <a:extLst>
              <a:ext uri="{FF2B5EF4-FFF2-40B4-BE49-F238E27FC236}">
                <a16:creationId xmlns:a16="http://schemas.microsoft.com/office/drawing/2014/main" id="{2F0753BC-7468-4554-81D0-7B40AEE52592}"/>
              </a:ext>
            </a:extLst>
          </p:cNvPr>
          <p:cNvGrpSpPr/>
          <p:nvPr/>
        </p:nvGrpSpPr>
        <p:grpSpPr>
          <a:xfrm>
            <a:off x="10408926" y="1709625"/>
            <a:ext cx="172707" cy="3438751"/>
            <a:chOff x="1611368" y="1646445"/>
            <a:chExt cx="172707" cy="3438751"/>
          </a:xfrm>
          <a:solidFill>
            <a:schemeClr val="bg1">
              <a:lumMod val="65000"/>
            </a:schemeClr>
          </a:solidFill>
        </p:grpSpPr>
        <p:sp>
          <p:nvSpPr>
            <p:cNvPr id="156" name="椭圆 155">
              <a:extLst>
                <a:ext uri="{FF2B5EF4-FFF2-40B4-BE49-F238E27FC236}">
                  <a16:creationId xmlns:a16="http://schemas.microsoft.com/office/drawing/2014/main" id="{12BA7A56-7AF8-48FC-9575-307193CE1AB5}"/>
                </a:ext>
              </a:extLst>
            </p:cNvPr>
            <p:cNvSpPr/>
            <p:nvPr/>
          </p:nvSpPr>
          <p:spPr>
            <a:xfrm rot="5400000">
              <a:off x="1611368" y="1646445"/>
              <a:ext cx="172707" cy="17270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57" name="椭圆 156">
              <a:extLst>
                <a:ext uri="{FF2B5EF4-FFF2-40B4-BE49-F238E27FC236}">
                  <a16:creationId xmlns:a16="http://schemas.microsoft.com/office/drawing/2014/main" id="{D92E709E-7B72-40A5-B4E9-A7F52DE51C95}"/>
                </a:ext>
              </a:extLst>
            </p:cNvPr>
            <p:cNvSpPr/>
            <p:nvPr/>
          </p:nvSpPr>
          <p:spPr>
            <a:xfrm rot="5400000">
              <a:off x="1611368" y="2299654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58" name="椭圆 157">
              <a:extLst>
                <a:ext uri="{FF2B5EF4-FFF2-40B4-BE49-F238E27FC236}">
                  <a16:creationId xmlns:a16="http://schemas.microsoft.com/office/drawing/2014/main" id="{8598004A-E9C6-4D58-84FC-CDE742F6C52A}"/>
                </a:ext>
              </a:extLst>
            </p:cNvPr>
            <p:cNvSpPr/>
            <p:nvPr/>
          </p:nvSpPr>
          <p:spPr>
            <a:xfrm rot="5400000">
              <a:off x="1611368" y="2952863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59" name="椭圆 158">
              <a:extLst>
                <a:ext uri="{FF2B5EF4-FFF2-40B4-BE49-F238E27FC236}">
                  <a16:creationId xmlns:a16="http://schemas.microsoft.com/office/drawing/2014/main" id="{60D06F4E-05F3-4E97-A51B-B935099E0A64}"/>
                </a:ext>
              </a:extLst>
            </p:cNvPr>
            <p:cNvSpPr/>
            <p:nvPr/>
          </p:nvSpPr>
          <p:spPr>
            <a:xfrm rot="5400000">
              <a:off x="1611368" y="3606071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60" name="椭圆 159">
              <a:extLst>
                <a:ext uri="{FF2B5EF4-FFF2-40B4-BE49-F238E27FC236}">
                  <a16:creationId xmlns:a16="http://schemas.microsoft.com/office/drawing/2014/main" id="{E781FF4A-692B-472D-9623-0553E392F4CF}"/>
                </a:ext>
              </a:extLst>
            </p:cNvPr>
            <p:cNvSpPr/>
            <p:nvPr/>
          </p:nvSpPr>
          <p:spPr>
            <a:xfrm rot="5400000">
              <a:off x="1611368" y="4259280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61" name="椭圆 160">
              <a:extLst>
                <a:ext uri="{FF2B5EF4-FFF2-40B4-BE49-F238E27FC236}">
                  <a16:creationId xmlns:a16="http://schemas.microsoft.com/office/drawing/2014/main" id="{45DB70DE-EAC8-4FD9-941E-8EDC7C047E23}"/>
                </a:ext>
              </a:extLst>
            </p:cNvPr>
            <p:cNvSpPr/>
            <p:nvPr/>
          </p:nvSpPr>
          <p:spPr>
            <a:xfrm rot="5400000">
              <a:off x="1611368" y="4912489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sp>
        <p:nvSpPr>
          <p:cNvPr id="80" name="任意多边形: 形状 79">
            <a:extLst>
              <a:ext uri="{FF2B5EF4-FFF2-40B4-BE49-F238E27FC236}">
                <a16:creationId xmlns:a16="http://schemas.microsoft.com/office/drawing/2014/main" id="{75C7F911-0F7A-4410-B786-3D88FE37896E}"/>
              </a:ext>
            </a:extLst>
          </p:cNvPr>
          <p:cNvSpPr/>
          <p:nvPr/>
        </p:nvSpPr>
        <p:spPr>
          <a:xfrm flipH="1">
            <a:off x="2563227" y="4984121"/>
            <a:ext cx="8797195" cy="1020245"/>
          </a:xfrm>
          <a:custGeom>
            <a:avLst/>
            <a:gdLst>
              <a:gd name="connsiteX0" fmla="*/ 5012747 w 8797195"/>
              <a:gd name="connsiteY0" fmla="*/ 0 h 1125760"/>
              <a:gd name="connsiteX1" fmla="*/ 4944692 w 8797195"/>
              <a:gd name="connsiteY1" fmla="*/ 5100 h 1125760"/>
              <a:gd name="connsiteX2" fmla="*/ 896139 w 8797195"/>
              <a:gd name="connsiteY2" fmla="*/ 0 h 1125760"/>
              <a:gd name="connsiteX3" fmla="*/ 0 w 8797195"/>
              <a:gd name="connsiteY3" fmla="*/ 562880 h 1125760"/>
              <a:gd name="connsiteX4" fmla="*/ 896139 w 8797195"/>
              <a:gd name="connsiteY4" fmla="*/ 1125760 h 1125760"/>
              <a:gd name="connsiteX5" fmla="*/ 5012747 w 8797195"/>
              <a:gd name="connsiteY5" fmla="*/ 1125760 h 1125760"/>
              <a:gd name="connsiteX6" fmla="*/ 5375757 w 8797195"/>
              <a:gd name="connsiteY6" fmla="*/ 1125760 h 1125760"/>
              <a:gd name="connsiteX7" fmla="*/ 8797195 w 8797195"/>
              <a:gd name="connsiteY7" fmla="*/ 1125760 h 1125760"/>
              <a:gd name="connsiteX8" fmla="*/ 8040123 w 8797195"/>
              <a:gd name="connsiteY8" fmla="*/ 562880 h 1125760"/>
              <a:gd name="connsiteX9" fmla="*/ 8561036 w 8797195"/>
              <a:gd name="connsiteY9" fmla="*/ 5291 h 11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97195" h="1125760">
                <a:moveTo>
                  <a:pt x="5012747" y="0"/>
                </a:moveTo>
                <a:lnTo>
                  <a:pt x="4944692" y="5100"/>
                </a:lnTo>
                <a:lnTo>
                  <a:pt x="896139" y="0"/>
                </a:lnTo>
                <a:cubicBezTo>
                  <a:pt x="401031" y="0"/>
                  <a:pt x="0" y="252058"/>
                  <a:pt x="0" y="562880"/>
                </a:cubicBezTo>
                <a:cubicBezTo>
                  <a:pt x="0" y="873703"/>
                  <a:pt x="401031" y="1125760"/>
                  <a:pt x="896139" y="1125760"/>
                </a:cubicBezTo>
                <a:lnTo>
                  <a:pt x="5012747" y="1125760"/>
                </a:lnTo>
                <a:lnTo>
                  <a:pt x="5375757" y="1125760"/>
                </a:lnTo>
                <a:lnTo>
                  <a:pt x="8797195" y="1125760"/>
                </a:lnTo>
                <a:cubicBezTo>
                  <a:pt x="8378921" y="1125760"/>
                  <a:pt x="8079635" y="749644"/>
                  <a:pt x="8040123" y="562880"/>
                </a:cubicBezTo>
                <a:cubicBezTo>
                  <a:pt x="8000612" y="376117"/>
                  <a:pt x="8142762" y="5291"/>
                  <a:pt x="8561036" y="5291"/>
                </a:cubicBezTo>
                <a:close/>
              </a:path>
            </a:pathLst>
          </a:custGeom>
          <a:solidFill>
            <a:srgbClr val="B9C9E7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6FCD24E6-8AEA-4337-B9F7-31775FE36E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511127">
            <a:off x="2315619" y="4189540"/>
            <a:ext cx="523810" cy="546530"/>
          </a:xfrm>
          <a:prstGeom prst="rect">
            <a:avLst/>
          </a:prstGeom>
        </p:spPr>
      </p:pic>
      <p:pic>
        <p:nvPicPr>
          <p:cNvPr id="164" name="图片 163">
            <a:extLst>
              <a:ext uri="{FF2B5EF4-FFF2-40B4-BE49-F238E27FC236}">
                <a16:creationId xmlns:a16="http://schemas.microsoft.com/office/drawing/2014/main" id="{AEB65FF9-C4A8-4900-9962-1ECA85B563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5225993">
            <a:off x="9179197" y="2686273"/>
            <a:ext cx="523810" cy="546530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C70A0651-EFF0-4756-BDF3-50AE16EADF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6072" y="3255864"/>
            <a:ext cx="335129" cy="330584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DF2FE307-7408-43AB-AC5F-ACEEFDEB798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biLevel thresh="75000"/>
          </a:blip>
          <a:srcRect b="82089"/>
          <a:stretch/>
        </p:blipFill>
        <p:spPr>
          <a:xfrm flipV="1">
            <a:off x="7218728" y="5333845"/>
            <a:ext cx="1776786" cy="3207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3C01FA-03EA-4E32-B7BD-5DCE4A2E79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17889" y="694151"/>
            <a:ext cx="3737172" cy="7071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DCB125-F7F2-494A-A288-3D2D293C44C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46782" y="2040552"/>
            <a:ext cx="5822185" cy="19386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F97382-B50B-47A8-B253-F16A9496034E}"/>
              </a:ext>
            </a:extLst>
          </p:cNvPr>
          <p:cNvSpPr txBox="1"/>
          <p:nvPr/>
        </p:nvSpPr>
        <p:spPr>
          <a:xfrm>
            <a:off x="3409950" y="104775"/>
            <a:ext cx="6915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Thứ</a:t>
            </a:r>
            <a:r>
              <a:rPr lang="en-US" sz="3200" dirty="0"/>
              <a:t>…..</a:t>
            </a:r>
            <a:r>
              <a:rPr lang="en-US" sz="3200" dirty="0" err="1"/>
              <a:t>ngày</a:t>
            </a:r>
            <a:r>
              <a:rPr lang="en-US" sz="3200" dirty="0"/>
              <a:t>…..</a:t>
            </a:r>
            <a:r>
              <a:rPr lang="en-US" sz="3200" dirty="0" err="1"/>
              <a:t>tháng</a:t>
            </a:r>
            <a:r>
              <a:rPr lang="en-US" sz="3200" dirty="0"/>
              <a:t>…..</a:t>
            </a:r>
            <a:r>
              <a:rPr lang="en-US" sz="3200" dirty="0" err="1"/>
              <a:t>năm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6171788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>
            <a:extLst>
              <a:ext uri="{FF2B5EF4-FFF2-40B4-BE49-F238E27FC236}">
                <a16:creationId xmlns:a16="http://schemas.microsoft.com/office/drawing/2014/main" id="{99B64AA7-7BC3-4A2B-85C5-452AA7095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756765" y="320894"/>
            <a:ext cx="4842400" cy="729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Hộp Văn bản 4">
            <a:extLst>
              <a:ext uri="{FF2B5EF4-FFF2-40B4-BE49-F238E27FC236}">
                <a16:creationId xmlns:a16="http://schemas.microsoft.com/office/drawing/2014/main" id="{3067A20F-ABEA-4254-B601-6F982BC6BC0B}"/>
              </a:ext>
            </a:extLst>
          </p:cNvPr>
          <p:cNvSpPr txBox="1"/>
          <p:nvPr/>
        </p:nvSpPr>
        <p:spPr>
          <a:xfrm>
            <a:off x="2919934" y="2357708"/>
            <a:ext cx="658777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>
              <a:lnSpc>
                <a:spcPct val="150000"/>
              </a:lnSpc>
              <a:buFont typeface="Symbol" panose="05050102010706020507" pitchFamily="18" charset="2"/>
              <a:buChar char=""/>
              <a:defRPr sz="18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defRPr>
            </a:lvl1pPr>
          </a:lstStyle>
          <a:p>
            <a:pPr marL="380990" indent="-380990" algn="just" defTabSz="1219170">
              <a:lnSpc>
                <a:spcPct val="100000"/>
              </a:lnSpc>
              <a:buClr>
                <a:srgbClr val="000000"/>
              </a:buClr>
            </a:pPr>
            <a:r>
              <a:rPr lang="vi-VN" sz="4000" b="1" kern="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Mỗi việc em làm hằng ngày để chăm sóc ngôi nhà của mình đều đáng quý vì đó là đóng góp của em</a:t>
            </a:r>
            <a:r>
              <a:rPr lang="en-US" sz="4000" b="1" kern="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4000" b="1" kern="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- một thành viên của gia đình.</a:t>
            </a:r>
            <a:endParaRPr lang="en-US" sz="4000" b="1" kern="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0" name="Picture 4">
            <a:extLst>
              <a:ext uri="{FF2B5EF4-FFF2-40B4-BE49-F238E27FC236}">
                <a16:creationId xmlns:a16="http://schemas.microsoft.com/office/drawing/2014/main" id="{52EED7F3-C3EF-4B5C-9E86-97046E885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8121" y1="31915" x2="39894" y2="49468"/>
                        <a14:foregroundMark x1="57447" y1="34929" x2="59752" y2="47695"/>
                        <a14:foregroundMark x1="52482" y1="45922" x2="50355" y2="55496"/>
                        <a14:foregroundMark x1="30674" y1="84574" x2="45745" y2="84574"/>
                        <a14:foregroundMark x1="53191" y1="83333" x2="63121" y2="83333"/>
                        <a14:foregroundMark x1="66135" y1="83333" x2="74468" y2="84043"/>
                        <a14:foregroundMark x1="45567" y1="78014" x2="45567" y2="82092"/>
                        <a14:foregroundMark x1="41312" y1="79965" x2="43085" y2="83511"/>
                        <a14:foregroundMark x1="40957" y1="78901" x2="39184" y2="84397"/>
                        <a14:foregroundMark x1="39362" y1="79965" x2="37589" y2="85638"/>
                        <a14:foregroundMark x1="38298" y1="79078" x2="37943" y2="84752"/>
                        <a14:foregroundMark x1="37943" y1="79433" x2="36879" y2="84574"/>
                        <a14:foregroundMark x1="37943" y1="79610" x2="36348" y2="83865"/>
                        <a14:foregroundMark x1="46277" y1="78191" x2="49291" y2="84043"/>
                        <a14:foregroundMark x1="50532" y1="80496" x2="54610" y2="83333"/>
                        <a14:foregroundMark x1="56206" y1="78546" x2="59397" y2="81560"/>
                        <a14:foregroundMark x1="60461" y1="79255" x2="61348" y2="83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2023" y="2870728"/>
            <a:ext cx="4148457" cy="414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>
            <a:extLst>
              <a:ext uri="{FF2B5EF4-FFF2-40B4-BE49-F238E27FC236}">
                <a16:creationId xmlns:a16="http://schemas.microsoft.com/office/drawing/2014/main" id="{231DBD95-6680-4286-8472-144E3E9EF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2012" y1="34911" x2="36095" y2="52367"/>
                        <a14:foregroundMark x1="54734" y1="35503" x2="59467" y2="473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943" y="2860482"/>
            <a:ext cx="3997519" cy="399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01045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3" name="图片 5672" hidden="1">
            <a:extLst>
              <a:ext uri="{FF2B5EF4-FFF2-40B4-BE49-F238E27FC236}">
                <a16:creationId xmlns:a16="http://schemas.microsoft.com/office/drawing/2014/main" id="{90825852-68BA-4386-AB43-B4A5FA78C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026" y="1915501"/>
            <a:ext cx="3499722" cy="4086677"/>
          </a:xfrm>
          <a:prstGeom prst="rect">
            <a:avLst/>
          </a:prstGeom>
        </p:spPr>
      </p:pic>
      <p:pic>
        <p:nvPicPr>
          <p:cNvPr id="77" name="图片 76" hidden="1">
            <a:extLst>
              <a:ext uri="{FF2B5EF4-FFF2-40B4-BE49-F238E27FC236}">
                <a16:creationId xmlns:a16="http://schemas.microsoft.com/office/drawing/2014/main" id="{91C491A0-F000-47BC-9DDE-863DA49C2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968" y="323497"/>
            <a:ext cx="3963204" cy="3963204"/>
          </a:xfrm>
          <a:prstGeom prst="rect">
            <a:avLst/>
          </a:prstGeom>
        </p:spPr>
      </p:pic>
      <p:grpSp>
        <p:nvGrpSpPr>
          <p:cNvPr id="216" name="组合 215" hidden="1">
            <a:extLst>
              <a:ext uri="{FF2B5EF4-FFF2-40B4-BE49-F238E27FC236}">
                <a16:creationId xmlns:a16="http://schemas.microsoft.com/office/drawing/2014/main" id="{54F6F840-8FEE-4CE2-9147-DD2F973DF9AD}"/>
              </a:ext>
            </a:extLst>
          </p:cNvPr>
          <p:cNvGrpSpPr/>
          <p:nvPr/>
        </p:nvGrpSpPr>
        <p:grpSpPr>
          <a:xfrm>
            <a:off x="4846489" y="1376546"/>
            <a:ext cx="2941500" cy="3832903"/>
            <a:chOff x="4988537" y="793873"/>
            <a:chExt cx="2613026" cy="3432175"/>
          </a:xfrm>
        </p:grpSpPr>
        <p:sp>
          <p:nvSpPr>
            <p:cNvPr id="98" name="Freeform 50">
              <a:extLst>
                <a:ext uri="{FF2B5EF4-FFF2-40B4-BE49-F238E27FC236}">
                  <a16:creationId xmlns:a16="http://schemas.microsoft.com/office/drawing/2014/main" id="{C143A990-5927-48A5-8F15-F8CD15D9F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99" name="Freeform 51">
              <a:extLst>
                <a:ext uri="{FF2B5EF4-FFF2-40B4-BE49-F238E27FC236}">
                  <a16:creationId xmlns:a16="http://schemas.microsoft.com/office/drawing/2014/main" id="{17330DEE-00A5-4B65-8B2A-F055D8079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0" name="Freeform 52">
              <a:extLst>
                <a:ext uri="{FF2B5EF4-FFF2-40B4-BE49-F238E27FC236}">
                  <a16:creationId xmlns:a16="http://schemas.microsoft.com/office/drawing/2014/main" id="{E28FFCDC-EFC2-4376-8E3A-0656954B1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1" name="Freeform 53">
              <a:extLst>
                <a:ext uri="{FF2B5EF4-FFF2-40B4-BE49-F238E27FC236}">
                  <a16:creationId xmlns:a16="http://schemas.microsoft.com/office/drawing/2014/main" id="{13EB1EC8-63F3-4666-82BF-D4ADB0674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2" name="Freeform 54">
              <a:extLst>
                <a:ext uri="{FF2B5EF4-FFF2-40B4-BE49-F238E27FC236}">
                  <a16:creationId xmlns:a16="http://schemas.microsoft.com/office/drawing/2014/main" id="{6C367BA6-31CF-4759-855B-BA44E6743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3" name="Freeform 55">
              <a:extLst>
                <a:ext uri="{FF2B5EF4-FFF2-40B4-BE49-F238E27FC236}">
                  <a16:creationId xmlns:a16="http://schemas.microsoft.com/office/drawing/2014/main" id="{1D573781-4EA7-45CC-BC0B-3E0F8446D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4" name="Freeform 56">
              <a:extLst>
                <a:ext uri="{FF2B5EF4-FFF2-40B4-BE49-F238E27FC236}">
                  <a16:creationId xmlns:a16="http://schemas.microsoft.com/office/drawing/2014/main" id="{C6DC3353-E7D6-4ACB-950B-AF4A053A9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5" name="Freeform 57">
              <a:extLst>
                <a:ext uri="{FF2B5EF4-FFF2-40B4-BE49-F238E27FC236}">
                  <a16:creationId xmlns:a16="http://schemas.microsoft.com/office/drawing/2014/main" id="{2DC3816A-E0FF-44AE-A0C9-A9FAD657A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6" name="Freeform 58">
              <a:extLst>
                <a:ext uri="{FF2B5EF4-FFF2-40B4-BE49-F238E27FC236}">
                  <a16:creationId xmlns:a16="http://schemas.microsoft.com/office/drawing/2014/main" id="{AE415E12-878C-4F1D-AE87-4B87CE2A3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8" name="Freeform 59">
              <a:extLst>
                <a:ext uri="{FF2B5EF4-FFF2-40B4-BE49-F238E27FC236}">
                  <a16:creationId xmlns:a16="http://schemas.microsoft.com/office/drawing/2014/main" id="{F12E8074-5C7E-490B-80F1-02509A72B4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9" name="Freeform 60">
              <a:extLst>
                <a:ext uri="{FF2B5EF4-FFF2-40B4-BE49-F238E27FC236}">
                  <a16:creationId xmlns:a16="http://schemas.microsoft.com/office/drawing/2014/main" id="{D5CC3560-F57C-4BF1-938A-A21307053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0" name="Freeform 61">
              <a:extLst>
                <a:ext uri="{FF2B5EF4-FFF2-40B4-BE49-F238E27FC236}">
                  <a16:creationId xmlns:a16="http://schemas.microsoft.com/office/drawing/2014/main" id="{D1219762-ACC2-401C-A53B-1C93F2D3CC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1" name="Freeform 62">
              <a:extLst>
                <a:ext uri="{FF2B5EF4-FFF2-40B4-BE49-F238E27FC236}">
                  <a16:creationId xmlns:a16="http://schemas.microsoft.com/office/drawing/2014/main" id="{9D0187F5-09F7-4D85-8B5F-658BF6CA70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5" name="Freeform 63">
              <a:extLst>
                <a:ext uri="{FF2B5EF4-FFF2-40B4-BE49-F238E27FC236}">
                  <a16:creationId xmlns:a16="http://schemas.microsoft.com/office/drawing/2014/main" id="{E60CB725-F893-43F3-BA8F-D1F70E0F9C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6" name="Freeform 64">
              <a:extLst>
                <a:ext uri="{FF2B5EF4-FFF2-40B4-BE49-F238E27FC236}">
                  <a16:creationId xmlns:a16="http://schemas.microsoft.com/office/drawing/2014/main" id="{7C0D072C-0B50-46BF-90DD-E49A32709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7" name="Freeform 65">
              <a:extLst>
                <a:ext uri="{FF2B5EF4-FFF2-40B4-BE49-F238E27FC236}">
                  <a16:creationId xmlns:a16="http://schemas.microsoft.com/office/drawing/2014/main" id="{FB485FB8-8CD1-4D77-9C00-31F47CA32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8" name="Freeform 66">
              <a:extLst>
                <a:ext uri="{FF2B5EF4-FFF2-40B4-BE49-F238E27FC236}">
                  <a16:creationId xmlns:a16="http://schemas.microsoft.com/office/drawing/2014/main" id="{6473FAC2-9175-4549-AA28-52FA127F3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9" name="Freeform 67">
              <a:extLst>
                <a:ext uri="{FF2B5EF4-FFF2-40B4-BE49-F238E27FC236}">
                  <a16:creationId xmlns:a16="http://schemas.microsoft.com/office/drawing/2014/main" id="{CF12D255-3438-4A81-A772-E17EBA5EE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0" name="Freeform 68">
              <a:extLst>
                <a:ext uri="{FF2B5EF4-FFF2-40B4-BE49-F238E27FC236}">
                  <a16:creationId xmlns:a16="http://schemas.microsoft.com/office/drawing/2014/main" id="{398CC5F4-59C9-4ADA-9BFE-3BC750D43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1" name="Freeform 69">
              <a:extLst>
                <a:ext uri="{FF2B5EF4-FFF2-40B4-BE49-F238E27FC236}">
                  <a16:creationId xmlns:a16="http://schemas.microsoft.com/office/drawing/2014/main" id="{8323D0E8-B9C6-4A08-9B40-C59A0807A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2" name="Freeform 70">
              <a:extLst>
                <a:ext uri="{FF2B5EF4-FFF2-40B4-BE49-F238E27FC236}">
                  <a16:creationId xmlns:a16="http://schemas.microsoft.com/office/drawing/2014/main" id="{C435EDDE-81B2-4A8D-A502-D0F640E8F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3" name="Freeform 71">
              <a:extLst>
                <a:ext uri="{FF2B5EF4-FFF2-40B4-BE49-F238E27FC236}">
                  <a16:creationId xmlns:a16="http://schemas.microsoft.com/office/drawing/2014/main" id="{4A2CF591-5033-4E71-A5F6-523A05F20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4" name="Freeform 72">
              <a:extLst>
                <a:ext uri="{FF2B5EF4-FFF2-40B4-BE49-F238E27FC236}">
                  <a16:creationId xmlns:a16="http://schemas.microsoft.com/office/drawing/2014/main" id="{D978E1BA-0EF6-4C0C-ABA1-6ACD6C325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5" name="Freeform 73">
              <a:extLst>
                <a:ext uri="{FF2B5EF4-FFF2-40B4-BE49-F238E27FC236}">
                  <a16:creationId xmlns:a16="http://schemas.microsoft.com/office/drawing/2014/main" id="{2C73327B-1A1A-42B4-9A04-24B3B3FB9C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6" name="Freeform 74">
              <a:extLst>
                <a:ext uri="{FF2B5EF4-FFF2-40B4-BE49-F238E27FC236}">
                  <a16:creationId xmlns:a16="http://schemas.microsoft.com/office/drawing/2014/main" id="{D8F07330-67DB-4276-BEA2-EA8531E5C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7" name="Freeform 75">
              <a:extLst>
                <a:ext uri="{FF2B5EF4-FFF2-40B4-BE49-F238E27FC236}">
                  <a16:creationId xmlns:a16="http://schemas.microsoft.com/office/drawing/2014/main" id="{43C936A2-B822-467A-90C2-C09D979A56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2" name="Freeform 76">
              <a:extLst>
                <a:ext uri="{FF2B5EF4-FFF2-40B4-BE49-F238E27FC236}">
                  <a16:creationId xmlns:a16="http://schemas.microsoft.com/office/drawing/2014/main" id="{FC57470F-CA4E-4C4F-BDCD-F8EB5EA08D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3" name="Freeform 77">
              <a:extLst>
                <a:ext uri="{FF2B5EF4-FFF2-40B4-BE49-F238E27FC236}">
                  <a16:creationId xmlns:a16="http://schemas.microsoft.com/office/drawing/2014/main" id="{5D23AF75-B730-452A-9CDF-5F55287BDB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4" name="Rectangle 78">
              <a:extLst>
                <a:ext uri="{FF2B5EF4-FFF2-40B4-BE49-F238E27FC236}">
                  <a16:creationId xmlns:a16="http://schemas.microsoft.com/office/drawing/2014/main" id="{BB222E9A-A0F1-4716-859F-667C71DDAE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4572" y="2514810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H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6" name="Rectangle 79">
              <a:extLst>
                <a:ext uri="{FF2B5EF4-FFF2-40B4-BE49-F238E27FC236}">
                  <a16:creationId xmlns:a16="http://schemas.microsoft.com/office/drawing/2014/main" id="{E1CE25D1-0F51-4201-8D5F-D35C6C5BA3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5365" y="2594186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7" name="Rectangle 80">
              <a:extLst>
                <a:ext uri="{FF2B5EF4-FFF2-40B4-BE49-F238E27FC236}">
                  <a16:creationId xmlns:a16="http://schemas.microsoft.com/office/drawing/2014/main" id="{B179A220-0A04-414B-90F1-500D630F05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664035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8" name="Rectangle 81">
              <a:extLst>
                <a:ext uri="{FF2B5EF4-FFF2-40B4-BE49-F238E27FC236}">
                  <a16:creationId xmlns:a16="http://schemas.microsoft.com/office/drawing/2014/main" id="{B0CFBA09-CA20-4C9F-9207-CCE45A966B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729122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9" name="Rectangle 82">
              <a:extLst>
                <a:ext uri="{FF2B5EF4-FFF2-40B4-BE49-F238E27FC236}">
                  <a16:creationId xmlns:a16="http://schemas.microsoft.com/office/drawing/2014/main" id="{1BBCF2BA-D76A-47CF-A1A4-8EF6178800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6801" y="2794210"/>
              <a:ext cx="61723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Y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0" name="Rectangle 83">
              <a:extLst>
                <a:ext uri="{FF2B5EF4-FFF2-40B4-BE49-F238E27FC236}">
                  <a16:creationId xmlns:a16="http://schemas.microsoft.com/office/drawing/2014/main" id="{92527306-1597-49A1-9F46-1B1D3E0B4C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31749" y="2541797"/>
              <a:ext cx="110527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1" name="Rectangle 84">
              <a:extLst>
                <a:ext uri="{FF2B5EF4-FFF2-40B4-BE49-F238E27FC236}">
                  <a16:creationId xmlns:a16="http://schemas.microsoft.com/office/drawing/2014/main" id="{FB585C39-D6E8-4212-86D2-BB4360AD2D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5434" y="2651335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D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2" name="Rectangle 85">
              <a:extLst>
                <a:ext uri="{FF2B5EF4-FFF2-40B4-BE49-F238E27FC236}">
                  <a16:creationId xmlns:a16="http://schemas.microsoft.com/office/drawing/2014/main" id="{381B7A27-A4D6-4883-BF53-E6FBBE6BE5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739" y="2708485"/>
              <a:ext cx="54545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-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3" name="Rectangle 86">
              <a:extLst>
                <a:ext uri="{FF2B5EF4-FFF2-40B4-BE49-F238E27FC236}">
                  <a16:creationId xmlns:a16="http://schemas.microsoft.com/office/drawing/2014/main" id="{D3F4848A-B22B-49D3-A44E-226136DF42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2759285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4" name="Rectangle 87">
              <a:extLst>
                <a:ext uri="{FF2B5EF4-FFF2-40B4-BE49-F238E27FC236}">
                  <a16:creationId xmlns:a16="http://schemas.microsoft.com/office/drawing/2014/main" id="{49ACDE34-C2DB-4F10-BB3A-D601B40EE3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28084" y="2865648"/>
              <a:ext cx="1162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UT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5" name="Rectangle 88">
              <a:extLst>
                <a:ext uri="{FF2B5EF4-FFF2-40B4-BE49-F238E27FC236}">
                  <a16:creationId xmlns:a16="http://schemas.microsoft.com/office/drawing/2014/main" id="{6D9FF551-333C-40FA-B204-85E2DE716B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639" y="2976772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6" name="Rectangle 89">
              <a:extLst>
                <a:ext uri="{FF2B5EF4-FFF2-40B4-BE49-F238E27FC236}">
                  <a16:creationId xmlns:a16="http://schemas.microsoft.com/office/drawing/2014/main" id="{B3BEACCE-EAB5-4C29-BA81-2DA98BE9FB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08706" y="3106947"/>
              <a:ext cx="15502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MN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7" name="Rectangle 90">
              <a:extLst>
                <a:ext uri="{FF2B5EF4-FFF2-40B4-BE49-F238E27FC236}">
                  <a16:creationId xmlns:a16="http://schemas.microsoft.com/office/drawing/2014/main" id="{4D380EB0-4213-4F60-83F2-C58CC17543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665" y="3256172"/>
              <a:ext cx="53111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F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8" name="Rectangle 91">
              <a:extLst>
                <a:ext uri="{FF2B5EF4-FFF2-40B4-BE49-F238E27FC236}">
                  <a16:creationId xmlns:a16="http://schemas.microsoft.com/office/drawing/2014/main" id="{3DD96B8F-8DFB-4131-A7BB-F82E7B6B0F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022" y="3319672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E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9" name="Rectangle 92">
              <a:extLst>
                <a:ext uri="{FF2B5EF4-FFF2-40B4-BE49-F238E27FC236}">
                  <a16:creationId xmlns:a16="http://schemas.microsoft.com/office/drawing/2014/main" id="{E46784BB-CB76-4A2A-92E2-009117C974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8228" y="3381586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S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0" name="Rectangle 93">
              <a:extLst>
                <a:ext uri="{FF2B5EF4-FFF2-40B4-BE49-F238E27FC236}">
                  <a16:creationId xmlns:a16="http://schemas.microsoft.com/office/drawing/2014/main" id="{3D1B38D5-5331-4324-8ABF-92AF2FCBEA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45385" y="3462547"/>
              <a:ext cx="8325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TI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1" name="Rectangle 94">
              <a:extLst>
                <a:ext uri="{FF2B5EF4-FFF2-40B4-BE49-F238E27FC236}">
                  <a16:creationId xmlns:a16="http://schemas.microsoft.com/office/drawing/2014/main" id="{55068EEF-7FB7-4E18-96B7-625428C4A6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2564" y="3554623"/>
              <a:ext cx="68900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V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2" name="Rectangle 95">
              <a:extLst>
                <a:ext uri="{FF2B5EF4-FFF2-40B4-BE49-F238E27FC236}">
                  <a16:creationId xmlns:a16="http://schemas.microsoft.com/office/drawing/2014/main" id="{0FBFE9BF-4DC9-49C6-A64C-9E763A7F02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3614947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3" name="Rectangle 96">
              <a:extLst>
                <a:ext uri="{FF2B5EF4-FFF2-40B4-BE49-F238E27FC236}">
                  <a16:creationId xmlns:a16="http://schemas.microsoft.com/office/drawing/2014/main" id="{2A0BF267-2F43-411B-B558-FC8CCC1839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62535" y="3684798"/>
              <a:ext cx="473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L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4" name="Rectangle 97">
              <a:extLst>
                <a:ext uri="{FF2B5EF4-FFF2-40B4-BE49-F238E27FC236}">
                  <a16:creationId xmlns:a16="http://schemas.microsoft.com/office/drawing/2014/main" id="{A64B1D6A-7D10-4F0F-9BA2-0F7E4E47B4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687637" y="2764003"/>
              <a:ext cx="1227276" cy="177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花好月圆 团团圆圆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5" name="Freeform 98">
              <a:extLst>
                <a:ext uri="{FF2B5EF4-FFF2-40B4-BE49-F238E27FC236}">
                  <a16:creationId xmlns:a16="http://schemas.microsoft.com/office/drawing/2014/main" id="{11E7D1C2-4772-41F5-8F85-448D9A0694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7725" y="3265611"/>
              <a:ext cx="1138238" cy="660400"/>
            </a:xfrm>
            <a:custGeom>
              <a:avLst/>
              <a:gdLst>
                <a:gd name="T0" fmla="*/ 982 w 1041"/>
                <a:gd name="T1" fmla="*/ 305 h 603"/>
                <a:gd name="T2" fmla="*/ 703 w 1041"/>
                <a:gd name="T3" fmla="*/ 48 h 603"/>
                <a:gd name="T4" fmla="*/ 589 w 1041"/>
                <a:gd name="T5" fmla="*/ 285 h 603"/>
                <a:gd name="T6" fmla="*/ 299 w 1041"/>
                <a:gd name="T7" fmla="*/ 312 h 603"/>
                <a:gd name="T8" fmla="*/ 0 w 1041"/>
                <a:gd name="T9" fmla="*/ 467 h 603"/>
                <a:gd name="T10" fmla="*/ 74 w 1041"/>
                <a:gd name="T11" fmla="*/ 438 h 603"/>
                <a:gd name="T12" fmla="*/ 551 w 1041"/>
                <a:gd name="T13" fmla="*/ 509 h 603"/>
                <a:gd name="T14" fmla="*/ 804 w 1041"/>
                <a:gd name="T15" fmla="*/ 523 h 603"/>
                <a:gd name="T16" fmla="*/ 1026 w 1041"/>
                <a:gd name="T17" fmla="*/ 497 h 603"/>
                <a:gd name="T18" fmla="*/ 415 w 1041"/>
                <a:gd name="T19" fmla="*/ 328 h 603"/>
                <a:gd name="T20" fmla="*/ 666 w 1041"/>
                <a:gd name="T21" fmla="*/ 306 h 603"/>
                <a:gd name="T22" fmla="*/ 326 w 1041"/>
                <a:gd name="T23" fmla="*/ 336 h 603"/>
                <a:gd name="T24" fmla="*/ 353 w 1041"/>
                <a:gd name="T25" fmla="*/ 414 h 603"/>
                <a:gd name="T26" fmla="*/ 765 w 1041"/>
                <a:gd name="T27" fmla="*/ 458 h 603"/>
                <a:gd name="T28" fmla="*/ 353 w 1041"/>
                <a:gd name="T29" fmla="*/ 414 h 603"/>
                <a:gd name="T30" fmla="*/ 676 w 1041"/>
                <a:gd name="T31" fmla="*/ 435 h 603"/>
                <a:gd name="T32" fmla="*/ 342 w 1041"/>
                <a:gd name="T33" fmla="*/ 376 h 603"/>
                <a:gd name="T34" fmla="*/ 705 w 1041"/>
                <a:gd name="T35" fmla="*/ 311 h 603"/>
                <a:gd name="T36" fmla="*/ 784 w 1041"/>
                <a:gd name="T37" fmla="*/ 218 h 603"/>
                <a:gd name="T38" fmla="*/ 835 w 1041"/>
                <a:gd name="T39" fmla="*/ 339 h 603"/>
                <a:gd name="T40" fmla="*/ 900 w 1041"/>
                <a:gd name="T41" fmla="*/ 549 h 603"/>
                <a:gd name="T42" fmla="*/ 844 w 1041"/>
                <a:gd name="T43" fmla="*/ 365 h 603"/>
                <a:gd name="T44" fmla="*/ 864 w 1041"/>
                <a:gd name="T45" fmla="*/ 463 h 603"/>
                <a:gd name="T46" fmla="*/ 847 w 1041"/>
                <a:gd name="T47" fmla="*/ 484 h 603"/>
                <a:gd name="T48" fmla="*/ 946 w 1041"/>
                <a:gd name="T49" fmla="*/ 451 h 603"/>
                <a:gd name="T50" fmla="*/ 760 w 1041"/>
                <a:gd name="T51" fmla="*/ 192 h 603"/>
                <a:gd name="T52" fmla="*/ 616 w 1041"/>
                <a:gd name="T53" fmla="*/ 151 h 603"/>
                <a:gd name="T54" fmla="*/ 643 w 1041"/>
                <a:gd name="T55" fmla="*/ 229 h 603"/>
                <a:gd name="T56" fmla="*/ 638 w 1041"/>
                <a:gd name="T57" fmla="*/ 187 h 603"/>
                <a:gd name="T58" fmla="*/ 734 w 1041"/>
                <a:gd name="T59" fmla="*/ 209 h 603"/>
                <a:gd name="T60" fmla="*/ 638 w 1041"/>
                <a:gd name="T61" fmla="*/ 271 h 603"/>
                <a:gd name="T62" fmla="*/ 608 w 1041"/>
                <a:gd name="T63" fmla="*/ 72 h 603"/>
                <a:gd name="T64" fmla="*/ 846 w 1041"/>
                <a:gd name="T65" fmla="*/ 145 h 603"/>
                <a:gd name="T66" fmla="*/ 963 w 1041"/>
                <a:gd name="T67" fmla="*/ 362 h 603"/>
                <a:gd name="T68" fmla="*/ 900 w 1041"/>
                <a:gd name="T69" fmla="*/ 549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41" h="603">
                  <a:moveTo>
                    <a:pt x="998" y="368"/>
                  </a:moveTo>
                  <a:cubicBezTo>
                    <a:pt x="985" y="348"/>
                    <a:pt x="979" y="330"/>
                    <a:pt x="982" y="305"/>
                  </a:cubicBezTo>
                  <a:cubicBezTo>
                    <a:pt x="991" y="229"/>
                    <a:pt x="951" y="148"/>
                    <a:pt x="880" y="128"/>
                  </a:cubicBezTo>
                  <a:cubicBezTo>
                    <a:pt x="816" y="110"/>
                    <a:pt x="761" y="80"/>
                    <a:pt x="703" y="48"/>
                  </a:cubicBezTo>
                  <a:cubicBezTo>
                    <a:pt x="617" y="0"/>
                    <a:pt x="526" y="67"/>
                    <a:pt x="540" y="165"/>
                  </a:cubicBezTo>
                  <a:cubicBezTo>
                    <a:pt x="546" y="205"/>
                    <a:pt x="570" y="242"/>
                    <a:pt x="589" y="285"/>
                  </a:cubicBezTo>
                  <a:cubicBezTo>
                    <a:pt x="557" y="290"/>
                    <a:pt x="522" y="297"/>
                    <a:pt x="487" y="300"/>
                  </a:cubicBezTo>
                  <a:cubicBezTo>
                    <a:pt x="424" y="305"/>
                    <a:pt x="361" y="304"/>
                    <a:pt x="299" y="312"/>
                  </a:cubicBezTo>
                  <a:cubicBezTo>
                    <a:pt x="202" y="324"/>
                    <a:pt x="111" y="356"/>
                    <a:pt x="35" y="422"/>
                  </a:cubicBezTo>
                  <a:cubicBezTo>
                    <a:pt x="21" y="435"/>
                    <a:pt x="12" y="452"/>
                    <a:pt x="0" y="467"/>
                  </a:cubicBezTo>
                  <a:cubicBezTo>
                    <a:pt x="4" y="470"/>
                    <a:pt x="7" y="473"/>
                    <a:pt x="11" y="475"/>
                  </a:cubicBezTo>
                  <a:cubicBezTo>
                    <a:pt x="32" y="463"/>
                    <a:pt x="53" y="451"/>
                    <a:pt x="74" y="438"/>
                  </a:cubicBezTo>
                  <a:cubicBezTo>
                    <a:pt x="138" y="399"/>
                    <a:pt x="206" y="396"/>
                    <a:pt x="275" y="419"/>
                  </a:cubicBezTo>
                  <a:cubicBezTo>
                    <a:pt x="367" y="449"/>
                    <a:pt x="458" y="481"/>
                    <a:pt x="551" y="509"/>
                  </a:cubicBezTo>
                  <a:cubicBezTo>
                    <a:pt x="617" y="529"/>
                    <a:pt x="686" y="535"/>
                    <a:pt x="753" y="510"/>
                  </a:cubicBezTo>
                  <a:cubicBezTo>
                    <a:pt x="776" y="501"/>
                    <a:pt x="789" y="503"/>
                    <a:pt x="804" y="523"/>
                  </a:cubicBezTo>
                  <a:cubicBezTo>
                    <a:pt x="814" y="536"/>
                    <a:pt x="828" y="547"/>
                    <a:pt x="842" y="557"/>
                  </a:cubicBezTo>
                  <a:cubicBezTo>
                    <a:pt x="912" y="603"/>
                    <a:pt x="1002" y="575"/>
                    <a:pt x="1026" y="497"/>
                  </a:cubicBezTo>
                  <a:cubicBezTo>
                    <a:pt x="1041" y="450"/>
                    <a:pt x="1023" y="407"/>
                    <a:pt x="998" y="368"/>
                  </a:cubicBezTo>
                  <a:close/>
                  <a:moveTo>
                    <a:pt x="415" y="328"/>
                  </a:moveTo>
                  <a:cubicBezTo>
                    <a:pt x="482" y="327"/>
                    <a:pt x="549" y="328"/>
                    <a:pt x="613" y="300"/>
                  </a:cubicBezTo>
                  <a:cubicBezTo>
                    <a:pt x="626" y="295"/>
                    <a:pt x="644" y="303"/>
                    <a:pt x="666" y="306"/>
                  </a:cubicBezTo>
                  <a:cubicBezTo>
                    <a:pt x="625" y="347"/>
                    <a:pt x="579" y="350"/>
                    <a:pt x="534" y="349"/>
                  </a:cubicBezTo>
                  <a:cubicBezTo>
                    <a:pt x="464" y="349"/>
                    <a:pt x="395" y="344"/>
                    <a:pt x="326" y="336"/>
                  </a:cubicBezTo>
                  <a:cubicBezTo>
                    <a:pt x="355" y="333"/>
                    <a:pt x="385" y="329"/>
                    <a:pt x="415" y="328"/>
                  </a:cubicBezTo>
                  <a:close/>
                  <a:moveTo>
                    <a:pt x="353" y="414"/>
                  </a:moveTo>
                  <a:cubicBezTo>
                    <a:pt x="487" y="431"/>
                    <a:pt x="618" y="504"/>
                    <a:pt x="760" y="443"/>
                  </a:cubicBezTo>
                  <a:cubicBezTo>
                    <a:pt x="762" y="448"/>
                    <a:pt x="763" y="453"/>
                    <a:pt x="765" y="458"/>
                  </a:cubicBezTo>
                  <a:cubicBezTo>
                    <a:pt x="766" y="463"/>
                    <a:pt x="767" y="468"/>
                    <a:pt x="769" y="477"/>
                  </a:cubicBezTo>
                  <a:cubicBezTo>
                    <a:pt x="618" y="530"/>
                    <a:pt x="487" y="457"/>
                    <a:pt x="353" y="414"/>
                  </a:cubicBezTo>
                  <a:close/>
                  <a:moveTo>
                    <a:pt x="778" y="377"/>
                  </a:moveTo>
                  <a:cubicBezTo>
                    <a:pt x="757" y="425"/>
                    <a:pt x="717" y="436"/>
                    <a:pt x="676" y="435"/>
                  </a:cubicBezTo>
                  <a:cubicBezTo>
                    <a:pt x="612" y="434"/>
                    <a:pt x="547" y="424"/>
                    <a:pt x="484" y="413"/>
                  </a:cubicBezTo>
                  <a:cubicBezTo>
                    <a:pt x="433" y="404"/>
                    <a:pt x="385" y="388"/>
                    <a:pt x="342" y="376"/>
                  </a:cubicBezTo>
                  <a:cubicBezTo>
                    <a:pt x="399" y="376"/>
                    <a:pt x="464" y="376"/>
                    <a:pt x="529" y="377"/>
                  </a:cubicBezTo>
                  <a:cubicBezTo>
                    <a:pt x="596" y="377"/>
                    <a:pt x="656" y="362"/>
                    <a:pt x="705" y="311"/>
                  </a:cubicBezTo>
                  <a:cubicBezTo>
                    <a:pt x="730" y="286"/>
                    <a:pt x="764" y="271"/>
                    <a:pt x="765" y="230"/>
                  </a:cubicBezTo>
                  <a:cubicBezTo>
                    <a:pt x="766" y="225"/>
                    <a:pt x="777" y="219"/>
                    <a:pt x="784" y="218"/>
                  </a:cubicBezTo>
                  <a:cubicBezTo>
                    <a:pt x="828" y="207"/>
                    <a:pt x="872" y="239"/>
                    <a:pt x="876" y="286"/>
                  </a:cubicBezTo>
                  <a:cubicBezTo>
                    <a:pt x="880" y="322"/>
                    <a:pt x="870" y="330"/>
                    <a:pt x="835" y="339"/>
                  </a:cubicBezTo>
                  <a:cubicBezTo>
                    <a:pt x="813" y="344"/>
                    <a:pt x="786" y="359"/>
                    <a:pt x="778" y="377"/>
                  </a:cubicBezTo>
                  <a:close/>
                  <a:moveTo>
                    <a:pt x="900" y="549"/>
                  </a:moveTo>
                  <a:cubicBezTo>
                    <a:pt x="839" y="536"/>
                    <a:pt x="793" y="487"/>
                    <a:pt x="791" y="434"/>
                  </a:cubicBezTo>
                  <a:cubicBezTo>
                    <a:pt x="789" y="392"/>
                    <a:pt x="810" y="365"/>
                    <a:pt x="844" y="365"/>
                  </a:cubicBezTo>
                  <a:cubicBezTo>
                    <a:pt x="884" y="365"/>
                    <a:pt x="925" y="407"/>
                    <a:pt x="922" y="442"/>
                  </a:cubicBezTo>
                  <a:cubicBezTo>
                    <a:pt x="918" y="473"/>
                    <a:pt x="894" y="482"/>
                    <a:pt x="864" y="463"/>
                  </a:cubicBezTo>
                  <a:cubicBezTo>
                    <a:pt x="856" y="459"/>
                    <a:pt x="846" y="459"/>
                    <a:pt x="838" y="456"/>
                  </a:cubicBezTo>
                  <a:cubicBezTo>
                    <a:pt x="841" y="466"/>
                    <a:pt x="842" y="481"/>
                    <a:pt x="847" y="484"/>
                  </a:cubicBezTo>
                  <a:cubicBezTo>
                    <a:pt x="868" y="491"/>
                    <a:pt x="892" y="501"/>
                    <a:pt x="910" y="496"/>
                  </a:cubicBezTo>
                  <a:cubicBezTo>
                    <a:pt x="925" y="492"/>
                    <a:pt x="942" y="469"/>
                    <a:pt x="946" y="451"/>
                  </a:cubicBezTo>
                  <a:cubicBezTo>
                    <a:pt x="956" y="405"/>
                    <a:pt x="928" y="374"/>
                    <a:pt x="891" y="349"/>
                  </a:cubicBezTo>
                  <a:cubicBezTo>
                    <a:pt x="927" y="244"/>
                    <a:pt x="869" y="177"/>
                    <a:pt x="760" y="192"/>
                  </a:cubicBezTo>
                  <a:cubicBezTo>
                    <a:pt x="744" y="158"/>
                    <a:pt x="722" y="128"/>
                    <a:pt x="680" y="122"/>
                  </a:cubicBezTo>
                  <a:cubicBezTo>
                    <a:pt x="651" y="118"/>
                    <a:pt x="630" y="127"/>
                    <a:pt x="616" y="151"/>
                  </a:cubicBezTo>
                  <a:cubicBezTo>
                    <a:pt x="602" y="177"/>
                    <a:pt x="609" y="200"/>
                    <a:pt x="626" y="222"/>
                  </a:cubicBezTo>
                  <a:cubicBezTo>
                    <a:pt x="629" y="226"/>
                    <a:pt x="637" y="227"/>
                    <a:pt x="643" y="229"/>
                  </a:cubicBezTo>
                  <a:cubicBezTo>
                    <a:pt x="644" y="222"/>
                    <a:pt x="648" y="215"/>
                    <a:pt x="647" y="209"/>
                  </a:cubicBezTo>
                  <a:cubicBezTo>
                    <a:pt x="646" y="201"/>
                    <a:pt x="640" y="194"/>
                    <a:pt x="638" y="187"/>
                  </a:cubicBezTo>
                  <a:cubicBezTo>
                    <a:pt x="633" y="161"/>
                    <a:pt x="651" y="143"/>
                    <a:pt x="676" y="149"/>
                  </a:cubicBezTo>
                  <a:cubicBezTo>
                    <a:pt x="708" y="156"/>
                    <a:pt x="730" y="177"/>
                    <a:pt x="734" y="209"/>
                  </a:cubicBezTo>
                  <a:cubicBezTo>
                    <a:pt x="736" y="228"/>
                    <a:pt x="730" y="254"/>
                    <a:pt x="718" y="266"/>
                  </a:cubicBezTo>
                  <a:cubicBezTo>
                    <a:pt x="696" y="288"/>
                    <a:pt x="666" y="286"/>
                    <a:pt x="638" y="271"/>
                  </a:cubicBezTo>
                  <a:cubicBezTo>
                    <a:pt x="591" y="245"/>
                    <a:pt x="567" y="204"/>
                    <a:pt x="564" y="152"/>
                  </a:cubicBezTo>
                  <a:cubicBezTo>
                    <a:pt x="562" y="117"/>
                    <a:pt x="577" y="89"/>
                    <a:pt x="608" y="72"/>
                  </a:cubicBezTo>
                  <a:cubicBezTo>
                    <a:pt x="646" y="50"/>
                    <a:pt x="687" y="60"/>
                    <a:pt x="716" y="86"/>
                  </a:cubicBezTo>
                  <a:cubicBezTo>
                    <a:pt x="755" y="120"/>
                    <a:pt x="795" y="137"/>
                    <a:pt x="846" y="145"/>
                  </a:cubicBezTo>
                  <a:cubicBezTo>
                    <a:pt x="923" y="157"/>
                    <a:pt x="969" y="243"/>
                    <a:pt x="954" y="319"/>
                  </a:cubicBezTo>
                  <a:cubicBezTo>
                    <a:pt x="951" y="332"/>
                    <a:pt x="958" y="348"/>
                    <a:pt x="963" y="362"/>
                  </a:cubicBezTo>
                  <a:cubicBezTo>
                    <a:pt x="975" y="398"/>
                    <a:pt x="997" y="432"/>
                    <a:pt x="1001" y="469"/>
                  </a:cubicBezTo>
                  <a:cubicBezTo>
                    <a:pt x="1007" y="524"/>
                    <a:pt x="955" y="561"/>
                    <a:pt x="900" y="54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8AACD066-DB49-4D14-B546-BB51EF3AA282}"/>
              </a:ext>
            </a:extLst>
          </p:cNvPr>
          <p:cNvGrpSpPr/>
          <p:nvPr/>
        </p:nvGrpSpPr>
        <p:grpSpPr>
          <a:xfrm flipV="1">
            <a:off x="0" y="0"/>
            <a:ext cx="12192000" cy="6858000"/>
            <a:chOff x="0" y="0"/>
            <a:chExt cx="12192000" cy="6858000"/>
          </a:xfrm>
        </p:grpSpPr>
        <p:sp>
          <p:nvSpPr>
            <p:cNvPr id="76" name="任意多边形: 形状 75">
              <a:extLst>
                <a:ext uri="{FF2B5EF4-FFF2-40B4-BE49-F238E27FC236}">
                  <a16:creationId xmlns:a16="http://schemas.microsoft.com/office/drawing/2014/main" id="{A930CCF0-9E89-4140-AD33-07F2728B33E2}"/>
                </a:ext>
              </a:extLst>
            </p:cNvPr>
            <p:cNvSpPr/>
            <p:nvPr/>
          </p:nvSpPr>
          <p:spPr>
            <a:xfrm flipH="1" flipV="1">
              <a:off x="7587370" y="0"/>
              <a:ext cx="4604630" cy="6858000"/>
            </a:xfrm>
            <a:custGeom>
              <a:avLst/>
              <a:gdLst>
                <a:gd name="connsiteX0" fmla="*/ 4604630 w 4604630"/>
                <a:gd name="connsiteY0" fmla="*/ 6858000 h 6858000"/>
                <a:gd name="connsiteX1" fmla="*/ 0 w 4604630"/>
                <a:gd name="connsiteY1" fmla="*/ 6858000 h 6858000"/>
                <a:gd name="connsiteX2" fmla="*/ 0 w 4604630"/>
                <a:gd name="connsiteY2" fmla="*/ 0 h 6858000"/>
                <a:gd name="connsiteX3" fmla="*/ 367240 w 4604630"/>
                <a:gd name="connsiteY3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04630" h="6858000">
                  <a:moveTo>
                    <a:pt x="4604630" y="6858000"/>
                  </a:moveTo>
                  <a:lnTo>
                    <a:pt x="0" y="6858000"/>
                  </a:lnTo>
                  <a:lnTo>
                    <a:pt x="0" y="0"/>
                  </a:lnTo>
                  <a:lnTo>
                    <a:pt x="367240" y="0"/>
                  </a:lnTo>
                  <a:close/>
                </a:path>
              </a:pathLst>
            </a:custGeom>
            <a:solidFill>
              <a:srgbClr val="F88200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72" name="任意多边形: 形状 71">
              <a:extLst>
                <a:ext uri="{FF2B5EF4-FFF2-40B4-BE49-F238E27FC236}">
                  <a16:creationId xmlns:a16="http://schemas.microsoft.com/office/drawing/2014/main" id="{E1520E44-6728-4433-A1D7-6AA661A1133F}"/>
                </a:ext>
              </a:extLst>
            </p:cNvPr>
            <p:cNvSpPr/>
            <p:nvPr/>
          </p:nvSpPr>
          <p:spPr>
            <a:xfrm>
              <a:off x="0" y="0"/>
              <a:ext cx="11260582" cy="6858000"/>
            </a:xfrm>
            <a:custGeom>
              <a:avLst/>
              <a:gdLst>
                <a:gd name="connsiteX0" fmla="*/ 0 w 11260582"/>
                <a:gd name="connsiteY0" fmla="*/ 0 h 6858000"/>
                <a:gd name="connsiteX1" fmla="*/ 3204522 w 11260582"/>
                <a:gd name="connsiteY1" fmla="*/ 0 h 6858000"/>
                <a:gd name="connsiteX2" fmla="*/ 11260582 w 11260582"/>
                <a:gd name="connsiteY2" fmla="*/ 6858000 h 6858000"/>
                <a:gd name="connsiteX3" fmla="*/ 0 w 11260582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0582" h="6858000">
                  <a:moveTo>
                    <a:pt x="0" y="0"/>
                  </a:moveTo>
                  <a:lnTo>
                    <a:pt x="3204522" y="0"/>
                  </a:lnTo>
                  <a:lnTo>
                    <a:pt x="1126058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3C900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74" name="任意多边形: 形状 73">
              <a:extLst>
                <a:ext uri="{FF2B5EF4-FFF2-40B4-BE49-F238E27FC236}">
                  <a16:creationId xmlns:a16="http://schemas.microsoft.com/office/drawing/2014/main" id="{22267BB3-C7A0-4D71-809F-0BAD1676ADDE}"/>
                </a:ext>
              </a:extLst>
            </p:cNvPr>
            <p:cNvSpPr/>
            <p:nvPr/>
          </p:nvSpPr>
          <p:spPr>
            <a:xfrm>
              <a:off x="0" y="1867238"/>
              <a:ext cx="11260582" cy="4990762"/>
            </a:xfrm>
            <a:custGeom>
              <a:avLst/>
              <a:gdLst>
                <a:gd name="connsiteX0" fmla="*/ 5406732 w 11260582"/>
                <a:gd name="connsiteY0" fmla="*/ 0 h 4990762"/>
                <a:gd name="connsiteX1" fmla="*/ 11260582 w 11260582"/>
                <a:gd name="connsiteY1" fmla="*/ 4990762 h 4990762"/>
                <a:gd name="connsiteX2" fmla="*/ 0 w 11260582"/>
                <a:gd name="connsiteY2" fmla="*/ 4990762 h 4990762"/>
                <a:gd name="connsiteX3" fmla="*/ 0 w 11260582"/>
                <a:gd name="connsiteY3" fmla="*/ 4609567 h 4990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0582" h="4990762">
                  <a:moveTo>
                    <a:pt x="5406732" y="0"/>
                  </a:moveTo>
                  <a:lnTo>
                    <a:pt x="11260582" y="4990762"/>
                  </a:lnTo>
                  <a:lnTo>
                    <a:pt x="0" y="4990762"/>
                  </a:lnTo>
                  <a:lnTo>
                    <a:pt x="0" y="4609567"/>
                  </a:lnTo>
                  <a:close/>
                </a:path>
              </a:pathLst>
            </a:custGeom>
            <a:solidFill>
              <a:srgbClr val="B9C9E7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BF943CFD-86D3-46E0-A20B-E9D43FDF0D06}"/>
              </a:ext>
            </a:extLst>
          </p:cNvPr>
          <p:cNvGrpSpPr/>
          <p:nvPr/>
        </p:nvGrpSpPr>
        <p:grpSpPr>
          <a:xfrm rot="5400000">
            <a:off x="3259587" y="331026"/>
            <a:ext cx="1068196" cy="406144"/>
            <a:chOff x="5014913" y="3255963"/>
            <a:chExt cx="2163763" cy="568325"/>
          </a:xfrm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E57B2D7C-814C-46D6-8287-D3D1412C9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25596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926FBF88-0783-48D1-8585-9322E377C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82976"/>
              <a:ext cx="2163763" cy="115888"/>
            </a:xfrm>
            <a:custGeom>
              <a:avLst/>
              <a:gdLst>
                <a:gd name="T0" fmla="*/ 0 w 1363"/>
                <a:gd name="T1" fmla="*/ 0 h 73"/>
                <a:gd name="T2" fmla="*/ 151 w 1363"/>
                <a:gd name="T3" fmla="*/ 73 h 73"/>
                <a:gd name="T4" fmla="*/ 302 w 1363"/>
                <a:gd name="T5" fmla="*/ 0 h 73"/>
                <a:gd name="T6" fmla="*/ 455 w 1363"/>
                <a:gd name="T7" fmla="*/ 73 h 73"/>
                <a:gd name="T8" fmla="*/ 606 w 1363"/>
                <a:gd name="T9" fmla="*/ 0 h 73"/>
                <a:gd name="T10" fmla="*/ 757 w 1363"/>
                <a:gd name="T11" fmla="*/ 73 h 73"/>
                <a:gd name="T12" fmla="*/ 909 w 1363"/>
                <a:gd name="T13" fmla="*/ 0 h 73"/>
                <a:gd name="T14" fmla="*/ 1060 w 1363"/>
                <a:gd name="T15" fmla="*/ 73 h 73"/>
                <a:gd name="T16" fmla="*/ 1211 w 1363"/>
                <a:gd name="T17" fmla="*/ 0 h 73"/>
                <a:gd name="T18" fmla="*/ 1363 w 1363"/>
                <a:gd name="T1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3">
                  <a:moveTo>
                    <a:pt x="0" y="0"/>
                  </a:moveTo>
                  <a:lnTo>
                    <a:pt x="151" y="73"/>
                  </a:lnTo>
                  <a:lnTo>
                    <a:pt x="302" y="0"/>
                  </a:lnTo>
                  <a:lnTo>
                    <a:pt x="455" y="73"/>
                  </a:lnTo>
                  <a:lnTo>
                    <a:pt x="606" y="0"/>
                  </a:lnTo>
                  <a:lnTo>
                    <a:pt x="757" y="73"/>
                  </a:lnTo>
                  <a:lnTo>
                    <a:pt x="909" y="0"/>
                  </a:lnTo>
                  <a:lnTo>
                    <a:pt x="1060" y="73"/>
                  </a:lnTo>
                  <a:lnTo>
                    <a:pt x="1211" y="0"/>
                  </a:lnTo>
                  <a:lnTo>
                    <a:pt x="1363" y="73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A9BD7925-63B1-4A6D-9A10-22F6DC81A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70681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pic>
        <p:nvPicPr>
          <p:cNvPr id="166" name="图片 165">
            <a:extLst>
              <a:ext uri="{FF2B5EF4-FFF2-40B4-BE49-F238E27FC236}">
                <a16:creationId xmlns:a16="http://schemas.microsoft.com/office/drawing/2014/main" id="{0B58F1A8-BAB3-4D54-9E20-0EA734634CBC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rcRect b="48901"/>
          <a:stretch>
            <a:fillRect/>
          </a:stretch>
        </p:blipFill>
        <p:spPr>
          <a:xfrm>
            <a:off x="982848" y="6053098"/>
            <a:ext cx="1664097" cy="804902"/>
          </a:xfrm>
          <a:custGeom>
            <a:avLst/>
            <a:gdLst>
              <a:gd name="connsiteX0" fmla="*/ 0 w 1664097"/>
              <a:gd name="connsiteY0" fmla="*/ 0 h 804902"/>
              <a:gd name="connsiteX1" fmla="*/ 1664097 w 1664097"/>
              <a:gd name="connsiteY1" fmla="*/ 0 h 804902"/>
              <a:gd name="connsiteX2" fmla="*/ 1664097 w 1664097"/>
              <a:gd name="connsiteY2" fmla="*/ 804902 h 804902"/>
              <a:gd name="connsiteX3" fmla="*/ 0 w 1664097"/>
              <a:gd name="connsiteY3" fmla="*/ 804902 h 8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4097" h="804902">
                <a:moveTo>
                  <a:pt x="0" y="0"/>
                </a:moveTo>
                <a:lnTo>
                  <a:pt x="1664097" y="0"/>
                </a:lnTo>
                <a:lnTo>
                  <a:pt x="1664097" y="804902"/>
                </a:lnTo>
                <a:lnTo>
                  <a:pt x="0" y="804902"/>
                </a:lnTo>
                <a:close/>
              </a:path>
            </a:pathLst>
          </a:custGeom>
        </p:spPr>
      </p:pic>
      <p:pic>
        <p:nvPicPr>
          <p:cNvPr id="329" name="图片 328">
            <a:extLst>
              <a:ext uri="{FF2B5EF4-FFF2-40B4-BE49-F238E27FC236}">
                <a16:creationId xmlns:a16="http://schemas.microsoft.com/office/drawing/2014/main" id="{C6E3D7F1-1671-4925-B335-943B542D860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biLevel thresh="75000"/>
          </a:blip>
          <a:srcRect b="82089"/>
          <a:stretch/>
        </p:blipFill>
        <p:spPr>
          <a:xfrm flipV="1">
            <a:off x="5049411" y="6116067"/>
            <a:ext cx="1776786" cy="320796"/>
          </a:xfrm>
          <a:prstGeom prst="rect">
            <a:avLst/>
          </a:prstGeom>
        </p:spPr>
      </p:pic>
      <p:sp>
        <p:nvSpPr>
          <p:cNvPr id="171" name="矩形: 圆角 170">
            <a:extLst>
              <a:ext uri="{FF2B5EF4-FFF2-40B4-BE49-F238E27FC236}">
                <a16:creationId xmlns:a16="http://schemas.microsoft.com/office/drawing/2014/main" id="{2B62B09B-F356-4687-A592-40993E72C81F}"/>
              </a:ext>
            </a:extLst>
          </p:cNvPr>
          <p:cNvSpPr/>
          <p:nvPr/>
        </p:nvSpPr>
        <p:spPr>
          <a:xfrm>
            <a:off x="3505200" y="1439011"/>
            <a:ext cx="8010525" cy="423507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sp>
        <p:nvSpPr>
          <p:cNvPr id="172" name="文本框 171">
            <a:extLst>
              <a:ext uri="{FF2B5EF4-FFF2-40B4-BE49-F238E27FC236}">
                <a16:creationId xmlns:a16="http://schemas.microsoft.com/office/drawing/2014/main" id="{7A108F2F-0376-4BA9-91F0-CA99A590ADDD}"/>
              </a:ext>
            </a:extLst>
          </p:cNvPr>
          <p:cNvSpPr txBox="1"/>
          <p:nvPr/>
        </p:nvSpPr>
        <p:spPr>
          <a:xfrm>
            <a:off x="3495675" y="2349391"/>
            <a:ext cx="79629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Tham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gia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cuộc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thi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gấp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chăn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theo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tác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phong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chú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bộ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đội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字魂100号-方方先锋体" panose="00000500000000000000" pitchFamily="2" charset="-122"/>
              <a:cs typeface="+mn-cs"/>
            </a:endParaRPr>
          </a:p>
        </p:txBody>
      </p:sp>
      <p:grpSp>
        <p:nvGrpSpPr>
          <p:cNvPr id="173" name="组合 172">
            <a:extLst>
              <a:ext uri="{FF2B5EF4-FFF2-40B4-BE49-F238E27FC236}">
                <a16:creationId xmlns:a16="http://schemas.microsoft.com/office/drawing/2014/main" id="{65B12C96-250B-4A63-BC7F-8C46437EB06A}"/>
              </a:ext>
            </a:extLst>
          </p:cNvPr>
          <p:cNvGrpSpPr/>
          <p:nvPr/>
        </p:nvGrpSpPr>
        <p:grpSpPr>
          <a:xfrm>
            <a:off x="6387376" y="4171183"/>
            <a:ext cx="2040600" cy="671422"/>
            <a:chOff x="1222973" y="4859763"/>
            <a:chExt cx="3437681" cy="1131106"/>
          </a:xfrm>
        </p:grpSpPr>
        <p:grpSp>
          <p:nvGrpSpPr>
            <p:cNvPr id="174" name="组合 173">
              <a:extLst>
                <a:ext uri="{FF2B5EF4-FFF2-40B4-BE49-F238E27FC236}">
                  <a16:creationId xmlns:a16="http://schemas.microsoft.com/office/drawing/2014/main" id="{A4D16749-596B-44BC-BF1C-1E4F4EC256DE}"/>
                </a:ext>
              </a:extLst>
            </p:cNvPr>
            <p:cNvGrpSpPr/>
            <p:nvPr/>
          </p:nvGrpSpPr>
          <p:grpSpPr>
            <a:xfrm flipV="1">
              <a:off x="1222973" y="4859763"/>
              <a:ext cx="3437681" cy="119100"/>
              <a:chOff x="4143737" y="-536918"/>
              <a:chExt cx="3006813" cy="104172"/>
            </a:xfrm>
          </p:grpSpPr>
          <p:sp>
            <p:nvSpPr>
              <p:cNvPr id="292" name="椭圆 291">
                <a:extLst>
                  <a:ext uri="{FF2B5EF4-FFF2-40B4-BE49-F238E27FC236}">
                    <a16:creationId xmlns:a16="http://schemas.microsoft.com/office/drawing/2014/main" id="{E0482A97-96CE-41B7-84D5-D4FD0C9EDC30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3" name="椭圆 292">
                <a:extLst>
                  <a:ext uri="{FF2B5EF4-FFF2-40B4-BE49-F238E27FC236}">
                    <a16:creationId xmlns:a16="http://schemas.microsoft.com/office/drawing/2014/main" id="{B8DE070D-F5F4-4DBB-B729-3E5C988D54CB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4" name="椭圆 293">
                <a:extLst>
                  <a:ext uri="{FF2B5EF4-FFF2-40B4-BE49-F238E27FC236}">
                    <a16:creationId xmlns:a16="http://schemas.microsoft.com/office/drawing/2014/main" id="{3D690AE4-BD78-44F3-8AB8-9372200EBBB6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5" name="椭圆 294">
                <a:extLst>
                  <a:ext uri="{FF2B5EF4-FFF2-40B4-BE49-F238E27FC236}">
                    <a16:creationId xmlns:a16="http://schemas.microsoft.com/office/drawing/2014/main" id="{212DE18C-E2B7-4CC1-8493-54280135D2C6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6" name="椭圆 295">
                <a:extLst>
                  <a:ext uri="{FF2B5EF4-FFF2-40B4-BE49-F238E27FC236}">
                    <a16:creationId xmlns:a16="http://schemas.microsoft.com/office/drawing/2014/main" id="{DA66D552-F948-4EC7-9B4E-8EC65062FE29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7" name="椭圆 296">
                <a:extLst>
                  <a:ext uri="{FF2B5EF4-FFF2-40B4-BE49-F238E27FC236}">
                    <a16:creationId xmlns:a16="http://schemas.microsoft.com/office/drawing/2014/main" id="{77D5FAC4-C638-4177-B43D-B6A2998E1533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8" name="椭圆 297">
                <a:extLst>
                  <a:ext uri="{FF2B5EF4-FFF2-40B4-BE49-F238E27FC236}">
                    <a16:creationId xmlns:a16="http://schemas.microsoft.com/office/drawing/2014/main" id="{0C269ECB-0EE4-466D-AFD4-5640204023B5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9" name="椭圆 298">
                <a:extLst>
                  <a:ext uri="{FF2B5EF4-FFF2-40B4-BE49-F238E27FC236}">
                    <a16:creationId xmlns:a16="http://schemas.microsoft.com/office/drawing/2014/main" id="{DAFE652D-6B67-41D2-BAFE-DDF4D0FD2427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0" name="椭圆 299">
                <a:extLst>
                  <a:ext uri="{FF2B5EF4-FFF2-40B4-BE49-F238E27FC236}">
                    <a16:creationId xmlns:a16="http://schemas.microsoft.com/office/drawing/2014/main" id="{C71EFD45-FAAB-4C3A-9A18-11F053925E2C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1" name="椭圆 300">
                <a:extLst>
                  <a:ext uri="{FF2B5EF4-FFF2-40B4-BE49-F238E27FC236}">
                    <a16:creationId xmlns:a16="http://schemas.microsoft.com/office/drawing/2014/main" id="{E5E26984-EB4E-4672-923D-436BFF6850BE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2" name="椭圆 301">
                <a:extLst>
                  <a:ext uri="{FF2B5EF4-FFF2-40B4-BE49-F238E27FC236}">
                    <a16:creationId xmlns:a16="http://schemas.microsoft.com/office/drawing/2014/main" id="{ACD51AFE-B8D6-4875-A80B-CC32467712BE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3" name="椭圆 302">
                <a:extLst>
                  <a:ext uri="{FF2B5EF4-FFF2-40B4-BE49-F238E27FC236}">
                    <a16:creationId xmlns:a16="http://schemas.microsoft.com/office/drawing/2014/main" id="{CA5F03DF-F7D9-4DA4-AF3A-5CFBE8E78F0B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4" name="椭圆 303">
                <a:extLst>
                  <a:ext uri="{FF2B5EF4-FFF2-40B4-BE49-F238E27FC236}">
                    <a16:creationId xmlns:a16="http://schemas.microsoft.com/office/drawing/2014/main" id="{EA3E87D8-8332-490C-B370-138E5796D314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5" name="椭圆 304">
                <a:extLst>
                  <a:ext uri="{FF2B5EF4-FFF2-40B4-BE49-F238E27FC236}">
                    <a16:creationId xmlns:a16="http://schemas.microsoft.com/office/drawing/2014/main" id="{1EE8945F-CC07-4770-A964-013006CDF18C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6" name="椭圆 305">
                <a:extLst>
                  <a:ext uri="{FF2B5EF4-FFF2-40B4-BE49-F238E27FC236}">
                    <a16:creationId xmlns:a16="http://schemas.microsoft.com/office/drawing/2014/main" id="{3746640A-80E5-424E-BE2B-C9CFA94C1AC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7" name="椭圆 306">
                <a:extLst>
                  <a:ext uri="{FF2B5EF4-FFF2-40B4-BE49-F238E27FC236}">
                    <a16:creationId xmlns:a16="http://schemas.microsoft.com/office/drawing/2014/main" id="{3E54F574-BEDB-49CB-BDB7-4FC9401EB5FE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8" name="椭圆 307">
                <a:extLst>
                  <a:ext uri="{FF2B5EF4-FFF2-40B4-BE49-F238E27FC236}">
                    <a16:creationId xmlns:a16="http://schemas.microsoft.com/office/drawing/2014/main" id="{6175D4DC-614C-4B6D-9A46-3D139FD82327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9" name="椭圆 308">
                <a:extLst>
                  <a:ext uri="{FF2B5EF4-FFF2-40B4-BE49-F238E27FC236}">
                    <a16:creationId xmlns:a16="http://schemas.microsoft.com/office/drawing/2014/main" id="{F9545B38-1935-41DE-9D85-F3E29FE75EB2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0" name="椭圆 309">
                <a:extLst>
                  <a:ext uri="{FF2B5EF4-FFF2-40B4-BE49-F238E27FC236}">
                    <a16:creationId xmlns:a16="http://schemas.microsoft.com/office/drawing/2014/main" id="{98F1B932-C0C8-46C4-88EC-F36E8994FA9D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1" name="椭圆 310">
                <a:extLst>
                  <a:ext uri="{FF2B5EF4-FFF2-40B4-BE49-F238E27FC236}">
                    <a16:creationId xmlns:a16="http://schemas.microsoft.com/office/drawing/2014/main" id="{23D17B51-E8D8-4B5E-9E80-AB9681EA3A37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2" name="椭圆 311">
                <a:extLst>
                  <a:ext uri="{FF2B5EF4-FFF2-40B4-BE49-F238E27FC236}">
                    <a16:creationId xmlns:a16="http://schemas.microsoft.com/office/drawing/2014/main" id="{A837042D-2E60-473F-BF07-7CB92C128BDB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3" name="椭圆 312">
                <a:extLst>
                  <a:ext uri="{FF2B5EF4-FFF2-40B4-BE49-F238E27FC236}">
                    <a16:creationId xmlns:a16="http://schemas.microsoft.com/office/drawing/2014/main" id="{4C5D540F-07C1-423F-A55F-CC758CC59E04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5" name="组合 174">
              <a:extLst>
                <a:ext uri="{FF2B5EF4-FFF2-40B4-BE49-F238E27FC236}">
                  <a16:creationId xmlns:a16="http://schemas.microsoft.com/office/drawing/2014/main" id="{691DC913-5F01-40BA-8B4E-54684514536F}"/>
                </a:ext>
              </a:extLst>
            </p:cNvPr>
            <p:cNvGrpSpPr/>
            <p:nvPr/>
          </p:nvGrpSpPr>
          <p:grpSpPr>
            <a:xfrm flipV="1">
              <a:off x="1222973" y="5112764"/>
              <a:ext cx="3437681" cy="119100"/>
              <a:chOff x="4143737" y="-536918"/>
              <a:chExt cx="3006813" cy="104172"/>
            </a:xfrm>
          </p:grpSpPr>
          <p:sp>
            <p:nvSpPr>
              <p:cNvPr id="270" name="椭圆 269">
                <a:extLst>
                  <a:ext uri="{FF2B5EF4-FFF2-40B4-BE49-F238E27FC236}">
                    <a16:creationId xmlns:a16="http://schemas.microsoft.com/office/drawing/2014/main" id="{1AEEEF60-3AFD-4BD5-83EA-08579FCF9954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1" name="椭圆 270">
                <a:extLst>
                  <a:ext uri="{FF2B5EF4-FFF2-40B4-BE49-F238E27FC236}">
                    <a16:creationId xmlns:a16="http://schemas.microsoft.com/office/drawing/2014/main" id="{E230473C-CD3D-4479-8D30-D8F099EEFEB3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2" name="椭圆 271">
                <a:extLst>
                  <a:ext uri="{FF2B5EF4-FFF2-40B4-BE49-F238E27FC236}">
                    <a16:creationId xmlns:a16="http://schemas.microsoft.com/office/drawing/2014/main" id="{B517435D-D6EB-4ABC-9C27-A22A5C2E4264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3" name="椭圆 272">
                <a:extLst>
                  <a:ext uri="{FF2B5EF4-FFF2-40B4-BE49-F238E27FC236}">
                    <a16:creationId xmlns:a16="http://schemas.microsoft.com/office/drawing/2014/main" id="{A1F551FE-B61B-4757-9D6D-C5CEAD3E0533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4" name="椭圆 273">
                <a:extLst>
                  <a:ext uri="{FF2B5EF4-FFF2-40B4-BE49-F238E27FC236}">
                    <a16:creationId xmlns:a16="http://schemas.microsoft.com/office/drawing/2014/main" id="{70B1932B-2FCD-4378-97A5-33F5FBDFB0D8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5" name="椭圆 274">
                <a:extLst>
                  <a:ext uri="{FF2B5EF4-FFF2-40B4-BE49-F238E27FC236}">
                    <a16:creationId xmlns:a16="http://schemas.microsoft.com/office/drawing/2014/main" id="{2EC527AF-D2DC-4190-9AE4-0C4126EB5D87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6" name="椭圆 275">
                <a:extLst>
                  <a:ext uri="{FF2B5EF4-FFF2-40B4-BE49-F238E27FC236}">
                    <a16:creationId xmlns:a16="http://schemas.microsoft.com/office/drawing/2014/main" id="{3F42839B-CFCF-421F-82E8-4C5EA9DBE6F9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7" name="椭圆 276">
                <a:extLst>
                  <a:ext uri="{FF2B5EF4-FFF2-40B4-BE49-F238E27FC236}">
                    <a16:creationId xmlns:a16="http://schemas.microsoft.com/office/drawing/2014/main" id="{CED0CAE0-E1CE-4016-8ECC-7C679AE1F2BC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8" name="椭圆 277">
                <a:extLst>
                  <a:ext uri="{FF2B5EF4-FFF2-40B4-BE49-F238E27FC236}">
                    <a16:creationId xmlns:a16="http://schemas.microsoft.com/office/drawing/2014/main" id="{9292CC0E-F573-45EE-85E5-F0A774367C81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9" name="椭圆 278">
                <a:extLst>
                  <a:ext uri="{FF2B5EF4-FFF2-40B4-BE49-F238E27FC236}">
                    <a16:creationId xmlns:a16="http://schemas.microsoft.com/office/drawing/2014/main" id="{FE6307CA-13BA-4C5F-A10D-03A23B9AA4A3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0" name="椭圆 279">
                <a:extLst>
                  <a:ext uri="{FF2B5EF4-FFF2-40B4-BE49-F238E27FC236}">
                    <a16:creationId xmlns:a16="http://schemas.microsoft.com/office/drawing/2014/main" id="{8502CADD-8503-4716-B25F-237B5A5D67A7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1" name="椭圆 280">
                <a:extLst>
                  <a:ext uri="{FF2B5EF4-FFF2-40B4-BE49-F238E27FC236}">
                    <a16:creationId xmlns:a16="http://schemas.microsoft.com/office/drawing/2014/main" id="{2CDC2444-F730-4E66-A83E-1F94378966B1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2" name="椭圆 281">
                <a:extLst>
                  <a:ext uri="{FF2B5EF4-FFF2-40B4-BE49-F238E27FC236}">
                    <a16:creationId xmlns:a16="http://schemas.microsoft.com/office/drawing/2014/main" id="{A66722BF-8628-4B8E-ACD6-A1D12FC0FC87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3" name="椭圆 282">
                <a:extLst>
                  <a:ext uri="{FF2B5EF4-FFF2-40B4-BE49-F238E27FC236}">
                    <a16:creationId xmlns:a16="http://schemas.microsoft.com/office/drawing/2014/main" id="{5A872C5E-D523-42BF-879F-294AAA32CC8C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4" name="椭圆 283">
                <a:extLst>
                  <a:ext uri="{FF2B5EF4-FFF2-40B4-BE49-F238E27FC236}">
                    <a16:creationId xmlns:a16="http://schemas.microsoft.com/office/drawing/2014/main" id="{7BD22A22-F108-4759-9A40-2C1CBDDB205E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5" name="椭圆 284">
                <a:extLst>
                  <a:ext uri="{FF2B5EF4-FFF2-40B4-BE49-F238E27FC236}">
                    <a16:creationId xmlns:a16="http://schemas.microsoft.com/office/drawing/2014/main" id="{159C45CA-4645-4FC4-9B36-1C2A81A20475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6" name="椭圆 285">
                <a:extLst>
                  <a:ext uri="{FF2B5EF4-FFF2-40B4-BE49-F238E27FC236}">
                    <a16:creationId xmlns:a16="http://schemas.microsoft.com/office/drawing/2014/main" id="{9713D972-7093-40E2-BC36-630C54122F00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7" name="椭圆 286">
                <a:extLst>
                  <a:ext uri="{FF2B5EF4-FFF2-40B4-BE49-F238E27FC236}">
                    <a16:creationId xmlns:a16="http://schemas.microsoft.com/office/drawing/2014/main" id="{3BFEEC0E-506E-4EA8-BFC9-C6764D29BA91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8" name="椭圆 287">
                <a:extLst>
                  <a:ext uri="{FF2B5EF4-FFF2-40B4-BE49-F238E27FC236}">
                    <a16:creationId xmlns:a16="http://schemas.microsoft.com/office/drawing/2014/main" id="{47E61571-74EB-489B-9C37-150B9A948A75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9" name="椭圆 288">
                <a:extLst>
                  <a:ext uri="{FF2B5EF4-FFF2-40B4-BE49-F238E27FC236}">
                    <a16:creationId xmlns:a16="http://schemas.microsoft.com/office/drawing/2014/main" id="{F8E291E7-75DD-4CEB-9CF0-137C7D0FB9B2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0" name="椭圆 289">
                <a:extLst>
                  <a:ext uri="{FF2B5EF4-FFF2-40B4-BE49-F238E27FC236}">
                    <a16:creationId xmlns:a16="http://schemas.microsoft.com/office/drawing/2014/main" id="{431BF27F-21D1-446B-A089-628EFFD66AA9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1" name="椭圆 290">
                <a:extLst>
                  <a:ext uri="{FF2B5EF4-FFF2-40B4-BE49-F238E27FC236}">
                    <a16:creationId xmlns:a16="http://schemas.microsoft.com/office/drawing/2014/main" id="{CD963951-7673-4B54-B000-2D8D09572C1C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6" name="组合 175">
              <a:extLst>
                <a:ext uri="{FF2B5EF4-FFF2-40B4-BE49-F238E27FC236}">
                  <a16:creationId xmlns:a16="http://schemas.microsoft.com/office/drawing/2014/main" id="{95468902-5571-4487-A831-6F0132A2592A}"/>
                </a:ext>
              </a:extLst>
            </p:cNvPr>
            <p:cNvGrpSpPr/>
            <p:nvPr/>
          </p:nvGrpSpPr>
          <p:grpSpPr>
            <a:xfrm flipV="1">
              <a:off x="1222973" y="5365765"/>
              <a:ext cx="3437681" cy="119100"/>
              <a:chOff x="4143737" y="-536918"/>
              <a:chExt cx="3006813" cy="104172"/>
            </a:xfrm>
          </p:grpSpPr>
          <p:sp>
            <p:nvSpPr>
              <p:cNvPr id="248" name="椭圆 247">
                <a:extLst>
                  <a:ext uri="{FF2B5EF4-FFF2-40B4-BE49-F238E27FC236}">
                    <a16:creationId xmlns:a16="http://schemas.microsoft.com/office/drawing/2014/main" id="{6675E96E-1B3D-4011-9F31-0F8ECE04FC55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9" name="椭圆 248">
                <a:extLst>
                  <a:ext uri="{FF2B5EF4-FFF2-40B4-BE49-F238E27FC236}">
                    <a16:creationId xmlns:a16="http://schemas.microsoft.com/office/drawing/2014/main" id="{CF249DBA-3425-453A-AEE9-434EAF63ED52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0" name="椭圆 249">
                <a:extLst>
                  <a:ext uri="{FF2B5EF4-FFF2-40B4-BE49-F238E27FC236}">
                    <a16:creationId xmlns:a16="http://schemas.microsoft.com/office/drawing/2014/main" id="{A4D2D714-B300-41D7-B354-3CC802B75930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1" name="椭圆 250">
                <a:extLst>
                  <a:ext uri="{FF2B5EF4-FFF2-40B4-BE49-F238E27FC236}">
                    <a16:creationId xmlns:a16="http://schemas.microsoft.com/office/drawing/2014/main" id="{4C97AFEC-BFFC-4C62-A7C4-5A0D93C89A9C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2" name="椭圆 251">
                <a:extLst>
                  <a:ext uri="{FF2B5EF4-FFF2-40B4-BE49-F238E27FC236}">
                    <a16:creationId xmlns:a16="http://schemas.microsoft.com/office/drawing/2014/main" id="{317599F4-1A7F-4D90-BF98-404FFE1C4136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3" name="椭圆 252">
                <a:extLst>
                  <a:ext uri="{FF2B5EF4-FFF2-40B4-BE49-F238E27FC236}">
                    <a16:creationId xmlns:a16="http://schemas.microsoft.com/office/drawing/2014/main" id="{4A369E0E-D0DE-406A-95F3-F47D69E3F68D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4" name="椭圆 253">
                <a:extLst>
                  <a:ext uri="{FF2B5EF4-FFF2-40B4-BE49-F238E27FC236}">
                    <a16:creationId xmlns:a16="http://schemas.microsoft.com/office/drawing/2014/main" id="{89DA11A6-C65F-4F93-829C-3A8B24891F60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5" name="椭圆 254">
                <a:extLst>
                  <a:ext uri="{FF2B5EF4-FFF2-40B4-BE49-F238E27FC236}">
                    <a16:creationId xmlns:a16="http://schemas.microsoft.com/office/drawing/2014/main" id="{0E513F37-8ECE-43A0-9060-9A3D46FD08C6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6" name="椭圆 255">
                <a:extLst>
                  <a:ext uri="{FF2B5EF4-FFF2-40B4-BE49-F238E27FC236}">
                    <a16:creationId xmlns:a16="http://schemas.microsoft.com/office/drawing/2014/main" id="{DE18EA64-8E35-49DE-AB4E-D1B1A40191C8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7" name="椭圆 256">
                <a:extLst>
                  <a:ext uri="{FF2B5EF4-FFF2-40B4-BE49-F238E27FC236}">
                    <a16:creationId xmlns:a16="http://schemas.microsoft.com/office/drawing/2014/main" id="{FE601325-4074-46D6-A32D-81AAE7C77F1C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8" name="椭圆 257">
                <a:extLst>
                  <a:ext uri="{FF2B5EF4-FFF2-40B4-BE49-F238E27FC236}">
                    <a16:creationId xmlns:a16="http://schemas.microsoft.com/office/drawing/2014/main" id="{45F9A1A7-F160-4763-A1D2-5E8B1A606C44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9" name="椭圆 258">
                <a:extLst>
                  <a:ext uri="{FF2B5EF4-FFF2-40B4-BE49-F238E27FC236}">
                    <a16:creationId xmlns:a16="http://schemas.microsoft.com/office/drawing/2014/main" id="{A354B2AB-1F74-47C9-8454-7C72D8E2DB8F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0" name="椭圆 259">
                <a:extLst>
                  <a:ext uri="{FF2B5EF4-FFF2-40B4-BE49-F238E27FC236}">
                    <a16:creationId xmlns:a16="http://schemas.microsoft.com/office/drawing/2014/main" id="{265148D8-9299-44A5-9257-418173BA2582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1" name="椭圆 260">
                <a:extLst>
                  <a:ext uri="{FF2B5EF4-FFF2-40B4-BE49-F238E27FC236}">
                    <a16:creationId xmlns:a16="http://schemas.microsoft.com/office/drawing/2014/main" id="{249A827A-33C4-4396-BD02-272010975EA9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2" name="椭圆 261">
                <a:extLst>
                  <a:ext uri="{FF2B5EF4-FFF2-40B4-BE49-F238E27FC236}">
                    <a16:creationId xmlns:a16="http://schemas.microsoft.com/office/drawing/2014/main" id="{4AC490C1-C23C-4E60-BC28-C9D1E792277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3" name="椭圆 262">
                <a:extLst>
                  <a:ext uri="{FF2B5EF4-FFF2-40B4-BE49-F238E27FC236}">
                    <a16:creationId xmlns:a16="http://schemas.microsoft.com/office/drawing/2014/main" id="{B1D9686A-8968-43B2-9F72-519782E200EF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4" name="椭圆 263">
                <a:extLst>
                  <a:ext uri="{FF2B5EF4-FFF2-40B4-BE49-F238E27FC236}">
                    <a16:creationId xmlns:a16="http://schemas.microsoft.com/office/drawing/2014/main" id="{CE228618-CE87-4451-B477-4DB6F1C1A11F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5" name="椭圆 264">
                <a:extLst>
                  <a:ext uri="{FF2B5EF4-FFF2-40B4-BE49-F238E27FC236}">
                    <a16:creationId xmlns:a16="http://schemas.microsoft.com/office/drawing/2014/main" id="{D3B7BF10-D609-47ED-91E4-B8C284115610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6" name="椭圆 265">
                <a:extLst>
                  <a:ext uri="{FF2B5EF4-FFF2-40B4-BE49-F238E27FC236}">
                    <a16:creationId xmlns:a16="http://schemas.microsoft.com/office/drawing/2014/main" id="{DB60F3E6-DD83-4F5D-97C8-4A8F0B3EEC7E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7" name="椭圆 266">
                <a:extLst>
                  <a:ext uri="{FF2B5EF4-FFF2-40B4-BE49-F238E27FC236}">
                    <a16:creationId xmlns:a16="http://schemas.microsoft.com/office/drawing/2014/main" id="{DAD16967-FF88-4A9B-B71C-FC87E37257A9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8" name="椭圆 267">
                <a:extLst>
                  <a:ext uri="{FF2B5EF4-FFF2-40B4-BE49-F238E27FC236}">
                    <a16:creationId xmlns:a16="http://schemas.microsoft.com/office/drawing/2014/main" id="{E8AC4B43-AACB-4631-A98E-7E9808D5C02A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9" name="椭圆 268">
                <a:extLst>
                  <a:ext uri="{FF2B5EF4-FFF2-40B4-BE49-F238E27FC236}">
                    <a16:creationId xmlns:a16="http://schemas.microsoft.com/office/drawing/2014/main" id="{C6C13614-A80F-4736-9F24-BCBD7576BD98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7" name="组合 176">
              <a:extLst>
                <a:ext uri="{FF2B5EF4-FFF2-40B4-BE49-F238E27FC236}">
                  <a16:creationId xmlns:a16="http://schemas.microsoft.com/office/drawing/2014/main" id="{87CC7E1A-A3D3-4152-BCDA-78A82033435C}"/>
                </a:ext>
              </a:extLst>
            </p:cNvPr>
            <p:cNvGrpSpPr/>
            <p:nvPr/>
          </p:nvGrpSpPr>
          <p:grpSpPr>
            <a:xfrm flipV="1">
              <a:off x="1222973" y="5618766"/>
              <a:ext cx="3437681" cy="119100"/>
              <a:chOff x="4143737" y="-536918"/>
              <a:chExt cx="3006813" cy="104172"/>
            </a:xfrm>
          </p:grpSpPr>
          <p:sp>
            <p:nvSpPr>
              <p:cNvPr id="226" name="椭圆 225">
                <a:extLst>
                  <a:ext uri="{FF2B5EF4-FFF2-40B4-BE49-F238E27FC236}">
                    <a16:creationId xmlns:a16="http://schemas.microsoft.com/office/drawing/2014/main" id="{64F959A9-BFBF-4EB3-AEDE-8CDD509756CD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7" name="椭圆 226">
                <a:extLst>
                  <a:ext uri="{FF2B5EF4-FFF2-40B4-BE49-F238E27FC236}">
                    <a16:creationId xmlns:a16="http://schemas.microsoft.com/office/drawing/2014/main" id="{01A956B6-CB39-4332-B298-891C5A1A670C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8" name="椭圆 227">
                <a:extLst>
                  <a:ext uri="{FF2B5EF4-FFF2-40B4-BE49-F238E27FC236}">
                    <a16:creationId xmlns:a16="http://schemas.microsoft.com/office/drawing/2014/main" id="{F120F2AA-E8A7-4B7E-A97C-D21F5CD0ADA3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9" name="椭圆 228">
                <a:extLst>
                  <a:ext uri="{FF2B5EF4-FFF2-40B4-BE49-F238E27FC236}">
                    <a16:creationId xmlns:a16="http://schemas.microsoft.com/office/drawing/2014/main" id="{72E05104-9DAE-4F44-937C-1804BDA36A7B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0" name="椭圆 229">
                <a:extLst>
                  <a:ext uri="{FF2B5EF4-FFF2-40B4-BE49-F238E27FC236}">
                    <a16:creationId xmlns:a16="http://schemas.microsoft.com/office/drawing/2014/main" id="{BA1D8B6D-CD7F-4E9D-A0E8-C00BF6D72579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1" name="椭圆 230">
                <a:extLst>
                  <a:ext uri="{FF2B5EF4-FFF2-40B4-BE49-F238E27FC236}">
                    <a16:creationId xmlns:a16="http://schemas.microsoft.com/office/drawing/2014/main" id="{A22408F5-B232-42BE-99E4-1F5A9347DC8E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2" name="椭圆 231">
                <a:extLst>
                  <a:ext uri="{FF2B5EF4-FFF2-40B4-BE49-F238E27FC236}">
                    <a16:creationId xmlns:a16="http://schemas.microsoft.com/office/drawing/2014/main" id="{67534B87-D676-4514-883A-57E57A169D51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3" name="椭圆 232">
                <a:extLst>
                  <a:ext uri="{FF2B5EF4-FFF2-40B4-BE49-F238E27FC236}">
                    <a16:creationId xmlns:a16="http://schemas.microsoft.com/office/drawing/2014/main" id="{4E2162D6-C583-4C3D-9390-BD97E457A540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4" name="椭圆 233">
                <a:extLst>
                  <a:ext uri="{FF2B5EF4-FFF2-40B4-BE49-F238E27FC236}">
                    <a16:creationId xmlns:a16="http://schemas.microsoft.com/office/drawing/2014/main" id="{945E421E-8A2C-4728-AEF6-D6333760436A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5" name="椭圆 234">
                <a:extLst>
                  <a:ext uri="{FF2B5EF4-FFF2-40B4-BE49-F238E27FC236}">
                    <a16:creationId xmlns:a16="http://schemas.microsoft.com/office/drawing/2014/main" id="{21B02937-F347-425E-8C0F-0DC70D0AB678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6" name="椭圆 235">
                <a:extLst>
                  <a:ext uri="{FF2B5EF4-FFF2-40B4-BE49-F238E27FC236}">
                    <a16:creationId xmlns:a16="http://schemas.microsoft.com/office/drawing/2014/main" id="{70C4D6E4-F9CA-49C9-AC54-AAF3ABCDB339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7" name="椭圆 236">
                <a:extLst>
                  <a:ext uri="{FF2B5EF4-FFF2-40B4-BE49-F238E27FC236}">
                    <a16:creationId xmlns:a16="http://schemas.microsoft.com/office/drawing/2014/main" id="{4CEF151F-A9E4-4F30-9FF1-752AD6F26889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8" name="椭圆 237">
                <a:extLst>
                  <a:ext uri="{FF2B5EF4-FFF2-40B4-BE49-F238E27FC236}">
                    <a16:creationId xmlns:a16="http://schemas.microsoft.com/office/drawing/2014/main" id="{4276D38F-B6AD-495C-A3D4-E37CB70E8547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9" name="椭圆 238">
                <a:extLst>
                  <a:ext uri="{FF2B5EF4-FFF2-40B4-BE49-F238E27FC236}">
                    <a16:creationId xmlns:a16="http://schemas.microsoft.com/office/drawing/2014/main" id="{C08AEE5A-D7A8-4B56-9E24-DB094DF04A05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0" name="椭圆 239">
                <a:extLst>
                  <a:ext uri="{FF2B5EF4-FFF2-40B4-BE49-F238E27FC236}">
                    <a16:creationId xmlns:a16="http://schemas.microsoft.com/office/drawing/2014/main" id="{70FBD8FD-782D-4B39-B36C-4585B8DF2EE7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1" name="椭圆 240">
                <a:extLst>
                  <a:ext uri="{FF2B5EF4-FFF2-40B4-BE49-F238E27FC236}">
                    <a16:creationId xmlns:a16="http://schemas.microsoft.com/office/drawing/2014/main" id="{376FCE3D-3D1F-449E-9EA3-5C4B6F562764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2" name="椭圆 241">
                <a:extLst>
                  <a:ext uri="{FF2B5EF4-FFF2-40B4-BE49-F238E27FC236}">
                    <a16:creationId xmlns:a16="http://schemas.microsoft.com/office/drawing/2014/main" id="{DF93E954-68A1-4E48-931C-5593A3F157A3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3" name="椭圆 242">
                <a:extLst>
                  <a:ext uri="{FF2B5EF4-FFF2-40B4-BE49-F238E27FC236}">
                    <a16:creationId xmlns:a16="http://schemas.microsoft.com/office/drawing/2014/main" id="{2A2C6C32-40F2-435C-BD08-A65D2EE14D02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4" name="椭圆 243">
                <a:extLst>
                  <a:ext uri="{FF2B5EF4-FFF2-40B4-BE49-F238E27FC236}">
                    <a16:creationId xmlns:a16="http://schemas.microsoft.com/office/drawing/2014/main" id="{BA0E7B91-4F9A-49AF-963C-D4CDD3DA9393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5" name="椭圆 244">
                <a:extLst>
                  <a:ext uri="{FF2B5EF4-FFF2-40B4-BE49-F238E27FC236}">
                    <a16:creationId xmlns:a16="http://schemas.microsoft.com/office/drawing/2014/main" id="{F55EB223-A2B7-4D9F-BBA2-1B0B7B01110A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6" name="椭圆 245">
                <a:extLst>
                  <a:ext uri="{FF2B5EF4-FFF2-40B4-BE49-F238E27FC236}">
                    <a16:creationId xmlns:a16="http://schemas.microsoft.com/office/drawing/2014/main" id="{4CBB4F2C-94C4-4C79-9F3C-773B79BAF4AE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7" name="椭圆 246">
                <a:extLst>
                  <a:ext uri="{FF2B5EF4-FFF2-40B4-BE49-F238E27FC236}">
                    <a16:creationId xmlns:a16="http://schemas.microsoft.com/office/drawing/2014/main" id="{D5C1B7BF-5378-4BAB-91FB-4FC8E52A6256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8" name="组合 177">
              <a:extLst>
                <a:ext uri="{FF2B5EF4-FFF2-40B4-BE49-F238E27FC236}">
                  <a16:creationId xmlns:a16="http://schemas.microsoft.com/office/drawing/2014/main" id="{E71AB8B5-B6EF-4632-927E-D30F5C665686}"/>
                </a:ext>
              </a:extLst>
            </p:cNvPr>
            <p:cNvGrpSpPr/>
            <p:nvPr/>
          </p:nvGrpSpPr>
          <p:grpSpPr>
            <a:xfrm flipV="1">
              <a:off x="1222973" y="5871769"/>
              <a:ext cx="3437681" cy="119100"/>
              <a:chOff x="4143737" y="-536918"/>
              <a:chExt cx="3006813" cy="104172"/>
            </a:xfrm>
          </p:grpSpPr>
          <p:sp>
            <p:nvSpPr>
              <p:cNvPr id="179" name="椭圆 178">
                <a:extLst>
                  <a:ext uri="{FF2B5EF4-FFF2-40B4-BE49-F238E27FC236}">
                    <a16:creationId xmlns:a16="http://schemas.microsoft.com/office/drawing/2014/main" id="{EA621BC2-6CB2-49B1-8262-17A56FB00CC1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0" name="椭圆 179">
                <a:extLst>
                  <a:ext uri="{FF2B5EF4-FFF2-40B4-BE49-F238E27FC236}">
                    <a16:creationId xmlns:a16="http://schemas.microsoft.com/office/drawing/2014/main" id="{2584B535-28F5-41A1-99B4-AD76EF6AE5AB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1" name="椭圆 180">
                <a:extLst>
                  <a:ext uri="{FF2B5EF4-FFF2-40B4-BE49-F238E27FC236}">
                    <a16:creationId xmlns:a16="http://schemas.microsoft.com/office/drawing/2014/main" id="{DD4D7FBE-5187-49B0-B1B0-66E06DA1CDB3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2" name="椭圆 181">
                <a:extLst>
                  <a:ext uri="{FF2B5EF4-FFF2-40B4-BE49-F238E27FC236}">
                    <a16:creationId xmlns:a16="http://schemas.microsoft.com/office/drawing/2014/main" id="{EE09FC75-091C-4DBF-AE41-E4B5AE130FA0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3" name="椭圆 182">
                <a:extLst>
                  <a:ext uri="{FF2B5EF4-FFF2-40B4-BE49-F238E27FC236}">
                    <a16:creationId xmlns:a16="http://schemas.microsoft.com/office/drawing/2014/main" id="{DDB4896D-FE92-4964-9186-C23E4D61D8AF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4" name="椭圆 183">
                <a:extLst>
                  <a:ext uri="{FF2B5EF4-FFF2-40B4-BE49-F238E27FC236}">
                    <a16:creationId xmlns:a16="http://schemas.microsoft.com/office/drawing/2014/main" id="{6090F3DD-670A-4F29-A19C-8D5672E018B7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5" name="椭圆 184">
                <a:extLst>
                  <a:ext uri="{FF2B5EF4-FFF2-40B4-BE49-F238E27FC236}">
                    <a16:creationId xmlns:a16="http://schemas.microsoft.com/office/drawing/2014/main" id="{FF12FAE4-1C5E-4AC6-8AFA-DF59827E26D3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6" name="椭圆 185">
                <a:extLst>
                  <a:ext uri="{FF2B5EF4-FFF2-40B4-BE49-F238E27FC236}">
                    <a16:creationId xmlns:a16="http://schemas.microsoft.com/office/drawing/2014/main" id="{3B2EFEE4-F1A8-4363-A324-DCB1A774F721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7" name="椭圆 186">
                <a:extLst>
                  <a:ext uri="{FF2B5EF4-FFF2-40B4-BE49-F238E27FC236}">
                    <a16:creationId xmlns:a16="http://schemas.microsoft.com/office/drawing/2014/main" id="{85295A5B-FABF-4B02-A06C-EDB212F30376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8" name="椭圆 187">
                <a:extLst>
                  <a:ext uri="{FF2B5EF4-FFF2-40B4-BE49-F238E27FC236}">
                    <a16:creationId xmlns:a16="http://schemas.microsoft.com/office/drawing/2014/main" id="{983F4014-B19B-4339-88CE-C8EE60036E8B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9" name="椭圆 188">
                <a:extLst>
                  <a:ext uri="{FF2B5EF4-FFF2-40B4-BE49-F238E27FC236}">
                    <a16:creationId xmlns:a16="http://schemas.microsoft.com/office/drawing/2014/main" id="{147622BA-7652-4A31-9E27-825A4373C99B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90" name="椭圆 189">
                <a:extLst>
                  <a:ext uri="{FF2B5EF4-FFF2-40B4-BE49-F238E27FC236}">
                    <a16:creationId xmlns:a16="http://schemas.microsoft.com/office/drawing/2014/main" id="{E4577FC7-1E4F-401C-A279-EADE55FD07B0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91" name="椭圆 190">
                <a:extLst>
                  <a:ext uri="{FF2B5EF4-FFF2-40B4-BE49-F238E27FC236}">
                    <a16:creationId xmlns:a16="http://schemas.microsoft.com/office/drawing/2014/main" id="{22BABA7D-F3FC-4AE4-9633-8690CB6EF676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7" name="椭圆 216">
                <a:extLst>
                  <a:ext uri="{FF2B5EF4-FFF2-40B4-BE49-F238E27FC236}">
                    <a16:creationId xmlns:a16="http://schemas.microsoft.com/office/drawing/2014/main" id="{58E69727-D59F-4393-BEAA-CD355EFF1006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8" name="椭圆 217">
                <a:extLst>
                  <a:ext uri="{FF2B5EF4-FFF2-40B4-BE49-F238E27FC236}">
                    <a16:creationId xmlns:a16="http://schemas.microsoft.com/office/drawing/2014/main" id="{FC3A32CE-B98F-46D7-9C63-4EDD5227BC8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9" name="椭圆 218">
                <a:extLst>
                  <a:ext uri="{FF2B5EF4-FFF2-40B4-BE49-F238E27FC236}">
                    <a16:creationId xmlns:a16="http://schemas.microsoft.com/office/drawing/2014/main" id="{87FBCAF8-41C1-4D3F-A5F5-C7CDC6EB9655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0" name="椭圆 219">
                <a:extLst>
                  <a:ext uri="{FF2B5EF4-FFF2-40B4-BE49-F238E27FC236}">
                    <a16:creationId xmlns:a16="http://schemas.microsoft.com/office/drawing/2014/main" id="{D76DA7BE-4D1B-4F55-9C20-5355FC1B8F3A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1" name="椭圆 220">
                <a:extLst>
                  <a:ext uri="{FF2B5EF4-FFF2-40B4-BE49-F238E27FC236}">
                    <a16:creationId xmlns:a16="http://schemas.microsoft.com/office/drawing/2014/main" id="{D5DC18F6-1578-4293-9504-C7DFF709EDCF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2" name="椭圆 221">
                <a:extLst>
                  <a:ext uri="{FF2B5EF4-FFF2-40B4-BE49-F238E27FC236}">
                    <a16:creationId xmlns:a16="http://schemas.microsoft.com/office/drawing/2014/main" id="{E52F120F-D771-40BF-B81A-7F084588909E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3" name="椭圆 222">
                <a:extLst>
                  <a:ext uri="{FF2B5EF4-FFF2-40B4-BE49-F238E27FC236}">
                    <a16:creationId xmlns:a16="http://schemas.microsoft.com/office/drawing/2014/main" id="{6AE31DF5-FE48-4E89-86AF-2082446887F8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4" name="椭圆 223">
                <a:extLst>
                  <a:ext uri="{FF2B5EF4-FFF2-40B4-BE49-F238E27FC236}">
                    <a16:creationId xmlns:a16="http://schemas.microsoft.com/office/drawing/2014/main" id="{A04AB7F6-6D77-4434-A3BC-E3C29DE6A933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5" name="椭圆 224">
                <a:extLst>
                  <a:ext uri="{FF2B5EF4-FFF2-40B4-BE49-F238E27FC236}">
                    <a16:creationId xmlns:a16="http://schemas.microsoft.com/office/drawing/2014/main" id="{F95FBBA8-09BC-46D4-B3F0-25ED31B7D6D4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</p:grpSp>
      <p:pic>
        <p:nvPicPr>
          <p:cNvPr id="327" name="图片 326">
            <a:extLst>
              <a:ext uri="{FF2B5EF4-FFF2-40B4-BE49-F238E27FC236}">
                <a16:creationId xmlns:a16="http://schemas.microsoft.com/office/drawing/2014/main" id="{0A1C4415-B6A1-40C9-94C1-69074FBBD0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511127">
            <a:off x="5275182" y="4526930"/>
            <a:ext cx="523810" cy="546530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B2852509-AADA-4CC4-8B46-215EAD9CFE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511127">
            <a:off x="9185390" y="1757969"/>
            <a:ext cx="523810" cy="546530"/>
          </a:xfrm>
          <a:prstGeom prst="rect">
            <a:avLst/>
          </a:prstGeom>
        </p:spPr>
      </p:pic>
      <p:sp>
        <p:nvSpPr>
          <p:cNvPr id="330" name="椭圆 329">
            <a:extLst>
              <a:ext uri="{FF2B5EF4-FFF2-40B4-BE49-F238E27FC236}">
                <a16:creationId xmlns:a16="http://schemas.microsoft.com/office/drawing/2014/main" id="{983A27B3-6AF7-4F7F-9A34-FE3D4E998AA3}"/>
              </a:ext>
            </a:extLst>
          </p:cNvPr>
          <p:cNvSpPr/>
          <p:nvPr/>
        </p:nvSpPr>
        <p:spPr>
          <a:xfrm>
            <a:off x="676603" y="2257430"/>
            <a:ext cx="2350584" cy="235058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sp>
        <p:nvSpPr>
          <p:cNvPr id="331" name="文本框 330">
            <a:extLst>
              <a:ext uri="{FF2B5EF4-FFF2-40B4-BE49-F238E27FC236}">
                <a16:creationId xmlns:a16="http://schemas.microsoft.com/office/drawing/2014/main" id="{FE8B0AF5-8CA6-4B3E-A5B7-4A76DBE180C5}"/>
              </a:ext>
            </a:extLst>
          </p:cNvPr>
          <p:cNvSpPr txBox="1"/>
          <p:nvPr/>
        </p:nvSpPr>
        <p:spPr>
          <a:xfrm>
            <a:off x="1202888" y="2665747"/>
            <a:ext cx="150874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rPr>
              <a:t>04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67618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 animBg="1"/>
      <p:bldP spid="172" grpId="0"/>
      <p:bldP spid="3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E01897-58B1-4EBF-8B8D-1E5268B83E20}"/>
              </a:ext>
            </a:extLst>
          </p:cNvPr>
          <p:cNvSpPr txBox="1"/>
          <p:nvPr/>
        </p:nvSpPr>
        <p:spPr>
          <a:xfrm>
            <a:off x="1428750" y="457200"/>
            <a:ext cx="97440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Các nhóm cùng nhau luyện gấp quần áo </a:t>
            </a:r>
            <a:endParaRPr lang="en-US" sz="4400" b="1" dirty="0">
              <a:solidFill>
                <a:srgbClr val="FF000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3" name="THI GẤP CHĂN ĐẸP">
            <a:hlinkClick r:id="" action="ppaction://media"/>
            <a:extLst>
              <a:ext uri="{FF2B5EF4-FFF2-40B4-BE49-F238E27FC236}">
                <a16:creationId xmlns:a16="http://schemas.microsoft.com/office/drawing/2014/main" id="{A43F447F-3409-4D54-A734-AA8D71F2BF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71675" y="1403747"/>
            <a:ext cx="8578850" cy="482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98833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96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>
            <a:extLst>
              <a:ext uri="{FF2B5EF4-FFF2-40B4-BE49-F238E27FC236}">
                <a16:creationId xmlns:a16="http://schemas.microsoft.com/office/drawing/2014/main" id="{99B64AA7-7BC3-4A2B-85C5-452AA7095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756765" y="320894"/>
            <a:ext cx="4842400" cy="729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Hộp Văn bản 4">
            <a:extLst>
              <a:ext uri="{FF2B5EF4-FFF2-40B4-BE49-F238E27FC236}">
                <a16:creationId xmlns:a16="http://schemas.microsoft.com/office/drawing/2014/main" id="{3067A20F-ABEA-4254-B601-6F982BC6BC0B}"/>
              </a:ext>
            </a:extLst>
          </p:cNvPr>
          <p:cNvSpPr txBox="1"/>
          <p:nvPr/>
        </p:nvSpPr>
        <p:spPr>
          <a:xfrm>
            <a:off x="2919934" y="2357708"/>
            <a:ext cx="658777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>
              <a:lnSpc>
                <a:spcPct val="150000"/>
              </a:lnSpc>
              <a:buFont typeface="Symbol" panose="05050102010706020507" pitchFamily="18" charset="2"/>
              <a:buChar char=""/>
              <a:defRPr sz="18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defRPr>
            </a:lvl1pPr>
          </a:lstStyle>
          <a:p>
            <a:pPr marL="380990" lvl="0" indent="-380990" algn="just" defTabSz="1219170">
              <a:lnSpc>
                <a:spcPct val="100000"/>
              </a:lnSpc>
              <a:buClr>
                <a:srgbClr val="000000"/>
              </a:buClr>
            </a:pPr>
            <a:r>
              <a:rPr lang="vi-VN" sz="4000" b="1" kern="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Việc nào cũng phải làm nhiều mới quen tay, làm mới nhanh và đẹp. Chúng ta có thể luyện tập thêm ở nhà để tham gia cuộc thi này vào cuối năm.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0" name="Picture 4">
            <a:extLst>
              <a:ext uri="{FF2B5EF4-FFF2-40B4-BE49-F238E27FC236}">
                <a16:creationId xmlns:a16="http://schemas.microsoft.com/office/drawing/2014/main" id="{52EED7F3-C3EF-4B5C-9E86-97046E885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8121" y1="31915" x2="39894" y2="49468"/>
                        <a14:foregroundMark x1="57447" y1="34929" x2="59752" y2="47695"/>
                        <a14:foregroundMark x1="52482" y1="45922" x2="50355" y2="55496"/>
                        <a14:foregroundMark x1="30674" y1="84574" x2="45745" y2="84574"/>
                        <a14:foregroundMark x1="53191" y1="83333" x2="63121" y2="83333"/>
                        <a14:foregroundMark x1="66135" y1="83333" x2="74468" y2="84043"/>
                        <a14:foregroundMark x1="45567" y1="78014" x2="45567" y2="82092"/>
                        <a14:foregroundMark x1="41312" y1="79965" x2="43085" y2="83511"/>
                        <a14:foregroundMark x1="40957" y1="78901" x2="39184" y2="84397"/>
                        <a14:foregroundMark x1="39362" y1="79965" x2="37589" y2="85638"/>
                        <a14:foregroundMark x1="38298" y1="79078" x2="37943" y2="84752"/>
                        <a14:foregroundMark x1="37943" y1="79433" x2="36879" y2="84574"/>
                        <a14:foregroundMark x1="37943" y1="79610" x2="36348" y2="83865"/>
                        <a14:foregroundMark x1="46277" y1="78191" x2="49291" y2="84043"/>
                        <a14:foregroundMark x1="50532" y1="80496" x2="54610" y2="83333"/>
                        <a14:foregroundMark x1="56206" y1="78546" x2="59397" y2="81560"/>
                        <a14:foregroundMark x1="60461" y1="79255" x2="61348" y2="83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2023" y="2870728"/>
            <a:ext cx="4148457" cy="414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>
            <a:extLst>
              <a:ext uri="{FF2B5EF4-FFF2-40B4-BE49-F238E27FC236}">
                <a16:creationId xmlns:a16="http://schemas.microsoft.com/office/drawing/2014/main" id="{231DBD95-6680-4286-8472-144E3E9EF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2012" y1="34911" x2="36095" y2="52367"/>
                        <a14:foregroundMark x1="54734" y1="35503" x2="59467" y2="473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943" y="2860482"/>
            <a:ext cx="3997519" cy="399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7249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3" name="图片 5672" hidden="1">
            <a:extLst>
              <a:ext uri="{FF2B5EF4-FFF2-40B4-BE49-F238E27FC236}">
                <a16:creationId xmlns:a16="http://schemas.microsoft.com/office/drawing/2014/main" id="{90825852-68BA-4386-AB43-B4A5FA78C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026" y="1915501"/>
            <a:ext cx="3499722" cy="4086677"/>
          </a:xfrm>
          <a:prstGeom prst="rect">
            <a:avLst/>
          </a:prstGeom>
        </p:spPr>
      </p:pic>
      <p:pic>
        <p:nvPicPr>
          <p:cNvPr id="77" name="图片 76" hidden="1">
            <a:extLst>
              <a:ext uri="{FF2B5EF4-FFF2-40B4-BE49-F238E27FC236}">
                <a16:creationId xmlns:a16="http://schemas.microsoft.com/office/drawing/2014/main" id="{91C491A0-F000-47BC-9DDE-863DA49C2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968" y="323497"/>
            <a:ext cx="3963204" cy="3963204"/>
          </a:xfrm>
          <a:prstGeom prst="rect">
            <a:avLst/>
          </a:prstGeom>
        </p:spPr>
      </p:pic>
      <p:grpSp>
        <p:nvGrpSpPr>
          <p:cNvPr id="216" name="组合 215" hidden="1">
            <a:extLst>
              <a:ext uri="{FF2B5EF4-FFF2-40B4-BE49-F238E27FC236}">
                <a16:creationId xmlns:a16="http://schemas.microsoft.com/office/drawing/2014/main" id="{54F6F840-8FEE-4CE2-9147-DD2F973DF9AD}"/>
              </a:ext>
            </a:extLst>
          </p:cNvPr>
          <p:cNvGrpSpPr/>
          <p:nvPr/>
        </p:nvGrpSpPr>
        <p:grpSpPr>
          <a:xfrm>
            <a:off x="4846489" y="1376546"/>
            <a:ext cx="2941500" cy="3832903"/>
            <a:chOff x="4988537" y="793873"/>
            <a:chExt cx="2613026" cy="3432175"/>
          </a:xfrm>
        </p:grpSpPr>
        <p:sp>
          <p:nvSpPr>
            <p:cNvPr id="98" name="Freeform 50">
              <a:extLst>
                <a:ext uri="{FF2B5EF4-FFF2-40B4-BE49-F238E27FC236}">
                  <a16:creationId xmlns:a16="http://schemas.microsoft.com/office/drawing/2014/main" id="{C143A990-5927-48A5-8F15-F8CD15D9F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99" name="Freeform 51">
              <a:extLst>
                <a:ext uri="{FF2B5EF4-FFF2-40B4-BE49-F238E27FC236}">
                  <a16:creationId xmlns:a16="http://schemas.microsoft.com/office/drawing/2014/main" id="{17330DEE-00A5-4B65-8B2A-F055D8079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0" name="Freeform 52">
              <a:extLst>
                <a:ext uri="{FF2B5EF4-FFF2-40B4-BE49-F238E27FC236}">
                  <a16:creationId xmlns:a16="http://schemas.microsoft.com/office/drawing/2014/main" id="{E28FFCDC-EFC2-4376-8E3A-0656954B1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1" name="Freeform 53">
              <a:extLst>
                <a:ext uri="{FF2B5EF4-FFF2-40B4-BE49-F238E27FC236}">
                  <a16:creationId xmlns:a16="http://schemas.microsoft.com/office/drawing/2014/main" id="{13EB1EC8-63F3-4666-82BF-D4ADB0674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2" name="Freeform 54">
              <a:extLst>
                <a:ext uri="{FF2B5EF4-FFF2-40B4-BE49-F238E27FC236}">
                  <a16:creationId xmlns:a16="http://schemas.microsoft.com/office/drawing/2014/main" id="{6C367BA6-31CF-4759-855B-BA44E6743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3" name="Freeform 55">
              <a:extLst>
                <a:ext uri="{FF2B5EF4-FFF2-40B4-BE49-F238E27FC236}">
                  <a16:creationId xmlns:a16="http://schemas.microsoft.com/office/drawing/2014/main" id="{1D573781-4EA7-45CC-BC0B-3E0F8446D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4" name="Freeform 56">
              <a:extLst>
                <a:ext uri="{FF2B5EF4-FFF2-40B4-BE49-F238E27FC236}">
                  <a16:creationId xmlns:a16="http://schemas.microsoft.com/office/drawing/2014/main" id="{C6DC3353-E7D6-4ACB-950B-AF4A053A9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5" name="Freeform 57">
              <a:extLst>
                <a:ext uri="{FF2B5EF4-FFF2-40B4-BE49-F238E27FC236}">
                  <a16:creationId xmlns:a16="http://schemas.microsoft.com/office/drawing/2014/main" id="{2DC3816A-E0FF-44AE-A0C9-A9FAD657A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6" name="Freeform 58">
              <a:extLst>
                <a:ext uri="{FF2B5EF4-FFF2-40B4-BE49-F238E27FC236}">
                  <a16:creationId xmlns:a16="http://schemas.microsoft.com/office/drawing/2014/main" id="{AE415E12-878C-4F1D-AE87-4B87CE2A3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8" name="Freeform 59">
              <a:extLst>
                <a:ext uri="{FF2B5EF4-FFF2-40B4-BE49-F238E27FC236}">
                  <a16:creationId xmlns:a16="http://schemas.microsoft.com/office/drawing/2014/main" id="{F12E8074-5C7E-490B-80F1-02509A72B4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9" name="Freeform 60">
              <a:extLst>
                <a:ext uri="{FF2B5EF4-FFF2-40B4-BE49-F238E27FC236}">
                  <a16:creationId xmlns:a16="http://schemas.microsoft.com/office/drawing/2014/main" id="{D5CC3560-F57C-4BF1-938A-A21307053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0" name="Freeform 61">
              <a:extLst>
                <a:ext uri="{FF2B5EF4-FFF2-40B4-BE49-F238E27FC236}">
                  <a16:creationId xmlns:a16="http://schemas.microsoft.com/office/drawing/2014/main" id="{D1219762-ACC2-401C-A53B-1C93F2D3CC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1" name="Freeform 62">
              <a:extLst>
                <a:ext uri="{FF2B5EF4-FFF2-40B4-BE49-F238E27FC236}">
                  <a16:creationId xmlns:a16="http://schemas.microsoft.com/office/drawing/2014/main" id="{9D0187F5-09F7-4D85-8B5F-658BF6CA70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5" name="Freeform 63">
              <a:extLst>
                <a:ext uri="{FF2B5EF4-FFF2-40B4-BE49-F238E27FC236}">
                  <a16:creationId xmlns:a16="http://schemas.microsoft.com/office/drawing/2014/main" id="{E60CB725-F893-43F3-BA8F-D1F70E0F9C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6" name="Freeform 64">
              <a:extLst>
                <a:ext uri="{FF2B5EF4-FFF2-40B4-BE49-F238E27FC236}">
                  <a16:creationId xmlns:a16="http://schemas.microsoft.com/office/drawing/2014/main" id="{7C0D072C-0B50-46BF-90DD-E49A32709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7" name="Freeform 65">
              <a:extLst>
                <a:ext uri="{FF2B5EF4-FFF2-40B4-BE49-F238E27FC236}">
                  <a16:creationId xmlns:a16="http://schemas.microsoft.com/office/drawing/2014/main" id="{FB485FB8-8CD1-4D77-9C00-31F47CA32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8" name="Freeform 66">
              <a:extLst>
                <a:ext uri="{FF2B5EF4-FFF2-40B4-BE49-F238E27FC236}">
                  <a16:creationId xmlns:a16="http://schemas.microsoft.com/office/drawing/2014/main" id="{6473FAC2-9175-4549-AA28-52FA127F3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9" name="Freeform 67">
              <a:extLst>
                <a:ext uri="{FF2B5EF4-FFF2-40B4-BE49-F238E27FC236}">
                  <a16:creationId xmlns:a16="http://schemas.microsoft.com/office/drawing/2014/main" id="{CF12D255-3438-4A81-A772-E17EBA5EE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0" name="Freeform 68">
              <a:extLst>
                <a:ext uri="{FF2B5EF4-FFF2-40B4-BE49-F238E27FC236}">
                  <a16:creationId xmlns:a16="http://schemas.microsoft.com/office/drawing/2014/main" id="{398CC5F4-59C9-4ADA-9BFE-3BC750D43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1" name="Freeform 69">
              <a:extLst>
                <a:ext uri="{FF2B5EF4-FFF2-40B4-BE49-F238E27FC236}">
                  <a16:creationId xmlns:a16="http://schemas.microsoft.com/office/drawing/2014/main" id="{8323D0E8-B9C6-4A08-9B40-C59A0807A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2" name="Freeform 70">
              <a:extLst>
                <a:ext uri="{FF2B5EF4-FFF2-40B4-BE49-F238E27FC236}">
                  <a16:creationId xmlns:a16="http://schemas.microsoft.com/office/drawing/2014/main" id="{C435EDDE-81B2-4A8D-A502-D0F640E8F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3" name="Freeform 71">
              <a:extLst>
                <a:ext uri="{FF2B5EF4-FFF2-40B4-BE49-F238E27FC236}">
                  <a16:creationId xmlns:a16="http://schemas.microsoft.com/office/drawing/2014/main" id="{4A2CF591-5033-4E71-A5F6-523A05F20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4" name="Freeform 72">
              <a:extLst>
                <a:ext uri="{FF2B5EF4-FFF2-40B4-BE49-F238E27FC236}">
                  <a16:creationId xmlns:a16="http://schemas.microsoft.com/office/drawing/2014/main" id="{D978E1BA-0EF6-4C0C-ABA1-6ACD6C325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5" name="Freeform 73">
              <a:extLst>
                <a:ext uri="{FF2B5EF4-FFF2-40B4-BE49-F238E27FC236}">
                  <a16:creationId xmlns:a16="http://schemas.microsoft.com/office/drawing/2014/main" id="{2C73327B-1A1A-42B4-9A04-24B3B3FB9C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6" name="Freeform 74">
              <a:extLst>
                <a:ext uri="{FF2B5EF4-FFF2-40B4-BE49-F238E27FC236}">
                  <a16:creationId xmlns:a16="http://schemas.microsoft.com/office/drawing/2014/main" id="{D8F07330-67DB-4276-BEA2-EA8531E5C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7" name="Freeform 75">
              <a:extLst>
                <a:ext uri="{FF2B5EF4-FFF2-40B4-BE49-F238E27FC236}">
                  <a16:creationId xmlns:a16="http://schemas.microsoft.com/office/drawing/2014/main" id="{43C936A2-B822-467A-90C2-C09D979A56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2" name="Freeform 76">
              <a:extLst>
                <a:ext uri="{FF2B5EF4-FFF2-40B4-BE49-F238E27FC236}">
                  <a16:creationId xmlns:a16="http://schemas.microsoft.com/office/drawing/2014/main" id="{FC57470F-CA4E-4C4F-BDCD-F8EB5EA08D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3" name="Freeform 77">
              <a:extLst>
                <a:ext uri="{FF2B5EF4-FFF2-40B4-BE49-F238E27FC236}">
                  <a16:creationId xmlns:a16="http://schemas.microsoft.com/office/drawing/2014/main" id="{5D23AF75-B730-452A-9CDF-5F55287BDB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4" name="Rectangle 78">
              <a:extLst>
                <a:ext uri="{FF2B5EF4-FFF2-40B4-BE49-F238E27FC236}">
                  <a16:creationId xmlns:a16="http://schemas.microsoft.com/office/drawing/2014/main" id="{BB222E9A-A0F1-4716-859F-667C71DDAE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4572" y="2514810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H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6" name="Rectangle 79">
              <a:extLst>
                <a:ext uri="{FF2B5EF4-FFF2-40B4-BE49-F238E27FC236}">
                  <a16:creationId xmlns:a16="http://schemas.microsoft.com/office/drawing/2014/main" id="{E1CE25D1-0F51-4201-8D5F-D35C6C5BA3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5365" y="2594186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7" name="Rectangle 80">
              <a:extLst>
                <a:ext uri="{FF2B5EF4-FFF2-40B4-BE49-F238E27FC236}">
                  <a16:creationId xmlns:a16="http://schemas.microsoft.com/office/drawing/2014/main" id="{B179A220-0A04-414B-90F1-500D630F05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664035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8" name="Rectangle 81">
              <a:extLst>
                <a:ext uri="{FF2B5EF4-FFF2-40B4-BE49-F238E27FC236}">
                  <a16:creationId xmlns:a16="http://schemas.microsoft.com/office/drawing/2014/main" id="{B0CFBA09-CA20-4C9F-9207-CCE45A966B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729122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9" name="Rectangle 82">
              <a:extLst>
                <a:ext uri="{FF2B5EF4-FFF2-40B4-BE49-F238E27FC236}">
                  <a16:creationId xmlns:a16="http://schemas.microsoft.com/office/drawing/2014/main" id="{1BBCF2BA-D76A-47CF-A1A4-8EF6178800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6801" y="2794210"/>
              <a:ext cx="61723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Y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0" name="Rectangle 83">
              <a:extLst>
                <a:ext uri="{FF2B5EF4-FFF2-40B4-BE49-F238E27FC236}">
                  <a16:creationId xmlns:a16="http://schemas.microsoft.com/office/drawing/2014/main" id="{92527306-1597-49A1-9F46-1B1D3E0B4C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31749" y="2541797"/>
              <a:ext cx="110527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1" name="Rectangle 84">
              <a:extLst>
                <a:ext uri="{FF2B5EF4-FFF2-40B4-BE49-F238E27FC236}">
                  <a16:creationId xmlns:a16="http://schemas.microsoft.com/office/drawing/2014/main" id="{FB585C39-D6E8-4212-86D2-BB4360AD2D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5434" y="2651335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D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2" name="Rectangle 85">
              <a:extLst>
                <a:ext uri="{FF2B5EF4-FFF2-40B4-BE49-F238E27FC236}">
                  <a16:creationId xmlns:a16="http://schemas.microsoft.com/office/drawing/2014/main" id="{381B7A27-A4D6-4883-BF53-E6FBBE6BE5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739" y="2708485"/>
              <a:ext cx="54545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-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3" name="Rectangle 86">
              <a:extLst>
                <a:ext uri="{FF2B5EF4-FFF2-40B4-BE49-F238E27FC236}">
                  <a16:creationId xmlns:a16="http://schemas.microsoft.com/office/drawing/2014/main" id="{D3F4848A-B22B-49D3-A44E-226136DF42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2759285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4" name="Rectangle 87">
              <a:extLst>
                <a:ext uri="{FF2B5EF4-FFF2-40B4-BE49-F238E27FC236}">
                  <a16:creationId xmlns:a16="http://schemas.microsoft.com/office/drawing/2014/main" id="{49ACDE34-C2DB-4F10-BB3A-D601B40EE3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28084" y="2865648"/>
              <a:ext cx="1162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UT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5" name="Rectangle 88">
              <a:extLst>
                <a:ext uri="{FF2B5EF4-FFF2-40B4-BE49-F238E27FC236}">
                  <a16:creationId xmlns:a16="http://schemas.microsoft.com/office/drawing/2014/main" id="{6D9FF551-333C-40FA-B204-85E2DE716B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639" y="2976772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6" name="Rectangle 89">
              <a:extLst>
                <a:ext uri="{FF2B5EF4-FFF2-40B4-BE49-F238E27FC236}">
                  <a16:creationId xmlns:a16="http://schemas.microsoft.com/office/drawing/2014/main" id="{B3BEACCE-EAB5-4C29-BA81-2DA98BE9FB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08706" y="3106947"/>
              <a:ext cx="15502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MN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7" name="Rectangle 90">
              <a:extLst>
                <a:ext uri="{FF2B5EF4-FFF2-40B4-BE49-F238E27FC236}">
                  <a16:creationId xmlns:a16="http://schemas.microsoft.com/office/drawing/2014/main" id="{4D380EB0-4213-4F60-83F2-C58CC17543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665" y="3256172"/>
              <a:ext cx="53111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F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8" name="Rectangle 91">
              <a:extLst>
                <a:ext uri="{FF2B5EF4-FFF2-40B4-BE49-F238E27FC236}">
                  <a16:creationId xmlns:a16="http://schemas.microsoft.com/office/drawing/2014/main" id="{3DD96B8F-8DFB-4131-A7BB-F82E7B6B0F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022" y="3319672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E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9" name="Rectangle 92">
              <a:extLst>
                <a:ext uri="{FF2B5EF4-FFF2-40B4-BE49-F238E27FC236}">
                  <a16:creationId xmlns:a16="http://schemas.microsoft.com/office/drawing/2014/main" id="{E46784BB-CB76-4A2A-92E2-009117C974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8228" y="3381586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S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0" name="Rectangle 93">
              <a:extLst>
                <a:ext uri="{FF2B5EF4-FFF2-40B4-BE49-F238E27FC236}">
                  <a16:creationId xmlns:a16="http://schemas.microsoft.com/office/drawing/2014/main" id="{3D1B38D5-5331-4324-8ABF-92AF2FCBEA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45385" y="3462547"/>
              <a:ext cx="8325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TI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1" name="Rectangle 94">
              <a:extLst>
                <a:ext uri="{FF2B5EF4-FFF2-40B4-BE49-F238E27FC236}">
                  <a16:creationId xmlns:a16="http://schemas.microsoft.com/office/drawing/2014/main" id="{55068EEF-7FB7-4E18-96B7-625428C4A6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2564" y="3554623"/>
              <a:ext cx="68900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V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2" name="Rectangle 95">
              <a:extLst>
                <a:ext uri="{FF2B5EF4-FFF2-40B4-BE49-F238E27FC236}">
                  <a16:creationId xmlns:a16="http://schemas.microsoft.com/office/drawing/2014/main" id="{0FBFE9BF-4DC9-49C6-A64C-9E763A7F02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3614947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3" name="Rectangle 96">
              <a:extLst>
                <a:ext uri="{FF2B5EF4-FFF2-40B4-BE49-F238E27FC236}">
                  <a16:creationId xmlns:a16="http://schemas.microsoft.com/office/drawing/2014/main" id="{2A0BF267-2F43-411B-B558-FC8CCC1839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62535" y="3684798"/>
              <a:ext cx="473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L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4" name="Rectangle 97">
              <a:extLst>
                <a:ext uri="{FF2B5EF4-FFF2-40B4-BE49-F238E27FC236}">
                  <a16:creationId xmlns:a16="http://schemas.microsoft.com/office/drawing/2014/main" id="{A64B1D6A-7D10-4F0F-9BA2-0F7E4E47B4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687637" y="2764003"/>
              <a:ext cx="1227276" cy="177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花好月圆 团团圆圆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5" name="Freeform 98">
              <a:extLst>
                <a:ext uri="{FF2B5EF4-FFF2-40B4-BE49-F238E27FC236}">
                  <a16:creationId xmlns:a16="http://schemas.microsoft.com/office/drawing/2014/main" id="{11E7D1C2-4772-41F5-8F85-448D9A0694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7725" y="3265611"/>
              <a:ext cx="1138238" cy="660400"/>
            </a:xfrm>
            <a:custGeom>
              <a:avLst/>
              <a:gdLst>
                <a:gd name="T0" fmla="*/ 982 w 1041"/>
                <a:gd name="T1" fmla="*/ 305 h 603"/>
                <a:gd name="T2" fmla="*/ 703 w 1041"/>
                <a:gd name="T3" fmla="*/ 48 h 603"/>
                <a:gd name="T4" fmla="*/ 589 w 1041"/>
                <a:gd name="T5" fmla="*/ 285 h 603"/>
                <a:gd name="T6" fmla="*/ 299 w 1041"/>
                <a:gd name="T7" fmla="*/ 312 h 603"/>
                <a:gd name="T8" fmla="*/ 0 w 1041"/>
                <a:gd name="T9" fmla="*/ 467 h 603"/>
                <a:gd name="T10" fmla="*/ 74 w 1041"/>
                <a:gd name="T11" fmla="*/ 438 h 603"/>
                <a:gd name="T12" fmla="*/ 551 w 1041"/>
                <a:gd name="T13" fmla="*/ 509 h 603"/>
                <a:gd name="T14" fmla="*/ 804 w 1041"/>
                <a:gd name="T15" fmla="*/ 523 h 603"/>
                <a:gd name="T16" fmla="*/ 1026 w 1041"/>
                <a:gd name="T17" fmla="*/ 497 h 603"/>
                <a:gd name="T18" fmla="*/ 415 w 1041"/>
                <a:gd name="T19" fmla="*/ 328 h 603"/>
                <a:gd name="T20" fmla="*/ 666 w 1041"/>
                <a:gd name="T21" fmla="*/ 306 h 603"/>
                <a:gd name="T22" fmla="*/ 326 w 1041"/>
                <a:gd name="T23" fmla="*/ 336 h 603"/>
                <a:gd name="T24" fmla="*/ 353 w 1041"/>
                <a:gd name="T25" fmla="*/ 414 h 603"/>
                <a:gd name="T26" fmla="*/ 765 w 1041"/>
                <a:gd name="T27" fmla="*/ 458 h 603"/>
                <a:gd name="T28" fmla="*/ 353 w 1041"/>
                <a:gd name="T29" fmla="*/ 414 h 603"/>
                <a:gd name="T30" fmla="*/ 676 w 1041"/>
                <a:gd name="T31" fmla="*/ 435 h 603"/>
                <a:gd name="T32" fmla="*/ 342 w 1041"/>
                <a:gd name="T33" fmla="*/ 376 h 603"/>
                <a:gd name="T34" fmla="*/ 705 w 1041"/>
                <a:gd name="T35" fmla="*/ 311 h 603"/>
                <a:gd name="T36" fmla="*/ 784 w 1041"/>
                <a:gd name="T37" fmla="*/ 218 h 603"/>
                <a:gd name="T38" fmla="*/ 835 w 1041"/>
                <a:gd name="T39" fmla="*/ 339 h 603"/>
                <a:gd name="T40" fmla="*/ 900 w 1041"/>
                <a:gd name="T41" fmla="*/ 549 h 603"/>
                <a:gd name="T42" fmla="*/ 844 w 1041"/>
                <a:gd name="T43" fmla="*/ 365 h 603"/>
                <a:gd name="T44" fmla="*/ 864 w 1041"/>
                <a:gd name="T45" fmla="*/ 463 h 603"/>
                <a:gd name="T46" fmla="*/ 847 w 1041"/>
                <a:gd name="T47" fmla="*/ 484 h 603"/>
                <a:gd name="T48" fmla="*/ 946 w 1041"/>
                <a:gd name="T49" fmla="*/ 451 h 603"/>
                <a:gd name="T50" fmla="*/ 760 w 1041"/>
                <a:gd name="T51" fmla="*/ 192 h 603"/>
                <a:gd name="T52" fmla="*/ 616 w 1041"/>
                <a:gd name="T53" fmla="*/ 151 h 603"/>
                <a:gd name="T54" fmla="*/ 643 w 1041"/>
                <a:gd name="T55" fmla="*/ 229 h 603"/>
                <a:gd name="T56" fmla="*/ 638 w 1041"/>
                <a:gd name="T57" fmla="*/ 187 h 603"/>
                <a:gd name="T58" fmla="*/ 734 w 1041"/>
                <a:gd name="T59" fmla="*/ 209 h 603"/>
                <a:gd name="T60" fmla="*/ 638 w 1041"/>
                <a:gd name="T61" fmla="*/ 271 h 603"/>
                <a:gd name="T62" fmla="*/ 608 w 1041"/>
                <a:gd name="T63" fmla="*/ 72 h 603"/>
                <a:gd name="T64" fmla="*/ 846 w 1041"/>
                <a:gd name="T65" fmla="*/ 145 h 603"/>
                <a:gd name="T66" fmla="*/ 963 w 1041"/>
                <a:gd name="T67" fmla="*/ 362 h 603"/>
                <a:gd name="T68" fmla="*/ 900 w 1041"/>
                <a:gd name="T69" fmla="*/ 549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41" h="603">
                  <a:moveTo>
                    <a:pt x="998" y="368"/>
                  </a:moveTo>
                  <a:cubicBezTo>
                    <a:pt x="985" y="348"/>
                    <a:pt x="979" y="330"/>
                    <a:pt x="982" y="305"/>
                  </a:cubicBezTo>
                  <a:cubicBezTo>
                    <a:pt x="991" y="229"/>
                    <a:pt x="951" y="148"/>
                    <a:pt x="880" y="128"/>
                  </a:cubicBezTo>
                  <a:cubicBezTo>
                    <a:pt x="816" y="110"/>
                    <a:pt x="761" y="80"/>
                    <a:pt x="703" y="48"/>
                  </a:cubicBezTo>
                  <a:cubicBezTo>
                    <a:pt x="617" y="0"/>
                    <a:pt x="526" y="67"/>
                    <a:pt x="540" y="165"/>
                  </a:cubicBezTo>
                  <a:cubicBezTo>
                    <a:pt x="546" y="205"/>
                    <a:pt x="570" y="242"/>
                    <a:pt x="589" y="285"/>
                  </a:cubicBezTo>
                  <a:cubicBezTo>
                    <a:pt x="557" y="290"/>
                    <a:pt x="522" y="297"/>
                    <a:pt x="487" y="300"/>
                  </a:cubicBezTo>
                  <a:cubicBezTo>
                    <a:pt x="424" y="305"/>
                    <a:pt x="361" y="304"/>
                    <a:pt x="299" y="312"/>
                  </a:cubicBezTo>
                  <a:cubicBezTo>
                    <a:pt x="202" y="324"/>
                    <a:pt x="111" y="356"/>
                    <a:pt x="35" y="422"/>
                  </a:cubicBezTo>
                  <a:cubicBezTo>
                    <a:pt x="21" y="435"/>
                    <a:pt x="12" y="452"/>
                    <a:pt x="0" y="467"/>
                  </a:cubicBezTo>
                  <a:cubicBezTo>
                    <a:pt x="4" y="470"/>
                    <a:pt x="7" y="473"/>
                    <a:pt x="11" y="475"/>
                  </a:cubicBezTo>
                  <a:cubicBezTo>
                    <a:pt x="32" y="463"/>
                    <a:pt x="53" y="451"/>
                    <a:pt x="74" y="438"/>
                  </a:cubicBezTo>
                  <a:cubicBezTo>
                    <a:pt x="138" y="399"/>
                    <a:pt x="206" y="396"/>
                    <a:pt x="275" y="419"/>
                  </a:cubicBezTo>
                  <a:cubicBezTo>
                    <a:pt x="367" y="449"/>
                    <a:pt x="458" y="481"/>
                    <a:pt x="551" y="509"/>
                  </a:cubicBezTo>
                  <a:cubicBezTo>
                    <a:pt x="617" y="529"/>
                    <a:pt x="686" y="535"/>
                    <a:pt x="753" y="510"/>
                  </a:cubicBezTo>
                  <a:cubicBezTo>
                    <a:pt x="776" y="501"/>
                    <a:pt x="789" y="503"/>
                    <a:pt x="804" y="523"/>
                  </a:cubicBezTo>
                  <a:cubicBezTo>
                    <a:pt x="814" y="536"/>
                    <a:pt x="828" y="547"/>
                    <a:pt x="842" y="557"/>
                  </a:cubicBezTo>
                  <a:cubicBezTo>
                    <a:pt x="912" y="603"/>
                    <a:pt x="1002" y="575"/>
                    <a:pt x="1026" y="497"/>
                  </a:cubicBezTo>
                  <a:cubicBezTo>
                    <a:pt x="1041" y="450"/>
                    <a:pt x="1023" y="407"/>
                    <a:pt x="998" y="368"/>
                  </a:cubicBezTo>
                  <a:close/>
                  <a:moveTo>
                    <a:pt x="415" y="328"/>
                  </a:moveTo>
                  <a:cubicBezTo>
                    <a:pt x="482" y="327"/>
                    <a:pt x="549" y="328"/>
                    <a:pt x="613" y="300"/>
                  </a:cubicBezTo>
                  <a:cubicBezTo>
                    <a:pt x="626" y="295"/>
                    <a:pt x="644" y="303"/>
                    <a:pt x="666" y="306"/>
                  </a:cubicBezTo>
                  <a:cubicBezTo>
                    <a:pt x="625" y="347"/>
                    <a:pt x="579" y="350"/>
                    <a:pt x="534" y="349"/>
                  </a:cubicBezTo>
                  <a:cubicBezTo>
                    <a:pt x="464" y="349"/>
                    <a:pt x="395" y="344"/>
                    <a:pt x="326" y="336"/>
                  </a:cubicBezTo>
                  <a:cubicBezTo>
                    <a:pt x="355" y="333"/>
                    <a:pt x="385" y="329"/>
                    <a:pt x="415" y="328"/>
                  </a:cubicBezTo>
                  <a:close/>
                  <a:moveTo>
                    <a:pt x="353" y="414"/>
                  </a:moveTo>
                  <a:cubicBezTo>
                    <a:pt x="487" y="431"/>
                    <a:pt x="618" y="504"/>
                    <a:pt x="760" y="443"/>
                  </a:cubicBezTo>
                  <a:cubicBezTo>
                    <a:pt x="762" y="448"/>
                    <a:pt x="763" y="453"/>
                    <a:pt x="765" y="458"/>
                  </a:cubicBezTo>
                  <a:cubicBezTo>
                    <a:pt x="766" y="463"/>
                    <a:pt x="767" y="468"/>
                    <a:pt x="769" y="477"/>
                  </a:cubicBezTo>
                  <a:cubicBezTo>
                    <a:pt x="618" y="530"/>
                    <a:pt x="487" y="457"/>
                    <a:pt x="353" y="414"/>
                  </a:cubicBezTo>
                  <a:close/>
                  <a:moveTo>
                    <a:pt x="778" y="377"/>
                  </a:moveTo>
                  <a:cubicBezTo>
                    <a:pt x="757" y="425"/>
                    <a:pt x="717" y="436"/>
                    <a:pt x="676" y="435"/>
                  </a:cubicBezTo>
                  <a:cubicBezTo>
                    <a:pt x="612" y="434"/>
                    <a:pt x="547" y="424"/>
                    <a:pt x="484" y="413"/>
                  </a:cubicBezTo>
                  <a:cubicBezTo>
                    <a:pt x="433" y="404"/>
                    <a:pt x="385" y="388"/>
                    <a:pt x="342" y="376"/>
                  </a:cubicBezTo>
                  <a:cubicBezTo>
                    <a:pt x="399" y="376"/>
                    <a:pt x="464" y="376"/>
                    <a:pt x="529" y="377"/>
                  </a:cubicBezTo>
                  <a:cubicBezTo>
                    <a:pt x="596" y="377"/>
                    <a:pt x="656" y="362"/>
                    <a:pt x="705" y="311"/>
                  </a:cubicBezTo>
                  <a:cubicBezTo>
                    <a:pt x="730" y="286"/>
                    <a:pt x="764" y="271"/>
                    <a:pt x="765" y="230"/>
                  </a:cubicBezTo>
                  <a:cubicBezTo>
                    <a:pt x="766" y="225"/>
                    <a:pt x="777" y="219"/>
                    <a:pt x="784" y="218"/>
                  </a:cubicBezTo>
                  <a:cubicBezTo>
                    <a:pt x="828" y="207"/>
                    <a:pt x="872" y="239"/>
                    <a:pt x="876" y="286"/>
                  </a:cubicBezTo>
                  <a:cubicBezTo>
                    <a:pt x="880" y="322"/>
                    <a:pt x="870" y="330"/>
                    <a:pt x="835" y="339"/>
                  </a:cubicBezTo>
                  <a:cubicBezTo>
                    <a:pt x="813" y="344"/>
                    <a:pt x="786" y="359"/>
                    <a:pt x="778" y="377"/>
                  </a:cubicBezTo>
                  <a:close/>
                  <a:moveTo>
                    <a:pt x="900" y="549"/>
                  </a:moveTo>
                  <a:cubicBezTo>
                    <a:pt x="839" y="536"/>
                    <a:pt x="793" y="487"/>
                    <a:pt x="791" y="434"/>
                  </a:cubicBezTo>
                  <a:cubicBezTo>
                    <a:pt x="789" y="392"/>
                    <a:pt x="810" y="365"/>
                    <a:pt x="844" y="365"/>
                  </a:cubicBezTo>
                  <a:cubicBezTo>
                    <a:pt x="884" y="365"/>
                    <a:pt x="925" y="407"/>
                    <a:pt x="922" y="442"/>
                  </a:cubicBezTo>
                  <a:cubicBezTo>
                    <a:pt x="918" y="473"/>
                    <a:pt x="894" y="482"/>
                    <a:pt x="864" y="463"/>
                  </a:cubicBezTo>
                  <a:cubicBezTo>
                    <a:pt x="856" y="459"/>
                    <a:pt x="846" y="459"/>
                    <a:pt x="838" y="456"/>
                  </a:cubicBezTo>
                  <a:cubicBezTo>
                    <a:pt x="841" y="466"/>
                    <a:pt x="842" y="481"/>
                    <a:pt x="847" y="484"/>
                  </a:cubicBezTo>
                  <a:cubicBezTo>
                    <a:pt x="868" y="491"/>
                    <a:pt x="892" y="501"/>
                    <a:pt x="910" y="496"/>
                  </a:cubicBezTo>
                  <a:cubicBezTo>
                    <a:pt x="925" y="492"/>
                    <a:pt x="942" y="469"/>
                    <a:pt x="946" y="451"/>
                  </a:cubicBezTo>
                  <a:cubicBezTo>
                    <a:pt x="956" y="405"/>
                    <a:pt x="928" y="374"/>
                    <a:pt x="891" y="349"/>
                  </a:cubicBezTo>
                  <a:cubicBezTo>
                    <a:pt x="927" y="244"/>
                    <a:pt x="869" y="177"/>
                    <a:pt x="760" y="192"/>
                  </a:cubicBezTo>
                  <a:cubicBezTo>
                    <a:pt x="744" y="158"/>
                    <a:pt x="722" y="128"/>
                    <a:pt x="680" y="122"/>
                  </a:cubicBezTo>
                  <a:cubicBezTo>
                    <a:pt x="651" y="118"/>
                    <a:pt x="630" y="127"/>
                    <a:pt x="616" y="151"/>
                  </a:cubicBezTo>
                  <a:cubicBezTo>
                    <a:pt x="602" y="177"/>
                    <a:pt x="609" y="200"/>
                    <a:pt x="626" y="222"/>
                  </a:cubicBezTo>
                  <a:cubicBezTo>
                    <a:pt x="629" y="226"/>
                    <a:pt x="637" y="227"/>
                    <a:pt x="643" y="229"/>
                  </a:cubicBezTo>
                  <a:cubicBezTo>
                    <a:pt x="644" y="222"/>
                    <a:pt x="648" y="215"/>
                    <a:pt x="647" y="209"/>
                  </a:cubicBezTo>
                  <a:cubicBezTo>
                    <a:pt x="646" y="201"/>
                    <a:pt x="640" y="194"/>
                    <a:pt x="638" y="187"/>
                  </a:cubicBezTo>
                  <a:cubicBezTo>
                    <a:pt x="633" y="161"/>
                    <a:pt x="651" y="143"/>
                    <a:pt x="676" y="149"/>
                  </a:cubicBezTo>
                  <a:cubicBezTo>
                    <a:pt x="708" y="156"/>
                    <a:pt x="730" y="177"/>
                    <a:pt x="734" y="209"/>
                  </a:cubicBezTo>
                  <a:cubicBezTo>
                    <a:pt x="736" y="228"/>
                    <a:pt x="730" y="254"/>
                    <a:pt x="718" y="266"/>
                  </a:cubicBezTo>
                  <a:cubicBezTo>
                    <a:pt x="696" y="288"/>
                    <a:pt x="666" y="286"/>
                    <a:pt x="638" y="271"/>
                  </a:cubicBezTo>
                  <a:cubicBezTo>
                    <a:pt x="591" y="245"/>
                    <a:pt x="567" y="204"/>
                    <a:pt x="564" y="152"/>
                  </a:cubicBezTo>
                  <a:cubicBezTo>
                    <a:pt x="562" y="117"/>
                    <a:pt x="577" y="89"/>
                    <a:pt x="608" y="72"/>
                  </a:cubicBezTo>
                  <a:cubicBezTo>
                    <a:pt x="646" y="50"/>
                    <a:pt x="687" y="60"/>
                    <a:pt x="716" y="86"/>
                  </a:cubicBezTo>
                  <a:cubicBezTo>
                    <a:pt x="755" y="120"/>
                    <a:pt x="795" y="137"/>
                    <a:pt x="846" y="145"/>
                  </a:cubicBezTo>
                  <a:cubicBezTo>
                    <a:pt x="923" y="157"/>
                    <a:pt x="969" y="243"/>
                    <a:pt x="954" y="319"/>
                  </a:cubicBezTo>
                  <a:cubicBezTo>
                    <a:pt x="951" y="332"/>
                    <a:pt x="958" y="348"/>
                    <a:pt x="963" y="362"/>
                  </a:cubicBezTo>
                  <a:cubicBezTo>
                    <a:pt x="975" y="398"/>
                    <a:pt x="997" y="432"/>
                    <a:pt x="1001" y="469"/>
                  </a:cubicBezTo>
                  <a:cubicBezTo>
                    <a:pt x="1007" y="524"/>
                    <a:pt x="955" y="561"/>
                    <a:pt x="900" y="54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8AACD066-DB49-4D14-B546-BB51EF3AA282}"/>
              </a:ext>
            </a:extLst>
          </p:cNvPr>
          <p:cNvGrpSpPr/>
          <p:nvPr/>
        </p:nvGrpSpPr>
        <p:grpSpPr>
          <a:xfrm flipV="1">
            <a:off x="0" y="0"/>
            <a:ext cx="12192000" cy="6858000"/>
            <a:chOff x="0" y="0"/>
            <a:chExt cx="12192000" cy="6858000"/>
          </a:xfrm>
        </p:grpSpPr>
        <p:sp>
          <p:nvSpPr>
            <p:cNvPr id="76" name="任意多边形: 形状 75">
              <a:extLst>
                <a:ext uri="{FF2B5EF4-FFF2-40B4-BE49-F238E27FC236}">
                  <a16:creationId xmlns:a16="http://schemas.microsoft.com/office/drawing/2014/main" id="{A930CCF0-9E89-4140-AD33-07F2728B33E2}"/>
                </a:ext>
              </a:extLst>
            </p:cNvPr>
            <p:cNvSpPr/>
            <p:nvPr/>
          </p:nvSpPr>
          <p:spPr>
            <a:xfrm flipH="1" flipV="1">
              <a:off x="7587370" y="0"/>
              <a:ext cx="4604630" cy="6858000"/>
            </a:xfrm>
            <a:custGeom>
              <a:avLst/>
              <a:gdLst>
                <a:gd name="connsiteX0" fmla="*/ 4604630 w 4604630"/>
                <a:gd name="connsiteY0" fmla="*/ 6858000 h 6858000"/>
                <a:gd name="connsiteX1" fmla="*/ 0 w 4604630"/>
                <a:gd name="connsiteY1" fmla="*/ 6858000 h 6858000"/>
                <a:gd name="connsiteX2" fmla="*/ 0 w 4604630"/>
                <a:gd name="connsiteY2" fmla="*/ 0 h 6858000"/>
                <a:gd name="connsiteX3" fmla="*/ 367240 w 4604630"/>
                <a:gd name="connsiteY3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04630" h="6858000">
                  <a:moveTo>
                    <a:pt x="4604630" y="6858000"/>
                  </a:moveTo>
                  <a:lnTo>
                    <a:pt x="0" y="6858000"/>
                  </a:lnTo>
                  <a:lnTo>
                    <a:pt x="0" y="0"/>
                  </a:lnTo>
                  <a:lnTo>
                    <a:pt x="367240" y="0"/>
                  </a:lnTo>
                  <a:close/>
                </a:path>
              </a:pathLst>
            </a:custGeom>
            <a:solidFill>
              <a:srgbClr val="F88200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72" name="任意多边形: 形状 71">
              <a:extLst>
                <a:ext uri="{FF2B5EF4-FFF2-40B4-BE49-F238E27FC236}">
                  <a16:creationId xmlns:a16="http://schemas.microsoft.com/office/drawing/2014/main" id="{E1520E44-6728-4433-A1D7-6AA661A1133F}"/>
                </a:ext>
              </a:extLst>
            </p:cNvPr>
            <p:cNvSpPr/>
            <p:nvPr/>
          </p:nvSpPr>
          <p:spPr>
            <a:xfrm>
              <a:off x="0" y="0"/>
              <a:ext cx="11260582" cy="6858000"/>
            </a:xfrm>
            <a:custGeom>
              <a:avLst/>
              <a:gdLst>
                <a:gd name="connsiteX0" fmla="*/ 0 w 11260582"/>
                <a:gd name="connsiteY0" fmla="*/ 0 h 6858000"/>
                <a:gd name="connsiteX1" fmla="*/ 3204522 w 11260582"/>
                <a:gd name="connsiteY1" fmla="*/ 0 h 6858000"/>
                <a:gd name="connsiteX2" fmla="*/ 11260582 w 11260582"/>
                <a:gd name="connsiteY2" fmla="*/ 6858000 h 6858000"/>
                <a:gd name="connsiteX3" fmla="*/ 0 w 11260582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0582" h="6858000">
                  <a:moveTo>
                    <a:pt x="0" y="0"/>
                  </a:moveTo>
                  <a:lnTo>
                    <a:pt x="3204522" y="0"/>
                  </a:lnTo>
                  <a:lnTo>
                    <a:pt x="1126058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3C900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74" name="任意多边形: 形状 73">
              <a:extLst>
                <a:ext uri="{FF2B5EF4-FFF2-40B4-BE49-F238E27FC236}">
                  <a16:creationId xmlns:a16="http://schemas.microsoft.com/office/drawing/2014/main" id="{22267BB3-C7A0-4D71-809F-0BAD1676ADDE}"/>
                </a:ext>
              </a:extLst>
            </p:cNvPr>
            <p:cNvSpPr/>
            <p:nvPr/>
          </p:nvSpPr>
          <p:spPr>
            <a:xfrm>
              <a:off x="0" y="1867238"/>
              <a:ext cx="11260582" cy="4990762"/>
            </a:xfrm>
            <a:custGeom>
              <a:avLst/>
              <a:gdLst>
                <a:gd name="connsiteX0" fmla="*/ 5406732 w 11260582"/>
                <a:gd name="connsiteY0" fmla="*/ 0 h 4990762"/>
                <a:gd name="connsiteX1" fmla="*/ 11260582 w 11260582"/>
                <a:gd name="connsiteY1" fmla="*/ 4990762 h 4990762"/>
                <a:gd name="connsiteX2" fmla="*/ 0 w 11260582"/>
                <a:gd name="connsiteY2" fmla="*/ 4990762 h 4990762"/>
                <a:gd name="connsiteX3" fmla="*/ 0 w 11260582"/>
                <a:gd name="connsiteY3" fmla="*/ 4609567 h 4990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0582" h="4990762">
                  <a:moveTo>
                    <a:pt x="5406732" y="0"/>
                  </a:moveTo>
                  <a:lnTo>
                    <a:pt x="11260582" y="4990762"/>
                  </a:lnTo>
                  <a:lnTo>
                    <a:pt x="0" y="4990762"/>
                  </a:lnTo>
                  <a:lnTo>
                    <a:pt x="0" y="4609567"/>
                  </a:lnTo>
                  <a:close/>
                </a:path>
              </a:pathLst>
            </a:custGeom>
            <a:solidFill>
              <a:srgbClr val="B9C9E7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BF943CFD-86D3-46E0-A20B-E9D43FDF0D06}"/>
              </a:ext>
            </a:extLst>
          </p:cNvPr>
          <p:cNvGrpSpPr/>
          <p:nvPr/>
        </p:nvGrpSpPr>
        <p:grpSpPr>
          <a:xfrm rot="5400000">
            <a:off x="3259587" y="331026"/>
            <a:ext cx="1068196" cy="406144"/>
            <a:chOff x="5014913" y="3255963"/>
            <a:chExt cx="2163763" cy="568325"/>
          </a:xfrm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E57B2D7C-814C-46D6-8287-D3D1412C9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25596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926FBF88-0783-48D1-8585-9322E377C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82976"/>
              <a:ext cx="2163763" cy="115888"/>
            </a:xfrm>
            <a:custGeom>
              <a:avLst/>
              <a:gdLst>
                <a:gd name="T0" fmla="*/ 0 w 1363"/>
                <a:gd name="T1" fmla="*/ 0 h 73"/>
                <a:gd name="T2" fmla="*/ 151 w 1363"/>
                <a:gd name="T3" fmla="*/ 73 h 73"/>
                <a:gd name="T4" fmla="*/ 302 w 1363"/>
                <a:gd name="T5" fmla="*/ 0 h 73"/>
                <a:gd name="T6" fmla="*/ 455 w 1363"/>
                <a:gd name="T7" fmla="*/ 73 h 73"/>
                <a:gd name="T8" fmla="*/ 606 w 1363"/>
                <a:gd name="T9" fmla="*/ 0 h 73"/>
                <a:gd name="T10" fmla="*/ 757 w 1363"/>
                <a:gd name="T11" fmla="*/ 73 h 73"/>
                <a:gd name="T12" fmla="*/ 909 w 1363"/>
                <a:gd name="T13" fmla="*/ 0 h 73"/>
                <a:gd name="T14" fmla="*/ 1060 w 1363"/>
                <a:gd name="T15" fmla="*/ 73 h 73"/>
                <a:gd name="T16" fmla="*/ 1211 w 1363"/>
                <a:gd name="T17" fmla="*/ 0 h 73"/>
                <a:gd name="T18" fmla="*/ 1363 w 1363"/>
                <a:gd name="T1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3">
                  <a:moveTo>
                    <a:pt x="0" y="0"/>
                  </a:moveTo>
                  <a:lnTo>
                    <a:pt x="151" y="73"/>
                  </a:lnTo>
                  <a:lnTo>
                    <a:pt x="302" y="0"/>
                  </a:lnTo>
                  <a:lnTo>
                    <a:pt x="455" y="73"/>
                  </a:lnTo>
                  <a:lnTo>
                    <a:pt x="606" y="0"/>
                  </a:lnTo>
                  <a:lnTo>
                    <a:pt x="757" y="73"/>
                  </a:lnTo>
                  <a:lnTo>
                    <a:pt x="909" y="0"/>
                  </a:lnTo>
                  <a:lnTo>
                    <a:pt x="1060" y="73"/>
                  </a:lnTo>
                  <a:lnTo>
                    <a:pt x="1211" y="0"/>
                  </a:lnTo>
                  <a:lnTo>
                    <a:pt x="1363" y="73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A9BD7925-63B1-4A6D-9A10-22F6DC81A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70681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pic>
        <p:nvPicPr>
          <p:cNvPr id="166" name="图片 165">
            <a:extLst>
              <a:ext uri="{FF2B5EF4-FFF2-40B4-BE49-F238E27FC236}">
                <a16:creationId xmlns:a16="http://schemas.microsoft.com/office/drawing/2014/main" id="{0B58F1A8-BAB3-4D54-9E20-0EA734634CBC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rcRect b="48901"/>
          <a:stretch>
            <a:fillRect/>
          </a:stretch>
        </p:blipFill>
        <p:spPr>
          <a:xfrm>
            <a:off x="982848" y="6053098"/>
            <a:ext cx="1664097" cy="804902"/>
          </a:xfrm>
          <a:custGeom>
            <a:avLst/>
            <a:gdLst>
              <a:gd name="connsiteX0" fmla="*/ 0 w 1664097"/>
              <a:gd name="connsiteY0" fmla="*/ 0 h 804902"/>
              <a:gd name="connsiteX1" fmla="*/ 1664097 w 1664097"/>
              <a:gd name="connsiteY1" fmla="*/ 0 h 804902"/>
              <a:gd name="connsiteX2" fmla="*/ 1664097 w 1664097"/>
              <a:gd name="connsiteY2" fmla="*/ 804902 h 804902"/>
              <a:gd name="connsiteX3" fmla="*/ 0 w 1664097"/>
              <a:gd name="connsiteY3" fmla="*/ 804902 h 8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4097" h="804902">
                <a:moveTo>
                  <a:pt x="0" y="0"/>
                </a:moveTo>
                <a:lnTo>
                  <a:pt x="1664097" y="0"/>
                </a:lnTo>
                <a:lnTo>
                  <a:pt x="1664097" y="804902"/>
                </a:lnTo>
                <a:lnTo>
                  <a:pt x="0" y="804902"/>
                </a:lnTo>
                <a:close/>
              </a:path>
            </a:pathLst>
          </a:custGeom>
        </p:spPr>
      </p:pic>
      <p:pic>
        <p:nvPicPr>
          <p:cNvPr id="329" name="图片 328">
            <a:extLst>
              <a:ext uri="{FF2B5EF4-FFF2-40B4-BE49-F238E27FC236}">
                <a16:creationId xmlns:a16="http://schemas.microsoft.com/office/drawing/2014/main" id="{C6E3D7F1-1671-4925-B335-943B542D860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biLevel thresh="75000"/>
          </a:blip>
          <a:srcRect b="82089"/>
          <a:stretch/>
        </p:blipFill>
        <p:spPr>
          <a:xfrm flipV="1">
            <a:off x="5049411" y="6116067"/>
            <a:ext cx="1776786" cy="320796"/>
          </a:xfrm>
          <a:prstGeom prst="rect">
            <a:avLst/>
          </a:prstGeom>
        </p:spPr>
      </p:pic>
      <p:sp>
        <p:nvSpPr>
          <p:cNvPr id="171" name="矩形: 圆角 170">
            <a:extLst>
              <a:ext uri="{FF2B5EF4-FFF2-40B4-BE49-F238E27FC236}">
                <a16:creationId xmlns:a16="http://schemas.microsoft.com/office/drawing/2014/main" id="{2B62B09B-F356-4687-A592-40993E72C81F}"/>
              </a:ext>
            </a:extLst>
          </p:cNvPr>
          <p:cNvSpPr/>
          <p:nvPr/>
        </p:nvSpPr>
        <p:spPr>
          <a:xfrm>
            <a:off x="3505200" y="1439011"/>
            <a:ext cx="8343900" cy="423507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sp>
        <p:nvSpPr>
          <p:cNvPr id="172" name="文本框 171">
            <a:extLst>
              <a:ext uri="{FF2B5EF4-FFF2-40B4-BE49-F238E27FC236}">
                <a16:creationId xmlns:a16="http://schemas.microsoft.com/office/drawing/2014/main" id="{7A108F2F-0376-4BA9-91F0-CA99A590ADDD}"/>
              </a:ext>
            </a:extLst>
          </p:cNvPr>
          <p:cNvSpPr txBox="1"/>
          <p:nvPr/>
        </p:nvSpPr>
        <p:spPr>
          <a:xfrm>
            <a:off x="3667125" y="2349391"/>
            <a:ext cx="81248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altLang="zh-CN" sz="36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Chọn làm đồ trang trí cho tổ ấm của mình như: dây trang trí, hoa giấy, tranh lá treo tường, cắm hoa, làm khung ảnh,...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字魂100号-方方先锋体" panose="00000500000000000000" pitchFamily="2" charset="-122"/>
            </a:endParaRPr>
          </a:p>
        </p:txBody>
      </p:sp>
      <p:grpSp>
        <p:nvGrpSpPr>
          <p:cNvPr id="173" name="组合 172">
            <a:extLst>
              <a:ext uri="{FF2B5EF4-FFF2-40B4-BE49-F238E27FC236}">
                <a16:creationId xmlns:a16="http://schemas.microsoft.com/office/drawing/2014/main" id="{65B12C96-250B-4A63-BC7F-8C46437EB06A}"/>
              </a:ext>
            </a:extLst>
          </p:cNvPr>
          <p:cNvGrpSpPr/>
          <p:nvPr/>
        </p:nvGrpSpPr>
        <p:grpSpPr>
          <a:xfrm>
            <a:off x="6387376" y="4171183"/>
            <a:ext cx="2040600" cy="671422"/>
            <a:chOff x="1222973" y="4859763"/>
            <a:chExt cx="3437681" cy="1131106"/>
          </a:xfrm>
        </p:grpSpPr>
        <p:grpSp>
          <p:nvGrpSpPr>
            <p:cNvPr id="174" name="组合 173">
              <a:extLst>
                <a:ext uri="{FF2B5EF4-FFF2-40B4-BE49-F238E27FC236}">
                  <a16:creationId xmlns:a16="http://schemas.microsoft.com/office/drawing/2014/main" id="{A4D16749-596B-44BC-BF1C-1E4F4EC256DE}"/>
                </a:ext>
              </a:extLst>
            </p:cNvPr>
            <p:cNvGrpSpPr/>
            <p:nvPr/>
          </p:nvGrpSpPr>
          <p:grpSpPr>
            <a:xfrm flipV="1">
              <a:off x="1222973" y="4859763"/>
              <a:ext cx="3437681" cy="119100"/>
              <a:chOff x="4143737" y="-536918"/>
              <a:chExt cx="3006813" cy="104172"/>
            </a:xfrm>
          </p:grpSpPr>
          <p:sp>
            <p:nvSpPr>
              <p:cNvPr id="292" name="椭圆 291">
                <a:extLst>
                  <a:ext uri="{FF2B5EF4-FFF2-40B4-BE49-F238E27FC236}">
                    <a16:creationId xmlns:a16="http://schemas.microsoft.com/office/drawing/2014/main" id="{E0482A97-96CE-41B7-84D5-D4FD0C9EDC30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3" name="椭圆 292">
                <a:extLst>
                  <a:ext uri="{FF2B5EF4-FFF2-40B4-BE49-F238E27FC236}">
                    <a16:creationId xmlns:a16="http://schemas.microsoft.com/office/drawing/2014/main" id="{B8DE070D-F5F4-4DBB-B729-3E5C988D54CB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4" name="椭圆 293">
                <a:extLst>
                  <a:ext uri="{FF2B5EF4-FFF2-40B4-BE49-F238E27FC236}">
                    <a16:creationId xmlns:a16="http://schemas.microsoft.com/office/drawing/2014/main" id="{3D690AE4-BD78-44F3-8AB8-9372200EBBB6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5" name="椭圆 294">
                <a:extLst>
                  <a:ext uri="{FF2B5EF4-FFF2-40B4-BE49-F238E27FC236}">
                    <a16:creationId xmlns:a16="http://schemas.microsoft.com/office/drawing/2014/main" id="{212DE18C-E2B7-4CC1-8493-54280135D2C6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6" name="椭圆 295">
                <a:extLst>
                  <a:ext uri="{FF2B5EF4-FFF2-40B4-BE49-F238E27FC236}">
                    <a16:creationId xmlns:a16="http://schemas.microsoft.com/office/drawing/2014/main" id="{DA66D552-F948-4EC7-9B4E-8EC65062FE29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7" name="椭圆 296">
                <a:extLst>
                  <a:ext uri="{FF2B5EF4-FFF2-40B4-BE49-F238E27FC236}">
                    <a16:creationId xmlns:a16="http://schemas.microsoft.com/office/drawing/2014/main" id="{77D5FAC4-C638-4177-B43D-B6A2998E1533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8" name="椭圆 297">
                <a:extLst>
                  <a:ext uri="{FF2B5EF4-FFF2-40B4-BE49-F238E27FC236}">
                    <a16:creationId xmlns:a16="http://schemas.microsoft.com/office/drawing/2014/main" id="{0C269ECB-0EE4-466D-AFD4-5640204023B5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9" name="椭圆 298">
                <a:extLst>
                  <a:ext uri="{FF2B5EF4-FFF2-40B4-BE49-F238E27FC236}">
                    <a16:creationId xmlns:a16="http://schemas.microsoft.com/office/drawing/2014/main" id="{DAFE652D-6B67-41D2-BAFE-DDF4D0FD2427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0" name="椭圆 299">
                <a:extLst>
                  <a:ext uri="{FF2B5EF4-FFF2-40B4-BE49-F238E27FC236}">
                    <a16:creationId xmlns:a16="http://schemas.microsoft.com/office/drawing/2014/main" id="{C71EFD45-FAAB-4C3A-9A18-11F053925E2C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1" name="椭圆 300">
                <a:extLst>
                  <a:ext uri="{FF2B5EF4-FFF2-40B4-BE49-F238E27FC236}">
                    <a16:creationId xmlns:a16="http://schemas.microsoft.com/office/drawing/2014/main" id="{E5E26984-EB4E-4672-923D-436BFF6850BE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2" name="椭圆 301">
                <a:extLst>
                  <a:ext uri="{FF2B5EF4-FFF2-40B4-BE49-F238E27FC236}">
                    <a16:creationId xmlns:a16="http://schemas.microsoft.com/office/drawing/2014/main" id="{ACD51AFE-B8D6-4875-A80B-CC32467712BE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3" name="椭圆 302">
                <a:extLst>
                  <a:ext uri="{FF2B5EF4-FFF2-40B4-BE49-F238E27FC236}">
                    <a16:creationId xmlns:a16="http://schemas.microsoft.com/office/drawing/2014/main" id="{CA5F03DF-F7D9-4DA4-AF3A-5CFBE8E78F0B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4" name="椭圆 303">
                <a:extLst>
                  <a:ext uri="{FF2B5EF4-FFF2-40B4-BE49-F238E27FC236}">
                    <a16:creationId xmlns:a16="http://schemas.microsoft.com/office/drawing/2014/main" id="{EA3E87D8-8332-490C-B370-138E5796D314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5" name="椭圆 304">
                <a:extLst>
                  <a:ext uri="{FF2B5EF4-FFF2-40B4-BE49-F238E27FC236}">
                    <a16:creationId xmlns:a16="http://schemas.microsoft.com/office/drawing/2014/main" id="{1EE8945F-CC07-4770-A964-013006CDF18C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6" name="椭圆 305">
                <a:extLst>
                  <a:ext uri="{FF2B5EF4-FFF2-40B4-BE49-F238E27FC236}">
                    <a16:creationId xmlns:a16="http://schemas.microsoft.com/office/drawing/2014/main" id="{3746640A-80E5-424E-BE2B-C9CFA94C1AC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7" name="椭圆 306">
                <a:extLst>
                  <a:ext uri="{FF2B5EF4-FFF2-40B4-BE49-F238E27FC236}">
                    <a16:creationId xmlns:a16="http://schemas.microsoft.com/office/drawing/2014/main" id="{3E54F574-BEDB-49CB-BDB7-4FC9401EB5FE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8" name="椭圆 307">
                <a:extLst>
                  <a:ext uri="{FF2B5EF4-FFF2-40B4-BE49-F238E27FC236}">
                    <a16:creationId xmlns:a16="http://schemas.microsoft.com/office/drawing/2014/main" id="{6175D4DC-614C-4B6D-9A46-3D139FD82327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9" name="椭圆 308">
                <a:extLst>
                  <a:ext uri="{FF2B5EF4-FFF2-40B4-BE49-F238E27FC236}">
                    <a16:creationId xmlns:a16="http://schemas.microsoft.com/office/drawing/2014/main" id="{F9545B38-1935-41DE-9D85-F3E29FE75EB2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0" name="椭圆 309">
                <a:extLst>
                  <a:ext uri="{FF2B5EF4-FFF2-40B4-BE49-F238E27FC236}">
                    <a16:creationId xmlns:a16="http://schemas.microsoft.com/office/drawing/2014/main" id="{98F1B932-C0C8-46C4-88EC-F36E8994FA9D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1" name="椭圆 310">
                <a:extLst>
                  <a:ext uri="{FF2B5EF4-FFF2-40B4-BE49-F238E27FC236}">
                    <a16:creationId xmlns:a16="http://schemas.microsoft.com/office/drawing/2014/main" id="{23D17B51-E8D8-4B5E-9E80-AB9681EA3A37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2" name="椭圆 311">
                <a:extLst>
                  <a:ext uri="{FF2B5EF4-FFF2-40B4-BE49-F238E27FC236}">
                    <a16:creationId xmlns:a16="http://schemas.microsoft.com/office/drawing/2014/main" id="{A837042D-2E60-473F-BF07-7CB92C128BDB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3" name="椭圆 312">
                <a:extLst>
                  <a:ext uri="{FF2B5EF4-FFF2-40B4-BE49-F238E27FC236}">
                    <a16:creationId xmlns:a16="http://schemas.microsoft.com/office/drawing/2014/main" id="{4C5D540F-07C1-423F-A55F-CC758CC59E04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5" name="组合 174">
              <a:extLst>
                <a:ext uri="{FF2B5EF4-FFF2-40B4-BE49-F238E27FC236}">
                  <a16:creationId xmlns:a16="http://schemas.microsoft.com/office/drawing/2014/main" id="{691DC913-5F01-40BA-8B4E-54684514536F}"/>
                </a:ext>
              </a:extLst>
            </p:cNvPr>
            <p:cNvGrpSpPr/>
            <p:nvPr/>
          </p:nvGrpSpPr>
          <p:grpSpPr>
            <a:xfrm flipV="1">
              <a:off x="1222973" y="5112764"/>
              <a:ext cx="3437681" cy="119100"/>
              <a:chOff x="4143737" y="-536918"/>
              <a:chExt cx="3006813" cy="104172"/>
            </a:xfrm>
          </p:grpSpPr>
          <p:sp>
            <p:nvSpPr>
              <p:cNvPr id="270" name="椭圆 269">
                <a:extLst>
                  <a:ext uri="{FF2B5EF4-FFF2-40B4-BE49-F238E27FC236}">
                    <a16:creationId xmlns:a16="http://schemas.microsoft.com/office/drawing/2014/main" id="{1AEEEF60-3AFD-4BD5-83EA-08579FCF9954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1" name="椭圆 270">
                <a:extLst>
                  <a:ext uri="{FF2B5EF4-FFF2-40B4-BE49-F238E27FC236}">
                    <a16:creationId xmlns:a16="http://schemas.microsoft.com/office/drawing/2014/main" id="{E230473C-CD3D-4479-8D30-D8F099EEFEB3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2" name="椭圆 271">
                <a:extLst>
                  <a:ext uri="{FF2B5EF4-FFF2-40B4-BE49-F238E27FC236}">
                    <a16:creationId xmlns:a16="http://schemas.microsoft.com/office/drawing/2014/main" id="{B517435D-D6EB-4ABC-9C27-A22A5C2E4264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3" name="椭圆 272">
                <a:extLst>
                  <a:ext uri="{FF2B5EF4-FFF2-40B4-BE49-F238E27FC236}">
                    <a16:creationId xmlns:a16="http://schemas.microsoft.com/office/drawing/2014/main" id="{A1F551FE-B61B-4757-9D6D-C5CEAD3E0533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4" name="椭圆 273">
                <a:extLst>
                  <a:ext uri="{FF2B5EF4-FFF2-40B4-BE49-F238E27FC236}">
                    <a16:creationId xmlns:a16="http://schemas.microsoft.com/office/drawing/2014/main" id="{70B1932B-2FCD-4378-97A5-33F5FBDFB0D8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5" name="椭圆 274">
                <a:extLst>
                  <a:ext uri="{FF2B5EF4-FFF2-40B4-BE49-F238E27FC236}">
                    <a16:creationId xmlns:a16="http://schemas.microsoft.com/office/drawing/2014/main" id="{2EC527AF-D2DC-4190-9AE4-0C4126EB5D87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6" name="椭圆 275">
                <a:extLst>
                  <a:ext uri="{FF2B5EF4-FFF2-40B4-BE49-F238E27FC236}">
                    <a16:creationId xmlns:a16="http://schemas.microsoft.com/office/drawing/2014/main" id="{3F42839B-CFCF-421F-82E8-4C5EA9DBE6F9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7" name="椭圆 276">
                <a:extLst>
                  <a:ext uri="{FF2B5EF4-FFF2-40B4-BE49-F238E27FC236}">
                    <a16:creationId xmlns:a16="http://schemas.microsoft.com/office/drawing/2014/main" id="{CED0CAE0-E1CE-4016-8ECC-7C679AE1F2BC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8" name="椭圆 277">
                <a:extLst>
                  <a:ext uri="{FF2B5EF4-FFF2-40B4-BE49-F238E27FC236}">
                    <a16:creationId xmlns:a16="http://schemas.microsoft.com/office/drawing/2014/main" id="{9292CC0E-F573-45EE-85E5-F0A774367C81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9" name="椭圆 278">
                <a:extLst>
                  <a:ext uri="{FF2B5EF4-FFF2-40B4-BE49-F238E27FC236}">
                    <a16:creationId xmlns:a16="http://schemas.microsoft.com/office/drawing/2014/main" id="{FE6307CA-13BA-4C5F-A10D-03A23B9AA4A3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0" name="椭圆 279">
                <a:extLst>
                  <a:ext uri="{FF2B5EF4-FFF2-40B4-BE49-F238E27FC236}">
                    <a16:creationId xmlns:a16="http://schemas.microsoft.com/office/drawing/2014/main" id="{8502CADD-8503-4716-B25F-237B5A5D67A7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1" name="椭圆 280">
                <a:extLst>
                  <a:ext uri="{FF2B5EF4-FFF2-40B4-BE49-F238E27FC236}">
                    <a16:creationId xmlns:a16="http://schemas.microsoft.com/office/drawing/2014/main" id="{2CDC2444-F730-4E66-A83E-1F94378966B1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2" name="椭圆 281">
                <a:extLst>
                  <a:ext uri="{FF2B5EF4-FFF2-40B4-BE49-F238E27FC236}">
                    <a16:creationId xmlns:a16="http://schemas.microsoft.com/office/drawing/2014/main" id="{A66722BF-8628-4B8E-ACD6-A1D12FC0FC87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3" name="椭圆 282">
                <a:extLst>
                  <a:ext uri="{FF2B5EF4-FFF2-40B4-BE49-F238E27FC236}">
                    <a16:creationId xmlns:a16="http://schemas.microsoft.com/office/drawing/2014/main" id="{5A872C5E-D523-42BF-879F-294AAA32CC8C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4" name="椭圆 283">
                <a:extLst>
                  <a:ext uri="{FF2B5EF4-FFF2-40B4-BE49-F238E27FC236}">
                    <a16:creationId xmlns:a16="http://schemas.microsoft.com/office/drawing/2014/main" id="{7BD22A22-F108-4759-9A40-2C1CBDDB205E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5" name="椭圆 284">
                <a:extLst>
                  <a:ext uri="{FF2B5EF4-FFF2-40B4-BE49-F238E27FC236}">
                    <a16:creationId xmlns:a16="http://schemas.microsoft.com/office/drawing/2014/main" id="{159C45CA-4645-4FC4-9B36-1C2A81A20475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6" name="椭圆 285">
                <a:extLst>
                  <a:ext uri="{FF2B5EF4-FFF2-40B4-BE49-F238E27FC236}">
                    <a16:creationId xmlns:a16="http://schemas.microsoft.com/office/drawing/2014/main" id="{9713D972-7093-40E2-BC36-630C54122F00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7" name="椭圆 286">
                <a:extLst>
                  <a:ext uri="{FF2B5EF4-FFF2-40B4-BE49-F238E27FC236}">
                    <a16:creationId xmlns:a16="http://schemas.microsoft.com/office/drawing/2014/main" id="{3BFEEC0E-506E-4EA8-BFC9-C6764D29BA91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8" name="椭圆 287">
                <a:extLst>
                  <a:ext uri="{FF2B5EF4-FFF2-40B4-BE49-F238E27FC236}">
                    <a16:creationId xmlns:a16="http://schemas.microsoft.com/office/drawing/2014/main" id="{47E61571-74EB-489B-9C37-150B9A948A75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9" name="椭圆 288">
                <a:extLst>
                  <a:ext uri="{FF2B5EF4-FFF2-40B4-BE49-F238E27FC236}">
                    <a16:creationId xmlns:a16="http://schemas.microsoft.com/office/drawing/2014/main" id="{F8E291E7-75DD-4CEB-9CF0-137C7D0FB9B2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0" name="椭圆 289">
                <a:extLst>
                  <a:ext uri="{FF2B5EF4-FFF2-40B4-BE49-F238E27FC236}">
                    <a16:creationId xmlns:a16="http://schemas.microsoft.com/office/drawing/2014/main" id="{431BF27F-21D1-446B-A089-628EFFD66AA9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1" name="椭圆 290">
                <a:extLst>
                  <a:ext uri="{FF2B5EF4-FFF2-40B4-BE49-F238E27FC236}">
                    <a16:creationId xmlns:a16="http://schemas.microsoft.com/office/drawing/2014/main" id="{CD963951-7673-4B54-B000-2D8D09572C1C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6" name="组合 175">
              <a:extLst>
                <a:ext uri="{FF2B5EF4-FFF2-40B4-BE49-F238E27FC236}">
                  <a16:creationId xmlns:a16="http://schemas.microsoft.com/office/drawing/2014/main" id="{95468902-5571-4487-A831-6F0132A2592A}"/>
                </a:ext>
              </a:extLst>
            </p:cNvPr>
            <p:cNvGrpSpPr/>
            <p:nvPr/>
          </p:nvGrpSpPr>
          <p:grpSpPr>
            <a:xfrm flipV="1">
              <a:off x="1222973" y="5365765"/>
              <a:ext cx="3437681" cy="119100"/>
              <a:chOff x="4143737" y="-536918"/>
              <a:chExt cx="3006813" cy="104172"/>
            </a:xfrm>
          </p:grpSpPr>
          <p:sp>
            <p:nvSpPr>
              <p:cNvPr id="248" name="椭圆 247">
                <a:extLst>
                  <a:ext uri="{FF2B5EF4-FFF2-40B4-BE49-F238E27FC236}">
                    <a16:creationId xmlns:a16="http://schemas.microsoft.com/office/drawing/2014/main" id="{6675E96E-1B3D-4011-9F31-0F8ECE04FC55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9" name="椭圆 248">
                <a:extLst>
                  <a:ext uri="{FF2B5EF4-FFF2-40B4-BE49-F238E27FC236}">
                    <a16:creationId xmlns:a16="http://schemas.microsoft.com/office/drawing/2014/main" id="{CF249DBA-3425-453A-AEE9-434EAF63ED52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0" name="椭圆 249">
                <a:extLst>
                  <a:ext uri="{FF2B5EF4-FFF2-40B4-BE49-F238E27FC236}">
                    <a16:creationId xmlns:a16="http://schemas.microsoft.com/office/drawing/2014/main" id="{A4D2D714-B300-41D7-B354-3CC802B75930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1" name="椭圆 250">
                <a:extLst>
                  <a:ext uri="{FF2B5EF4-FFF2-40B4-BE49-F238E27FC236}">
                    <a16:creationId xmlns:a16="http://schemas.microsoft.com/office/drawing/2014/main" id="{4C97AFEC-BFFC-4C62-A7C4-5A0D93C89A9C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2" name="椭圆 251">
                <a:extLst>
                  <a:ext uri="{FF2B5EF4-FFF2-40B4-BE49-F238E27FC236}">
                    <a16:creationId xmlns:a16="http://schemas.microsoft.com/office/drawing/2014/main" id="{317599F4-1A7F-4D90-BF98-404FFE1C4136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3" name="椭圆 252">
                <a:extLst>
                  <a:ext uri="{FF2B5EF4-FFF2-40B4-BE49-F238E27FC236}">
                    <a16:creationId xmlns:a16="http://schemas.microsoft.com/office/drawing/2014/main" id="{4A369E0E-D0DE-406A-95F3-F47D69E3F68D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4" name="椭圆 253">
                <a:extLst>
                  <a:ext uri="{FF2B5EF4-FFF2-40B4-BE49-F238E27FC236}">
                    <a16:creationId xmlns:a16="http://schemas.microsoft.com/office/drawing/2014/main" id="{89DA11A6-C65F-4F93-829C-3A8B24891F60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5" name="椭圆 254">
                <a:extLst>
                  <a:ext uri="{FF2B5EF4-FFF2-40B4-BE49-F238E27FC236}">
                    <a16:creationId xmlns:a16="http://schemas.microsoft.com/office/drawing/2014/main" id="{0E513F37-8ECE-43A0-9060-9A3D46FD08C6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6" name="椭圆 255">
                <a:extLst>
                  <a:ext uri="{FF2B5EF4-FFF2-40B4-BE49-F238E27FC236}">
                    <a16:creationId xmlns:a16="http://schemas.microsoft.com/office/drawing/2014/main" id="{DE18EA64-8E35-49DE-AB4E-D1B1A40191C8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7" name="椭圆 256">
                <a:extLst>
                  <a:ext uri="{FF2B5EF4-FFF2-40B4-BE49-F238E27FC236}">
                    <a16:creationId xmlns:a16="http://schemas.microsoft.com/office/drawing/2014/main" id="{FE601325-4074-46D6-A32D-81AAE7C77F1C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8" name="椭圆 257">
                <a:extLst>
                  <a:ext uri="{FF2B5EF4-FFF2-40B4-BE49-F238E27FC236}">
                    <a16:creationId xmlns:a16="http://schemas.microsoft.com/office/drawing/2014/main" id="{45F9A1A7-F160-4763-A1D2-5E8B1A606C44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9" name="椭圆 258">
                <a:extLst>
                  <a:ext uri="{FF2B5EF4-FFF2-40B4-BE49-F238E27FC236}">
                    <a16:creationId xmlns:a16="http://schemas.microsoft.com/office/drawing/2014/main" id="{A354B2AB-1F74-47C9-8454-7C72D8E2DB8F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0" name="椭圆 259">
                <a:extLst>
                  <a:ext uri="{FF2B5EF4-FFF2-40B4-BE49-F238E27FC236}">
                    <a16:creationId xmlns:a16="http://schemas.microsoft.com/office/drawing/2014/main" id="{265148D8-9299-44A5-9257-418173BA2582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1" name="椭圆 260">
                <a:extLst>
                  <a:ext uri="{FF2B5EF4-FFF2-40B4-BE49-F238E27FC236}">
                    <a16:creationId xmlns:a16="http://schemas.microsoft.com/office/drawing/2014/main" id="{249A827A-33C4-4396-BD02-272010975EA9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2" name="椭圆 261">
                <a:extLst>
                  <a:ext uri="{FF2B5EF4-FFF2-40B4-BE49-F238E27FC236}">
                    <a16:creationId xmlns:a16="http://schemas.microsoft.com/office/drawing/2014/main" id="{4AC490C1-C23C-4E60-BC28-C9D1E792277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3" name="椭圆 262">
                <a:extLst>
                  <a:ext uri="{FF2B5EF4-FFF2-40B4-BE49-F238E27FC236}">
                    <a16:creationId xmlns:a16="http://schemas.microsoft.com/office/drawing/2014/main" id="{B1D9686A-8968-43B2-9F72-519782E200EF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4" name="椭圆 263">
                <a:extLst>
                  <a:ext uri="{FF2B5EF4-FFF2-40B4-BE49-F238E27FC236}">
                    <a16:creationId xmlns:a16="http://schemas.microsoft.com/office/drawing/2014/main" id="{CE228618-CE87-4451-B477-4DB6F1C1A11F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5" name="椭圆 264">
                <a:extLst>
                  <a:ext uri="{FF2B5EF4-FFF2-40B4-BE49-F238E27FC236}">
                    <a16:creationId xmlns:a16="http://schemas.microsoft.com/office/drawing/2014/main" id="{D3B7BF10-D609-47ED-91E4-B8C284115610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6" name="椭圆 265">
                <a:extLst>
                  <a:ext uri="{FF2B5EF4-FFF2-40B4-BE49-F238E27FC236}">
                    <a16:creationId xmlns:a16="http://schemas.microsoft.com/office/drawing/2014/main" id="{DB60F3E6-DD83-4F5D-97C8-4A8F0B3EEC7E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7" name="椭圆 266">
                <a:extLst>
                  <a:ext uri="{FF2B5EF4-FFF2-40B4-BE49-F238E27FC236}">
                    <a16:creationId xmlns:a16="http://schemas.microsoft.com/office/drawing/2014/main" id="{DAD16967-FF88-4A9B-B71C-FC87E37257A9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8" name="椭圆 267">
                <a:extLst>
                  <a:ext uri="{FF2B5EF4-FFF2-40B4-BE49-F238E27FC236}">
                    <a16:creationId xmlns:a16="http://schemas.microsoft.com/office/drawing/2014/main" id="{E8AC4B43-AACB-4631-A98E-7E9808D5C02A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9" name="椭圆 268">
                <a:extLst>
                  <a:ext uri="{FF2B5EF4-FFF2-40B4-BE49-F238E27FC236}">
                    <a16:creationId xmlns:a16="http://schemas.microsoft.com/office/drawing/2014/main" id="{C6C13614-A80F-4736-9F24-BCBD7576BD98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7" name="组合 176">
              <a:extLst>
                <a:ext uri="{FF2B5EF4-FFF2-40B4-BE49-F238E27FC236}">
                  <a16:creationId xmlns:a16="http://schemas.microsoft.com/office/drawing/2014/main" id="{87CC7E1A-A3D3-4152-BCDA-78A82033435C}"/>
                </a:ext>
              </a:extLst>
            </p:cNvPr>
            <p:cNvGrpSpPr/>
            <p:nvPr/>
          </p:nvGrpSpPr>
          <p:grpSpPr>
            <a:xfrm flipV="1">
              <a:off x="1222973" y="5618766"/>
              <a:ext cx="3437681" cy="119100"/>
              <a:chOff x="4143737" y="-536918"/>
              <a:chExt cx="3006813" cy="104172"/>
            </a:xfrm>
          </p:grpSpPr>
          <p:sp>
            <p:nvSpPr>
              <p:cNvPr id="226" name="椭圆 225">
                <a:extLst>
                  <a:ext uri="{FF2B5EF4-FFF2-40B4-BE49-F238E27FC236}">
                    <a16:creationId xmlns:a16="http://schemas.microsoft.com/office/drawing/2014/main" id="{64F959A9-BFBF-4EB3-AEDE-8CDD509756CD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7" name="椭圆 226">
                <a:extLst>
                  <a:ext uri="{FF2B5EF4-FFF2-40B4-BE49-F238E27FC236}">
                    <a16:creationId xmlns:a16="http://schemas.microsoft.com/office/drawing/2014/main" id="{01A956B6-CB39-4332-B298-891C5A1A670C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8" name="椭圆 227">
                <a:extLst>
                  <a:ext uri="{FF2B5EF4-FFF2-40B4-BE49-F238E27FC236}">
                    <a16:creationId xmlns:a16="http://schemas.microsoft.com/office/drawing/2014/main" id="{F120F2AA-E8A7-4B7E-A97C-D21F5CD0ADA3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9" name="椭圆 228">
                <a:extLst>
                  <a:ext uri="{FF2B5EF4-FFF2-40B4-BE49-F238E27FC236}">
                    <a16:creationId xmlns:a16="http://schemas.microsoft.com/office/drawing/2014/main" id="{72E05104-9DAE-4F44-937C-1804BDA36A7B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0" name="椭圆 229">
                <a:extLst>
                  <a:ext uri="{FF2B5EF4-FFF2-40B4-BE49-F238E27FC236}">
                    <a16:creationId xmlns:a16="http://schemas.microsoft.com/office/drawing/2014/main" id="{BA1D8B6D-CD7F-4E9D-A0E8-C00BF6D72579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1" name="椭圆 230">
                <a:extLst>
                  <a:ext uri="{FF2B5EF4-FFF2-40B4-BE49-F238E27FC236}">
                    <a16:creationId xmlns:a16="http://schemas.microsoft.com/office/drawing/2014/main" id="{A22408F5-B232-42BE-99E4-1F5A9347DC8E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2" name="椭圆 231">
                <a:extLst>
                  <a:ext uri="{FF2B5EF4-FFF2-40B4-BE49-F238E27FC236}">
                    <a16:creationId xmlns:a16="http://schemas.microsoft.com/office/drawing/2014/main" id="{67534B87-D676-4514-883A-57E57A169D51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3" name="椭圆 232">
                <a:extLst>
                  <a:ext uri="{FF2B5EF4-FFF2-40B4-BE49-F238E27FC236}">
                    <a16:creationId xmlns:a16="http://schemas.microsoft.com/office/drawing/2014/main" id="{4E2162D6-C583-4C3D-9390-BD97E457A540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4" name="椭圆 233">
                <a:extLst>
                  <a:ext uri="{FF2B5EF4-FFF2-40B4-BE49-F238E27FC236}">
                    <a16:creationId xmlns:a16="http://schemas.microsoft.com/office/drawing/2014/main" id="{945E421E-8A2C-4728-AEF6-D6333760436A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5" name="椭圆 234">
                <a:extLst>
                  <a:ext uri="{FF2B5EF4-FFF2-40B4-BE49-F238E27FC236}">
                    <a16:creationId xmlns:a16="http://schemas.microsoft.com/office/drawing/2014/main" id="{21B02937-F347-425E-8C0F-0DC70D0AB678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6" name="椭圆 235">
                <a:extLst>
                  <a:ext uri="{FF2B5EF4-FFF2-40B4-BE49-F238E27FC236}">
                    <a16:creationId xmlns:a16="http://schemas.microsoft.com/office/drawing/2014/main" id="{70C4D6E4-F9CA-49C9-AC54-AAF3ABCDB339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7" name="椭圆 236">
                <a:extLst>
                  <a:ext uri="{FF2B5EF4-FFF2-40B4-BE49-F238E27FC236}">
                    <a16:creationId xmlns:a16="http://schemas.microsoft.com/office/drawing/2014/main" id="{4CEF151F-A9E4-4F30-9FF1-752AD6F26889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8" name="椭圆 237">
                <a:extLst>
                  <a:ext uri="{FF2B5EF4-FFF2-40B4-BE49-F238E27FC236}">
                    <a16:creationId xmlns:a16="http://schemas.microsoft.com/office/drawing/2014/main" id="{4276D38F-B6AD-495C-A3D4-E37CB70E8547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9" name="椭圆 238">
                <a:extLst>
                  <a:ext uri="{FF2B5EF4-FFF2-40B4-BE49-F238E27FC236}">
                    <a16:creationId xmlns:a16="http://schemas.microsoft.com/office/drawing/2014/main" id="{C08AEE5A-D7A8-4B56-9E24-DB094DF04A05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0" name="椭圆 239">
                <a:extLst>
                  <a:ext uri="{FF2B5EF4-FFF2-40B4-BE49-F238E27FC236}">
                    <a16:creationId xmlns:a16="http://schemas.microsoft.com/office/drawing/2014/main" id="{70FBD8FD-782D-4B39-B36C-4585B8DF2EE7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1" name="椭圆 240">
                <a:extLst>
                  <a:ext uri="{FF2B5EF4-FFF2-40B4-BE49-F238E27FC236}">
                    <a16:creationId xmlns:a16="http://schemas.microsoft.com/office/drawing/2014/main" id="{376FCE3D-3D1F-449E-9EA3-5C4B6F562764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2" name="椭圆 241">
                <a:extLst>
                  <a:ext uri="{FF2B5EF4-FFF2-40B4-BE49-F238E27FC236}">
                    <a16:creationId xmlns:a16="http://schemas.microsoft.com/office/drawing/2014/main" id="{DF93E954-68A1-4E48-931C-5593A3F157A3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3" name="椭圆 242">
                <a:extLst>
                  <a:ext uri="{FF2B5EF4-FFF2-40B4-BE49-F238E27FC236}">
                    <a16:creationId xmlns:a16="http://schemas.microsoft.com/office/drawing/2014/main" id="{2A2C6C32-40F2-435C-BD08-A65D2EE14D02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4" name="椭圆 243">
                <a:extLst>
                  <a:ext uri="{FF2B5EF4-FFF2-40B4-BE49-F238E27FC236}">
                    <a16:creationId xmlns:a16="http://schemas.microsoft.com/office/drawing/2014/main" id="{BA0E7B91-4F9A-49AF-963C-D4CDD3DA9393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5" name="椭圆 244">
                <a:extLst>
                  <a:ext uri="{FF2B5EF4-FFF2-40B4-BE49-F238E27FC236}">
                    <a16:creationId xmlns:a16="http://schemas.microsoft.com/office/drawing/2014/main" id="{F55EB223-A2B7-4D9F-BBA2-1B0B7B01110A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6" name="椭圆 245">
                <a:extLst>
                  <a:ext uri="{FF2B5EF4-FFF2-40B4-BE49-F238E27FC236}">
                    <a16:creationId xmlns:a16="http://schemas.microsoft.com/office/drawing/2014/main" id="{4CBB4F2C-94C4-4C79-9F3C-773B79BAF4AE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7" name="椭圆 246">
                <a:extLst>
                  <a:ext uri="{FF2B5EF4-FFF2-40B4-BE49-F238E27FC236}">
                    <a16:creationId xmlns:a16="http://schemas.microsoft.com/office/drawing/2014/main" id="{D5C1B7BF-5378-4BAB-91FB-4FC8E52A6256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8" name="组合 177">
              <a:extLst>
                <a:ext uri="{FF2B5EF4-FFF2-40B4-BE49-F238E27FC236}">
                  <a16:creationId xmlns:a16="http://schemas.microsoft.com/office/drawing/2014/main" id="{E71AB8B5-B6EF-4632-927E-D30F5C665686}"/>
                </a:ext>
              </a:extLst>
            </p:cNvPr>
            <p:cNvGrpSpPr/>
            <p:nvPr/>
          </p:nvGrpSpPr>
          <p:grpSpPr>
            <a:xfrm flipV="1">
              <a:off x="1222973" y="5871769"/>
              <a:ext cx="3437681" cy="119100"/>
              <a:chOff x="4143737" y="-536918"/>
              <a:chExt cx="3006813" cy="104172"/>
            </a:xfrm>
          </p:grpSpPr>
          <p:sp>
            <p:nvSpPr>
              <p:cNvPr id="179" name="椭圆 178">
                <a:extLst>
                  <a:ext uri="{FF2B5EF4-FFF2-40B4-BE49-F238E27FC236}">
                    <a16:creationId xmlns:a16="http://schemas.microsoft.com/office/drawing/2014/main" id="{EA621BC2-6CB2-49B1-8262-17A56FB00CC1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0" name="椭圆 179">
                <a:extLst>
                  <a:ext uri="{FF2B5EF4-FFF2-40B4-BE49-F238E27FC236}">
                    <a16:creationId xmlns:a16="http://schemas.microsoft.com/office/drawing/2014/main" id="{2584B535-28F5-41A1-99B4-AD76EF6AE5AB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1" name="椭圆 180">
                <a:extLst>
                  <a:ext uri="{FF2B5EF4-FFF2-40B4-BE49-F238E27FC236}">
                    <a16:creationId xmlns:a16="http://schemas.microsoft.com/office/drawing/2014/main" id="{DD4D7FBE-5187-49B0-B1B0-66E06DA1CDB3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2" name="椭圆 181">
                <a:extLst>
                  <a:ext uri="{FF2B5EF4-FFF2-40B4-BE49-F238E27FC236}">
                    <a16:creationId xmlns:a16="http://schemas.microsoft.com/office/drawing/2014/main" id="{EE09FC75-091C-4DBF-AE41-E4B5AE130FA0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3" name="椭圆 182">
                <a:extLst>
                  <a:ext uri="{FF2B5EF4-FFF2-40B4-BE49-F238E27FC236}">
                    <a16:creationId xmlns:a16="http://schemas.microsoft.com/office/drawing/2014/main" id="{DDB4896D-FE92-4964-9186-C23E4D61D8AF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4" name="椭圆 183">
                <a:extLst>
                  <a:ext uri="{FF2B5EF4-FFF2-40B4-BE49-F238E27FC236}">
                    <a16:creationId xmlns:a16="http://schemas.microsoft.com/office/drawing/2014/main" id="{6090F3DD-670A-4F29-A19C-8D5672E018B7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5" name="椭圆 184">
                <a:extLst>
                  <a:ext uri="{FF2B5EF4-FFF2-40B4-BE49-F238E27FC236}">
                    <a16:creationId xmlns:a16="http://schemas.microsoft.com/office/drawing/2014/main" id="{FF12FAE4-1C5E-4AC6-8AFA-DF59827E26D3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6" name="椭圆 185">
                <a:extLst>
                  <a:ext uri="{FF2B5EF4-FFF2-40B4-BE49-F238E27FC236}">
                    <a16:creationId xmlns:a16="http://schemas.microsoft.com/office/drawing/2014/main" id="{3B2EFEE4-F1A8-4363-A324-DCB1A774F721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7" name="椭圆 186">
                <a:extLst>
                  <a:ext uri="{FF2B5EF4-FFF2-40B4-BE49-F238E27FC236}">
                    <a16:creationId xmlns:a16="http://schemas.microsoft.com/office/drawing/2014/main" id="{85295A5B-FABF-4B02-A06C-EDB212F30376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8" name="椭圆 187">
                <a:extLst>
                  <a:ext uri="{FF2B5EF4-FFF2-40B4-BE49-F238E27FC236}">
                    <a16:creationId xmlns:a16="http://schemas.microsoft.com/office/drawing/2014/main" id="{983F4014-B19B-4339-88CE-C8EE60036E8B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9" name="椭圆 188">
                <a:extLst>
                  <a:ext uri="{FF2B5EF4-FFF2-40B4-BE49-F238E27FC236}">
                    <a16:creationId xmlns:a16="http://schemas.microsoft.com/office/drawing/2014/main" id="{147622BA-7652-4A31-9E27-825A4373C99B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90" name="椭圆 189">
                <a:extLst>
                  <a:ext uri="{FF2B5EF4-FFF2-40B4-BE49-F238E27FC236}">
                    <a16:creationId xmlns:a16="http://schemas.microsoft.com/office/drawing/2014/main" id="{E4577FC7-1E4F-401C-A279-EADE55FD07B0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91" name="椭圆 190">
                <a:extLst>
                  <a:ext uri="{FF2B5EF4-FFF2-40B4-BE49-F238E27FC236}">
                    <a16:creationId xmlns:a16="http://schemas.microsoft.com/office/drawing/2014/main" id="{22BABA7D-F3FC-4AE4-9633-8690CB6EF676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7" name="椭圆 216">
                <a:extLst>
                  <a:ext uri="{FF2B5EF4-FFF2-40B4-BE49-F238E27FC236}">
                    <a16:creationId xmlns:a16="http://schemas.microsoft.com/office/drawing/2014/main" id="{58E69727-D59F-4393-BEAA-CD355EFF1006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8" name="椭圆 217">
                <a:extLst>
                  <a:ext uri="{FF2B5EF4-FFF2-40B4-BE49-F238E27FC236}">
                    <a16:creationId xmlns:a16="http://schemas.microsoft.com/office/drawing/2014/main" id="{FC3A32CE-B98F-46D7-9C63-4EDD5227BC8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9" name="椭圆 218">
                <a:extLst>
                  <a:ext uri="{FF2B5EF4-FFF2-40B4-BE49-F238E27FC236}">
                    <a16:creationId xmlns:a16="http://schemas.microsoft.com/office/drawing/2014/main" id="{87FBCAF8-41C1-4D3F-A5F5-C7CDC6EB9655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0" name="椭圆 219">
                <a:extLst>
                  <a:ext uri="{FF2B5EF4-FFF2-40B4-BE49-F238E27FC236}">
                    <a16:creationId xmlns:a16="http://schemas.microsoft.com/office/drawing/2014/main" id="{D76DA7BE-4D1B-4F55-9C20-5355FC1B8F3A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1" name="椭圆 220">
                <a:extLst>
                  <a:ext uri="{FF2B5EF4-FFF2-40B4-BE49-F238E27FC236}">
                    <a16:creationId xmlns:a16="http://schemas.microsoft.com/office/drawing/2014/main" id="{D5DC18F6-1578-4293-9504-C7DFF709EDCF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2" name="椭圆 221">
                <a:extLst>
                  <a:ext uri="{FF2B5EF4-FFF2-40B4-BE49-F238E27FC236}">
                    <a16:creationId xmlns:a16="http://schemas.microsoft.com/office/drawing/2014/main" id="{E52F120F-D771-40BF-B81A-7F084588909E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3" name="椭圆 222">
                <a:extLst>
                  <a:ext uri="{FF2B5EF4-FFF2-40B4-BE49-F238E27FC236}">
                    <a16:creationId xmlns:a16="http://schemas.microsoft.com/office/drawing/2014/main" id="{6AE31DF5-FE48-4E89-86AF-2082446887F8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4" name="椭圆 223">
                <a:extLst>
                  <a:ext uri="{FF2B5EF4-FFF2-40B4-BE49-F238E27FC236}">
                    <a16:creationId xmlns:a16="http://schemas.microsoft.com/office/drawing/2014/main" id="{A04AB7F6-6D77-4434-A3BC-E3C29DE6A933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5" name="椭圆 224">
                <a:extLst>
                  <a:ext uri="{FF2B5EF4-FFF2-40B4-BE49-F238E27FC236}">
                    <a16:creationId xmlns:a16="http://schemas.microsoft.com/office/drawing/2014/main" id="{F95FBBA8-09BC-46D4-B3F0-25ED31B7D6D4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</p:grpSp>
      <p:pic>
        <p:nvPicPr>
          <p:cNvPr id="327" name="图片 326">
            <a:extLst>
              <a:ext uri="{FF2B5EF4-FFF2-40B4-BE49-F238E27FC236}">
                <a16:creationId xmlns:a16="http://schemas.microsoft.com/office/drawing/2014/main" id="{0A1C4415-B6A1-40C9-94C1-69074FBBD0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511127">
            <a:off x="5275182" y="4526930"/>
            <a:ext cx="523810" cy="546530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B2852509-AADA-4CC4-8B46-215EAD9CFE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511127">
            <a:off x="9185390" y="1757969"/>
            <a:ext cx="523810" cy="546530"/>
          </a:xfrm>
          <a:prstGeom prst="rect">
            <a:avLst/>
          </a:prstGeom>
        </p:spPr>
      </p:pic>
      <p:sp>
        <p:nvSpPr>
          <p:cNvPr id="330" name="椭圆 329">
            <a:extLst>
              <a:ext uri="{FF2B5EF4-FFF2-40B4-BE49-F238E27FC236}">
                <a16:creationId xmlns:a16="http://schemas.microsoft.com/office/drawing/2014/main" id="{983A27B3-6AF7-4F7F-9A34-FE3D4E998AA3}"/>
              </a:ext>
            </a:extLst>
          </p:cNvPr>
          <p:cNvSpPr/>
          <p:nvPr/>
        </p:nvSpPr>
        <p:spPr>
          <a:xfrm>
            <a:off x="295276" y="2257430"/>
            <a:ext cx="3095624" cy="235058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字魂100号-方方先锋体" panose="00000500000000000000" pitchFamily="2" charset="-122"/>
                <a:cs typeface="+mn-cs"/>
              </a:rPr>
              <a:t>Về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字魂100号-方方先锋体" panose="00000500000000000000" pitchFamily="2" charset="-122"/>
                <a:cs typeface="+mn-cs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字魂100号-方方先锋体" panose="00000500000000000000" pitchFamily="2" charset="-122"/>
                <a:cs typeface="+mn-cs"/>
              </a:rPr>
              <a:t>nhà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688444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" grpId="0"/>
      <p:bldP spid="3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任意多边形: 形状 75">
            <a:extLst>
              <a:ext uri="{FF2B5EF4-FFF2-40B4-BE49-F238E27FC236}">
                <a16:creationId xmlns:a16="http://schemas.microsoft.com/office/drawing/2014/main" id="{A930CCF0-9E89-4140-AD33-07F2728B33E2}"/>
              </a:ext>
            </a:extLst>
          </p:cNvPr>
          <p:cNvSpPr/>
          <p:nvPr/>
        </p:nvSpPr>
        <p:spPr>
          <a:xfrm flipH="1" flipV="1">
            <a:off x="7587370" y="0"/>
            <a:ext cx="4604630" cy="6858000"/>
          </a:xfrm>
          <a:custGeom>
            <a:avLst/>
            <a:gdLst>
              <a:gd name="connsiteX0" fmla="*/ 4604630 w 4604630"/>
              <a:gd name="connsiteY0" fmla="*/ 6858000 h 6858000"/>
              <a:gd name="connsiteX1" fmla="*/ 0 w 4604630"/>
              <a:gd name="connsiteY1" fmla="*/ 6858000 h 6858000"/>
              <a:gd name="connsiteX2" fmla="*/ 0 w 4604630"/>
              <a:gd name="connsiteY2" fmla="*/ 0 h 6858000"/>
              <a:gd name="connsiteX3" fmla="*/ 367240 w 460463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4630" h="6858000">
                <a:moveTo>
                  <a:pt x="4604630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67240" y="0"/>
                </a:lnTo>
                <a:close/>
              </a:path>
            </a:pathLst>
          </a:custGeom>
          <a:solidFill>
            <a:srgbClr val="F882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sp>
        <p:nvSpPr>
          <p:cNvPr id="72" name="任意多边形: 形状 71">
            <a:extLst>
              <a:ext uri="{FF2B5EF4-FFF2-40B4-BE49-F238E27FC236}">
                <a16:creationId xmlns:a16="http://schemas.microsoft.com/office/drawing/2014/main" id="{E1520E44-6728-4433-A1D7-6AA661A1133F}"/>
              </a:ext>
            </a:extLst>
          </p:cNvPr>
          <p:cNvSpPr/>
          <p:nvPr/>
        </p:nvSpPr>
        <p:spPr>
          <a:xfrm>
            <a:off x="0" y="0"/>
            <a:ext cx="11260582" cy="6858000"/>
          </a:xfrm>
          <a:custGeom>
            <a:avLst/>
            <a:gdLst>
              <a:gd name="connsiteX0" fmla="*/ 0 w 11260582"/>
              <a:gd name="connsiteY0" fmla="*/ 0 h 6858000"/>
              <a:gd name="connsiteX1" fmla="*/ 3204522 w 11260582"/>
              <a:gd name="connsiteY1" fmla="*/ 0 h 6858000"/>
              <a:gd name="connsiteX2" fmla="*/ 11260582 w 11260582"/>
              <a:gd name="connsiteY2" fmla="*/ 6858000 h 6858000"/>
              <a:gd name="connsiteX3" fmla="*/ 0 w 1126058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582" h="6858000">
                <a:moveTo>
                  <a:pt x="0" y="0"/>
                </a:moveTo>
                <a:lnTo>
                  <a:pt x="3204522" y="0"/>
                </a:lnTo>
                <a:lnTo>
                  <a:pt x="1126058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882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pic>
        <p:nvPicPr>
          <p:cNvPr id="5673" name="图片 5672" hidden="1">
            <a:extLst>
              <a:ext uri="{FF2B5EF4-FFF2-40B4-BE49-F238E27FC236}">
                <a16:creationId xmlns:a16="http://schemas.microsoft.com/office/drawing/2014/main" id="{90825852-68BA-4386-AB43-B4A5FA78C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026" y="1915501"/>
            <a:ext cx="3499722" cy="4086677"/>
          </a:xfrm>
          <a:prstGeom prst="rect">
            <a:avLst/>
          </a:prstGeom>
        </p:spPr>
      </p:pic>
      <p:pic>
        <p:nvPicPr>
          <p:cNvPr id="77" name="图片 76" hidden="1">
            <a:extLst>
              <a:ext uri="{FF2B5EF4-FFF2-40B4-BE49-F238E27FC236}">
                <a16:creationId xmlns:a16="http://schemas.microsoft.com/office/drawing/2014/main" id="{91C491A0-F000-47BC-9DDE-863DA49C2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968" y="323497"/>
            <a:ext cx="3963204" cy="3963204"/>
          </a:xfrm>
          <a:prstGeom prst="rect">
            <a:avLst/>
          </a:prstGeom>
        </p:spPr>
      </p:pic>
      <p:grpSp>
        <p:nvGrpSpPr>
          <p:cNvPr id="216" name="组合 215" hidden="1">
            <a:extLst>
              <a:ext uri="{FF2B5EF4-FFF2-40B4-BE49-F238E27FC236}">
                <a16:creationId xmlns:a16="http://schemas.microsoft.com/office/drawing/2014/main" id="{54F6F840-8FEE-4CE2-9147-DD2F973DF9AD}"/>
              </a:ext>
            </a:extLst>
          </p:cNvPr>
          <p:cNvGrpSpPr/>
          <p:nvPr/>
        </p:nvGrpSpPr>
        <p:grpSpPr>
          <a:xfrm>
            <a:off x="4846489" y="1376546"/>
            <a:ext cx="2941500" cy="3832903"/>
            <a:chOff x="4988537" y="793873"/>
            <a:chExt cx="2613026" cy="3432175"/>
          </a:xfrm>
        </p:grpSpPr>
        <p:sp>
          <p:nvSpPr>
            <p:cNvPr id="98" name="Freeform 50">
              <a:extLst>
                <a:ext uri="{FF2B5EF4-FFF2-40B4-BE49-F238E27FC236}">
                  <a16:creationId xmlns:a16="http://schemas.microsoft.com/office/drawing/2014/main" id="{C143A990-5927-48A5-8F15-F8CD15D9F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99" name="Freeform 51">
              <a:extLst>
                <a:ext uri="{FF2B5EF4-FFF2-40B4-BE49-F238E27FC236}">
                  <a16:creationId xmlns:a16="http://schemas.microsoft.com/office/drawing/2014/main" id="{17330DEE-00A5-4B65-8B2A-F055D8079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0" name="Freeform 52">
              <a:extLst>
                <a:ext uri="{FF2B5EF4-FFF2-40B4-BE49-F238E27FC236}">
                  <a16:creationId xmlns:a16="http://schemas.microsoft.com/office/drawing/2014/main" id="{E28FFCDC-EFC2-4376-8E3A-0656954B1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1" name="Freeform 53">
              <a:extLst>
                <a:ext uri="{FF2B5EF4-FFF2-40B4-BE49-F238E27FC236}">
                  <a16:creationId xmlns:a16="http://schemas.microsoft.com/office/drawing/2014/main" id="{13EB1EC8-63F3-4666-82BF-D4ADB0674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2" name="Freeform 54">
              <a:extLst>
                <a:ext uri="{FF2B5EF4-FFF2-40B4-BE49-F238E27FC236}">
                  <a16:creationId xmlns:a16="http://schemas.microsoft.com/office/drawing/2014/main" id="{6C367BA6-31CF-4759-855B-BA44E6743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3" name="Freeform 55">
              <a:extLst>
                <a:ext uri="{FF2B5EF4-FFF2-40B4-BE49-F238E27FC236}">
                  <a16:creationId xmlns:a16="http://schemas.microsoft.com/office/drawing/2014/main" id="{1D573781-4EA7-45CC-BC0B-3E0F8446D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4" name="Freeform 56">
              <a:extLst>
                <a:ext uri="{FF2B5EF4-FFF2-40B4-BE49-F238E27FC236}">
                  <a16:creationId xmlns:a16="http://schemas.microsoft.com/office/drawing/2014/main" id="{C6DC3353-E7D6-4ACB-950B-AF4A053A9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5" name="Freeform 57">
              <a:extLst>
                <a:ext uri="{FF2B5EF4-FFF2-40B4-BE49-F238E27FC236}">
                  <a16:creationId xmlns:a16="http://schemas.microsoft.com/office/drawing/2014/main" id="{2DC3816A-E0FF-44AE-A0C9-A9FAD657A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6" name="Freeform 58">
              <a:extLst>
                <a:ext uri="{FF2B5EF4-FFF2-40B4-BE49-F238E27FC236}">
                  <a16:creationId xmlns:a16="http://schemas.microsoft.com/office/drawing/2014/main" id="{AE415E12-878C-4F1D-AE87-4B87CE2A3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8" name="Freeform 59">
              <a:extLst>
                <a:ext uri="{FF2B5EF4-FFF2-40B4-BE49-F238E27FC236}">
                  <a16:creationId xmlns:a16="http://schemas.microsoft.com/office/drawing/2014/main" id="{F12E8074-5C7E-490B-80F1-02509A72B4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9" name="Freeform 60">
              <a:extLst>
                <a:ext uri="{FF2B5EF4-FFF2-40B4-BE49-F238E27FC236}">
                  <a16:creationId xmlns:a16="http://schemas.microsoft.com/office/drawing/2014/main" id="{D5CC3560-F57C-4BF1-938A-A21307053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0" name="Freeform 61">
              <a:extLst>
                <a:ext uri="{FF2B5EF4-FFF2-40B4-BE49-F238E27FC236}">
                  <a16:creationId xmlns:a16="http://schemas.microsoft.com/office/drawing/2014/main" id="{D1219762-ACC2-401C-A53B-1C93F2D3CC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1" name="Freeform 62">
              <a:extLst>
                <a:ext uri="{FF2B5EF4-FFF2-40B4-BE49-F238E27FC236}">
                  <a16:creationId xmlns:a16="http://schemas.microsoft.com/office/drawing/2014/main" id="{9D0187F5-09F7-4D85-8B5F-658BF6CA70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5" name="Freeform 63">
              <a:extLst>
                <a:ext uri="{FF2B5EF4-FFF2-40B4-BE49-F238E27FC236}">
                  <a16:creationId xmlns:a16="http://schemas.microsoft.com/office/drawing/2014/main" id="{E60CB725-F893-43F3-BA8F-D1F70E0F9C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6" name="Freeform 64">
              <a:extLst>
                <a:ext uri="{FF2B5EF4-FFF2-40B4-BE49-F238E27FC236}">
                  <a16:creationId xmlns:a16="http://schemas.microsoft.com/office/drawing/2014/main" id="{7C0D072C-0B50-46BF-90DD-E49A32709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7" name="Freeform 65">
              <a:extLst>
                <a:ext uri="{FF2B5EF4-FFF2-40B4-BE49-F238E27FC236}">
                  <a16:creationId xmlns:a16="http://schemas.microsoft.com/office/drawing/2014/main" id="{FB485FB8-8CD1-4D77-9C00-31F47CA32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8" name="Freeform 66">
              <a:extLst>
                <a:ext uri="{FF2B5EF4-FFF2-40B4-BE49-F238E27FC236}">
                  <a16:creationId xmlns:a16="http://schemas.microsoft.com/office/drawing/2014/main" id="{6473FAC2-9175-4549-AA28-52FA127F3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9" name="Freeform 67">
              <a:extLst>
                <a:ext uri="{FF2B5EF4-FFF2-40B4-BE49-F238E27FC236}">
                  <a16:creationId xmlns:a16="http://schemas.microsoft.com/office/drawing/2014/main" id="{CF12D255-3438-4A81-A772-E17EBA5EE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0" name="Freeform 68">
              <a:extLst>
                <a:ext uri="{FF2B5EF4-FFF2-40B4-BE49-F238E27FC236}">
                  <a16:creationId xmlns:a16="http://schemas.microsoft.com/office/drawing/2014/main" id="{398CC5F4-59C9-4ADA-9BFE-3BC750D43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1" name="Freeform 69">
              <a:extLst>
                <a:ext uri="{FF2B5EF4-FFF2-40B4-BE49-F238E27FC236}">
                  <a16:creationId xmlns:a16="http://schemas.microsoft.com/office/drawing/2014/main" id="{8323D0E8-B9C6-4A08-9B40-C59A0807A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2" name="Freeform 70">
              <a:extLst>
                <a:ext uri="{FF2B5EF4-FFF2-40B4-BE49-F238E27FC236}">
                  <a16:creationId xmlns:a16="http://schemas.microsoft.com/office/drawing/2014/main" id="{C435EDDE-81B2-4A8D-A502-D0F640E8F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3" name="Freeform 71">
              <a:extLst>
                <a:ext uri="{FF2B5EF4-FFF2-40B4-BE49-F238E27FC236}">
                  <a16:creationId xmlns:a16="http://schemas.microsoft.com/office/drawing/2014/main" id="{4A2CF591-5033-4E71-A5F6-523A05F20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4" name="Freeform 72">
              <a:extLst>
                <a:ext uri="{FF2B5EF4-FFF2-40B4-BE49-F238E27FC236}">
                  <a16:creationId xmlns:a16="http://schemas.microsoft.com/office/drawing/2014/main" id="{D978E1BA-0EF6-4C0C-ABA1-6ACD6C325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5" name="Freeform 73">
              <a:extLst>
                <a:ext uri="{FF2B5EF4-FFF2-40B4-BE49-F238E27FC236}">
                  <a16:creationId xmlns:a16="http://schemas.microsoft.com/office/drawing/2014/main" id="{2C73327B-1A1A-42B4-9A04-24B3B3FB9C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6" name="Freeform 74">
              <a:extLst>
                <a:ext uri="{FF2B5EF4-FFF2-40B4-BE49-F238E27FC236}">
                  <a16:creationId xmlns:a16="http://schemas.microsoft.com/office/drawing/2014/main" id="{D8F07330-67DB-4276-BEA2-EA8531E5C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7" name="Freeform 75">
              <a:extLst>
                <a:ext uri="{FF2B5EF4-FFF2-40B4-BE49-F238E27FC236}">
                  <a16:creationId xmlns:a16="http://schemas.microsoft.com/office/drawing/2014/main" id="{43C936A2-B822-467A-90C2-C09D979A56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2" name="Freeform 76">
              <a:extLst>
                <a:ext uri="{FF2B5EF4-FFF2-40B4-BE49-F238E27FC236}">
                  <a16:creationId xmlns:a16="http://schemas.microsoft.com/office/drawing/2014/main" id="{FC57470F-CA4E-4C4F-BDCD-F8EB5EA08D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3" name="Freeform 77">
              <a:extLst>
                <a:ext uri="{FF2B5EF4-FFF2-40B4-BE49-F238E27FC236}">
                  <a16:creationId xmlns:a16="http://schemas.microsoft.com/office/drawing/2014/main" id="{5D23AF75-B730-452A-9CDF-5F55287BDB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4" name="Rectangle 78">
              <a:extLst>
                <a:ext uri="{FF2B5EF4-FFF2-40B4-BE49-F238E27FC236}">
                  <a16:creationId xmlns:a16="http://schemas.microsoft.com/office/drawing/2014/main" id="{BB222E9A-A0F1-4716-859F-667C71DDAE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4572" y="2514810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H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6" name="Rectangle 79">
              <a:extLst>
                <a:ext uri="{FF2B5EF4-FFF2-40B4-BE49-F238E27FC236}">
                  <a16:creationId xmlns:a16="http://schemas.microsoft.com/office/drawing/2014/main" id="{E1CE25D1-0F51-4201-8D5F-D35C6C5BA3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5365" y="2594186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7" name="Rectangle 80">
              <a:extLst>
                <a:ext uri="{FF2B5EF4-FFF2-40B4-BE49-F238E27FC236}">
                  <a16:creationId xmlns:a16="http://schemas.microsoft.com/office/drawing/2014/main" id="{B179A220-0A04-414B-90F1-500D630F05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664035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8" name="Rectangle 81">
              <a:extLst>
                <a:ext uri="{FF2B5EF4-FFF2-40B4-BE49-F238E27FC236}">
                  <a16:creationId xmlns:a16="http://schemas.microsoft.com/office/drawing/2014/main" id="{B0CFBA09-CA20-4C9F-9207-CCE45A966B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729122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9" name="Rectangle 82">
              <a:extLst>
                <a:ext uri="{FF2B5EF4-FFF2-40B4-BE49-F238E27FC236}">
                  <a16:creationId xmlns:a16="http://schemas.microsoft.com/office/drawing/2014/main" id="{1BBCF2BA-D76A-47CF-A1A4-8EF6178800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6801" y="2794210"/>
              <a:ext cx="61723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Y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0" name="Rectangle 83">
              <a:extLst>
                <a:ext uri="{FF2B5EF4-FFF2-40B4-BE49-F238E27FC236}">
                  <a16:creationId xmlns:a16="http://schemas.microsoft.com/office/drawing/2014/main" id="{92527306-1597-49A1-9F46-1B1D3E0B4C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31749" y="2541797"/>
              <a:ext cx="110527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1" name="Rectangle 84">
              <a:extLst>
                <a:ext uri="{FF2B5EF4-FFF2-40B4-BE49-F238E27FC236}">
                  <a16:creationId xmlns:a16="http://schemas.microsoft.com/office/drawing/2014/main" id="{FB585C39-D6E8-4212-86D2-BB4360AD2D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5434" y="2651335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D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2" name="Rectangle 85">
              <a:extLst>
                <a:ext uri="{FF2B5EF4-FFF2-40B4-BE49-F238E27FC236}">
                  <a16:creationId xmlns:a16="http://schemas.microsoft.com/office/drawing/2014/main" id="{381B7A27-A4D6-4883-BF53-E6FBBE6BE5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739" y="2708485"/>
              <a:ext cx="54545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-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3" name="Rectangle 86">
              <a:extLst>
                <a:ext uri="{FF2B5EF4-FFF2-40B4-BE49-F238E27FC236}">
                  <a16:creationId xmlns:a16="http://schemas.microsoft.com/office/drawing/2014/main" id="{D3F4848A-B22B-49D3-A44E-226136DF42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2759285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4" name="Rectangle 87">
              <a:extLst>
                <a:ext uri="{FF2B5EF4-FFF2-40B4-BE49-F238E27FC236}">
                  <a16:creationId xmlns:a16="http://schemas.microsoft.com/office/drawing/2014/main" id="{49ACDE34-C2DB-4F10-BB3A-D601B40EE3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28084" y="2865648"/>
              <a:ext cx="1162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UT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5" name="Rectangle 88">
              <a:extLst>
                <a:ext uri="{FF2B5EF4-FFF2-40B4-BE49-F238E27FC236}">
                  <a16:creationId xmlns:a16="http://schemas.microsoft.com/office/drawing/2014/main" id="{6D9FF551-333C-40FA-B204-85E2DE716B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639" y="2976772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6" name="Rectangle 89">
              <a:extLst>
                <a:ext uri="{FF2B5EF4-FFF2-40B4-BE49-F238E27FC236}">
                  <a16:creationId xmlns:a16="http://schemas.microsoft.com/office/drawing/2014/main" id="{B3BEACCE-EAB5-4C29-BA81-2DA98BE9FB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08706" y="3106947"/>
              <a:ext cx="15502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MN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7" name="Rectangle 90">
              <a:extLst>
                <a:ext uri="{FF2B5EF4-FFF2-40B4-BE49-F238E27FC236}">
                  <a16:creationId xmlns:a16="http://schemas.microsoft.com/office/drawing/2014/main" id="{4D380EB0-4213-4F60-83F2-C58CC17543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665" y="3256172"/>
              <a:ext cx="53111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F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8" name="Rectangle 91">
              <a:extLst>
                <a:ext uri="{FF2B5EF4-FFF2-40B4-BE49-F238E27FC236}">
                  <a16:creationId xmlns:a16="http://schemas.microsoft.com/office/drawing/2014/main" id="{3DD96B8F-8DFB-4131-A7BB-F82E7B6B0F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022" y="3319672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E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9" name="Rectangle 92">
              <a:extLst>
                <a:ext uri="{FF2B5EF4-FFF2-40B4-BE49-F238E27FC236}">
                  <a16:creationId xmlns:a16="http://schemas.microsoft.com/office/drawing/2014/main" id="{E46784BB-CB76-4A2A-92E2-009117C974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8228" y="3381586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S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0" name="Rectangle 93">
              <a:extLst>
                <a:ext uri="{FF2B5EF4-FFF2-40B4-BE49-F238E27FC236}">
                  <a16:creationId xmlns:a16="http://schemas.microsoft.com/office/drawing/2014/main" id="{3D1B38D5-5331-4324-8ABF-92AF2FCBEA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45385" y="3462547"/>
              <a:ext cx="8325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TI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1" name="Rectangle 94">
              <a:extLst>
                <a:ext uri="{FF2B5EF4-FFF2-40B4-BE49-F238E27FC236}">
                  <a16:creationId xmlns:a16="http://schemas.microsoft.com/office/drawing/2014/main" id="{55068EEF-7FB7-4E18-96B7-625428C4A6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2564" y="3554623"/>
              <a:ext cx="68900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V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2" name="Rectangle 95">
              <a:extLst>
                <a:ext uri="{FF2B5EF4-FFF2-40B4-BE49-F238E27FC236}">
                  <a16:creationId xmlns:a16="http://schemas.microsoft.com/office/drawing/2014/main" id="{0FBFE9BF-4DC9-49C6-A64C-9E763A7F02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3614947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3" name="Rectangle 96">
              <a:extLst>
                <a:ext uri="{FF2B5EF4-FFF2-40B4-BE49-F238E27FC236}">
                  <a16:creationId xmlns:a16="http://schemas.microsoft.com/office/drawing/2014/main" id="{2A0BF267-2F43-411B-B558-FC8CCC1839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62535" y="3684798"/>
              <a:ext cx="473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L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4" name="Rectangle 97">
              <a:extLst>
                <a:ext uri="{FF2B5EF4-FFF2-40B4-BE49-F238E27FC236}">
                  <a16:creationId xmlns:a16="http://schemas.microsoft.com/office/drawing/2014/main" id="{A64B1D6A-7D10-4F0F-9BA2-0F7E4E47B4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687637" y="2764003"/>
              <a:ext cx="1227276" cy="177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花好月圆 团团圆圆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5" name="Freeform 98">
              <a:extLst>
                <a:ext uri="{FF2B5EF4-FFF2-40B4-BE49-F238E27FC236}">
                  <a16:creationId xmlns:a16="http://schemas.microsoft.com/office/drawing/2014/main" id="{11E7D1C2-4772-41F5-8F85-448D9A0694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7725" y="3265611"/>
              <a:ext cx="1138238" cy="660400"/>
            </a:xfrm>
            <a:custGeom>
              <a:avLst/>
              <a:gdLst>
                <a:gd name="T0" fmla="*/ 982 w 1041"/>
                <a:gd name="T1" fmla="*/ 305 h 603"/>
                <a:gd name="T2" fmla="*/ 703 w 1041"/>
                <a:gd name="T3" fmla="*/ 48 h 603"/>
                <a:gd name="T4" fmla="*/ 589 w 1041"/>
                <a:gd name="T5" fmla="*/ 285 h 603"/>
                <a:gd name="T6" fmla="*/ 299 w 1041"/>
                <a:gd name="T7" fmla="*/ 312 h 603"/>
                <a:gd name="T8" fmla="*/ 0 w 1041"/>
                <a:gd name="T9" fmla="*/ 467 h 603"/>
                <a:gd name="T10" fmla="*/ 74 w 1041"/>
                <a:gd name="T11" fmla="*/ 438 h 603"/>
                <a:gd name="T12" fmla="*/ 551 w 1041"/>
                <a:gd name="T13" fmla="*/ 509 h 603"/>
                <a:gd name="T14" fmla="*/ 804 w 1041"/>
                <a:gd name="T15" fmla="*/ 523 h 603"/>
                <a:gd name="T16" fmla="*/ 1026 w 1041"/>
                <a:gd name="T17" fmla="*/ 497 h 603"/>
                <a:gd name="T18" fmla="*/ 415 w 1041"/>
                <a:gd name="T19" fmla="*/ 328 h 603"/>
                <a:gd name="T20" fmla="*/ 666 w 1041"/>
                <a:gd name="T21" fmla="*/ 306 h 603"/>
                <a:gd name="T22" fmla="*/ 326 w 1041"/>
                <a:gd name="T23" fmla="*/ 336 h 603"/>
                <a:gd name="T24" fmla="*/ 353 w 1041"/>
                <a:gd name="T25" fmla="*/ 414 h 603"/>
                <a:gd name="T26" fmla="*/ 765 w 1041"/>
                <a:gd name="T27" fmla="*/ 458 h 603"/>
                <a:gd name="T28" fmla="*/ 353 w 1041"/>
                <a:gd name="T29" fmla="*/ 414 h 603"/>
                <a:gd name="T30" fmla="*/ 676 w 1041"/>
                <a:gd name="T31" fmla="*/ 435 h 603"/>
                <a:gd name="T32" fmla="*/ 342 w 1041"/>
                <a:gd name="T33" fmla="*/ 376 h 603"/>
                <a:gd name="T34" fmla="*/ 705 w 1041"/>
                <a:gd name="T35" fmla="*/ 311 h 603"/>
                <a:gd name="T36" fmla="*/ 784 w 1041"/>
                <a:gd name="T37" fmla="*/ 218 h 603"/>
                <a:gd name="T38" fmla="*/ 835 w 1041"/>
                <a:gd name="T39" fmla="*/ 339 h 603"/>
                <a:gd name="T40" fmla="*/ 900 w 1041"/>
                <a:gd name="T41" fmla="*/ 549 h 603"/>
                <a:gd name="T42" fmla="*/ 844 w 1041"/>
                <a:gd name="T43" fmla="*/ 365 h 603"/>
                <a:gd name="T44" fmla="*/ 864 w 1041"/>
                <a:gd name="T45" fmla="*/ 463 h 603"/>
                <a:gd name="T46" fmla="*/ 847 w 1041"/>
                <a:gd name="T47" fmla="*/ 484 h 603"/>
                <a:gd name="T48" fmla="*/ 946 w 1041"/>
                <a:gd name="T49" fmla="*/ 451 h 603"/>
                <a:gd name="T50" fmla="*/ 760 w 1041"/>
                <a:gd name="T51" fmla="*/ 192 h 603"/>
                <a:gd name="T52" fmla="*/ 616 w 1041"/>
                <a:gd name="T53" fmla="*/ 151 h 603"/>
                <a:gd name="T54" fmla="*/ 643 w 1041"/>
                <a:gd name="T55" fmla="*/ 229 h 603"/>
                <a:gd name="T56" fmla="*/ 638 w 1041"/>
                <a:gd name="T57" fmla="*/ 187 h 603"/>
                <a:gd name="T58" fmla="*/ 734 w 1041"/>
                <a:gd name="T59" fmla="*/ 209 h 603"/>
                <a:gd name="T60" fmla="*/ 638 w 1041"/>
                <a:gd name="T61" fmla="*/ 271 h 603"/>
                <a:gd name="T62" fmla="*/ 608 w 1041"/>
                <a:gd name="T63" fmla="*/ 72 h 603"/>
                <a:gd name="T64" fmla="*/ 846 w 1041"/>
                <a:gd name="T65" fmla="*/ 145 h 603"/>
                <a:gd name="T66" fmla="*/ 963 w 1041"/>
                <a:gd name="T67" fmla="*/ 362 h 603"/>
                <a:gd name="T68" fmla="*/ 900 w 1041"/>
                <a:gd name="T69" fmla="*/ 549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41" h="603">
                  <a:moveTo>
                    <a:pt x="998" y="368"/>
                  </a:moveTo>
                  <a:cubicBezTo>
                    <a:pt x="985" y="348"/>
                    <a:pt x="979" y="330"/>
                    <a:pt x="982" y="305"/>
                  </a:cubicBezTo>
                  <a:cubicBezTo>
                    <a:pt x="991" y="229"/>
                    <a:pt x="951" y="148"/>
                    <a:pt x="880" y="128"/>
                  </a:cubicBezTo>
                  <a:cubicBezTo>
                    <a:pt x="816" y="110"/>
                    <a:pt x="761" y="80"/>
                    <a:pt x="703" y="48"/>
                  </a:cubicBezTo>
                  <a:cubicBezTo>
                    <a:pt x="617" y="0"/>
                    <a:pt x="526" y="67"/>
                    <a:pt x="540" y="165"/>
                  </a:cubicBezTo>
                  <a:cubicBezTo>
                    <a:pt x="546" y="205"/>
                    <a:pt x="570" y="242"/>
                    <a:pt x="589" y="285"/>
                  </a:cubicBezTo>
                  <a:cubicBezTo>
                    <a:pt x="557" y="290"/>
                    <a:pt x="522" y="297"/>
                    <a:pt x="487" y="300"/>
                  </a:cubicBezTo>
                  <a:cubicBezTo>
                    <a:pt x="424" y="305"/>
                    <a:pt x="361" y="304"/>
                    <a:pt x="299" y="312"/>
                  </a:cubicBezTo>
                  <a:cubicBezTo>
                    <a:pt x="202" y="324"/>
                    <a:pt x="111" y="356"/>
                    <a:pt x="35" y="422"/>
                  </a:cubicBezTo>
                  <a:cubicBezTo>
                    <a:pt x="21" y="435"/>
                    <a:pt x="12" y="452"/>
                    <a:pt x="0" y="467"/>
                  </a:cubicBezTo>
                  <a:cubicBezTo>
                    <a:pt x="4" y="470"/>
                    <a:pt x="7" y="473"/>
                    <a:pt x="11" y="475"/>
                  </a:cubicBezTo>
                  <a:cubicBezTo>
                    <a:pt x="32" y="463"/>
                    <a:pt x="53" y="451"/>
                    <a:pt x="74" y="438"/>
                  </a:cubicBezTo>
                  <a:cubicBezTo>
                    <a:pt x="138" y="399"/>
                    <a:pt x="206" y="396"/>
                    <a:pt x="275" y="419"/>
                  </a:cubicBezTo>
                  <a:cubicBezTo>
                    <a:pt x="367" y="449"/>
                    <a:pt x="458" y="481"/>
                    <a:pt x="551" y="509"/>
                  </a:cubicBezTo>
                  <a:cubicBezTo>
                    <a:pt x="617" y="529"/>
                    <a:pt x="686" y="535"/>
                    <a:pt x="753" y="510"/>
                  </a:cubicBezTo>
                  <a:cubicBezTo>
                    <a:pt x="776" y="501"/>
                    <a:pt x="789" y="503"/>
                    <a:pt x="804" y="523"/>
                  </a:cubicBezTo>
                  <a:cubicBezTo>
                    <a:pt x="814" y="536"/>
                    <a:pt x="828" y="547"/>
                    <a:pt x="842" y="557"/>
                  </a:cubicBezTo>
                  <a:cubicBezTo>
                    <a:pt x="912" y="603"/>
                    <a:pt x="1002" y="575"/>
                    <a:pt x="1026" y="497"/>
                  </a:cubicBezTo>
                  <a:cubicBezTo>
                    <a:pt x="1041" y="450"/>
                    <a:pt x="1023" y="407"/>
                    <a:pt x="998" y="368"/>
                  </a:cubicBezTo>
                  <a:close/>
                  <a:moveTo>
                    <a:pt x="415" y="328"/>
                  </a:moveTo>
                  <a:cubicBezTo>
                    <a:pt x="482" y="327"/>
                    <a:pt x="549" y="328"/>
                    <a:pt x="613" y="300"/>
                  </a:cubicBezTo>
                  <a:cubicBezTo>
                    <a:pt x="626" y="295"/>
                    <a:pt x="644" y="303"/>
                    <a:pt x="666" y="306"/>
                  </a:cubicBezTo>
                  <a:cubicBezTo>
                    <a:pt x="625" y="347"/>
                    <a:pt x="579" y="350"/>
                    <a:pt x="534" y="349"/>
                  </a:cubicBezTo>
                  <a:cubicBezTo>
                    <a:pt x="464" y="349"/>
                    <a:pt x="395" y="344"/>
                    <a:pt x="326" y="336"/>
                  </a:cubicBezTo>
                  <a:cubicBezTo>
                    <a:pt x="355" y="333"/>
                    <a:pt x="385" y="329"/>
                    <a:pt x="415" y="328"/>
                  </a:cubicBezTo>
                  <a:close/>
                  <a:moveTo>
                    <a:pt x="353" y="414"/>
                  </a:moveTo>
                  <a:cubicBezTo>
                    <a:pt x="487" y="431"/>
                    <a:pt x="618" y="504"/>
                    <a:pt x="760" y="443"/>
                  </a:cubicBezTo>
                  <a:cubicBezTo>
                    <a:pt x="762" y="448"/>
                    <a:pt x="763" y="453"/>
                    <a:pt x="765" y="458"/>
                  </a:cubicBezTo>
                  <a:cubicBezTo>
                    <a:pt x="766" y="463"/>
                    <a:pt x="767" y="468"/>
                    <a:pt x="769" y="477"/>
                  </a:cubicBezTo>
                  <a:cubicBezTo>
                    <a:pt x="618" y="530"/>
                    <a:pt x="487" y="457"/>
                    <a:pt x="353" y="414"/>
                  </a:cubicBezTo>
                  <a:close/>
                  <a:moveTo>
                    <a:pt x="778" y="377"/>
                  </a:moveTo>
                  <a:cubicBezTo>
                    <a:pt x="757" y="425"/>
                    <a:pt x="717" y="436"/>
                    <a:pt x="676" y="435"/>
                  </a:cubicBezTo>
                  <a:cubicBezTo>
                    <a:pt x="612" y="434"/>
                    <a:pt x="547" y="424"/>
                    <a:pt x="484" y="413"/>
                  </a:cubicBezTo>
                  <a:cubicBezTo>
                    <a:pt x="433" y="404"/>
                    <a:pt x="385" y="388"/>
                    <a:pt x="342" y="376"/>
                  </a:cubicBezTo>
                  <a:cubicBezTo>
                    <a:pt x="399" y="376"/>
                    <a:pt x="464" y="376"/>
                    <a:pt x="529" y="377"/>
                  </a:cubicBezTo>
                  <a:cubicBezTo>
                    <a:pt x="596" y="377"/>
                    <a:pt x="656" y="362"/>
                    <a:pt x="705" y="311"/>
                  </a:cubicBezTo>
                  <a:cubicBezTo>
                    <a:pt x="730" y="286"/>
                    <a:pt x="764" y="271"/>
                    <a:pt x="765" y="230"/>
                  </a:cubicBezTo>
                  <a:cubicBezTo>
                    <a:pt x="766" y="225"/>
                    <a:pt x="777" y="219"/>
                    <a:pt x="784" y="218"/>
                  </a:cubicBezTo>
                  <a:cubicBezTo>
                    <a:pt x="828" y="207"/>
                    <a:pt x="872" y="239"/>
                    <a:pt x="876" y="286"/>
                  </a:cubicBezTo>
                  <a:cubicBezTo>
                    <a:pt x="880" y="322"/>
                    <a:pt x="870" y="330"/>
                    <a:pt x="835" y="339"/>
                  </a:cubicBezTo>
                  <a:cubicBezTo>
                    <a:pt x="813" y="344"/>
                    <a:pt x="786" y="359"/>
                    <a:pt x="778" y="377"/>
                  </a:cubicBezTo>
                  <a:close/>
                  <a:moveTo>
                    <a:pt x="900" y="549"/>
                  </a:moveTo>
                  <a:cubicBezTo>
                    <a:pt x="839" y="536"/>
                    <a:pt x="793" y="487"/>
                    <a:pt x="791" y="434"/>
                  </a:cubicBezTo>
                  <a:cubicBezTo>
                    <a:pt x="789" y="392"/>
                    <a:pt x="810" y="365"/>
                    <a:pt x="844" y="365"/>
                  </a:cubicBezTo>
                  <a:cubicBezTo>
                    <a:pt x="884" y="365"/>
                    <a:pt x="925" y="407"/>
                    <a:pt x="922" y="442"/>
                  </a:cubicBezTo>
                  <a:cubicBezTo>
                    <a:pt x="918" y="473"/>
                    <a:pt x="894" y="482"/>
                    <a:pt x="864" y="463"/>
                  </a:cubicBezTo>
                  <a:cubicBezTo>
                    <a:pt x="856" y="459"/>
                    <a:pt x="846" y="459"/>
                    <a:pt x="838" y="456"/>
                  </a:cubicBezTo>
                  <a:cubicBezTo>
                    <a:pt x="841" y="466"/>
                    <a:pt x="842" y="481"/>
                    <a:pt x="847" y="484"/>
                  </a:cubicBezTo>
                  <a:cubicBezTo>
                    <a:pt x="868" y="491"/>
                    <a:pt x="892" y="501"/>
                    <a:pt x="910" y="496"/>
                  </a:cubicBezTo>
                  <a:cubicBezTo>
                    <a:pt x="925" y="492"/>
                    <a:pt x="942" y="469"/>
                    <a:pt x="946" y="451"/>
                  </a:cubicBezTo>
                  <a:cubicBezTo>
                    <a:pt x="956" y="405"/>
                    <a:pt x="928" y="374"/>
                    <a:pt x="891" y="349"/>
                  </a:cubicBezTo>
                  <a:cubicBezTo>
                    <a:pt x="927" y="244"/>
                    <a:pt x="869" y="177"/>
                    <a:pt x="760" y="192"/>
                  </a:cubicBezTo>
                  <a:cubicBezTo>
                    <a:pt x="744" y="158"/>
                    <a:pt x="722" y="128"/>
                    <a:pt x="680" y="122"/>
                  </a:cubicBezTo>
                  <a:cubicBezTo>
                    <a:pt x="651" y="118"/>
                    <a:pt x="630" y="127"/>
                    <a:pt x="616" y="151"/>
                  </a:cubicBezTo>
                  <a:cubicBezTo>
                    <a:pt x="602" y="177"/>
                    <a:pt x="609" y="200"/>
                    <a:pt x="626" y="222"/>
                  </a:cubicBezTo>
                  <a:cubicBezTo>
                    <a:pt x="629" y="226"/>
                    <a:pt x="637" y="227"/>
                    <a:pt x="643" y="229"/>
                  </a:cubicBezTo>
                  <a:cubicBezTo>
                    <a:pt x="644" y="222"/>
                    <a:pt x="648" y="215"/>
                    <a:pt x="647" y="209"/>
                  </a:cubicBezTo>
                  <a:cubicBezTo>
                    <a:pt x="646" y="201"/>
                    <a:pt x="640" y="194"/>
                    <a:pt x="638" y="187"/>
                  </a:cubicBezTo>
                  <a:cubicBezTo>
                    <a:pt x="633" y="161"/>
                    <a:pt x="651" y="143"/>
                    <a:pt x="676" y="149"/>
                  </a:cubicBezTo>
                  <a:cubicBezTo>
                    <a:pt x="708" y="156"/>
                    <a:pt x="730" y="177"/>
                    <a:pt x="734" y="209"/>
                  </a:cubicBezTo>
                  <a:cubicBezTo>
                    <a:pt x="736" y="228"/>
                    <a:pt x="730" y="254"/>
                    <a:pt x="718" y="266"/>
                  </a:cubicBezTo>
                  <a:cubicBezTo>
                    <a:pt x="696" y="288"/>
                    <a:pt x="666" y="286"/>
                    <a:pt x="638" y="271"/>
                  </a:cubicBezTo>
                  <a:cubicBezTo>
                    <a:pt x="591" y="245"/>
                    <a:pt x="567" y="204"/>
                    <a:pt x="564" y="152"/>
                  </a:cubicBezTo>
                  <a:cubicBezTo>
                    <a:pt x="562" y="117"/>
                    <a:pt x="577" y="89"/>
                    <a:pt x="608" y="72"/>
                  </a:cubicBezTo>
                  <a:cubicBezTo>
                    <a:pt x="646" y="50"/>
                    <a:pt x="687" y="60"/>
                    <a:pt x="716" y="86"/>
                  </a:cubicBezTo>
                  <a:cubicBezTo>
                    <a:pt x="755" y="120"/>
                    <a:pt x="795" y="137"/>
                    <a:pt x="846" y="145"/>
                  </a:cubicBezTo>
                  <a:cubicBezTo>
                    <a:pt x="923" y="157"/>
                    <a:pt x="969" y="243"/>
                    <a:pt x="954" y="319"/>
                  </a:cubicBezTo>
                  <a:cubicBezTo>
                    <a:pt x="951" y="332"/>
                    <a:pt x="958" y="348"/>
                    <a:pt x="963" y="362"/>
                  </a:cubicBezTo>
                  <a:cubicBezTo>
                    <a:pt x="975" y="398"/>
                    <a:pt x="997" y="432"/>
                    <a:pt x="1001" y="469"/>
                  </a:cubicBezTo>
                  <a:cubicBezTo>
                    <a:pt x="1007" y="524"/>
                    <a:pt x="955" y="561"/>
                    <a:pt x="900" y="54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sp>
        <p:nvSpPr>
          <p:cNvPr id="74" name="任意多边形: 形状 73">
            <a:extLst>
              <a:ext uri="{FF2B5EF4-FFF2-40B4-BE49-F238E27FC236}">
                <a16:creationId xmlns:a16="http://schemas.microsoft.com/office/drawing/2014/main" id="{22267BB3-C7A0-4D71-809F-0BAD1676ADDE}"/>
              </a:ext>
            </a:extLst>
          </p:cNvPr>
          <p:cNvSpPr/>
          <p:nvPr/>
        </p:nvSpPr>
        <p:spPr>
          <a:xfrm>
            <a:off x="0" y="1867238"/>
            <a:ext cx="11260582" cy="4990762"/>
          </a:xfrm>
          <a:custGeom>
            <a:avLst/>
            <a:gdLst>
              <a:gd name="connsiteX0" fmla="*/ 5406732 w 11260582"/>
              <a:gd name="connsiteY0" fmla="*/ 0 h 4990762"/>
              <a:gd name="connsiteX1" fmla="*/ 11260582 w 11260582"/>
              <a:gd name="connsiteY1" fmla="*/ 4990762 h 4990762"/>
              <a:gd name="connsiteX2" fmla="*/ 0 w 11260582"/>
              <a:gd name="connsiteY2" fmla="*/ 4990762 h 4990762"/>
              <a:gd name="connsiteX3" fmla="*/ 0 w 11260582"/>
              <a:gd name="connsiteY3" fmla="*/ 4609567 h 4990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582" h="4990762">
                <a:moveTo>
                  <a:pt x="5406732" y="0"/>
                </a:moveTo>
                <a:lnTo>
                  <a:pt x="11260582" y="4990762"/>
                </a:lnTo>
                <a:lnTo>
                  <a:pt x="0" y="4990762"/>
                </a:lnTo>
                <a:lnTo>
                  <a:pt x="0" y="4609567"/>
                </a:lnTo>
                <a:close/>
              </a:path>
            </a:pathLst>
          </a:custGeom>
          <a:solidFill>
            <a:srgbClr val="F3C9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E585B5D6-9992-40F6-B3D0-858D0986D71B}"/>
              </a:ext>
            </a:extLst>
          </p:cNvPr>
          <p:cNvSpPr/>
          <p:nvPr/>
        </p:nvSpPr>
        <p:spPr>
          <a:xfrm>
            <a:off x="1414041" y="853633"/>
            <a:ext cx="9363919" cy="515073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BF943CFD-86D3-46E0-A20B-E9D43FDF0D06}"/>
              </a:ext>
            </a:extLst>
          </p:cNvPr>
          <p:cNvGrpSpPr/>
          <p:nvPr/>
        </p:nvGrpSpPr>
        <p:grpSpPr>
          <a:xfrm rot="5400000">
            <a:off x="329630" y="331026"/>
            <a:ext cx="1068196" cy="406144"/>
            <a:chOff x="5014913" y="3255963"/>
            <a:chExt cx="2163763" cy="568325"/>
          </a:xfrm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E57B2D7C-814C-46D6-8287-D3D1412C9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25596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926FBF88-0783-48D1-8585-9322E377C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82976"/>
              <a:ext cx="2163763" cy="115888"/>
            </a:xfrm>
            <a:custGeom>
              <a:avLst/>
              <a:gdLst>
                <a:gd name="T0" fmla="*/ 0 w 1363"/>
                <a:gd name="T1" fmla="*/ 0 h 73"/>
                <a:gd name="T2" fmla="*/ 151 w 1363"/>
                <a:gd name="T3" fmla="*/ 73 h 73"/>
                <a:gd name="T4" fmla="*/ 302 w 1363"/>
                <a:gd name="T5" fmla="*/ 0 h 73"/>
                <a:gd name="T6" fmla="*/ 455 w 1363"/>
                <a:gd name="T7" fmla="*/ 73 h 73"/>
                <a:gd name="T8" fmla="*/ 606 w 1363"/>
                <a:gd name="T9" fmla="*/ 0 h 73"/>
                <a:gd name="T10" fmla="*/ 757 w 1363"/>
                <a:gd name="T11" fmla="*/ 73 h 73"/>
                <a:gd name="T12" fmla="*/ 909 w 1363"/>
                <a:gd name="T13" fmla="*/ 0 h 73"/>
                <a:gd name="T14" fmla="*/ 1060 w 1363"/>
                <a:gd name="T15" fmla="*/ 73 h 73"/>
                <a:gd name="T16" fmla="*/ 1211 w 1363"/>
                <a:gd name="T17" fmla="*/ 0 h 73"/>
                <a:gd name="T18" fmla="*/ 1363 w 1363"/>
                <a:gd name="T1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3">
                  <a:moveTo>
                    <a:pt x="0" y="0"/>
                  </a:moveTo>
                  <a:lnTo>
                    <a:pt x="151" y="73"/>
                  </a:lnTo>
                  <a:lnTo>
                    <a:pt x="302" y="0"/>
                  </a:lnTo>
                  <a:lnTo>
                    <a:pt x="455" y="73"/>
                  </a:lnTo>
                  <a:lnTo>
                    <a:pt x="606" y="0"/>
                  </a:lnTo>
                  <a:lnTo>
                    <a:pt x="757" y="73"/>
                  </a:lnTo>
                  <a:lnTo>
                    <a:pt x="909" y="0"/>
                  </a:lnTo>
                  <a:lnTo>
                    <a:pt x="1060" y="73"/>
                  </a:lnTo>
                  <a:lnTo>
                    <a:pt x="1211" y="0"/>
                  </a:lnTo>
                  <a:lnTo>
                    <a:pt x="1363" y="73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A9BD7925-63B1-4A6D-9A10-22F6DC81A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70681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pic>
        <p:nvPicPr>
          <p:cNvPr id="166" name="图片 165">
            <a:extLst>
              <a:ext uri="{FF2B5EF4-FFF2-40B4-BE49-F238E27FC236}">
                <a16:creationId xmlns:a16="http://schemas.microsoft.com/office/drawing/2014/main" id="{0B58F1A8-BAB3-4D54-9E20-0EA734634CBC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rcRect b="48901"/>
          <a:stretch>
            <a:fillRect/>
          </a:stretch>
        </p:blipFill>
        <p:spPr>
          <a:xfrm>
            <a:off x="982848" y="6053098"/>
            <a:ext cx="1664097" cy="804902"/>
          </a:xfrm>
          <a:custGeom>
            <a:avLst/>
            <a:gdLst>
              <a:gd name="connsiteX0" fmla="*/ 0 w 1664097"/>
              <a:gd name="connsiteY0" fmla="*/ 0 h 804902"/>
              <a:gd name="connsiteX1" fmla="*/ 1664097 w 1664097"/>
              <a:gd name="connsiteY1" fmla="*/ 0 h 804902"/>
              <a:gd name="connsiteX2" fmla="*/ 1664097 w 1664097"/>
              <a:gd name="connsiteY2" fmla="*/ 804902 h 804902"/>
              <a:gd name="connsiteX3" fmla="*/ 0 w 1664097"/>
              <a:gd name="connsiteY3" fmla="*/ 804902 h 8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4097" h="804902">
                <a:moveTo>
                  <a:pt x="0" y="0"/>
                </a:moveTo>
                <a:lnTo>
                  <a:pt x="1664097" y="0"/>
                </a:lnTo>
                <a:lnTo>
                  <a:pt x="1664097" y="804902"/>
                </a:lnTo>
                <a:lnTo>
                  <a:pt x="0" y="804902"/>
                </a:lnTo>
                <a:close/>
              </a:path>
            </a:pathLst>
          </a:custGeom>
        </p:spPr>
      </p:pic>
      <p:sp>
        <p:nvSpPr>
          <p:cNvPr id="92" name="矩形: 圆角 91">
            <a:extLst>
              <a:ext uri="{FF2B5EF4-FFF2-40B4-BE49-F238E27FC236}">
                <a16:creationId xmlns:a16="http://schemas.microsoft.com/office/drawing/2014/main" id="{AE62C07E-54A4-4022-A579-44B52E5A69F2}"/>
              </a:ext>
            </a:extLst>
          </p:cNvPr>
          <p:cNvSpPr/>
          <p:nvPr/>
        </p:nvSpPr>
        <p:spPr>
          <a:xfrm>
            <a:off x="1898544" y="1314532"/>
            <a:ext cx="8394912" cy="422893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pic>
        <p:nvPicPr>
          <p:cNvPr id="90" name="图片 89">
            <a:extLst>
              <a:ext uri="{FF2B5EF4-FFF2-40B4-BE49-F238E27FC236}">
                <a16:creationId xmlns:a16="http://schemas.microsoft.com/office/drawing/2014/main" id="{23F737CC-7930-4493-A9B2-EBDC855453EF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tretch>
            <a:fillRect/>
          </a:stretch>
        </p:blipFill>
        <p:spPr>
          <a:xfrm>
            <a:off x="9889685" y="126678"/>
            <a:ext cx="1664097" cy="1575173"/>
          </a:xfrm>
          <a:prstGeom prst="rect">
            <a:avLst/>
          </a:prstGeom>
        </p:spPr>
      </p:pic>
      <p:pic>
        <p:nvPicPr>
          <p:cNvPr id="96" name="图片 95">
            <a:extLst>
              <a:ext uri="{FF2B5EF4-FFF2-40B4-BE49-F238E27FC236}">
                <a16:creationId xmlns:a16="http://schemas.microsoft.com/office/drawing/2014/main" id="{57AA8D6E-01A1-45A5-A037-C87404BDE8E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27" t="46922" r="1330" b="8050"/>
          <a:stretch/>
        </p:blipFill>
        <p:spPr>
          <a:xfrm>
            <a:off x="6517849" y="1314450"/>
            <a:ext cx="3763570" cy="4456053"/>
          </a:xfrm>
          <a:custGeom>
            <a:avLst/>
            <a:gdLst>
              <a:gd name="connsiteX0" fmla="*/ 0 w 11300460"/>
              <a:gd name="connsiteY0" fmla="*/ 0 h 6858000"/>
              <a:gd name="connsiteX1" fmla="*/ 11300460 w 11300460"/>
              <a:gd name="connsiteY1" fmla="*/ 0 h 6858000"/>
              <a:gd name="connsiteX2" fmla="*/ 11300460 w 11300460"/>
              <a:gd name="connsiteY2" fmla="*/ 6858000 h 6858000"/>
              <a:gd name="connsiteX3" fmla="*/ 0 w 113004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00460" h="6858000">
                <a:moveTo>
                  <a:pt x="0" y="0"/>
                </a:moveTo>
                <a:lnTo>
                  <a:pt x="11300460" y="0"/>
                </a:lnTo>
                <a:lnTo>
                  <a:pt x="1130046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0F2DEED4-6EC6-4402-A0F9-DDD16B1F9535}"/>
              </a:ext>
            </a:extLst>
          </p:cNvPr>
          <p:cNvGrpSpPr/>
          <p:nvPr/>
        </p:nvGrpSpPr>
        <p:grpSpPr>
          <a:xfrm>
            <a:off x="1570728" y="1709625"/>
            <a:ext cx="172707" cy="3438751"/>
            <a:chOff x="1611368" y="1646445"/>
            <a:chExt cx="172707" cy="3438751"/>
          </a:xfrm>
          <a:solidFill>
            <a:schemeClr val="bg1">
              <a:lumMod val="65000"/>
            </a:schemeClr>
          </a:solidFill>
        </p:grpSpPr>
        <p:sp>
          <p:nvSpPr>
            <p:cNvPr id="143" name="椭圆 142">
              <a:extLst>
                <a:ext uri="{FF2B5EF4-FFF2-40B4-BE49-F238E27FC236}">
                  <a16:creationId xmlns:a16="http://schemas.microsoft.com/office/drawing/2014/main" id="{35DB8F72-4160-4962-A63D-5A478C0886A4}"/>
                </a:ext>
              </a:extLst>
            </p:cNvPr>
            <p:cNvSpPr/>
            <p:nvPr/>
          </p:nvSpPr>
          <p:spPr>
            <a:xfrm rot="5400000">
              <a:off x="1611368" y="1646445"/>
              <a:ext cx="172707" cy="17270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44" name="椭圆 143">
              <a:extLst>
                <a:ext uri="{FF2B5EF4-FFF2-40B4-BE49-F238E27FC236}">
                  <a16:creationId xmlns:a16="http://schemas.microsoft.com/office/drawing/2014/main" id="{8B9CE240-FB86-40C6-96D5-BB906F6E3B1E}"/>
                </a:ext>
              </a:extLst>
            </p:cNvPr>
            <p:cNvSpPr/>
            <p:nvPr/>
          </p:nvSpPr>
          <p:spPr>
            <a:xfrm rot="5400000">
              <a:off x="1611368" y="2299654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45" name="椭圆 144">
              <a:extLst>
                <a:ext uri="{FF2B5EF4-FFF2-40B4-BE49-F238E27FC236}">
                  <a16:creationId xmlns:a16="http://schemas.microsoft.com/office/drawing/2014/main" id="{A5AF2950-8DD7-4C36-A355-B0AAC10C7BD1}"/>
                </a:ext>
              </a:extLst>
            </p:cNvPr>
            <p:cNvSpPr/>
            <p:nvPr/>
          </p:nvSpPr>
          <p:spPr>
            <a:xfrm rot="5400000">
              <a:off x="1611368" y="2952863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46" name="椭圆 145">
              <a:extLst>
                <a:ext uri="{FF2B5EF4-FFF2-40B4-BE49-F238E27FC236}">
                  <a16:creationId xmlns:a16="http://schemas.microsoft.com/office/drawing/2014/main" id="{D8035FBD-716F-4EAC-A177-AA1CD55B5DB9}"/>
                </a:ext>
              </a:extLst>
            </p:cNvPr>
            <p:cNvSpPr/>
            <p:nvPr/>
          </p:nvSpPr>
          <p:spPr>
            <a:xfrm rot="5400000">
              <a:off x="1611368" y="3606071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47" name="椭圆 146">
              <a:extLst>
                <a:ext uri="{FF2B5EF4-FFF2-40B4-BE49-F238E27FC236}">
                  <a16:creationId xmlns:a16="http://schemas.microsoft.com/office/drawing/2014/main" id="{9AC063D8-DDDF-442B-A29B-69E1A31D7299}"/>
                </a:ext>
              </a:extLst>
            </p:cNvPr>
            <p:cNvSpPr/>
            <p:nvPr/>
          </p:nvSpPr>
          <p:spPr>
            <a:xfrm rot="5400000">
              <a:off x="1611368" y="4259280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48" name="椭圆 147">
              <a:extLst>
                <a:ext uri="{FF2B5EF4-FFF2-40B4-BE49-F238E27FC236}">
                  <a16:creationId xmlns:a16="http://schemas.microsoft.com/office/drawing/2014/main" id="{EB6127AE-0C60-4188-BDCB-B977BE52BD0D}"/>
                </a:ext>
              </a:extLst>
            </p:cNvPr>
            <p:cNvSpPr/>
            <p:nvPr/>
          </p:nvSpPr>
          <p:spPr>
            <a:xfrm rot="5400000">
              <a:off x="1611368" y="4912489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grpSp>
        <p:nvGrpSpPr>
          <p:cNvPr id="155" name="组合 154">
            <a:extLst>
              <a:ext uri="{FF2B5EF4-FFF2-40B4-BE49-F238E27FC236}">
                <a16:creationId xmlns:a16="http://schemas.microsoft.com/office/drawing/2014/main" id="{2F0753BC-7468-4554-81D0-7B40AEE52592}"/>
              </a:ext>
            </a:extLst>
          </p:cNvPr>
          <p:cNvGrpSpPr/>
          <p:nvPr/>
        </p:nvGrpSpPr>
        <p:grpSpPr>
          <a:xfrm>
            <a:off x="10408926" y="1709625"/>
            <a:ext cx="172707" cy="3438751"/>
            <a:chOff x="1611368" y="1646445"/>
            <a:chExt cx="172707" cy="3438751"/>
          </a:xfrm>
          <a:solidFill>
            <a:schemeClr val="bg1">
              <a:lumMod val="65000"/>
            </a:schemeClr>
          </a:solidFill>
        </p:grpSpPr>
        <p:sp>
          <p:nvSpPr>
            <p:cNvPr id="156" name="椭圆 155">
              <a:extLst>
                <a:ext uri="{FF2B5EF4-FFF2-40B4-BE49-F238E27FC236}">
                  <a16:creationId xmlns:a16="http://schemas.microsoft.com/office/drawing/2014/main" id="{12BA7A56-7AF8-48FC-9575-307193CE1AB5}"/>
                </a:ext>
              </a:extLst>
            </p:cNvPr>
            <p:cNvSpPr/>
            <p:nvPr/>
          </p:nvSpPr>
          <p:spPr>
            <a:xfrm rot="5400000">
              <a:off x="1611368" y="1646445"/>
              <a:ext cx="172707" cy="17270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57" name="椭圆 156">
              <a:extLst>
                <a:ext uri="{FF2B5EF4-FFF2-40B4-BE49-F238E27FC236}">
                  <a16:creationId xmlns:a16="http://schemas.microsoft.com/office/drawing/2014/main" id="{D92E709E-7B72-40A5-B4E9-A7F52DE51C95}"/>
                </a:ext>
              </a:extLst>
            </p:cNvPr>
            <p:cNvSpPr/>
            <p:nvPr/>
          </p:nvSpPr>
          <p:spPr>
            <a:xfrm rot="5400000">
              <a:off x="1611368" y="2299654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58" name="椭圆 157">
              <a:extLst>
                <a:ext uri="{FF2B5EF4-FFF2-40B4-BE49-F238E27FC236}">
                  <a16:creationId xmlns:a16="http://schemas.microsoft.com/office/drawing/2014/main" id="{8598004A-E9C6-4D58-84FC-CDE742F6C52A}"/>
                </a:ext>
              </a:extLst>
            </p:cNvPr>
            <p:cNvSpPr/>
            <p:nvPr/>
          </p:nvSpPr>
          <p:spPr>
            <a:xfrm rot="5400000">
              <a:off x="1611368" y="2952863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59" name="椭圆 158">
              <a:extLst>
                <a:ext uri="{FF2B5EF4-FFF2-40B4-BE49-F238E27FC236}">
                  <a16:creationId xmlns:a16="http://schemas.microsoft.com/office/drawing/2014/main" id="{60D06F4E-05F3-4E97-A51B-B935099E0A64}"/>
                </a:ext>
              </a:extLst>
            </p:cNvPr>
            <p:cNvSpPr/>
            <p:nvPr/>
          </p:nvSpPr>
          <p:spPr>
            <a:xfrm rot="5400000">
              <a:off x="1611368" y="3606071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60" name="椭圆 159">
              <a:extLst>
                <a:ext uri="{FF2B5EF4-FFF2-40B4-BE49-F238E27FC236}">
                  <a16:creationId xmlns:a16="http://schemas.microsoft.com/office/drawing/2014/main" id="{E781FF4A-692B-472D-9623-0553E392F4CF}"/>
                </a:ext>
              </a:extLst>
            </p:cNvPr>
            <p:cNvSpPr/>
            <p:nvPr/>
          </p:nvSpPr>
          <p:spPr>
            <a:xfrm rot="5400000">
              <a:off x="1611368" y="4259280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61" name="椭圆 160">
              <a:extLst>
                <a:ext uri="{FF2B5EF4-FFF2-40B4-BE49-F238E27FC236}">
                  <a16:creationId xmlns:a16="http://schemas.microsoft.com/office/drawing/2014/main" id="{45DB70DE-EAC8-4FD9-941E-8EDC7C047E23}"/>
                </a:ext>
              </a:extLst>
            </p:cNvPr>
            <p:cNvSpPr/>
            <p:nvPr/>
          </p:nvSpPr>
          <p:spPr>
            <a:xfrm rot="5400000">
              <a:off x="1611368" y="4912489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sp>
        <p:nvSpPr>
          <p:cNvPr id="80" name="任意多边形: 形状 79">
            <a:extLst>
              <a:ext uri="{FF2B5EF4-FFF2-40B4-BE49-F238E27FC236}">
                <a16:creationId xmlns:a16="http://schemas.microsoft.com/office/drawing/2014/main" id="{75C7F911-0F7A-4410-B786-3D88FE37896E}"/>
              </a:ext>
            </a:extLst>
          </p:cNvPr>
          <p:cNvSpPr/>
          <p:nvPr/>
        </p:nvSpPr>
        <p:spPr>
          <a:xfrm flipH="1">
            <a:off x="2563227" y="4984121"/>
            <a:ext cx="8797195" cy="1020245"/>
          </a:xfrm>
          <a:custGeom>
            <a:avLst/>
            <a:gdLst>
              <a:gd name="connsiteX0" fmla="*/ 5012747 w 8797195"/>
              <a:gd name="connsiteY0" fmla="*/ 0 h 1125760"/>
              <a:gd name="connsiteX1" fmla="*/ 4944692 w 8797195"/>
              <a:gd name="connsiteY1" fmla="*/ 5100 h 1125760"/>
              <a:gd name="connsiteX2" fmla="*/ 896139 w 8797195"/>
              <a:gd name="connsiteY2" fmla="*/ 0 h 1125760"/>
              <a:gd name="connsiteX3" fmla="*/ 0 w 8797195"/>
              <a:gd name="connsiteY3" fmla="*/ 562880 h 1125760"/>
              <a:gd name="connsiteX4" fmla="*/ 896139 w 8797195"/>
              <a:gd name="connsiteY4" fmla="*/ 1125760 h 1125760"/>
              <a:gd name="connsiteX5" fmla="*/ 5012747 w 8797195"/>
              <a:gd name="connsiteY5" fmla="*/ 1125760 h 1125760"/>
              <a:gd name="connsiteX6" fmla="*/ 5375757 w 8797195"/>
              <a:gd name="connsiteY6" fmla="*/ 1125760 h 1125760"/>
              <a:gd name="connsiteX7" fmla="*/ 8797195 w 8797195"/>
              <a:gd name="connsiteY7" fmla="*/ 1125760 h 1125760"/>
              <a:gd name="connsiteX8" fmla="*/ 8040123 w 8797195"/>
              <a:gd name="connsiteY8" fmla="*/ 562880 h 1125760"/>
              <a:gd name="connsiteX9" fmla="*/ 8561036 w 8797195"/>
              <a:gd name="connsiteY9" fmla="*/ 5291 h 11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97195" h="1125760">
                <a:moveTo>
                  <a:pt x="5012747" y="0"/>
                </a:moveTo>
                <a:lnTo>
                  <a:pt x="4944692" y="5100"/>
                </a:lnTo>
                <a:lnTo>
                  <a:pt x="896139" y="0"/>
                </a:lnTo>
                <a:cubicBezTo>
                  <a:pt x="401031" y="0"/>
                  <a:pt x="0" y="252058"/>
                  <a:pt x="0" y="562880"/>
                </a:cubicBezTo>
                <a:cubicBezTo>
                  <a:pt x="0" y="873703"/>
                  <a:pt x="401031" y="1125760"/>
                  <a:pt x="896139" y="1125760"/>
                </a:cubicBezTo>
                <a:lnTo>
                  <a:pt x="5012747" y="1125760"/>
                </a:lnTo>
                <a:lnTo>
                  <a:pt x="5375757" y="1125760"/>
                </a:lnTo>
                <a:lnTo>
                  <a:pt x="8797195" y="1125760"/>
                </a:lnTo>
                <a:cubicBezTo>
                  <a:pt x="8378921" y="1125760"/>
                  <a:pt x="8079635" y="749644"/>
                  <a:pt x="8040123" y="562880"/>
                </a:cubicBezTo>
                <a:cubicBezTo>
                  <a:pt x="8000612" y="376117"/>
                  <a:pt x="8142762" y="5291"/>
                  <a:pt x="8561036" y="5291"/>
                </a:cubicBezTo>
                <a:close/>
              </a:path>
            </a:pathLst>
          </a:custGeom>
          <a:solidFill>
            <a:srgbClr val="B9C9E7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6FCD24E6-8AEA-4337-B9F7-31775FE36E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511127">
            <a:off x="2315619" y="4189540"/>
            <a:ext cx="523810" cy="546530"/>
          </a:xfrm>
          <a:prstGeom prst="rect">
            <a:avLst/>
          </a:prstGeom>
        </p:spPr>
      </p:pic>
      <p:pic>
        <p:nvPicPr>
          <p:cNvPr id="164" name="图片 163">
            <a:extLst>
              <a:ext uri="{FF2B5EF4-FFF2-40B4-BE49-F238E27FC236}">
                <a16:creationId xmlns:a16="http://schemas.microsoft.com/office/drawing/2014/main" id="{AEB65FF9-C4A8-4900-9962-1ECA85B563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5225993">
            <a:off x="9179197" y="2686273"/>
            <a:ext cx="523810" cy="546530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C70A0651-EFF0-4756-BDF3-50AE16EADF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6072" y="3255864"/>
            <a:ext cx="335129" cy="330584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DF2FE307-7408-43AB-AC5F-ACEEFDEB798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biLevel thresh="75000"/>
          </a:blip>
          <a:srcRect b="82089"/>
          <a:stretch/>
        </p:blipFill>
        <p:spPr>
          <a:xfrm flipV="1">
            <a:off x="7218728" y="5333845"/>
            <a:ext cx="1776786" cy="320796"/>
          </a:xfrm>
          <a:prstGeom prst="rect">
            <a:avLst/>
          </a:prstGeom>
        </p:spPr>
      </p:pic>
      <p:pic>
        <p:nvPicPr>
          <p:cNvPr id="89" name="Picture 88" descr="Picture2">
            <a:extLst>
              <a:ext uri="{FF2B5EF4-FFF2-40B4-BE49-F238E27FC236}">
                <a16:creationId xmlns:a16="http://schemas.microsoft.com/office/drawing/2014/main" id="{BE867329-F3A9-49D1-9B40-C6327BA467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83740" y="1605532"/>
            <a:ext cx="5959260" cy="339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0275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3" name="图片 5672" hidden="1">
            <a:extLst>
              <a:ext uri="{FF2B5EF4-FFF2-40B4-BE49-F238E27FC236}">
                <a16:creationId xmlns:a16="http://schemas.microsoft.com/office/drawing/2014/main" id="{90825852-68BA-4386-AB43-B4A5FA78C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026" y="1915501"/>
            <a:ext cx="3499722" cy="4086677"/>
          </a:xfrm>
          <a:prstGeom prst="rect">
            <a:avLst/>
          </a:prstGeom>
        </p:spPr>
      </p:pic>
      <p:pic>
        <p:nvPicPr>
          <p:cNvPr id="77" name="图片 76" hidden="1">
            <a:extLst>
              <a:ext uri="{FF2B5EF4-FFF2-40B4-BE49-F238E27FC236}">
                <a16:creationId xmlns:a16="http://schemas.microsoft.com/office/drawing/2014/main" id="{91C491A0-F000-47BC-9DDE-863DA49C2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968" y="323497"/>
            <a:ext cx="3963204" cy="3963204"/>
          </a:xfrm>
          <a:prstGeom prst="rect">
            <a:avLst/>
          </a:prstGeom>
        </p:spPr>
      </p:pic>
      <p:grpSp>
        <p:nvGrpSpPr>
          <p:cNvPr id="216" name="组合 215" hidden="1">
            <a:extLst>
              <a:ext uri="{FF2B5EF4-FFF2-40B4-BE49-F238E27FC236}">
                <a16:creationId xmlns:a16="http://schemas.microsoft.com/office/drawing/2014/main" id="{54F6F840-8FEE-4CE2-9147-DD2F973DF9AD}"/>
              </a:ext>
            </a:extLst>
          </p:cNvPr>
          <p:cNvGrpSpPr/>
          <p:nvPr/>
        </p:nvGrpSpPr>
        <p:grpSpPr>
          <a:xfrm>
            <a:off x="4846489" y="1376546"/>
            <a:ext cx="2941500" cy="3832903"/>
            <a:chOff x="4988537" y="793873"/>
            <a:chExt cx="2613026" cy="3432175"/>
          </a:xfrm>
        </p:grpSpPr>
        <p:sp>
          <p:nvSpPr>
            <p:cNvPr id="98" name="Freeform 50">
              <a:extLst>
                <a:ext uri="{FF2B5EF4-FFF2-40B4-BE49-F238E27FC236}">
                  <a16:creationId xmlns:a16="http://schemas.microsoft.com/office/drawing/2014/main" id="{C143A990-5927-48A5-8F15-F8CD15D9F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99" name="Freeform 51">
              <a:extLst>
                <a:ext uri="{FF2B5EF4-FFF2-40B4-BE49-F238E27FC236}">
                  <a16:creationId xmlns:a16="http://schemas.microsoft.com/office/drawing/2014/main" id="{17330DEE-00A5-4B65-8B2A-F055D8079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0" name="Freeform 52">
              <a:extLst>
                <a:ext uri="{FF2B5EF4-FFF2-40B4-BE49-F238E27FC236}">
                  <a16:creationId xmlns:a16="http://schemas.microsoft.com/office/drawing/2014/main" id="{E28FFCDC-EFC2-4376-8E3A-0656954B1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1" name="Freeform 53">
              <a:extLst>
                <a:ext uri="{FF2B5EF4-FFF2-40B4-BE49-F238E27FC236}">
                  <a16:creationId xmlns:a16="http://schemas.microsoft.com/office/drawing/2014/main" id="{13EB1EC8-63F3-4666-82BF-D4ADB0674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2" name="Freeform 54">
              <a:extLst>
                <a:ext uri="{FF2B5EF4-FFF2-40B4-BE49-F238E27FC236}">
                  <a16:creationId xmlns:a16="http://schemas.microsoft.com/office/drawing/2014/main" id="{6C367BA6-31CF-4759-855B-BA44E6743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3" name="Freeform 55">
              <a:extLst>
                <a:ext uri="{FF2B5EF4-FFF2-40B4-BE49-F238E27FC236}">
                  <a16:creationId xmlns:a16="http://schemas.microsoft.com/office/drawing/2014/main" id="{1D573781-4EA7-45CC-BC0B-3E0F8446D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4" name="Freeform 56">
              <a:extLst>
                <a:ext uri="{FF2B5EF4-FFF2-40B4-BE49-F238E27FC236}">
                  <a16:creationId xmlns:a16="http://schemas.microsoft.com/office/drawing/2014/main" id="{C6DC3353-E7D6-4ACB-950B-AF4A053A9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5" name="Freeform 57">
              <a:extLst>
                <a:ext uri="{FF2B5EF4-FFF2-40B4-BE49-F238E27FC236}">
                  <a16:creationId xmlns:a16="http://schemas.microsoft.com/office/drawing/2014/main" id="{2DC3816A-E0FF-44AE-A0C9-A9FAD657A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6" name="Freeform 58">
              <a:extLst>
                <a:ext uri="{FF2B5EF4-FFF2-40B4-BE49-F238E27FC236}">
                  <a16:creationId xmlns:a16="http://schemas.microsoft.com/office/drawing/2014/main" id="{AE415E12-878C-4F1D-AE87-4B87CE2A3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8" name="Freeform 59">
              <a:extLst>
                <a:ext uri="{FF2B5EF4-FFF2-40B4-BE49-F238E27FC236}">
                  <a16:creationId xmlns:a16="http://schemas.microsoft.com/office/drawing/2014/main" id="{F12E8074-5C7E-490B-80F1-02509A72B4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9" name="Freeform 60">
              <a:extLst>
                <a:ext uri="{FF2B5EF4-FFF2-40B4-BE49-F238E27FC236}">
                  <a16:creationId xmlns:a16="http://schemas.microsoft.com/office/drawing/2014/main" id="{D5CC3560-F57C-4BF1-938A-A21307053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0" name="Freeform 61">
              <a:extLst>
                <a:ext uri="{FF2B5EF4-FFF2-40B4-BE49-F238E27FC236}">
                  <a16:creationId xmlns:a16="http://schemas.microsoft.com/office/drawing/2014/main" id="{D1219762-ACC2-401C-A53B-1C93F2D3CC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1" name="Freeform 62">
              <a:extLst>
                <a:ext uri="{FF2B5EF4-FFF2-40B4-BE49-F238E27FC236}">
                  <a16:creationId xmlns:a16="http://schemas.microsoft.com/office/drawing/2014/main" id="{9D0187F5-09F7-4D85-8B5F-658BF6CA70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5" name="Freeform 63">
              <a:extLst>
                <a:ext uri="{FF2B5EF4-FFF2-40B4-BE49-F238E27FC236}">
                  <a16:creationId xmlns:a16="http://schemas.microsoft.com/office/drawing/2014/main" id="{E60CB725-F893-43F3-BA8F-D1F70E0F9C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6" name="Freeform 64">
              <a:extLst>
                <a:ext uri="{FF2B5EF4-FFF2-40B4-BE49-F238E27FC236}">
                  <a16:creationId xmlns:a16="http://schemas.microsoft.com/office/drawing/2014/main" id="{7C0D072C-0B50-46BF-90DD-E49A32709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7" name="Freeform 65">
              <a:extLst>
                <a:ext uri="{FF2B5EF4-FFF2-40B4-BE49-F238E27FC236}">
                  <a16:creationId xmlns:a16="http://schemas.microsoft.com/office/drawing/2014/main" id="{FB485FB8-8CD1-4D77-9C00-31F47CA32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8" name="Freeform 66">
              <a:extLst>
                <a:ext uri="{FF2B5EF4-FFF2-40B4-BE49-F238E27FC236}">
                  <a16:creationId xmlns:a16="http://schemas.microsoft.com/office/drawing/2014/main" id="{6473FAC2-9175-4549-AA28-52FA127F3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9" name="Freeform 67">
              <a:extLst>
                <a:ext uri="{FF2B5EF4-FFF2-40B4-BE49-F238E27FC236}">
                  <a16:creationId xmlns:a16="http://schemas.microsoft.com/office/drawing/2014/main" id="{CF12D255-3438-4A81-A772-E17EBA5EE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0" name="Freeform 68">
              <a:extLst>
                <a:ext uri="{FF2B5EF4-FFF2-40B4-BE49-F238E27FC236}">
                  <a16:creationId xmlns:a16="http://schemas.microsoft.com/office/drawing/2014/main" id="{398CC5F4-59C9-4ADA-9BFE-3BC750D43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1" name="Freeform 69">
              <a:extLst>
                <a:ext uri="{FF2B5EF4-FFF2-40B4-BE49-F238E27FC236}">
                  <a16:creationId xmlns:a16="http://schemas.microsoft.com/office/drawing/2014/main" id="{8323D0E8-B9C6-4A08-9B40-C59A0807A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2" name="Freeform 70">
              <a:extLst>
                <a:ext uri="{FF2B5EF4-FFF2-40B4-BE49-F238E27FC236}">
                  <a16:creationId xmlns:a16="http://schemas.microsoft.com/office/drawing/2014/main" id="{C435EDDE-81B2-4A8D-A502-D0F640E8F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3" name="Freeform 71">
              <a:extLst>
                <a:ext uri="{FF2B5EF4-FFF2-40B4-BE49-F238E27FC236}">
                  <a16:creationId xmlns:a16="http://schemas.microsoft.com/office/drawing/2014/main" id="{4A2CF591-5033-4E71-A5F6-523A05F20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4" name="Freeform 72">
              <a:extLst>
                <a:ext uri="{FF2B5EF4-FFF2-40B4-BE49-F238E27FC236}">
                  <a16:creationId xmlns:a16="http://schemas.microsoft.com/office/drawing/2014/main" id="{D978E1BA-0EF6-4C0C-ABA1-6ACD6C325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5" name="Freeform 73">
              <a:extLst>
                <a:ext uri="{FF2B5EF4-FFF2-40B4-BE49-F238E27FC236}">
                  <a16:creationId xmlns:a16="http://schemas.microsoft.com/office/drawing/2014/main" id="{2C73327B-1A1A-42B4-9A04-24B3B3FB9C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6" name="Freeform 74">
              <a:extLst>
                <a:ext uri="{FF2B5EF4-FFF2-40B4-BE49-F238E27FC236}">
                  <a16:creationId xmlns:a16="http://schemas.microsoft.com/office/drawing/2014/main" id="{D8F07330-67DB-4276-BEA2-EA8531E5C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7" name="Freeform 75">
              <a:extLst>
                <a:ext uri="{FF2B5EF4-FFF2-40B4-BE49-F238E27FC236}">
                  <a16:creationId xmlns:a16="http://schemas.microsoft.com/office/drawing/2014/main" id="{43C936A2-B822-467A-90C2-C09D979A56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2" name="Freeform 76">
              <a:extLst>
                <a:ext uri="{FF2B5EF4-FFF2-40B4-BE49-F238E27FC236}">
                  <a16:creationId xmlns:a16="http://schemas.microsoft.com/office/drawing/2014/main" id="{FC57470F-CA4E-4C4F-BDCD-F8EB5EA08D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3" name="Freeform 77">
              <a:extLst>
                <a:ext uri="{FF2B5EF4-FFF2-40B4-BE49-F238E27FC236}">
                  <a16:creationId xmlns:a16="http://schemas.microsoft.com/office/drawing/2014/main" id="{5D23AF75-B730-452A-9CDF-5F55287BDB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4" name="Rectangle 78">
              <a:extLst>
                <a:ext uri="{FF2B5EF4-FFF2-40B4-BE49-F238E27FC236}">
                  <a16:creationId xmlns:a16="http://schemas.microsoft.com/office/drawing/2014/main" id="{BB222E9A-A0F1-4716-859F-667C71DDAE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4572" y="2514810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H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6" name="Rectangle 79">
              <a:extLst>
                <a:ext uri="{FF2B5EF4-FFF2-40B4-BE49-F238E27FC236}">
                  <a16:creationId xmlns:a16="http://schemas.microsoft.com/office/drawing/2014/main" id="{E1CE25D1-0F51-4201-8D5F-D35C6C5BA3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5365" y="2594186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7" name="Rectangle 80">
              <a:extLst>
                <a:ext uri="{FF2B5EF4-FFF2-40B4-BE49-F238E27FC236}">
                  <a16:creationId xmlns:a16="http://schemas.microsoft.com/office/drawing/2014/main" id="{B179A220-0A04-414B-90F1-500D630F05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664035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8" name="Rectangle 81">
              <a:extLst>
                <a:ext uri="{FF2B5EF4-FFF2-40B4-BE49-F238E27FC236}">
                  <a16:creationId xmlns:a16="http://schemas.microsoft.com/office/drawing/2014/main" id="{B0CFBA09-CA20-4C9F-9207-CCE45A966B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729122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9" name="Rectangle 82">
              <a:extLst>
                <a:ext uri="{FF2B5EF4-FFF2-40B4-BE49-F238E27FC236}">
                  <a16:creationId xmlns:a16="http://schemas.microsoft.com/office/drawing/2014/main" id="{1BBCF2BA-D76A-47CF-A1A4-8EF6178800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6801" y="2794210"/>
              <a:ext cx="61723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Y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0" name="Rectangle 83">
              <a:extLst>
                <a:ext uri="{FF2B5EF4-FFF2-40B4-BE49-F238E27FC236}">
                  <a16:creationId xmlns:a16="http://schemas.microsoft.com/office/drawing/2014/main" id="{92527306-1597-49A1-9F46-1B1D3E0B4C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31749" y="2541797"/>
              <a:ext cx="110527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1" name="Rectangle 84">
              <a:extLst>
                <a:ext uri="{FF2B5EF4-FFF2-40B4-BE49-F238E27FC236}">
                  <a16:creationId xmlns:a16="http://schemas.microsoft.com/office/drawing/2014/main" id="{FB585C39-D6E8-4212-86D2-BB4360AD2D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5434" y="2651335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D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2" name="Rectangle 85">
              <a:extLst>
                <a:ext uri="{FF2B5EF4-FFF2-40B4-BE49-F238E27FC236}">
                  <a16:creationId xmlns:a16="http://schemas.microsoft.com/office/drawing/2014/main" id="{381B7A27-A4D6-4883-BF53-E6FBBE6BE5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739" y="2708485"/>
              <a:ext cx="54545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-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3" name="Rectangle 86">
              <a:extLst>
                <a:ext uri="{FF2B5EF4-FFF2-40B4-BE49-F238E27FC236}">
                  <a16:creationId xmlns:a16="http://schemas.microsoft.com/office/drawing/2014/main" id="{D3F4848A-B22B-49D3-A44E-226136DF42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2759285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4" name="Rectangle 87">
              <a:extLst>
                <a:ext uri="{FF2B5EF4-FFF2-40B4-BE49-F238E27FC236}">
                  <a16:creationId xmlns:a16="http://schemas.microsoft.com/office/drawing/2014/main" id="{49ACDE34-C2DB-4F10-BB3A-D601B40EE3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28084" y="2865648"/>
              <a:ext cx="1162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UT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5" name="Rectangle 88">
              <a:extLst>
                <a:ext uri="{FF2B5EF4-FFF2-40B4-BE49-F238E27FC236}">
                  <a16:creationId xmlns:a16="http://schemas.microsoft.com/office/drawing/2014/main" id="{6D9FF551-333C-40FA-B204-85E2DE716B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639" y="2976772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6" name="Rectangle 89">
              <a:extLst>
                <a:ext uri="{FF2B5EF4-FFF2-40B4-BE49-F238E27FC236}">
                  <a16:creationId xmlns:a16="http://schemas.microsoft.com/office/drawing/2014/main" id="{B3BEACCE-EAB5-4C29-BA81-2DA98BE9FB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08706" y="3106947"/>
              <a:ext cx="15502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MN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7" name="Rectangle 90">
              <a:extLst>
                <a:ext uri="{FF2B5EF4-FFF2-40B4-BE49-F238E27FC236}">
                  <a16:creationId xmlns:a16="http://schemas.microsoft.com/office/drawing/2014/main" id="{4D380EB0-4213-4F60-83F2-C58CC17543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665" y="3256172"/>
              <a:ext cx="53111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F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8" name="Rectangle 91">
              <a:extLst>
                <a:ext uri="{FF2B5EF4-FFF2-40B4-BE49-F238E27FC236}">
                  <a16:creationId xmlns:a16="http://schemas.microsoft.com/office/drawing/2014/main" id="{3DD96B8F-8DFB-4131-A7BB-F82E7B6B0F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022" y="3319672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E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9" name="Rectangle 92">
              <a:extLst>
                <a:ext uri="{FF2B5EF4-FFF2-40B4-BE49-F238E27FC236}">
                  <a16:creationId xmlns:a16="http://schemas.microsoft.com/office/drawing/2014/main" id="{E46784BB-CB76-4A2A-92E2-009117C974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8228" y="3381586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S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0" name="Rectangle 93">
              <a:extLst>
                <a:ext uri="{FF2B5EF4-FFF2-40B4-BE49-F238E27FC236}">
                  <a16:creationId xmlns:a16="http://schemas.microsoft.com/office/drawing/2014/main" id="{3D1B38D5-5331-4324-8ABF-92AF2FCBEA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45385" y="3462547"/>
              <a:ext cx="8325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TI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1" name="Rectangle 94">
              <a:extLst>
                <a:ext uri="{FF2B5EF4-FFF2-40B4-BE49-F238E27FC236}">
                  <a16:creationId xmlns:a16="http://schemas.microsoft.com/office/drawing/2014/main" id="{55068EEF-7FB7-4E18-96B7-625428C4A6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2564" y="3554623"/>
              <a:ext cx="68900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V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2" name="Rectangle 95">
              <a:extLst>
                <a:ext uri="{FF2B5EF4-FFF2-40B4-BE49-F238E27FC236}">
                  <a16:creationId xmlns:a16="http://schemas.microsoft.com/office/drawing/2014/main" id="{0FBFE9BF-4DC9-49C6-A64C-9E763A7F02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3614947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3" name="Rectangle 96">
              <a:extLst>
                <a:ext uri="{FF2B5EF4-FFF2-40B4-BE49-F238E27FC236}">
                  <a16:creationId xmlns:a16="http://schemas.microsoft.com/office/drawing/2014/main" id="{2A0BF267-2F43-411B-B558-FC8CCC1839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62535" y="3684798"/>
              <a:ext cx="473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L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4" name="Rectangle 97">
              <a:extLst>
                <a:ext uri="{FF2B5EF4-FFF2-40B4-BE49-F238E27FC236}">
                  <a16:creationId xmlns:a16="http://schemas.microsoft.com/office/drawing/2014/main" id="{A64B1D6A-7D10-4F0F-9BA2-0F7E4E47B4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687637" y="2764003"/>
              <a:ext cx="1227276" cy="177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花好月圆 团团圆圆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5" name="Freeform 98">
              <a:extLst>
                <a:ext uri="{FF2B5EF4-FFF2-40B4-BE49-F238E27FC236}">
                  <a16:creationId xmlns:a16="http://schemas.microsoft.com/office/drawing/2014/main" id="{11E7D1C2-4772-41F5-8F85-448D9A0694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7725" y="3265611"/>
              <a:ext cx="1138238" cy="660400"/>
            </a:xfrm>
            <a:custGeom>
              <a:avLst/>
              <a:gdLst>
                <a:gd name="T0" fmla="*/ 982 w 1041"/>
                <a:gd name="T1" fmla="*/ 305 h 603"/>
                <a:gd name="T2" fmla="*/ 703 w 1041"/>
                <a:gd name="T3" fmla="*/ 48 h 603"/>
                <a:gd name="T4" fmla="*/ 589 w 1041"/>
                <a:gd name="T5" fmla="*/ 285 h 603"/>
                <a:gd name="T6" fmla="*/ 299 w 1041"/>
                <a:gd name="T7" fmla="*/ 312 h 603"/>
                <a:gd name="T8" fmla="*/ 0 w 1041"/>
                <a:gd name="T9" fmla="*/ 467 h 603"/>
                <a:gd name="T10" fmla="*/ 74 w 1041"/>
                <a:gd name="T11" fmla="*/ 438 h 603"/>
                <a:gd name="T12" fmla="*/ 551 w 1041"/>
                <a:gd name="T13" fmla="*/ 509 h 603"/>
                <a:gd name="T14" fmla="*/ 804 w 1041"/>
                <a:gd name="T15" fmla="*/ 523 h 603"/>
                <a:gd name="T16" fmla="*/ 1026 w 1041"/>
                <a:gd name="T17" fmla="*/ 497 h 603"/>
                <a:gd name="T18" fmla="*/ 415 w 1041"/>
                <a:gd name="T19" fmla="*/ 328 h 603"/>
                <a:gd name="T20" fmla="*/ 666 w 1041"/>
                <a:gd name="T21" fmla="*/ 306 h 603"/>
                <a:gd name="T22" fmla="*/ 326 w 1041"/>
                <a:gd name="T23" fmla="*/ 336 h 603"/>
                <a:gd name="T24" fmla="*/ 353 w 1041"/>
                <a:gd name="T25" fmla="*/ 414 h 603"/>
                <a:gd name="T26" fmla="*/ 765 w 1041"/>
                <a:gd name="T27" fmla="*/ 458 h 603"/>
                <a:gd name="T28" fmla="*/ 353 w 1041"/>
                <a:gd name="T29" fmla="*/ 414 h 603"/>
                <a:gd name="T30" fmla="*/ 676 w 1041"/>
                <a:gd name="T31" fmla="*/ 435 h 603"/>
                <a:gd name="T32" fmla="*/ 342 w 1041"/>
                <a:gd name="T33" fmla="*/ 376 h 603"/>
                <a:gd name="T34" fmla="*/ 705 w 1041"/>
                <a:gd name="T35" fmla="*/ 311 h 603"/>
                <a:gd name="T36" fmla="*/ 784 w 1041"/>
                <a:gd name="T37" fmla="*/ 218 h 603"/>
                <a:gd name="T38" fmla="*/ 835 w 1041"/>
                <a:gd name="T39" fmla="*/ 339 h 603"/>
                <a:gd name="T40" fmla="*/ 900 w 1041"/>
                <a:gd name="T41" fmla="*/ 549 h 603"/>
                <a:gd name="T42" fmla="*/ 844 w 1041"/>
                <a:gd name="T43" fmla="*/ 365 h 603"/>
                <a:gd name="T44" fmla="*/ 864 w 1041"/>
                <a:gd name="T45" fmla="*/ 463 h 603"/>
                <a:gd name="T46" fmla="*/ 847 w 1041"/>
                <a:gd name="T47" fmla="*/ 484 h 603"/>
                <a:gd name="T48" fmla="*/ 946 w 1041"/>
                <a:gd name="T49" fmla="*/ 451 h 603"/>
                <a:gd name="T50" fmla="*/ 760 w 1041"/>
                <a:gd name="T51" fmla="*/ 192 h 603"/>
                <a:gd name="T52" fmla="*/ 616 w 1041"/>
                <a:gd name="T53" fmla="*/ 151 h 603"/>
                <a:gd name="T54" fmla="*/ 643 w 1041"/>
                <a:gd name="T55" fmla="*/ 229 h 603"/>
                <a:gd name="T56" fmla="*/ 638 w 1041"/>
                <a:gd name="T57" fmla="*/ 187 h 603"/>
                <a:gd name="T58" fmla="*/ 734 w 1041"/>
                <a:gd name="T59" fmla="*/ 209 h 603"/>
                <a:gd name="T60" fmla="*/ 638 w 1041"/>
                <a:gd name="T61" fmla="*/ 271 h 603"/>
                <a:gd name="T62" fmla="*/ 608 w 1041"/>
                <a:gd name="T63" fmla="*/ 72 h 603"/>
                <a:gd name="T64" fmla="*/ 846 w 1041"/>
                <a:gd name="T65" fmla="*/ 145 h 603"/>
                <a:gd name="T66" fmla="*/ 963 w 1041"/>
                <a:gd name="T67" fmla="*/ 362 h 603"/>
                <a:gd name="T68" fmla="*/ 900 w 1041"/>
                <a:gd name="T69" fmla="*/ 549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41" h="603">
                  <a:moveTo>
                    <a:pt x="998" y="368"/>
                  </a:moveTo>
                  <a:cubicBezTo>
                    <a:pt x="985" y="348"/>
                    <a:pt x="979" y="330"/>
                    <a:pt x="982" y="305"/>
                  </a:cubicBezTo>
                  <a:cubicBezTo>
                    <a:pt x="991" y="229"/>
                    <a:pt x="951" y="148"/>
                    <a:pt x="880" y="128"/>
                  </a:cubicBezTo>
                  <a:cubicBezTo>
                    <a:pt x="816" y="110"/>
                    <a:pt x="761" y="80"/>
                    <a:pt x="703" y="48"/>
                  </a:cubicBezTo>
                  <a:cubicBezTo>
                    <a:pt x="617" y="0"/>
                    <a:pt x="526" y="67"/>
                    <a:pt x="540" y="165"/>
                  </a:cubicBezTo>
                  <a:cubicBezTo>
                    <a:pt x="546" y="205"/>
                    <a:pt x="570" y="242"/>
                    <a:pt x="589" y="285"/>
                  </a:cubicBezTo>
                  <a:cubicBezTo>
                    <a:pt x="557" y="290"/>
                    <a:pt x="522" y="297"/>
                    <a:pt x="487" y="300"/>
                  </a:cubicBezTo>
                  <a:cubicBezTo>
                    <a:pt x="424" y="305"/>
                    <a:pt x="361" y="304"/>
                    <a:pt x="299" y="312"/>
                  </a:cubicBezTo>
                  <a:cubicBezTo>
                    <a:pt x="202" y="324"/>
                    <a:pt x="111" y="356"/>
                    <a:pt x="35" y="422"/>
                  </a:cubicBezTo>
                  <a:cubicBezTo>
                    <a:pt x="21" y="435"/>
                    <a:pt x="12" y="452"/>
                    <a:pt x="0" y="467"/>
                  </a:cubicBezTo>
                  <a:cubicBezTo>
                    <a:pt x="4" y="470"/>
                    <a:pt x="7" y="473"/>
                    <a:pt x="11" y="475"/>
                  </a:cubicBezTo>
                  <a:cubicBezTo>
                    <a:pt x="32" y="463"/>
                    <a:pt x="53" y="451"/>
                    <a:pt x="74" y="438"/>
                  </a:cubicBezTo>
                  <a:cubicBezTo>
                    <a:pt x="138" y="399"/>
                    <a:pt x="206" y="396"/>
                    <a:pt x="275" y="419"/>
                  </a:cubicBezTo>
                  <a:cubicBezTo>
                    <a:pt x="367" y="449"/>
                    <a:pt x="458" y="481"/>
                    <a:pt x="551" y="509"/>
                  </a:cubicBezTo>
                  <a:cubicBezTo>
                    <a:pt x="617" y="529"/>
                    <a:pt x="686" y="535"/>
                    <a:pt x="753" y="510"/>
                  </a:cubicBezTo>
                  <a:cubicBezTo>
                    <a:pt x="776" y="501"/>
                    <a:pt x="789" y="503"/>
                    <a:pt x="804" y="523"/>
                  </a:cubicBezTo>
                  <a:cubicBezTo>
                    <a:pt x="814" y="536"/>
                    <a:pt x="828" y="547"/>
                    <a:pt x="842" y="557"/>
                  </a:cubicBezTo>
                  <a:cubicBezTo>
                    <a:pt x="912" y="603"/>
                    <a:pt x="1002" y="575"/>
                    <a:pt x="1026" y="497"/>
                  </a:cubicBezTo>
                  <a:cubicBezTo>
                    <a:pt x="1041" y="450"/>
                    <a:pt x="1023" y="407"/>
                    <a:pt x="998" y="368"/>
                  </a:cubicBezTo>
                  <a:close/>
                  <a:moveTo>
                    <a:pt x="415" y="328"/>
                  </a:moveTo>
                  <a:cubicBezTo>
                    <a:pt x="482" y="327"/>
                    <a:pt x="549" y="328"/>
                    <a:pt x="613" y="300"/>
                  </a:cubicBezTo>
                  <a:cubicBezTo>
                    <a:pt x="626" y="295"/>
                    <a:pt x="644" y="303"/>
                    <a:pt x="666" y="306"/>
                  </a:cubicBezTo>
                  <a:cubicBezTo>
                    <a:pt x="625" y="347"/>
                    <a:pt x="579" y="350"/>
                    <a:pt x="534" y="349"/>
                  </a:cubicBezTo>
                  <a:cubicBezTo>
                    <a:pt x="464" y="349"/>
                    <a:pt x="395" y="344"/>
                    <a:pt x="326" y="336"/>
                  </a:cubicBezTo>
                  <a:cubicBezTo>
                    <a:pt x="355" y="333"/>
                    <a:pt x="385" y="329"/>
                    <a:pt x="415" y="328"/>
                  </a:cubicBezTo>
                  <a:close/>
                  <a:moveTo>
                    <a:pt x="353" y="414"/>
                  </a:moveTo>
                  <a:cubicBezTo>
                    <a:pt x="487" y="431"/>
                    <a:pt x="618" y="504"/>
                    <a:pt x="760" y="443"/>
                  </a:cubicBezTo>
                  <a:cubicBezTo>
                    <a:pt x="762" y="448"/>
                    <a:pt x="763" y="453"/>
                    <a:pt x="765" y="458"/>
                  </a:cubicBezTo>
                  <a:cubicBezTo>
                    <a:pt x="766" y="463"/>
                    <a:pt x="767" y="468"/>
                    <a:pt x="769" y="477"/>
                  </a:cubicBezTo>
                  <a:cubicBezTo>
                    <a:pt x="618" y="530"/>
                    <a:pt x="487" y="457"/>
                    <a:pt x="353" y="414"/>
                  </a:cubicBezTo>
                  <a:close/>
                  <a:moveTo>
                    <a:pt x="778" y="377"/>
                  </a:moveTo>
                  <a:cubicBezTo>
                    <a:pt x="757" y="425"/>
                    <a:pt x="717" y="436"/>
                    <a:pt x="676" y="435"/>
                  </a:cubicBezTo>
                  <a:cubicBezTo>
                    <a:pt x="612" y="434"/>
                    <a:pt x="547" y="424"/>
                    <a:pt x="484" y="413"/>
                  </a:cubicBezTo>
                  <a:cubicBezTo>
                    <a:pt x="433" y="404"/>
                    <a:pt x="385" y="388"/>
                    <a:pt x="342" y="376"/>
                  </a:cubicBezTo>
                  <a:cubicBezTo>
                    <a:pt x="399" y="376"/>
                    <a:pt x="464" y="376"/>
                    <a:pt x="529" y="377"/>
                  </a:cubicBezTo>
                  <a:cubicBezTo>
                    <a:pt x="596" y="377"/>
                    <a:pt x="656" y="362"/>
                    <a:pt x="705" y="311"/>
                  </a:cubicBezTo>
                  <a:cubicBezTo>
                    <a:pt x="730" y="286"/>
                    <a:pt x="764" y="271"/>
                    <a:pt x="765" y="230"/>
                  </a:cubicBezTo>
                  <a:cubicBezTo>
                    <a:pt x="766" y="225"/>
                    <a:pt x="777" y="219"/>
                    <a:pt x="784" y="218"/>
                  </a:cubicBezTo>
                  <a:cubicBezTo>
                    <a:pt x="828" y="207"/>
                    <a:pt x="872" y="239"/>
                    <a:pt x="876" y="286"/>
                  </a:cubicBezTo>
                  <a:cubicBezTo>
                    <a:pt x="880" y="322"/>
                    <a:pt x="870" y="330"/>
                    <a:pt x="835" y="339"/>
                  </a:cubicBezTo>
                  <a:cubicBezTo>
                    <a:pt x="813" y="344"/>
                    <a:pt x="786" y="359"/>
                    <a:pt x="778" y="377"/>
                  </a:cubicBezTo>
                  <a:close/>
                  <a:moveTo>
                    <a:pt x="900" y="549"/>
                  </a:moveTo>
                  <a:cubicBezTo>
                    <a:pt x="839" y="536"/>
                    <a:pt x="793" y="487"/>
                    <a:pt x="791" y="434"/>
                  </a:cubicBezTo>
                  <a:cubicBezTo>
                    <a:pt x="789" y="392"/>
                    <a:pt x="810" y="365"/>
                    <a:pt x="844" y="365"/>
                  </a:cubicBezTo>
                  <a:cubicBezTo>
                    <a:pt x="884" y="365"/>
                    <a:pt x="925" y="407"/>
                    <a:pt x="922" y="442"/>
                  </a:cubicBezTo>
                  <a:cubicBezTo>
                    <a:pt x="918" y="473"/>
                    <a:pt x="894" y="482"/>
                    <a:pt x="864" y="463"/>
                  </a:cubicBezTo>
                  <a:cubicBezTo>
                    <a:pt x="856" y="459"/>
                    <a:pt x="846" y="459"/>
                    <a:pt x="838" y="456"/>
                  </a:cubicBezTo>
                  <a:cubicBezTo>
                    <a:pt x="841" y="466"/>
                    <a:pt x="842" y="481"/>
                    <a:pt x="847" y="484"/>
                  </a:cubicBezTo>
                  <a:cubicBezTo>
                    <a:pt x="868" y="491"/>
                    <a:pt x="892" y="501"/>
                    <a:pt x="910" y="496"/>
                  </a:cubicBezTo>
                  <a:cubicBezTo>
                    <a:pt x="925" y="492"/>
                    <a:pt x="942" y="469"/>
                    <a:pt x="946" y="451"/>
                  </a:cubicBezTo>
                  <a:cubicBezTo>
                    <a:pt x="956" y="405"/>
                    <a:pt x="928" y="374"/>
                    <a:pt x="891" y="349"/>
                  </a:cubicBezTo>
                  <a:cubicBezTo>
                    <a:pt x="927" y="244"/>
                    <a:pt x="869" y="177"/>
                    <a:pt x="760" y="192"/>
                  </a:cubicBezTo>
                  <a:cubicBezTo>
                    <a:pt x="744" y="158"/>
                    <a:pt x="722" y="128"/>
                    <a:pt x="680" y="122"/>
                  </a:cubicBezTo>
                  <a:cubicBezTo>
                    <a:pt x="651" y="118"/>
                    <a:pt x="630" y="127"/>
                    <a:pt x="616" y="151"/>
                  </a:cubicBezTo>
                  <a:cubicBezTo>
                    <a:pt x="602" y="177"/>
                    <a:pt x="609" y="200"/>
                    <a:pt x="626" y="222"/>
                  </a:cubicBezTo>
                  <a:cubicBezTo>
                    <a:pt x="629" y="226"/>
                    <a:pt x="637" y="227"/>
                    <a:pt x="643" y="229"/>
                  </a:cubicBezTo>
                  <a:cubicBezTo>
                    <a:pt x="644" y="222"/>
                    <a:pt x="648" y="215"/>
                    <a:pt x="647" y="209"/>
                  </a:cubicBezTo>
                  <a:cubicBezTo>
                    <a:pt x="646" y="201"/>
                    <a:pt x="640" y="194"/>
                    <a:pt x="638" y="187"/>
                  </a:cubicBezTo>
                  <a:cubicBezTo>
                    <a:pt x="633" y="161"/>
                    <a:pt x="651" y="143"/>
                    <a:pt x="676" y="149"/>
                  </a:cubicBezTo>
                  <a:cubicBezTo>
                    <a:pt x="708" y="156"/>
                    <a:pt x="730" y="177"/>
                    <a:pt x="734" y="209"/>
                  </a:cubicBezTo>
                  <a:cubicBezTo>
                    <a:pt x="736" y="228"/>
                    <a:pt x="730" y="254"/>
                    <a:pt x="718" y="266"/>
                  </a:cubicBezTo>
                  <a:cubicBezTo>
                    <a:pt x="696" y="288"/>
                    <a:pt x="666" y="286"/>
                    <a:pt x="638" y="271"/>
                  </a:cubicBezTo>
                  <a:cubicBezTo>
                    <a:pt x="591" y="245"/>
                    <a:pt x="567" y="204"/>
                    <a:pt x="564" y="152"/>
                  </a:cubicBezTo>
                  <a:cubicBezTo>
                    <a:pt x="562" y="117"/>
                    <a:pt x="577" y="89"/>
                    <a:pt x="608" y="72"/>
                  </a:cubicBezTo>
                  <a:cubicBezTo>
                    <a:pt x="646" y="50"/>
                    <a:pt x="687" y="60"/>
                    <a:pt x="716" y="86"/>
                  </a:cubicBezTo>
                  <a:cubicBezTo>
                    <a:pt x="755" y="120"/>
                    <a:pt x="795" y="137"/>
                    <a:pt x="846" y="145"/>
                  </a:cubicBezTo>
                  <a:cubicBezTo>
                    <a:pt x="923" y="157"/>
                    <a:pt x="969" y="243"/>
                    <a:pt x="954" y="319"/>
                  </a:cubicBezTo>
                  <a:cubicBezTo>
                    <a:pt x="951" y="332"/>
                    <a:pt x="958" y="348"/>
                    <a:pt x="963" y="362"/>
                  </a:cubicBezTo>
                  <a:cubicBezTo>
                    <a:pt x="975" y="398"/>
                    <a:pt x="997" y="432"/>
                    <a:pt x="1001" y="469"/>
                  </a:cubicBezTo>
                  <a:cubicBezTo>
                    <a:pt x="1007" y="524"/>
                    <a:pt x="955" y="561"/>
                    <a:pt x="900" y="54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8AACD066-DB49-4D14-B546-BB51EF3AA282}"/>
              </a:ext>
            </a:extLst>
          </p:cNvPr>
          <p:cNvGrpSpPr/>
          <p:nvPr/>
        </p:nvGrpSpPr>
        <p:grpSpPr>
          <a:xfrm flipV="1">
            <a:off x="0" y="0"/>
            <a:ext cx="12192000" cy="6858000"/>
            <a:chOff x="0" y="0"/>
            <a:chExt cx="12192000" cy="6858000"/>
          </a:xfrm>
        </p:grpSpPr>
        <p:sp>
          <p:nvSpPr>
            <p:cNvPr id="76" name="任意多边形: 形状 75">
              <a:extLst>
                <a:ext uri="{FF2B5EF4-FFF2-40B4-BE49-F238E27FC236}">
                  <a16:creationId xmlns:a16="http://schemas.microsoft.com/office/drawing/2014/main" id="{A930CCF0-9E89-4140-AD33-07F2728B33E2}"/>
                </a:ext>
              </a:extLst>
            </p:cNvPr>
            <p:cNvSpPr/>
            <p:nvPr/>
          </p:nvSpPr>
          <p:spPr>
            <a:xfrm flipH="1" flipV="1">
              <a:off x="7587370" y="0"/>
              <a:ext cx="4604630" cy="6858000"/>
            </a:xfrm>
            <a:custGeom>
              <a:avLst/>
              <a:gdLst>
                <a:gd name="connsiteX0" fmla="*/ 4604630 w 4604630"/>
                <a:gd name="connsiteY0" fmla="*/ 6858000 h 6858000"/>
                <a:gd name="connsiteX1" fmla="*/ 0 w 4604630"/>
                <a:gd name="connsiteY1" fmla="*/ 6858000 h 6858000"/>
                <a:gd name="connsiteX2" fmla="*/ 0 w 4604630"/>
                <a:gd name="connsiteY2" fmla="*/ 0 h 6858000"/>
                <a:gd name="connsiteX3" fmla="*/ 367240 w 4604630"/>
                <a:gd name="connsiteY3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04630" h="6858000">
                  <a:moveTo>
                    <a:pt x="4604630" y="6858000"/>
                  </a:moveTo>
                  <a:lnTo>
                    <a:pt x="0" y="6858000"/>
                  </a:lnTo>
                  <a:lnTo>
                    <a:pt x="0" y="0"/>
                  </a:lnTo>
                  <a:lnTo>
                    <a:pt x="367240" y="0"/>
                  </a:lnTo>
                  <a:close/>
                </a:path>
              </a:pathLst>
            </a:custGeom>
            <a:solidFill>
              <a:srgbClr val="F88200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72" name="任意多边形: 形状 71">
              <a:extLst>
                <a:ext uri="{FF2B5EF4-FFF2-40B4-BE49-F238E27FC236}">
                  <a16:creationId xmlns:a16="http://schemas.microsoft.com/office/drawing/2014/main" id="{E1520E44-6728-4433-A1D7-6AA661A1133F}"/>
                </a:ext>
              </a:extLst>
            </p:cNvPr>
            <p:cNvSpPr/>
            <p:nvPr/>
          </p:nvSpPr>
          <p:spPr>
            <a:xfrm>
              <a:off x="0" y="0"/>
              <a:ext cx="11260582" cy="6858000"/>
            </a:xfrm>
            <a:custGeom>
              <a:avLst/>
              <a:gdLst>
                <a:gd name="connsiteX0" fmla="*/ 0 w 11260582"/>
                <a:gd name="connsiteY0" fmla="*/ 0 h 6858000"/>
                <a:gd name="connsiteX1" fmla="*/ 3204522 w 11260582"/>
                <a:gd name="connsiteY1" fmla="*/ 0 h 6858000"/>
                <a:gd name="connsiteX2" fmla="*/ 11260582 w 11260582"/>
                <a:gd name="connsiteY2" fmla="*/ 6858000 h 6858000"/>
                <a:gd name="connsiteX3" fmla="*/ 0 w 11260582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0582" h="6858000">
                  <a:moveTo>
                    <a:pt x="0" y="0"/>
                  </a:moveTo>
                  <a:lnTo>
                    <a:pt x="3204522" y="0"/>
                  </a:lnTo>
                  <a:lnTo>
                    <a:pt x="1126058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3C900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74" name="任意多边形: 形状 73">
              <a:extLst>
                <a:ext uri="{FF2B5EF4-FFF2-40B4-BE49-F238E27FC236}">
                  <a16:creationId xmlns:a16="http://schemas.microsoft.com/office/drawing/2014/main" id="{22267BB3-C7A0-4D71-809F-0BAD1676ADDE}"/>
                </a:ext>
              </a:extLst>
            </p:cNvPr>
            <p:cNvSpPr/>
            <p:nvPr/>
          </p:nvSpPr>
          <p:spPr>
            <a:xfrm>
              <a:off x="0" y="1867238"/>
              <a:ext cx="11260582" cy="4990762"/>
            </a:xfrm>
            <a:custGeom>
              <a:avLst/>
              <a:gdLst>
                <a:gd name="connsiteX0" fmla="*/ 5406732 w 11260582"/>
                <a:gd name="connsiteY0" fmla="*/ 0 h 4990762"/>
                <a:gd name="connsiteX1" fmla="*/ 11260582 w 11260582"/>
                <a:gd name="connsiteY1" fmla="*/ 4990762 h 4990762"/>
                <a:gd name="connsiteX2" fmla="*/ 0 w 11260582"/>
                <a:gd name="connsiteY2" fmla="*/ 4990762 h 4990762"/>
                <a:gd name="connsiteX3" fmla="*/ 0 w 11260582"/>
                <a:gd name="connsiteY3" fmla="*/ 4609567 h 4990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0582" h="4990762">
                  <a:moveTo>
                    <a:pt x="5406732" y="0"/>
                  </a:moveTo>
                  <a:lnTo>
                    <a:pt x="11260582" y="4990762"/>
                  </a:lnTo>
                  <a:lnTo>
                    <a:pt x="0" y="4990762"/>
                  </a:lnTo>
                  <a:lnTo>
                    <a:pt x="0" y="4609567"/>
                  </a:lnTo>
                  <a:close/>
                </a:path>
              </a:pathLst>
            </a:custGeom>
            <a:solidFill>
              <a:srgbClr val="B9C9E7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BF943CFD-86D3-46E0-A20B-E9D43FDF0D06}"/>
              </a:ext>
            </a:extLst>
          </p:cNvPr>
          <p:cNvGrpSpPr/>
          <p:nvPr/>
        </p:nvGrpSpPr>
        <p:grpSpPr>
          <a:xfrm rot="5400000">
            <a:off x="3259587" y="331026"/>
            <a:ext cx="1068196" cy="406144"/>
            <a:chOff x="5014913" y="3255963"/>
            <a:chExt cx="2163763" cy="568325"/>
          </a:xfrm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E57B2D7C-814C-46D6-8287-D3D1412C9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25596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926FBF88-0783-48D1-8585-9322E377C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82976"/>
              <a:ext cx="2163763" cy="115888"/>
            </a:xfrm>
            <a:custGeom>
              <a:avLst/>
              <a:gdLst>
                <a:gd name="T0" fmla="*/ 0 w 1363"/>
                <a:gd name="T1" fmla="*/ 0 h 73"/>
                <a:gd name="T2" fmla="*/ 151 w 1363"/>
                <a:gd name="T3" fmla="*/ 73 h 73"/>
                <a:gd name="T4" fmla="*/ 302 w 1363"/>
                <a:gd name="T5" fmla="*/ 0 h 73"/>
                <a:gd name="T6" fmla="*/ 455 w 1363"/>
                <a:gd name="T7" fmla="*/ 73 h 73"/>
                <a:gd name="T8" fmla="*/ 606 w 1363"/>
                <a:gd name="T9" fmla="*/ 0 h 73"/>
                <a:gd name="T10" fmla="*/ 757 w 1363"/>
                <a:gd name="T11" fmla="*/ 73 h 73"/>
                <a:gd name="T12" fmla="*/ 909 w 1363"/>
                <a:gd name="T13" fmla="*/ 0 h 73"/>
                <a:gd name="T14" fmla="*/ 1060 w 1363"/>
                <a:gd name="T15" fmla="*/ 73 h 73"/>
                <a:gd name="T16" fmla="*/ 1211 w 1363"/>
                <a:gd name="T17" fmla="*/ 0 h 73"/>
                <a:gd name="T18" fmla="*/ 1363 w 1363"/>
                <a:gd name="T1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3">
                  <a:moveTo>
                    <a:pt x="0" y="0"/>
                  </a:moveTo>
                  <a:lnTo>
                    <a:pt x="151" y="73"/>
                  </a:lnTo>
                  <a:lnTo>
                    <a:pt x="302" y="0"/>
                  </a:lnTo>
                  <a:lnTo>
                    <a:pt x="455" y="73"/>
                  </a:lnTo>
                  <a:lnTo>
                    <a:pt x="606" y="0"/>
                  </a:lnTo>
                  <a:lnTo>
                    <a:pt x="757" y="73"/>
                  </a:lnTo>
                  <a:lnTo>
                    <a:pt x="909" y="0"/>
                  </a:lnTo>
                  <a:lnTo>
                    <a:pt x="1060" y="73"/>
                  </a:lnTo>
                  <a:lnTo>
                    <a:pt x="1211" y="0"/>
                  </a:lnTo>
                  <a:lnTo>
                    <a:pt x="1363" y="73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A9BD7925-63B1-4A6D-9A10-22F6DC81A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70681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pic>
        <p:nvPicPr>
          <p:cNvPr id="166" name="图片 165">
            <a:extLst>
              <a:ext uri="{FF2B5EF4-FFF2-40B4-BE49-F238E27FC236}">
                <a16:creationId xmlns:a16="http://schemas.microsoft.com/office/drawing/2014/main" id="{0B58F1A8-BAB3-4D54-9E20-0EA734634CBC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rcRect b="48901"/>
          <a:stretch>
            <a:fillRect/>
          </a:stretch>
        </p:blipFill>
        <p:spPr>
          <a:xfrm>
            <a:off x="982848" y="6053098"/>
            <a:ext cx="1664097" cy="804902"/>
          </a:xfrm>
          <a:custGeom>
            <a:avLst/>
            <a:gdLst>
              <a:gd name="connsiteX0" fmla="*/ 0 w 1664097"/>
              <a:gd name="connsiteY0" fmla="*/ 0 h 804902"/>
              <a:gd name="connsiteX1" fmla="*/ 1664097 w 1664097"/>
              <a:gd name="connsiteY1" fmla="*/ 0 h 804902"/>
              <a:gd name="connsiteX2" fmla="*/ 1664097 w 1664097"/>
              <a:gd name="connsiteY2" fmla="*/ 804902 h 804902"/>
              <a:gd name="connsiteX3" fmla="*/ 0 w 1664097"/>
              <a:gd name="connsiteY3" fmla="*/ 804902 h 8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4097" h="804902">
                <a:moveTo>
                  <a:pt x="0" y="0"/>
                </a:moveTo>
                <a:lnTo>
                  <a:pt x="1664097" y="0"/>
                </a:lnTo>
                <a:lnTo>
                  <a:pt x="1664097" y="804902"/>
                </a:lnTo>
                <a:lnTo>
                  <a:pt x="0" y="804902"/>
                </a:lnTo>
                <a:close/>
              </a:path>
            </a:pathLst>
          </a:custGeom>
        </p:spPr>
      </p:pic>
      <p:pic>
        <p:nvPicPr>
          <p:cNvPr id="329" name="图片 328">
            <a:extLst>
              <a:ext uri="{FF2B5EF4-FFF2-40B4-BE49-F238E27FC236}">
                <a16:creationId xmlns:a16="http://schemas.microsoft.com/office/drawing/2014/main" id="{C6E3D7F1-1671-4925-B335-943B542D860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biLevel thresh="75000"/>
          </a:blip>
          <a:srcRect b="82089"/>
          <a:stretch/>
        </p:blipFill>
        <p:spPr>
          <a:xfrm flipV="1">
            <a:off x="5049411" y="6116067"/>
            <a:ext cx="1776786" cy="320796"/>
          </a:xfrm>
          <a:prstGeom prst="rect">
            <a:avLst/>
          </a:prstGeom>
        </p:spPr>
      </p:pic>
      <p:sp>
        <p:nvSpPr>
          <p:cNvPr id="171" name="矩形: 圆角 170">
            <a:extLst>
              <a:ext uri="{FF2B5EF4-FFF2-40B4-BE49-F238E27FC236}">
                <a16:creationId xmlns:a16="http://schemas.microsoft.com/office/drawing/2014/main" id="{2B62B09B-F356-4687-A592-40993E72C81F}"/>
              </a:ext>
            </a:extLst>
          </p:cNvPr>
          <p:cNvSpPr/>
          <p:nvPr/>
        </p:nvSpPr>
        <p:spPr>
          <a:xfrm>
            <a:off x="4601660" y="1439011"/>
            <a:ext cx="5470382" cy="423507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sp>
        <p:nvSpPr>
          <p:cNvPr id="172" name="文本框 171">
            <a:extLst>
              <a:ext uri="{FF2B5EF4-FFF2-40B4-BE49-F238E27FC236}">
                <a16:creationId xmlns:a16="http://schemas.microsoft.com/office/drawing/2014/main" id="{7A108F2F-0376-4BA9-91F0-CA99A590ADDD}"/>
              </a:ext>
            </a:extLst>
          </p:cNvPr>
          <p:cNvSpPr txBox="1"/>
          <p:nvPr/>
        </p:nvSpPr>
        <p:spPr>
          <a:xfrm>
            <a:off x="4902559" y="2692291"/>
            <a:ext cx="504336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字魂100号-方方先锋体" panose="00000500000000000000" pitchFamily="2" charset="-122"/>
                <a:cs typeface="+mn-cs"/>
              </a:rPr>
              <a:t>Khởi</a:t>
            </a:r>
            <a:r>
              <a:rPr kumimoji="0" lang="en-US" altLang="zh-CN" sz="8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字魂100号-方方先锋体" panose="00000500000000000000" pitchFamily="2" charset="-122"/>
                <a:cs typeface="+mn-cs"/>
              </a:rPr>
              <a:t> </a:t>
            </a:r>
            <a:r>
              <a:rPr kumimoji="0" lang="en-US" altLang="zh-CN" sz="8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字魂100号-方方先锋体" panose="00000500000000000000" pitchFamily="2" charset="-122"/>
                <a:cs typeface="+mn-cs"/>
              </a:rPr>
              <a:t>động</a:t>
            </a:r>
            <a:endParaRPr kumimoji="0" lang="zh-CN" altLang="en-US" sz="8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字魂100号-方方先锋体" panose="00000500000000000000" pitchFamily="2" charset="-122"/>
              <a:cs typeface="+mn-cs"/>
            </a:endParaRPr>
          </a:p>
        </p:txBody>
      </p:sp>
      <p:grpSp>
        <p:nvGrpSpPr>
          <p:cNvPr id="173" name="组合 172">
            <a:extLst>
              <a:ext uri="{FF2B5EF4-FFF2-40B4-BE49-F238E27FC236}">
                <a16:creationId xmlns:a16="http://schemas.microsoft.com/office/drawing/2014/main" id="{65B12C96-250B-4A63-BC7F-8C46437EB06A}"/>
              </a:ext>
            </a:extLst>
          </p:cNvPr>
          <p:cNvGrpSpPr/>
          <p:nvPr/>
        </p:nvGrpSpPr>
        <p:grpSpPr>
          <a:xfrm>
            <a:off x="6387376" y="4171183"/>
            <a:ext cx="2040600" cy="671422"/>
            <a:chOff x="1222973" y="4859763"/>
            <a:chExt cx="3437681" cy="1131106"/>
          </a:xfrm>
        </p:grpSpPr>
        <p:grpSp>
          <p:nvGrpSpPr>
            <p:cNvPr id="174" name="组合 173">
              <a:extLst>
                <a:ext uri="{FF2B5EF4-FFF2-40B4-BE49-F238E27FC236}">
                  <a16:creationId xmlns:a16="http://schemas.microsoft.com/office/drawing/2014/main" id="{A4D16749-596B-44BC-BF1C-1E4F4EC256DE}"/>
                </a:ext>
              </a:extLst>
            </p:cNvPr>
            <p:cNvGrpSpPr/>
            <p:nvPr/>
          </p:nvGrpSpPr>
          <p:grpSpPr>
            <a:xfrm flipV="1">
              <a:off x="1222973" y="4859763"/>
              <a:ext cx="3437681" cy="119100"/>
              <a:chOff x="4143737" y="-536918"/>
              <a:chExt cx="3006813" cy="104172"/>
            </a:xfrm>
          </p:grpSpPr>
          <p:sp>
            <p:nvSpPr>
              <p:cNvPr id="292" name="椭圆 291">
                <a:extLst>
                  <a:ext uri="{FF2B5EF4-FFF2-40B4-BE49-F238E27FC236}">
                    <a16:creationId xmlns:a16="http://schemas.microsoft.com/office/drawing/2014/main" id="{E0482A97-96CE-41B7-84D5-D4FD0C9EDC30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3" name="椭圆 292">
                <a:extLst>
                  <a:ext uri="{FF2B5EF4-FFF2-40B4-BE49-F238E27FC236}">
                    <a16:creationId xmlns:a16="http://schemas.microsoft.com/office/drawing/2014/main" id="{B8DE070D-F5F4-4DBB-B729-3E5C988D54CB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4" name="椭圆 293">
                <a:extLst>
                  <a:ext uri="{FF2B5EF4-FFF2-40B4-BE49-F238E27FC236}">
                    <a16:creationId xmlns:a16="http://schemas.microsoft.com/office/drawing/2014/main" id="{3D690AE4-BD78-44F3-8AB8-9372200EBBB6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5" name="椭圆 294">
                <a:extLst>
                  <a:ext uri="{FF2B5EF4-FFF2-40B4-BE49-F238E27FC236}">
                    <a16:creationId xmlns:a16="http://schemas.microsoft.com/office/drawing/2014/main" id="{212DE18C-E2B7-4CC1-8493-54280135D2C6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6" name="椭圆 295">
                <a:extLst>
                  <a:ext uri="{FF2B5EF4-FFF2-40B4-BE49-F238E27FC236}">
                    <a16:creationId xmlns:a16="http://schemas.microsoft.com/office/drawing/2014/main" id="{DA66D552-F948-4EC7-9B4E-8EC65062FE29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7" name="椭圆 296">
                <a:extLst>
                  <a:ext uri="{FF2B5EF4-FFF2-40B4-BE49-F238E27FC236}">
                    <a16:creationId xmlns:a16="http://schemas.microsoft.com/office/drawing/2014/main" id="{77D5FAC4-C638-4177-B43D-B6A2998E1533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8" name="椭圆 297">
                <a:extLst>
                  <a:ext uri="{FF2B5EF4-FFF2-40B4-BE49-F238E27FC236}">
                    <a16:creationId xmlns:a16="http://schemas.microsoft.com/office/drawing/2014/main" id="{0C269ECB-0EE4-466D-AFD4-5640204023B5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9" name="椭圆 298">
                <a:extLst>
                  <a:ext uri="{FF2B5EF4-FFF2-40B4-BE49-F238E27FC236}">
                    <a16:creationId xmlns:a16="http://schemas.microsoft.com/office/drawing/2014/main" id="{DAFE652D-6B67-41D2-BAFE-DDF4D0FD2427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0" name="椭圆 299">
                <a:extLst>
                  <a:ext uri="{FF2B5EF4-FFF2-40B4-BE49-F238E27FC236}">
                    <a16:creationId xmlns:a16="http://schemas.microsoft.com/office/drawing/2014/main" id="{C71EFD45-FAAB-4C3A-9A18-11F053925E2C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1" name="椭圆 300">
                <a:extLst>
                  <a:ext uri="{FF2B5EF4-FFF2-40B4-BE49-F238E27FC236}">
                    <a16:creationId xmlns:a16="http://schemas.microsoft.com/office/drawing/2014/main" id="{E5E26984-EB4E-4672-923D-436BFF6850BE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2" name="椭圆 301">
                <a:extLst>
                  <a:ext uri="{FF2B5EF4-FFF2-40B4-BE49-F238E27FC236}">
                    <a16:creationId xmlns:a16="http://schemas.microsoft.com/office/drawing/2014/main" id="{ACD51AFE-B8D6-4875-A80B-CC32467712BE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3" name="椭圆 302">
                <a:extLst>
                  <a:ext uri="{FF2B5EF4-FFF2-40B4-BE49-F238E27FC236}">
                    <a16:creationId xmlns:a16="http://schemas.microsoft.com/office/drawing/2014/main" id="{CA5F03DF-F7D9-4DA4-AF3A-5CFBE8E78F0B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4" name="椭圆 303">
                <a:extLst>
                  <a:ext uri="{FF2B5EF4-FFF2-40B4-BE49-F238E27FC236}">
                    <a16:creationId xmlns:a16="http://schemas.microsoft.com/office/drawing/2014/main" id="{EA3E87D8-8332-490C-B370-138E5796D314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5" name="椭圆 304">
                <a:extLst>
                  <a:ext uri="{FF2B5EF4-FFF2-40B4-BE49-F238E27FC236}">
                    <a16:creationId xmlns:a16="http://schemas.microsoft.com/office/drawing/2014/main" id="{1EE8945F-CC07-4770-A964-013006CDF18C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6" name="椭圆 305">
                <a:extLst>
                  <a:ext uri="{FF2B5EF4-FFF2-40B4-BE49-F238E27FC236}">
                    <a16:creationId xmlns:a16="http://schemas.microsoft.com/office/drawing/2014/main" id="{3746640A-80E5-424E-BE2B-C9CFA94C1AC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7" name="椭圆 306">
                <a:extLst>
                  <a:ext uri="{FF2B5EF4-FFF2-40B4-BE49-F238E27FC236}">
                    <a16:creationId xmlns:a16="http://schemas.microsoft.com/office/drawing/2014/main" id="{3E54F574-BEDB-49CB-BDB7-4FC9401EB5FE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8" name="椭圆 307">
                <a:extLst>
                  <a:ext uri="{FF2B5EF4-FFF2-40B4-BE49-F238E27FC236}">
                    <a16:creationId xmlns:a16="http://schemas.microsoft.com/office/drawing/2014/main" id="{6175D4DC-614C-4B6D-9A46-3D139FD82327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9" name="椭圆 308">
                <a:extLst>
                  <a:ext uri="{FF2B5EF4-FFF2-40B4-BE49-F238E27FC236}">
                    <a16:creationId xmlns:a16="http://schemas.microsoft.com/office/drawing/2014/main" id="{F9545B38-1935-41DE-9D85-F3E29FE75EB2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0" name="椭圆 309">
                <a:extLst>
                  <a:ext uri="{FF2B5EF4-FFF2-40B4-BE49-F238E27FC236}">
                    <a16:creationId xmlns:a16="http://schemas.microsoft.com/office/drawing/2014/main" id="{98F1B932-C0C8-46C4-88EC-F36E8994FA9D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1" name="椭圆 310">
                <a:extLst>
                  <a:ext uri="{FF2B5EF4-FFF2-40B4-BE49-F238E27FC236}">
                    <a16:creationId xmlns:a16="http://schemas.microsoft.com/office/drawing/2014/main" id="{23D17B51-E8D8-4B5E-9E80-AB9681EA3A37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2" name="椭圆 311">
                <a:extLst>
                  <a:ext uri="{FF2B5EF4-FFF2-40B4-BE49-F238E27FC236}">
                    <a16:creationId xmlns:a16="http://schemas.microsoft.com/office/drawing/2014/main" id="{A837042D-2E60-473F-BF07-7CB92C128BDB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3" name="椭圆 312">
                <a:extLst>
                  <a:ext uri="{FF2B5EF4-FFF2-40B4-BE49-F238E27FC236}">
                    <a16:creationId xmlns:a16="http://schemas.microsoft.com/office/drawing/2014/main" id="{4C5D540F-07C1-423F-A55F-CC758CC59E04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5" name="组合 174">
              <a:extLst>
                <a:ext uri="{FF2B5EF4-FFF2-40B4-BE49-F238E27FC236}">
                  <a16:creationId xmlns:a16="http://schemas.microsoft.com/office/drawing/2014/main" id="{691DC913-5F01-40BA-8B4E-54684514536F}"/>
                </a:ext>
              </a:extLst>
            </p:cNvPr>
            <p:cNvGrpSpPr/>
            <p:nvPr/>
          </p:nvGrpSpPr>
          <p:grpSpPr>
            <a:xfrm flipV="1">
              <a:off x="1222973" y="5112764"/>
              <a:ext cx="3437681" cy="119100"/>
              <a:chOff x="4143737" y="-536918"/>
              <a:chExt cx="3006813" cy="104172"/>
            </a:xfrm>
          </p:grpSpPr>
          <p:sp>
            <p:nvSpPr>
              <p:cNvPr id="270" name="椭圆 269">
                <a:extLst>
                  <a:ext uri="{FF2B5EF4-FFF2-40B4-BE49-F238E27FC236}">
                    <a16:creationId xmlns:a16="http://schemas.microsoft.com/office/drawing/2014/main" id="{1AEEEF60-3AFD-4BD5-83EA-08579FCF9954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1" name="椭圆 270">
                <a:extLst>
                  <a:ext uri="{FF2B5EF4-FFF2-40B4-BE49-F238E27FC236}">
                    <a16:creationId xmlns:a16="http://schemas.microsoft.com/office/drawing/2014/main" id="{E230473C-CD3D-4479-8D30-D8F099EEFEB3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2" name="椭圆 271">
                <a:extLst>
                  <a:ext uri="{FF2B5EF4-FFF2-40B4-BE49-F238E27FC236}">
                    <a16:creationId xmlns:a16="http://schemas.microsoft.com/office/drawing/2014/main" id="{B517435D-D6EB-4ABC-9C27-A22A5C2E4264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3" name="椭圆 272">
                <a:extLst>
                  <a:ext uri="{FF2B5EF4-FFF2-40B4-BE49-F238E27FC236}">
                    <a16:creationId xmlns:a16="http://schemas.microsoft.com/office/drawing/2014/main" id="{A1F551FE-B61B-4757-9D6D-C5CEAD3E0533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4" name="椭圆 273">
                <a:extLst>
                  <a:ext uri="{FF2B5EF4-FFF2-40B4-BE49-F238E27FC236}">
                    <a16:creationId xmlns:a16="http://schemas.microsoft.com/office/drawing/2014/main" id="{70B1932B-2FCD-4378-97A5-33F5FBDFB0D8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5" name="椭圆 274">
                <a:extLst>
                  <a:ext uri="{FF2B5EF4-FFF2-40B4-BE49-F238E27FC236}">
                    <a16:creationId xmlns:a16="http://schemas.microsoft.com/office/drawing/2014/main" id="{2EC527AF-D2DC-4190-9AE4-0C4126EB5D87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6" name="椭圆 275">
                <a:extLst>
                  <a:ext uri="{FF2B5EF4-FFF2-40B4-BE49-F238E27FC236}">
                    <a16:creationId xmlns:a16="http://schemas.microsoft.com/office/drawing/2014/main" id="{3F42839B-CFCF-421F-82E8-4C5EA9DBE6F9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7" name="椭圆 276">
                <a:extLst>
                  <a:ext uri="{FF2B5EF4-FFF2-40B4-BE49-F238E27FC236}">
                    <a16:creationId xmlns:a16="http://schemas.microsoft.com/office/drawing/2014/main" id="{CED0CAE0-E1CE-4016-8ECC-7C679AE1F2BC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8" name="椭圆 277">
                <a:extLst>
                  <a:ext uri="{FF2B5EF4-FFF2-40B4-BE49-F238E27FC236}">
                    <a16:creationId xmlns:a16="http://schemas.microsoft.com/office/drawing/2014/main" id="{9292CC0E-F573-45EE-85E5-F0A774367C81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9" name="椭圆 278">
                <a:extLst>
                  <a:ext uri="{FF2B5EF4-FFF2-40B4-BE49-F238E27FC236}">
                    <a16:creationId xmlns:a16="http://schemas.microsoft.com/office/drawing/2014/main" id="{FE6307CA-13BA-4C5F-A10D-03A23B9AA4A3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0" name="椭圆 279">
                <a:extLst>
                  <a:ext uri="{FF2B5EF4-FFF2-40B4-BE49-F238E27FC236}">
                    <a16:creationId xmlns:a16="http://schemas.microsoft.com/office/drawing/2014/main" id="{8502CADD-8503-4716-B25F-237B5A5D67A7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1" name="椭圆 280">
                <a:extLst>
                  <a:ext uri="{FF2B5EF4-FFF2-40B4-BE49-F238E27FC236}">
                    <a16:creationId xmlns:a16="http://schemas.microsoft.com/office/drawing/2014/main" id="{2CDC2444-F730-4E66-A83E-1F94378966B1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2" name="椭圆 281">
                <a:extLst>
                  <a:ext uri="{FF2B5EF4-FFF2-40B4-BE49-F238E27FC236}">
                    <a16:creationId xmlns:a16="http://schemas.microsoft.com/office/drawing/2014/main" id="{A66722BF-8628-4B8E-ACD6-A1D12FC0FC87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3" name="椭圆 282">
                <a:extLst>
                  <a:ext uri="{FF2B5EF4-FFF2-40B4-BE49-F238E27FC236}">
                    <a16:creationId xmlns:a16="http://schemas.microsoft.com/office/drawing/2014/main" id="{5A872C5E-D523-42BF-879F-294AAA32CC8C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4" name="椭圆 283">
                <a:extLst>
                  <a:ext uri="{FF2B5EF4-FFF2-40B4-BE49-F238E27FC236}">
                    <a16:creationId xmlns:a16="http://schemas.microsoft.com/office/drawing/2014/main" id="{7BD22A22-F108-4759-9A40-2C1CBDDB205E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5" name="椭圆 284">
                <a:extLst>
                  <a:ext uri="{FF2B5EF4-FFF2-40B4-BE49-F238E27FC236}">
                    <a16:creationId xmlns:a16="http://schemas.microsoft.com/office/drawing/2014/main" id="{159C45CA-4645-4FC4-9B36-1C2A81A20475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6" name="椭圆 285">
                <a:extLst>
                  <a:ext uri="{FF2B5EF4-FFF2-40B4-BE49-F238E27FC236}">
                    <a16:creationId xmlns:a16="http://schemas.microsoft.com/office/drawing/2014/main" id="{9713D972-7093-40E2-BC36-630C54122F00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7" name="椭圆 286">
                <a:extLst>
                  <a:ext uri="{FF2B5EF4-FFF2-40B4-BE49-F238E27FC236}">
                    <a16:creationId xmlns:a16="http://schemas.microsoft.com/office/drawing/2014/main" id="{3BFEEC0E-506E-4EA8-BFC9-C6764D29BA91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8" name="椭圆 287">
                <a:extLst>
                  <a:ext uri="{FF2B5EF4-FFF2-40B4-BE49-F238E27FC236}">
                    <a16:creationId xmlns:a16="http://schemas.microsoft.com/office/drawing/2014/main" id="{47E61571-74EB-489B-9C37-150B9A948A75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9" name="椭圆 288">
                <a:extLst>
                  <a:ext uri="{FF2B5EF4-FFF2-40B4-BE49-F238E27FC236}">
                    <a16:creationId xmlns:a16="http://schemas.microsoft.com/office/drawing/2014/main" id="{F8E291E7-75DD-4CEB-9CF0-137C7D0FB9B2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0" name="椭圆 289">
                <a:extLst>
                  <a:ext uri="{FF2B5EF4-FFF2-40B4-BE49-F238E27FC236}">
                    <a16:creationId xmlns:a16="http://schemas.microsoft.com/office/drawing/2014/main" id="{431BF27F-21D1-446B-A089-628EFFD66AA9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1" name="椭圆 290">
                <a:extLst>
                  <a:ext uri="{FF2B5EF4-FFF2-40B4-BE49-F238E27FC236}">
                    <a16:creationId xmlns:a16="http://schemas.microsoft.com/office/drawing/2014/main" id="{CD963951-7673-4B54-B000-2D8D09572C1C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6" name="组合 175">
              <a:extLst>
                <a:ext uri="{FF2B5EF4-FFF2-40B4-BE49-F238E27FC236}">
                  <a16:creationId xmlns:a16="http://schemas.microsoft.com/office/drawing/2014/main" id="{95468902-5571-4487-A831-6F0132A2592A}"/>
                </a:ext>
              </a:extLst>
            </p:cNvPr>
            <p:cNvGrpSpPr/>
            <p:nvPr/>
          </p:nvGrpSpPr>
          <p:grpSpPr>
            <a:xfrm flipV="1">
              <a:off x="1222973" y="5365765"/>
              <a:ext cx="3437681" cy="119100"/>
              <a:chOff x="4143737" y="-536918"/>
              <a:chExt cx="3006813" cy="104172"/>
            </a:xfrm>
          </p:grpSpPr>
          <p:sp>
            <p:nvSpPr>
              <p:cNvPr id="248" name="椭圆 247">
                <a:extLst>
                  <a:ext uri="{FF2B5EF4-FFF2-40B4-BE49-F238E27FC236}">
                    <a16:creationId xmlns:a16="http://schemas.microsoft.com/office/drawing/2014/main" id="{6675E96E-1B3D-4011-9F31-0F8ECE04FC55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9" name="椭圆 248">
                <a:extLst>
                  <a:ext uri="{FF2B5EF4-FFF2-40B4-BE49-F238E27FC236}">
                    <a16:creationId xmlns:a16="http://schemas.microsoft.com/office/drawing/2014/main" id="{CF249DBA-3425-453A-AEE9-434EAF63ED52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0" name="椭圆 249">
                <a:extLst>
                  <a:ext uri="{FF2B5EF4-FFF2-40B4-BE49-F238E27FC236}">
                    <a16:creationId xmlns:a16="http://schemas.microsoft.com/office/drawing/2014/main" id="{A4D2D714-B300-41D7-B354-3CC802B75930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1" name="椭圆 250">
                <a:extLst>
                  <a:ext uri="{FF2B5EF4-FFF2-40B4-BE49-F238E27FC236}">
                    <a16:creationId xmlns:a16="http://schemas.microsoft.com/office/drawing/2014/main" id="{4C97AFEC-BFFC-4C62-A7C4-5A0D93C89A9C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2" name="椭圆 251">
                <a:extLst>
                  <a:ext uri="{FF2B5EF4-FFF2-40B4-BE49-F238E27FC236}">
                    <a16:creationId xmlns:a16="http://schemas.microsoft.com/office/drawing/2014/main" id="{317599F4-1A7F-4D90-BF98-404FFE1C4136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3" name="椭圆 252">
                <a:extLst>
                  <a:ext uri="{FF2B5EF4-FFF2-40B4-BE49-F238E27FC236}">
                    <a16:creationId xmlns:a16="http://schemas.microsoft.com/office/drawing/2014/main" id="{4A369E0E-D0DE-406A-95F3-F47D69E3F68D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4" name="椭圆 253">
                <a:extLst>
                  <a:ext uri="{FF2B5EF4-FFF2-40B4-BE49-F238E27FC236}">
                    <a16:creationId xmlns:a16="http://schemas.microsoft.com/office/drawing/2014/main" id="{89DA11A6-C65F-4F93-829C-3A8B24891F60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5" name="椭圆 254">
                <a:extLst>
                  <a:ext uri="{FF2B5EF4-FFF2-40B4-BE49-F238E27FC236}">
                    <a16:creationId xmlns:a16="http://schemas.microsoft.com/office/drawing/2014/main" id="{0E513F37-8ECE-43A0-9060-9A3D46FD08C6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6" name="椭圆 255">
                <a:extLst>
                  <a:ext uri="{FF2B5EF4-FFF2-40B4-BE49-F238E27FC236}">
                    <a16:creationId xmlns:a16="http://schemas.microsoft.com/office/drawing/2014/main" id="{DE18EA64-8E35-49DE-AB4E-D1B1A40191C8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7" name="椭圆 256">
                <a:extLst>
                  <a:ext uri="{FF2B5EF4-FFF2-40B4-BE49-F238E27FC236}">
                    <a16:creationId xmlns:a16="http://schemas.microsoft.com/office/drawing/2014/main" id="{FE601325-4074-46D6-A32D-81AAE7C77F1C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8" name="椭圆 257">
                <a:extLst>
                  <a:ext uri="{FF2B5EF4-FFF2-40B4-BE49-F238E27FC236}">
                    <a16:creationId xmlns:a16="http://schemas.microsoft.com/office/drawing/2014/main" id="{45F9A1A7-F160-4763-A1D2-5E8B1A606C44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9" name="椭圆 258">
                <a:extLst>
                  <a:ext uri="{FF2B5EF4-FFF2-40B4-BE49-F238E27FC236}">
                    <a16:creationId xmlns:a16="http://schemas.microsoft.com/office/drawing/2014/main" id="{A354B2AB-1F74-47C9-8454-7C72D8E2DB8F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0" name="椭圆 259">
                <a:extLst>
                  <a:ext uri="{FF2B5EF4-FFF2-40B4-BE49-F238E27FC236}">
                    <a16:creationId xmlns:a16="http://schemas.microsoft.com/office/drawing/2014/main" id="{265148D8-9299-44A5-9257-418173BA2582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1" name="椭圆 260">
                <a:extLst>
                  <a:ext uri="{FF2B5EF4-FFF2-40B4-BE49-F238E27FC236}">
                    <a16:creationId xmlns:a16="http://schemas.microsoft.com/office/drawing/2014/main" id="{249A827A-33C4-4396-BD02-272010975EA9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2" name="椭圆 261">
                <a:extLst>
                  <a:ext uri="{FF2B5EF4-FFF2-40B4-BE49-F238E27FC236}">
                    <a16:creationId xmlns:a16="http://schemas.microsoft.com/office/drawing/2014/main" id="{4AC490C1-C23C-4E60-BC28-C9D1E792277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3" name="椭圆 262">
                <a:extLst>
                  <a:ext uri="{FF2B5EF4-FFF2-40B4-BE49-F238E27FC236}">
                    <a16:creationId xmlns:a16="http://schemas.microsoft.com/office/drawing/2014/main" id="{B1D9686A-8968-43B2-9F72-519782E200EF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4" name="椭圆 263">
                <a:extLst>
                  <a:ext uri="{FF2B5EF4-FFF2-40B4-BE49-F238E27FC236}">
                    <a16:creationId xmlns:a16="http://schemas.microsoft.com/office/drawing/2014/main" id="{CE228618-CE87-4451-B477-4DB6F1C1A11F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5" name="椭圆 264">
                <a:extLst>
                  <a:ext uri="{FF2B5EF4-FFF2-40B4-BE49-F238E27FC236}">
                    <a16:creationId xmlns:a16="http://schemas.microsoft.com/office/drawing/2014/main" id="{D3B7BF10-D609-47ED-91E4-B8C284115610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6" name="椭圆 265">
                <a:extLst>
                  <a:ext uri="{FF2B5EF4-FFF2-40B4-BE49-F238E27FC236}">
                    <a16:creationId xmlns:a16="http://schemas.microsoft.com/office/drawing/2014/main" id="{DB60F3E6-DD83-4F5D-97C8-4A8F0B3EEC7E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7" name="椭圆 266">
                <a:extLst>
                  <a:ext uri="{FF2B5EF4-FFF2-40B4-BE49-F238E27FC236}">
                    <a16:creationId xmlns:a16="http://schemas.microsoft.com/office/drawing/2014/main" id="{DAD16967-FF88-4A9B-B71C-FC87E37257A9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8" name="椭圆 267">
                <a:extLst>
                  <a:ext uri="{FF2B5EF4-FFF2-40B4-BE49-F238E27FC236}">
                    <a16:creationId xmlns:a16="http://schemas.microsoft.com/office/drawing/2014/main" id="{E8AC4B43-AACB-4631-A98E-7E9808D5C02A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9" name="椭圆 268">
                <a:extLst>
                  <a:ext uri="{FF2B5EF4-FFF2-40B4-BE49-F238E27FC236}">
                    <a16:creationId xmlns:a16="http://schemas.microsoft.com/office/drawing/2014/main" id="{C6C13614-A80F-4736-9F24-BCBD7576BD98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7" name="组合 176">
              <a:extLst>
                <a:ext uri="{FF2B5EF4-FFF2-40B4-BE49-F238E27FC236}">
                  <a16:creationId xmlns:a16="http://schemas.microsoft.com/office/drawing/2014/main" id="{87CC7E1A-A3D3-4152-BCDA-78A82033435C}"/>
                </a:ext>
              </a:extLst>
            </p:cNvPr>
            <p:cNvGrpSpPr/>
            <p:nvPr/>
          </p:nvGrpSpPr>
          <p:grpSpPr>
            <a:xfrm flipV="1">
              <a:off x="1222973" y="5618766"/>
              <a:ext cx="3437681" cy="119100"/>
              <a:chOff x="4143737" y="-536918"/>
              <a:chExt cx="3006813" cy="104172"/>
            </a:xfrm>
          </p:grpSpPr>
          <p:sp>
            <p:nvSpPr>
              <p:cNvPr id="226" name="椭圆 225">
                <a:extLst>
                  <a:ext uri="{FF2B5EF4-FFF2-40B4-BE49-F238E27FC236}">
                    <a16:creationId xmlns:a16="http://schemas.microsoft.com/office/drawing/2014/main" id="{64F959A9-BFBF-4EB3-AEDE-8CDD509756CD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7" name="椭圆 226">
                <a:extLst>
                  <a:ext uri="{FF2B5EF4-FFF2-40B4-BE49-F238E27FC236}">
                    <a16:creationId xmlns:a16="http://schemas.microsoft.com/office/drawing/2014/main" id="{01A956B6-CB39-4332-B298-891C5A1A670C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8" name="椭圆 227">
                <a:extLst>
                  <a:ext uri="{FF2B5EF4-FFF2-40B4-BE49-F238E27FC236}">
                    <a16:creationId xmlns:a16="http://schemas.microsoft.com/office/drawing/2014/main" id="{F120F2AA-E8A7-4B7E-A97C-D21F5CD0ADA3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9" name="椭圆 228">
                <a:extLst>
                  <a:ext uri="{FF2B5EF4-FFF2-40B4-BE49-F238E27FC236}">
                    <a16:creationId xmlns:a16="http://schemas.microsoft.com/office/drawing/2014/main" id="{72E05104-9DAE-4F44-937C-1804BDA36A7B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0" name="椭圆 229">
                <a:extLst>
                  <a:ext uri="{FF2B5EF4-FFF2-40B4-BE49-F238E27FC236}">
                    <a16:creationId xmlns:a16="http://schemas.microsoft.com/office/drawing/2014/main" id="{BA1D8B6D-CD7F-4E9D-A0E8-C00BF6D72579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1" name="椭圆 230">
                <a:extLst>
                  <a:ext uri="{FF2B5EF4-FFF2-40B4-BE49-F238E27FC236}">
                    <a16:creationId xmlns:a16="http://schemas.microsoft.com/office/drawing/2014/main" id="{A22408F5-B232-42BE-99E4-1F5A9347DC8E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2" name="椭圆 231">
                <a:extLst>
                  <a:ext uri="{FF2B5EF4-FFF2-40B4-BE49-F238E27FC236}">
                    <a16:creationId xmlns:a16="http://schemas.microsoft.com/office/drawing/2014/main" id="{67534B87-D676-4514-883A-57E57A169D51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3" name="椭圆 232">
                <a:extLst>
                  <a:ext uri="{FF2B5EF4-FFF2-40B4-BE49-F238E27FC236}">
                    <a16:creationId xmlns:a16="http://schemas.microsoft.com/office/drawing/2014/main" id="{4E2162D6-C583-4C3D-9390-BD97E457A540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4" name="椭圆 233">
                <a:extLst>
                  <a:ext uri="{FF2B5EF4-FFF2-40B4-BE49-F238E27FC236}">
                    <a16:creationId xmlns:a16="http://schemas.microsoft.com/office/drawing/2014/main" id="{945E421E-8A2C-4728-AEF6-D6333760436A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5" name="椭圆 234">
                <a:extLst>
                  <a:ext uri="{FF2B5EF4-FFF2-40B4-BE49-F238E27FC236}">
                    <a16:creationId xmlns:a16="http://schemas.microsoft.com/office/drawing/2014/main" id="{21B02937-F347-425E-8C0F-0DC70D0AB678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6" name="椭圆 235">
                <a:extLst>
                  <a:ext uri="{FF2B5EF4-FFF2-40B4-BE49-F238E27FC236}">
                    <a16:creationId xmlns:a16="http://schemas.microsoft.com/office/drawing/2014/main" id="{70C4D6E4-F9CA-49C9-AC54-AAF3ABCDB339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7" name="椭圆 236">
                <a:extLst>
                  <a:ext uri="{FF2B5EF4-FFF2-40B4-BE49-F238E27FC236}">
                    <a16:creationId xmlns:a16="http://schemas.microsoft.com/office/drawing/2014/main" id="{4CEF151F-A9E4-4F30-9FF1-752AD6F26889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8" name="椭圆 237">
                <a:extLst>
                  <a:ext uri="{FF2B5EF4-FFF2-40B4-BE49-F238E27FC236}">
                    <a16:creationId xmlns:a16="http://schemas.microsoft.com/office/drawing/2014/main" id="{4276D38F-B6AD-495C-A3D4-E37CB70E8547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9" name="椭圆 238">
                <a:extLst>
                  <a:ext uri="{FF2B5EF4-FFF2-40B4-BE49-F238E27FC236}">
                    <a16:creationId xmlns:a16="http://schemas.microsoft.com/office/drawing/2014/main" id="{C08AEE5A-D7A8-4B56-9E24-DB094DF04A05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0" name="椭圆 239">
                <a:extLst>
                  <a:ext uri="{FF2B5EF4-FFF2-40B4-BE49-F238E27FC236}">
                    <a16:creationId xmlns:a16="http://schemas.microsoft.com/office/drawing/2014/main" id="{70FBD8FD-782D-4B39-B36C-4585B8DF2EE7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1" name="椭圆 240">
                <a:extLst>
                  <a:ext uri="{FF2B5EF4-FFF2-40B4-BE49-F238E27FC236}">
                    <a16:creationId xmlns:a16="http://schemas.microsoft.com/office/drawing/2014/main" id="{376FCE3D-3D1F-449E-9EA3-5C4B6F562764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2" name="椭圆 241">
                <a:extLst>
                  <a:ext uri="{FF2B5EF4-FFF2-40B4-BE49-F238E27FC236}">
                    <a16:creationId xmlns:a16="http://schemas.microsoft.com/office/drawing/2014/main" id="{DF93E954-68A1-4E48-931C-5593A3F157A3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3" name="椭圆 242">
                <a:extLst>
                  <a:ext uri="{FF2B5EF4-FFF2-40B4-BE49-F238E27FC236}">
                    <a16:creationId xmlns:a16="http://schemas.microsoft.com/office/drawing/2014/main" id="{2A2C6C32-40F2-435C-BD08-A65D2EE14D02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4" name="椭圆 243">
                <a:extLst>
                  <a:ext uri="{FF2B5EF4-FFF2-40B4-BE49-F238E27FC236}">
                    <a16:creationId xmlns:a16="http://schemas.microsoft.com/office/drawing/2014/main" id="{BA0E7B91-4F9A-49AF-963C-D4CDD3DA9393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5" name="椭圆 244">
                <a:extLst>
                  <a:ext uri="{FF2B5EF4-FFF2-40B4-BE49-F238E27FC236}">
                    <a16:creationId xmlns:a16="http://schemas.microsoft.com/office/drawing/2014/main" id="{F55EB223-A2B7-4D9F-BBA2-1B0B7B01110A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6" name="椭圆 245">
                <a:extLst>
                  <a:ext uri="{FF2B5EF4-FFF2-40B4-BE49-F238E27FC236}">
                    <a16:creationId xmlns:a16="http://schemas.microsoft.com/office/drawing/2014/main" id="{4CBB4F2C-94C4-4C79-9F3C-773B79BAF4AE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7" name="椭圆 246">
                <a:extLst>
                  <a:ext uri="{FF2B5EF4-FFF2-40B4-BE49-F238E27FC236}">
                    <a16:creationId xmlns:a16="http://schemas.microsoft.com/office/drawing/2014/main" id="{D5C1B7BF-5378-4BAB-91FB-4FC8E52A6256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8" name="组合 177">
              <a:extLst>
                <a:ext uri="{FF2B5EF4-FFF2-40B4-BE49-F238E27FC236}">
                  <a16:creationId xmlns:a16="http://schemas.microsoft.com/office/drawing/2014/main" id="{E71AB8B5-B6EF-4632-927E-D30F5C665686}"/>
                </a:ext>
              </a:extLst>
            </p:cNvPr>
            <p:cNvGrpSpPr/>
            <p:nvPr/>
          </p:nvGrpSpPr>
          <p:grpSpPr>
            <a:xfrm flipV="1">
              <a:off x="1222973" y="5871769"/>
              <a:ext cx="3437681" cy="119100"/>
              <a:chOff x="4143737" y="-536918"/>
              <a:chExt cx="3006813" cy="104172"/>
            </a:xfrm>
          </p:grpSpPr>
          <p:sp>
            <p:nvSpPr>
              <p:cNvPr id="179" name="椭圆 178">
                <a:extLst>
                  <a:ext uri="{FF2B5EF4-FFF2-40B4-BE49-F238E27FC236}">
                    <a16:creationId xmlns:a16="http://schemas.microsoft.com/office/drawing/2014/main" id="{EA621BC2-6CB2-49B1-8262-17A56FB00CC1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0" name="椭圆 179">
                <a:extLst>
                  <a:ext uri="{FF2B5EF4-FFF2-40B4-BE49-F238E27FC236}">
                    <a16:creationId xmlns:a16="http://schemas.microsoft.com/office/drawing/2014/main" id="{2584B535-28F5-41A1-99B4-AD76EF6AE5AB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1" name="椭圆 180">
                <a:extLst>
                  <a:ext uri="{FF2B5EF4-FFF2-40B4-BE49-F238E27FC236}">
                    <a16:creationId xmlns:a16="http://schemas.microsoft.com/office/drawing/2014/main" id="{DD4D7FBE-5187-49B0-B1B0-66E06DA1CDB3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2" name="椭圆 181">
                <a:extLst>
                  <a:ext uri="{FF2B5EF4-FFF2-40B4-BE49-F238E27FC236}">
                    <a16:creationId xmlns:a16="http://schemas.microsoft.com/office/drawing/2014/main" id="{EE09FC75-091C-4DBF-AE41-E4B5AE130FA0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3" name="椭圆 182">
                <a:extLst>
                  <a:ext uri="{FF2B5EF4-FFF2-40B4-BE49-F238E27FC236}">
                    <a16:creationId xmlns:a16="http://schemas.microsoft.com/office/drawing/2014/main" id="{DDB4896D-FE92-4964-9186-C23E4D61D8AF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4" name="椭圆 183">
                <a:extLst>
                  <a:ext uri="{FF2B5EF4-FFF2-40B4-BE49-F238E27FC236}">
                    <a16:creationId xmlns:a16="http://schemas.microsoft.com/office/drawing/2014/main" id="{6090F3DD-670A-4F29-A19C-8D5672E018B7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5" name="椭圆 184">
                <a:extLst>
                  <a:ext uri="{FF2B5EF4-FFF2-40B4-BE49-F238E27FC236}">
                    <a16:creationId xmlns:a16="http://schemas.microsoft.com/office/drawing/2014/main" id="{FF12FAE4-1C5E-4AC6-8AFA-DF59827E26D3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6" name="椭圆 185">
                <a:extLst>
                  <a:ext uri="{FF2B5EF4-FFF2-40B4-BE49-F238E27FC236}">
                    <a16:creationId xmlns:a16="http://schemas.microsoft.com/office/drawing/2014/main" id="{3B2EFEE4-F1A8-4363-A324-DCB1A774F721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7" name="椭圆 186">
                <a:extLst>
                  <a:ext uri="{FF2B5EF4-FFF2-40B4-BE49-F238E27FC236}">
                    <a16:creationId xmlns:a16="http://schemas.microsoft.com/office/drawing/2014/main" id="{85295A5B-FABF-4B02-A06C-EDB212F30376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8" name="椭圆 187">
                <a:extLst>
                  <a:ext uri="{FF2B5EF4-FFF2-40B4-BE49-F238E27FC236}">
                    <a16:creationId xmlns:a16="http://schemas.microsoft.com/office/drawing/2014/main" id="{983F4014-B19B-4339-88CE-C8EE60036E8B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9" name="椭圆 188">
                <a:extLst>
                  <a:ext uri="{FF2B5EF4-FFF2-40B4-BE49-F238E27FC236}">
                    <a16:creationId xmlns:a16="http://schemas.microsoft.com/office/drawing/2014/main" id="{147622BA-7652-4A31-9E27-825A4373C99B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90" name="椭圆 189">
                <a:extLst>
                  <a:ext uri="{FF2B5EF4-FFF2-40B4-BE49-F238E27FC236}">
                    <a16:creationId xmlns:a16="http://schemas.microsoft.com/office/drawing/2014/main" id="{E4577FC7-1E4F-401C-A279-EADE55FD07B0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91" name="椭圆 190">
                <a:extLst>
                  <a:ext uri="{FF2B5EF4-FFF2-40B4-BE49-F238E27FC236}">
                    <a16:creationId xmlns:a16="http://schemas.microsoft.com/office/drawing/2014/main" id="{22BABA7D-F3FC-4AE4-9633-8690CB6EF676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7" name="椭圆 216">
                <a:extLst>
                  <a:ext uri="{FF2B5EF4-FFF2-40B4-BE49-F238E27FC236}">
                    <a16:creationId xmlns:a16="http://schemas.microsoft.com/office/drawing/2014/main" id="{58E69727-D59F-4393-BEAA-CD355EFF1006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8" name="椭圆 217">
                <a:extLst>
                  <a:ext uri="{FF2B5EF4-FFF2-40B4-BE49-F238E27FC236}">
                    <a16:creationId xmlns:a16="http://schemas.microsoft.com/office/drawing/2014/main" id="{FC3A32CE-B98F-46D7-9C63-4EDD5227BC8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9" name="椭圆 218">
                <a:extLst>
                  <a:ext uri="{FF2B5EF4-FFF2-40B4-BE49-F238E27FC236}">
                    <a16:creationId xmlns:a16="http://schemas.microsoft.com/office/drawing/2014/main" id="{87FBCAF8-41C1-4D3F-A5F5-C7CDC6EB9655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0" name="椭圆 219">
                <a:extLst>
                  <a:ext uri="{FF2B5EF4-FFF2-40B4-BE49-F238E27FC236}">
                    <a16:creationId xmlns:a16="http://schemas.microsoft.com/office/drawing/2014/main" id="{D76DA7BE-4D1B-4F55-9C20-5355FC1B8F3A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1" name="椭圆 220">
                <a:extLst>
                  <a:ext uri="{FF2B5EF4-FFF2-40B4-BE49-F238E27FC236}">
                    <a16:creationId xmlns:a16="http://schemas.microsoft.com/office/drawing/2014/main" id="{D5DC18F6-1578-4293-9504-C7DFF709EDCF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2" name="椭圆 221">
                <a:extLst>
                  <a:ext uri="{FF2B5EF4-FFF2-40B4-BE49-F238E27FC236}">
                    <a16:creationId xmlns:a16="http://schemas.microsoft.com/office/drawing/2014/main" id="{E52F120F-D771-40BF-B81A-7F084588909E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3" name="椭圆 222">
                <a:extLst>
                  <a:ext uri="{FF2B5EF4-FFF2-40B4-BE49-F238E27FC236}">
                    <a16:creationId xmlns:a16="http://schemas.microsoft.com/office/drawing/2014/main" id="{6AE31DF5-FE48-4E89-86AF-2082446887F8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4" name="椭圆 223">
                <a:extLst>
                  <a:ext uri="{FF2B5EF4-FFF2-40B4-BE49-F238E27FC236}">
                    <a16:creationId xmlns:a16="http://schemas.microsoft.com/office/drawing/2014/main" id="{A04AB7F6-6D77-4434-A3BC-E3C29DE6A933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5" name="椭圆 224">
                <a:extLst>
                  <a:ext uri="{FF2B5EF4-FFF2-40B4-BE49-F238E27FC236}">
                    <a16:creationId xmlns:a16="http://schemas.microsoft.com/office/drawing/2014/main" id="{F95FBBA8-09BC-46D4-B3F0-25ED31B7D6D4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</p:grpSp>
      <p:grpSp>
        <p:nvGrpSpPr>
          <p:cNvPr id="314" name="组合 313">
            <a:extLst>
              <a:ext uri="{FF2B5EF4-FFF2-40B4-BE49-F238E27FC236}">
                <a16:creationId xmlns:a16="http://schemas.microsoft.com/office/drawing/2014/main" id="{E4B908C3-C05F-40BC-8D8E-121E53D9532F}"/>
              </a:ext>
            </a:extLst>
          </p:cNvPr>
          <p:cNvGrpSpPr/>
          <p:nvPr/>
        </p:nvGrpSpPr>
        <p:grpSpPr>
          <a:xfrm rot="5400000">
            <a:off x="7216310" y="1759106"/>
            <a:ext cx="288925" cy="1504950"/>
            <a:chOff x="7637463" y="3603626"/>
            <a:chExt cx="288925" cy="1504950"/>
          </a:xfrm>
          <a:solidFill>
            <a:schemeClr val="tx1">
              <a:lumMod val="95000"/>
              <a:lumOff val="5000"/>
            </a:schemeClr>
          </a:solidFill>
        </p:grpSpPr>
        <p:sp>
          <p:nvSpPr>
            <p:cNvPr id="315" name="Rectangle 28">
              <a:extLst>
                <a:ext uri="{FF2B5EF4-FFF2-40B4-BE49-F238E27FC236}">
                  <a16:creationId xmlns:a16="http://schemas.microsoft.com/office/drawing/2014/main" id="{59AF2D9D-EE46-4556-A85D-F7FBEE6367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37463" y="3709988"/>
              <a:ext cx="288925" cy="714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316" name="Rectangle 29">
              <a:extLst>
                <a:ext uri="{FF2B5EF4-FFF2-40B4-BE49-F238E27FC236}">
                  <a16:creationId xmlns:a16="http://schemas.microsoft.com/office/drawing/2014/main" id="{7122C157-A4C8-489D-A19B-60B613009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5413" y="3603626"/>
              <a:ext cx="73025" cy="284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317" name="Rectangle 30">
              <a:extLst>
                <a:ext uri="{FF2B5EF4-FFF2-40B4-BE49-F238E27FC236}">
                  <a16:creationId xmlns:a16="http://schemas.microsoft.com/office/drawing/2014/main" id="{7E87CC79-5765-4204-BE49-6D4612A075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37463" y="3709988"/>
              <a:ext cx="288925" cy="7143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318" name="Rectangle 31">
              <a:extLst>
                <a:ext uri="{FF2B5EF4-FFF2-40B4-BE49-F238E27FC236}">
                  <a16:creationId xmlns:a16="http://schemas.microsoft.com/office/drawing/2014/main" id="{87420240-ECAA-41A9-91D5-8D20373881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5413" y="3603626"/>
              <a:ext cx="73025" cy="28416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319" name="Rectangle 32">
              <a:extLst>
                <a:ext uri="{FF2B5EF4-FFF2-40B4-BE49-F238E27FC236}">
                  <a16:creationId xmlns:a16="http://schemas.microsoft.com/office/drawing/2014/main" id="{798BD989-7FB9-46F0-9D71-46049938C7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37463" y="4116388"/>
              <a:ext cx="288925" cy="73025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320" name="Rectangle 33">
              <a:extLst>
                <a:ext uri="{FF2B5EF4-FFF2-40B4-BE49-F238E27FC236}">
                  <a16:creationId xmlns:a16="http://schemas.microsoft.com/office/drawing/2014/main" id="{C3C8AB11-1D2E-4E49-A075-DB3DEBA2A9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5413" y="4010026"/>
              <a:ext cx="73025" cy="28416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321" name="Rectangle 34">
              <a:extLst>
                <a:ext uri="{FF2B5EF4-FFF2-40B4-BE49-F238E27FC236}">
                  <a16:creationId xmlns:a16="http://schemas.microsoft.com/office/drawing/2014/main" id="{1192E1BB-6EBB-43EC-82DA-9DB5F6FF93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37463" y="4522788"/>
              <a:ext cx="288925" cy="730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322" name="Rectangle 35">
              <a:extLst>
                <a:ext uri="{FF2B5EF4-FFF2-40B4-BE49-F238E27FC236}">
                  <a16:creationId xmlns:a16="http://schemas.microsoft.com/office/drawing/2014/main" id="{DEC443C0-E79F-4DF1-9B2E-40650D1415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5413" y="4418013"/>
              <a:ext cx="73025" cy="284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grpSp>
          <p:nvGrpSpPr>
            <p:cNvPr id="323" name="组合 322">
              <a:extLst>
                <a:ext uri="{FF2B5EF4-FFF2-40B4-BE49-F238E27FC236}">
                  <a16:creationId xmlns:a16="http://schemas.microsoft.com/office/drawing/2014/main" id="{D103D1C3-50BF-4743-A084-CA1657C132F9}"/>
                </a:ext>
              </a:extLst>
            </p:cNvPr>
            <p:cNvGrpSpPr/>
            <p:nvPr/>
          </p:nvGrpSpPr>
          <p:grpSpPr>
            <a:xfrm>
              <a:off x="7637463" y="4824413"/>
              <a:ext cx="288925" cy="284163"/>
              <a:chOff x="7637463" y="4824413"/>
              <a:chExt cx="288925" cy="284163"/>
            </a:xfrm>
            <a:grpFill/>
          </p:grpSpPr>
          <p:sp>
            <p:nvSpPr>
              <p:cNvPr id="324" name="Rectangle 36">
                <a:extLst>
                  <a:ext uri="{FF2B5EF4-FFF2-40B4-BE49-F238E27FC236}">
                    <a16:creationId xmlns:a16="http://schemas.microsoft.com/office/drawing/2014/main" id="{47946F5E-97CA-47DC-AD0C-DED273F0B7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37463" y="4930776"/>
                <a:ext cx="288925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25" name="Rectangle 37">
                <a:extLst>
                  <a:ext uri="{FF2B5EF4-FFF2-40B4-BE49-F238E27FC236}">
                    <a16:creationId xmlns:a16="http://schemas.microsoft.com/office/drawing/2014/main" id="{5D08A0C6-9DCA-4D2E-833A-F429242019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5413" y="4824413"/>
                <a:ext cx="73025" cy="28416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</p:grpSp>
      <p:pic>
        <p:nvPicPr>
          <p:cNvPr id="327" name="图片 326">
            <a:extLst>
              <a:ext uri="{FF2B5EF4-FFF2-40B4-BE49-F238E27FC236}">
                <a16:creationId xmlns:a16="http://schemas.microsoft.com/office/drawing/2014/main" id="{0A1C4415-B6A1-40C9-94C1-69074FBBD0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511127">
            <a:off x="5275182" y="4526930"/>
            <a:ext cx="523810" cy="546530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B2852509-AADA-4CC4-8B46-215EAD9CFE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511127">
            <a:off x="9013940" y="2015143"/>
            <a:ext cx="523810" cy="54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601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 animBg="1"/>
      <p:bldP spid="17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gôi nhà của em_v720P">
            <a:hlinkClick r:id="" action="ppaction://media"/>
            <a:extLst>
              <a:ext uri="{FF2B5EF4-FFF2-40B4-BE49-F238E27FC236}">
                <a16:creationId xmlns:a16="http://schemas.microsoft.com/office/drawing/2014/main" id="{A01AE949-06EB-45FB-9DE2-8754ECDAA37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02010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9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3" name="图片 5672" hidden="1">
            <a:extLst>
              <a:ext uri="{FF2B5EF4-FFF2-40B4-BE49-F238E27FC236}">
                <a16:creationId xmlns:a16="http://schemas.microsoft.com/office/drawing/2014/main" id="{90825852-68BA-4386-AB43-B4A5FA78C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026" y="1915501"/>
            <a:ext cx="3499722" cy="4086677"/>
          </a:xfrm>
          <a:prstGeom prst="rect">
            <a:avLst/>
          </a:prstGeom>
        </p:spPr>
      </p:pic>
      <p:pic>
        <p:nvPicPr>
          <p:cNvPr id="77" name="图片 76" hidden="1">
            <a:extLst>
              <a:ext uri="{FF2B5EF4-FFF2-40B4-BE49-F238E27FC236}">
                <a16:creationId xmlns:a16="http://schemas.microsoft.com/office/drawing/2014/main" id="{91C491A0-F000-47BC-9DDE-863DA49C2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968" y="323497"/>
            <a:ext cx="3963204" cy="3963204"/>
          </a:xfrm>
          <a:prstGeom prst="rect">
            <a:avLst/>
          </a:prstGeom>
        </p:spPr>
      </p:pic>
      <p:grpSp>
        <p:nvGrpSpPr>
          <p:cNvPr id="216" name="组合 215" hidden="1">
            <a:extLst>
              <a:ext uri="{FF2B5EF4-FFF2-40B4-BE49-F238E27FC236}">
                <a16:creationId xmlns:a16="http://schemas.microsoft.com/office/drawing/2014/main" id="{54F6F840-8FEE-4CE2-9147-DD2F973DF9AD}"/>
              </a:ext>
            </a:extLst>
          </p:cNvPr>
          <p:cNvGrpSpPr/>
          <p:nvPr/>
        </p:nvGrpSpPr>
        <p:grpSpPr>
          <a:xfrm>
            <a:off x="4846489" y="1376546"/>
            <a:ext cx="2941500" cy="3832903"/>
            <a:chOff x="4988537" y="793873"/>
            <a:chExt cx="2613026" cy="3432175"/>
          </a:xfrm>
        </p:grpSpPr>
        <p:sp>
          <p:nvSpPr>
            <p:cNvPr id="98" name="Freeform 50">
              <a:extLst>
                <a:ext uri="{FF2B5EF4-FFF2-40B4-BE49-F238E27FC236}">
                  <a16:creationId xmlns:a16="http://schemas.microsoft.com/office/drawing/2014/main" id="{C143A990-5927-48A5-8F15-F8CD15D9F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99" name="Freeform 51">
              <a:extLst>
                <a:ext uri="{FF2B5EF4-FFF2-40B4-BE49-F238E27FC236}">
                  <a16:creationId xmlns:a16="http://schemas.microsoft.com/office/drawing/2014/main" id="{17330DEE-00A5-4B65-8B2A-F055D8079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0" name="Freeform 52">
              <a:extLst>
                <a:ext uri="{FF2B5EF4-FFF2-40B4-BE49-F238E27FC236}">
                  <a16:creationId xmlns:a16="http://schemas.microsoft.com/office/drawing/2014/main" id="{E28FFCDC-EFC2-4376-8E3A-0656954B1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1" name="Freeform 53">
              <a:extLst>
                <a:ext uri="{FF2B5EF4-FFF2-40B4-BE49-F238E27FC236}">
                  <a16:creationId xmlns:a16="http://schemas.microsoft.com/office/drawing/2014/main" id="{13EB1EC8-63F3-4666-82BF-D4ADB0674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2" name="Freeform 54">
              <a:extLst>
                <a:ext uri="{FF2B5EF4-FFF2-40B4-BE49-F238E27FC236}">
                  <a16:creationId xmlns:a16="http://schemas.microsoft.com/office/drawing/2014/main" id="{6C367BA6-31CF-4759-855B-BA44E6743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3" name="Freeform 55">
              <a:extLst>
                <a:ext uri="{FF2B5EF4-FFF2-40B4-BE49-F238E27FC236}">
                  <a16:creationId xmlns:a16="http://schemas.microsoft.com/office/drawing/2014/main" id="{1D573781-4EA7-45CC-BC0B-3E0F8446D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4" name="Freeform 56">
              <a:extLst>
                <a:ext uri="{FF2B5EF4-FFF2-40B4-BE49-F238E27FC236}">
                  <a16:creationId xmlns:a16="http://schemas.microsoft.com/office/drawing/2014/main" id="{C6DC3353-E7D6-4ACB-950B-AF4A053A9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5" name="Freeform 57">
              <a:extLst>
                <a:ext uri="{FF2B5EF4-FFF2-40B4-BE49-F238E27FC236}">
                  <a16:creationId xmlns:a16="http://schemas.microsoft.com/office/drawing/2014/main" id="{2DC3816A-E0FF-44AE-A0C9-A9FAD657A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6" name="Freeform 58">
              <a:extLst>
                <a:ext uri="{FF2B5EF4-FFF2-40B4-BE49-F238E27FC236}">
                  <a16:creationId xmlns:a16="http://schemas.microsoft.com/office/drawing/2014/main" id="{AE415E12-878C-4F1D-AE87-4B87CE2A3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8" name="Freeform 59">
              <a:extLst>
                <a:ext uri="{FF2B5EF4-FFF2-40B4-BE49-F238E27FC236}">
                  <a16:creationId xmlns:a16="http://schemas.microsoft.com/office/drawing/2014/main" id="{F12E8074-5C7E-490B-80F1-02509A72B4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9" name="Freeform 60">
              <a:extLst>
                <a:ext uri="{FF2B5EF4-FFF2-40B4-BE49-F238E27FC236}">
                  <a16:creationId xmlns:a16="http://schemas.microsoft.com/office/drawing/2014/main" id="{D5CC3560-F57C-4BF1-938A-A21307053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0" name="Freeform 61">
              <a:extLst>
                <a:ext uri="{FF2B5EF4-FFF2-40B4-BE49-F238E27FC236}">
                  <a16:creationId xmlns:a16="http://schemas.microsoft.com/office/drawing/2014/main" id="{D1219762-ACC2-401C-A53B-1C93F2D3CC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1" name="Freeform 62">
              <a:extLst>
                <a:ext uri="{FF2B5EF4-FFF2-40B4-BE49-F238E27FC236}">
                  <a16:creationId xmlns:a16="http://schemas.microsoft.com/office/drawing/2014/main" id="{9D0187F5-09F7-4D85-8B5F-658BF6CA70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5" name="Freeform 63">
              <a:extLst>
                <a:ext uri="{FF2B5EF4-FFF2-40B4-BE49-F238E27FC236}">
                  <a16:creationId xmlns:a16="http://schemas.microsoft.com/office/drawing/2014/main" id="{E60CB725-F893-43F3-BA8F-D1F70E0F9C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6" name="Freeform 64">
              <a:extLst>
                <a:ext uri="{FF2B5EF4-FFF2-40B4-BE49-F238E27FC236}">
                  <a16:creationId xmlns:a16="http://schemas.microsoft.com/office/drawing/2014/main" id="{7C0D072C-0B50-46BF-90DD-E49A32709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7" name="Freeform 65">
              <a:extLst>
                <a:ext uri="{FF2B5EF4-FFF2-40B4-BE49-F238E27FC236}">
                  <a16:creationId xmlns:a16="http://schemas.microsoft.com/office/drawing/2014/main" id="{FB485FB8-8CD1-4D77-9C00-31F47CA32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8" name="Freeform 66">
              <a:extLst>
                <a:ext uri="{FF2B5EF4-FFF2-40B4-BE49-F238E27FC236}">
                  <a16:creationId xmlns:a16="http://schemas.microsoft.com/office/drawing/2014/main" id="{6473FAC2-9175-4549-AA28-52FA127F3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9" name="Freeform 67">
              <a:extLst>
                <a:ext uri="{FF2B5EF4-FFF2-40B4-BE49-F238E27FC236}">
                  <a16:creationId xmlns:a16="http://schemas.microsoft.com/office/drawing/2014/main" id="{CF12D255-3438-4A81-A772-E17EBA5EE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0" name="Freeform 68">
              <a:extLst>
                <a:ext uri="{FF2B5EF4-FFF2-40B4-BE49-F238E27FC236}">
                  <a16:creationId xmlns:a16="http://schemas.microsoft.com/office/drawing/2014/main" id="{398CC5F4-59C9-4ADA-9BFE-3BC750D43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1" name="Freeform 69">
              <a:extLst>
                <a:ext uri="{FF2B5EF4-FFF2-40B4-BE49-F238E27FC236}">
                  <a16:creationId xmlns:a16="http://schemas.microsoft.com/office/drawing/2014/main" id="{8323D0E8-B9C6-4A08-9B40-C59A0807A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2" name="Freeform 70">
              <a:extLst>
                <a:ext uri="{FF2B5EF4-FFF2-40B4-BE49-F238E27FC236}">
                  <a16:creationId xmlns:a16="http://schemas.microsoft.com/office/drawing/2014/main" id="{C435EDDE-81B2-4A8D-A502-D0F640E8F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3" name="Freeform 71">
              <a:extLst>
                <a:ext uri="{FF2B5EF4-FFF2-40B4-BE49-F238E27FC236}">
                  <a16:creationId xmlns:a16="http://schemas.microsoft.com/office/drawing/2014/main" id="{4A2CF591-5033-4E71-A5F6-523A05F20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4" name="Freeform 72">
              <a:extLst>
                <a:ext uri="{FF2B5EF4-FFF2-40B4-BE49-F238E27FC236}">
                  <a16:creationId xmlns:a16="http://schemas.microsoft.com/office/drawing/2014/main" id="{D978E1BA-0EF6-4C0C-ABA1-6ACD6C325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5" name="Freeform 73">
              <a:extLst>
                <a:ext uri="{FF2B5EF4-FFF2-40B4-BE49-F238E27FC236}">
                  <a16:creationId xmlns:a16="http://schemas.microsoft.com/office/drawing/2014/main" id="{2C73327B-1A1A-42B4-9A04-24B3B3FB9C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6" name="Freeform 74">
              <a:extLst>
                <a:ext uri="{FF2B5EF4-FFF2-40B4-BE49-F238E27FC236}">
                  <a16:creationId xmlns:a16="http://schemas.microsoft.com/office/drawing/2014/main" id="{D8F07330-67DB-4276-BEA2-EA8531E5C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7" name="Freeform 75">
              <a:extLst>
                <a:ext uri="{FF2B5EF4-FFF2-40B4-BE49-F238E27FC236}">
                  <a16:creationId xmlns:a16="http://schemas.microsoft.com/office/drawing/2014/main" id="{43C936A2-B822-467A-90C2-C09D979A56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2" name="Freeform 76">
              <a:extLst>
                <a:ext uri="{FF2B5EF4-FFF2-40B4-BE49-F238E27FC236}">
                  <a16:creationId xmlns:a16="http://schemas.microsoft.com/office/drawing/2014/main" id="{FC57470F-CA4E-4C4F-BDCD-F8EB5EA08D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3" name="Freeform 77">
              <a:extLst>
                <a:ext uri="{FF2B5EF4-FFF2-40B4-BE49-F238E27FC236}">
                  <a16:creationId xmlns:a16="http://schemas.microsoft.com/office/drawing/2014/main" id="{5D23AF75-B730-452A-9CDF-5F55287BDB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4" name="Rectangle 78">
              <a:extLst>
                <a:ext uri="{FF2B5EF4-FFF2-40B4-BE49-F238E27FC236}">
                  <a16:creationId xmlns:a16="http://schemas.microsoft.com/office/drawing/2014/main" id="{BB222E9A-A0F1-4716-859F-667C71DDAE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4572" y="2514810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H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6" name="Rectangle 79">
              <a:extLst>
                <a:ext uri="{FF2B5EF4-FFF2-40B4-BE49-F238E27FC236}">
                  <a16:creationId xmlns:a16="http://schemas.microsoft.com/office/drawing/2014/main" id="{E1CE25D1-0F51-4201-8D5F-D35C6C5BA3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5365" y="2594186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7" name="Rectangle 80">
              <a:extLst>
                <a:ext uri="{FF2B5EF4-FFF2-40B4-BE49-F238E27FC236}">
                  <a16:creationId xmlns:a16="http://schemas.microsoft.com/office/drawing/2014/main" id="{B179A220-0A04-414B-90F1-500D630F05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664035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8" name="Rectangle 81">
              <a:extLst>
                <a:ext uri="{FF2B5EF4-FFF2-40B4-BE49-F238E27FC236}">
                  <a16:creationId xmlns:a16="http://schemas.microsoft.com/office/drawing/2014/main" id="{B0CFBA09-CA20-4C9F-9207-CCE45A966B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729122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9" name="Rectangle 82">
              <a:extLst>
                <a:ext uri="{FF2B5EF4-FFF2-40B4-BE49-F238E27FC236}">
                  <a16:creationId xmlns:a16="http://schemas.microsoft.com/office/drawing/2014/main" id="{1BBCF2BA-D76A-47CF-A1A4-8EF6178800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6801" y="2794210"/>
              <a:ext cx="61723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Y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0" name="Rectangle 83">
              <a:extLst>
                <a:ext uri="{FF2B5EF4-FFF2-40B4-BE49-F238E27FC236}">
                  <a16:creationId xmlns:a16="http://schemas.microsoft.com/office/drawing/2014/main" id="{92527306-1597-49A1-9F46-1B1D3E0B4C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31749" y="2541797"/>
              <a:ext cx="110527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1" name="Rectangle 84">
              <a:extLst>
                <a:ext uri="{FF2B5EF4-FFF2-40B4-BE49-F238E27FC236}">
                  <a16:creationId xmlns:a16="http://schemas.microsoft.com/office/drawing/2014/main" id="{FB585C39-D6E8-4212-86D2-BB4360AD2D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5434" y="2651335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D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2" name="Rectangle 85">
              <a:extLst>
                <a:ext uri="{FF2B5EF4-FFF2-40B4-BE49-F238E27FC236}">
                  <a16:creationId xmlns:a16="http://schemas.microsoft.com/office/drawing/2014/main" id="{381B7A27-A4D6-4883-BF53-E6FBBE6BE5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739" y="2708485"/>
              <a:ext cx="54545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-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3" name="Rectangle 86">
              <a:extLst>
                <a:ext uri="{FF2B5EF4-FFF2-40B4-BE49-F238E27FC236}">
                  <a16:creationId xmlns:a16="http://schemas.microsoft.com/office/drawing/2014/main" id="{D3F4848A-B22B-49D3-A44E-226136DF42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2759285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4" name="Rectangle 87">
              <a:extLst>
                <a:ext uri="{FF2B5EF4-FFF2-40B4-BE49-F238E27FC236}">
                  <a16:creationId xmlns:a16="http://schemas.microsoft.com/office/drawing/2014/main" id="{49ACDE34-C2DB-4F10-BB3A-D601B40EE3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28084" y="2865648"/>
              <a:ext cx="1162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UT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5" name="Rectangle 88">
              <a:extLst>
                <a:ext uri="{FF2B5EF4-FFF2-40B4-BE49-F238E27FC236}">
                  <a16:creationId xmlns:a16="http://schemas.microsoft.com/office/drawing/2014/main" id="{6D9FF551-333C-40FA-B204-85E2DE716B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639" y="2976772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6" name="Rectangle 89">
              <a:extLst>
                <a:ext uri="{FF2B5EF4-FFF2-40B4-BE49-F238E27FC236}">
                  <a16:creationId xmlns:a16="http://schemas.microsoft.com/office/drawing/2014/main" id="{B3BEACCE-EAB5-4C29-BA81-2DA98BE9FB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08706" y="3106947"/>
              <a:ext cx="15502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MN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7" name="Rectangle 90">
              <a:extLst>
                <a:ext uri="{FF2B5EF4-FFF2-40B4-BE49-F238E27FC236}">
                  <a16:creationId xmlns:a16="http://schemas.microsoft.com/office/drawing/2014/main" id="{4D380EB0-4213-4F60-83F2-C58CC17543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665" y="3256172"/>
              <a:ext cx="53111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F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8" name="Rectangle 91">
              <a:extLst>
                <a:ext uri="{FF2B5EF4-FFF2-40B4-BE49-F238E27FC236}">
                  <a16:creationId xmlns:a16="http://schemas.microsoft.com/office/drawing/2014/main" id="{3DD96B8F-8DFB-4131-A7BB-F82E7B6B0F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022" y="3319672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E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9" name="Rectangle 92">
              <a:extLst>
                <a:ext uri="{FF2B5EF4-FFF2-40B4-BE49-F238E27FC236}">
                  <a16:creationId xmlns:a16="http://schemas.microsoft.com/office/drawing/2014/main" id="{E46784BB-CB76-4A2A-92E2-009117C974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8228" y="3381586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S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0" name="Rectangle 93">
              <a:extLst>
                <a:ext uri="{FF2B5EF4-FFF2-40B4-BE49-F238E27FC236}">
                  <a16:creationId xmlns:a16="http://schemas.microsoft.com/office/drawing/2014/main" id="{3D1B38D5-5331-4324-8ABF-92AF2FCBEA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45385" y="3462547"/>
              <a:ext cx="8325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TI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1" name="Rectangle 94">
              <a:extLst>
                <a:ext uri="{FF2B5EF4-FFF2-40B4-BE49-F238E27FC236}">
                  <a16:creationId xmlns:a16="http://schemas.microsoft.com/office/drawing/2014/main" id="{55068EEF-7FB7-4E18-96B7-625428C4A6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2564" y="3554623"/>
              <a:ext cx="68900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V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2" name="Rectangle 95">
              <a:extLst>
                <a:ext uri="{FF2B5EF4-FFF2-40B4-BE49-F238E27FC236}">
                  <a16:creationId xmlns:a16="http://schemas.microsoft.com/office/drawing/2014/main" id="{0FBFE9BF-4DC9-49C6-A64C-9E763A7F02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3614947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3" name="Rectangle 96">
              <a:extLst>
                <a:ext uri="{FF2B5EF4-FFF2-40B4-BE49-F238E27FC236}">
                  <a16:creationId xmlns:a16="http://schemas.microsoft.com/office/drawing/2014/main" id="{2A0BF267-2F43-411B-B558-FC8CCC1839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62535" y="3684798"/>
              <a:ext cx="473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L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4" name="Rectangle 97">
              <a:extLst>
                <a:ext uri="{FF2B5EF4-FFF2-40B4-BE49-F238E27FC236}">
                  <a16:creationId xmlns:a16="http://schemas.microsoft.com/office/drawing/2014/main" id="{A64B1D6A-7D10-4F0F-9BA2-0F7E4E47B4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687637" y="2764003"/>
              <a:ext cx="1227276" cy="177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花好月圆 团团圆圆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5" name="Freeform 98">
              <a:extLst>
                <a:ext uri="{FF2B5EF4-FFF2-40B4-BE49-F238E27FC236}">
                  <a16:creationId xmlns:a16="http://schemas.microsoft.com/office/drawing/2014/main" id="{11E7D1C2-4772-41F5-8F85-448D9A0694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7725" y="3265611"/>
              <a:ext cx="1138238" cy="660400"/>
            </a:xfrm>
            <a:custGeom>
              <a:avLst/>
              <a:gdLst>
                <a:gd name="T0" fmla="*/ 982 w 1041"/>
                <a:gd name="T1" fmla="*/ 305 h 603"/>
                <a:gd name="T2" fmla="*/ 703 w 1041"/>
                <a:gd name="T3" fmla="*/ 48 h 603"/>
                <a:gd name="T4" fmla="*/ 589 w 1041"/>
                <a:gd name="T5" fmla="*/ 285 h 603"/>
                <a:gd name="T6" fmla="*/ 299 w 1041"/>
                <a:gd name="T7" fmla="*/ 312 h 603"/>
                <a:gd name="T8" fmla="*/ 0 w 1041"/>
                <a:gd name="T9" fmla="*/ 467 h 603"/>
                <a:gd name="T10" fmla="*/ 74 w 1041"/>
                <a:gd name="T11" fmla="*/ 438 h 603"/>
                <a:gd name="T12" fmla="*/ 551 w 1041"/>
                <a:gd name="T13" fmla="*/ 509 h 603"/>
                <a:gd name="T14" fmla="*/ 804 w 1041"/>
                <a:gd name="T15" fmla="*/ 523 h 603"/>
                <a:gd name="T16" fmla="*/ 1026 w 1041"/>
                <a:gd name="T17" fmla="*/ 497 h 603"/>
                <a:gd name="T18" fmla="*/ 415 w 1041"/>
                <a:gd name="T19" fmla="*/ 328 h 603"/>
                <a:gd name="T20" fmla="*/ 666 w 1041"/>
                <a:gd name="T21" fmla="*/ 306 h 603"/>
                <a:gd name="T22" fmla="*/ 326 w 1041"/>
                <a:gd name="T23" fmla="*/ 336 h 603"/>
                <a:gd name="T24" fmla="*/ 353 w 1041"/>
                <a:gd name="T25" fmla="*/ 414 h 603"/>
                <a:gd name="T26" fmla="*/ 765 w 1041"/>
                <a:gd name="T27" fmla="*/ 458 h 603"/>
                <a:gd name="T28" fmla="*/ 353 w 1041"/>
                <a:gd name="T29" fmla="*/ 414 h 603"/>
                <a:gd name="T30" fmla="*/ 676 w 1041"/>
                <a:gd name="T31" fmla="*/ 435 h 603"/>
                <a:gd name="T32" fmla="*/ 342 w 1041"/>
                <a:gd name="T33" fmla="*/ 376 h 603"/>
                <a:gd name="T34" fmla="*/ 705 w 1041"/>
                <a:gd name="T35" fmla="*/ 311 h 603"/>
                <a:gd name="T36" fmla="*/ 784 w 1041"/>
                <a:gd name="T37" fmla="*/ 218 h 603"/>
                <a:gd name="T38" fmla="*/ 835 w 1041"/>
                <a:gd name="T39" fmla="*/ 339 h 603"/>
                <a:gd name="T40" fmla="*/ 900 w 1041"/>
                <a:gd name="T41" fmla="*/ 549 h 603"/>
                <a:gd name="T42" fmla="*/ 844 w 1041"/>
                <a:gd name="T43" fmla="*/ 365 h 603"/>
                <a:gd name="T44" fmla="*/ 864 w 1041"/>
                <a:gd name="T45" fmla="*/ 463 h 603"/>
                <a:gd name="T46" fmla="*/ 847 w 1041"/>
                <a:gd name="T47" fmla="*/ 484 h 603"/>
                <a:gd name="T48" fmla="*/ 946 w 1041"/>
                <a:gd name="T49" fmla="*/ 451 h 603"/>
                <a:gd name="T50" fmla="*/ 760 w 1041"/>
                <a:gd name="T51" fmla="*/ 192 h 603"/>
                <a:gd name="T52" fmla="*/ 616 w 1041"/>
                <a:gd name="T53" fmla="*/ 151 h 603"/>
                <a:gd name="T54" fmla="*/ 643 w 1041"/>
                <a:gd name="T55" fmla="*/ 229 h 603"/>
                <a:gd name="T56" fmla="*/ 638 w 1041"/>
                <a:gd name="T57" fmla="*/ 187 h 603"/>
                <a:gd name="T58" fmla="*/ 734 w 1041"/>
                <a:gd name="T59" fmla="*/ 209 h 603"/>
                <a:gd name="T60" fmla="*/ 638 w 1041"/>
                <a:gd name="T61" fmla="*/ 271 h 603"/>
                <a:gd name="T62" fmla="*/ 608 w 1041"/>
                <a:gd name="T63" fmla="*/ 72 h 603"/>
                <a:gd name="T64" fmla="*/ 846 w 1041"/>
                <a:gd name="T65" fmla="*/ 145 h 603"/>
                <a:gd name="T66" fmla="*/ 963 w 1041"/>
                <a:gd name="T67" fmla="*/ 362 h 603"/>
                <a:gd name="T68" fmla="*/ 900 w 1041"/>
                <a:gd name="T69" fmla="*/ 549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41" h="603">
                  <a:moveTo>
                    <a:pt x="998" y="368"/>
                  </a:moveTo>
                  <a:cubicBezTo>
                    <a:pt x="985" y="348"/>
                    <a:pt x="979" y="330"/>
                    <a:pt x="982" y="305"/>
                  </a:cubicBezTo>
                  <a:cubicBezTo>
                    <a:pt x="991" y="229"/>
                    <a:pt x="951" y="148"/>
                    <a:pt x="880" y="128"/>
                  </a:cubicBezTo>
                  <a:cubicBezTo>
                    <a:pt x="816" y="110"/>
                    <a:pt x="761" y="80"/>
                    <a:pt x="703" y="48"/>
                  </a:cubicBezTo>
                  <a:cubicBezTo>
                    <a:pt x="617" y="0"/>
                    <a:pt x="526" y="67"/>
                    <a:pt x="540" y="165"/>
                  </a:cubicBezTo>
                  <a:cubicBezTo>
                    <a:pt x="546" y="205"/>
                    <a:pt x="570" y="242"/>
                    <a:pt x="589" y="285"/>
                  </a:cubicBezTo>
                  <a:cubicBezTo>
                    <a:pt x="557" y="290"/>
                    <a:pt x="522" y="297"/>
                    <a:pt x="487" y="300"/>
                  </a:cubicBezTo>
                  <a:cubicBezTo>
                    <a:pt x="424" y="305"/>
                    <a:pt x="361" y="304"/>
                    <a:pt x="299" y="312"/>
                  </a:cubicBezTo>
                  <a:cubicBezTo>
                    <a:pt x="202" y="324"/>
                    <a:pt x="111" y="356"/>
                    <a:pt x="35" y="422"/>
                  </a:cubicBezTo>
                  <a:cubicBezTo>
                    <a:pt x="21" y="435"/>
                    <a:pt x="12" y="452"/>
                    <a:pt x="0" y="467"/>
                  </a:cubicBezTo>
                  <a:cubicBezTo>
                    <a:pt x="4" y="470"/>
                    <a:pt x="7" y="473"/>
                    <a:pt x="11" y="475"/>
                  </a:cubicBezTo>
                  <a:cubicBezTo>
                    <a:pt x="32" y="463"/>
                    <a:pt x="53" y="451"/>
                    <a:pt x="74" y="438"/>
                  </a:cubicBezTo>
                  <a:cubicBezTo>
                    <a:pt x="138" y="399"/>
                    <a:pt x="206" y="396"/>
                    <a:pt x="275" y="419"/>
                  </a:cubicBezTo>
                  <a:cubicBezTo>
                    <a:pt x="367" y="449"/>
                    <a:pt x="458" y="481"/>
                    <a:pt x="551" y="509"/>
                  </a:cubicBezTo>
                  <a:cubicBezTo>
                    <a:pt x="617" y="529"/>
                    <a:pt x="686" y="535"/>
                    <a:pt x="753" y="510"/>
                  </a:cubicBezTo>
                  <a:cubicBezTo>
                    <a:pt x="776" y="501"/>
                    <a:pt x="789" y="503"/>
                    <a:pt x="804" y="523"/>
                  </a:cubicBezTo>
                  <a:cubicBezTo>
                    <a:pt x="814" y="536"/>
                    <a:pt x="828" y="547"/>
                    <a:pt x="842" y="557"/>
                  </a:cubicBezTo>
                  <a:cubicBezTo>
                    <a:pt x="912" y="603"/>
                    <a:pt x="1002" y="575"/>
                    <a:pt x="1026" y="497"/>
                  </a:cubicBezTo>
                  <a:cubicBezTo>
                    <a:pt x="1041" y="450"/>
                    <a:pt x="1023" y="407"/>
                    <a:pt x="998" y="368"/>
                  </a:cubicBezTo>
                  <a:close/>
                  <a:moveTo>
                    <a:pt x="415" y="328"/>
                  </a:moveTo>
                  <a:cubicBezTo>
                    <a:pt x="482" y="327"/>
                    <a:pt x="549" y="328"/>
                    <a:pt x="613" y="300"/>
                  </a:cubicBezTo>
                  <a:cubicBezTo>
                    <a:pt x="626" y="295"/>
                    <a:pt x="644" y="303"/>
                    <a:pt x="666" y="306"/>
                  </a:cubicBezTo>
                  <a:cubicBezTo>
                    <a:pt x="625" y="347"/>
                    <a:pt x="579" y="350"/>
                    <a:pt x="534" y="349"/>
                  </a:cubicBezTo>
                  <a:cubicBezTo>
                    <a:pt x="464" y="349"/>
                    <a:pt x="395" y="344"/>
                    <a:pt x="326" y="336"/>
                  </a:cubicBezTo>
                  <a:cubicBezTo>
                    <a:pt x="355" y="333"/>
                    <a:pt x="385" y="329"/>
                    <a:pt x="415" y="328"/>
                  </a:cubicBezTo>
                  <a:close/>
                  <a:moveTo>
                    <a:pt x="353" y="414"/>
                  </a:moveTo>
                  <a:cubicBezTo>
                    <a:pt x="487" y="431"/>
                    <a:pt x="618" y="504"/>
                    <a:pt x="760" y="443"/>
                  </a:cubicBezTo>
                  <a:cubicBezTo>
                    <a:pt x="762" y="448"/>
                    <a:pt x="763" y="453"/>
                    <a:pt x="765" y="458"/>
                  </a:cubicBezTo>
                  <a:cubicBezTo>
                    <a:pt x="766" y="463"/>
                    <a:pt x="767" y="468"/>
                    <a:pt x="769" y="477"/>
                  </a:cubicBezTo>
                  <a:cubicBezTo>
                    <a:pt x="618" y="530"/>
                    <a:pt x="487" y="457"/>
                    <a:pt x="353" y="414"/>
                  </a:cubicBezTo>
                  <a:close/>
                  <a:moveTo>
                    <a:pt x="778" y="377"/>
                  </a:moveTo>
                  <a:cubicBezTo>
                    <a:pt x="757" y="425"/>
                    <a:pt x="717" y="436"/>
                    <a:pt x="676" y="435"/>
                  </a:cubicBezTo>
                  <a:cubicBezTo>
                    <a:pt x="612" y="434"/>
                    <a:pt x="547" y="424"/>
                    <a:pt x="484" y="413"/>
                  </a:cubicBezTo>
                  <a:cubicBezTo>
                    <a:pt x="433" y="404"/>
                    <a:pt x="385" y="388"/>
                    <a:pt x="342" y="376"/>
                  </a:cubicBezTo>
                  <a:cubicBezTo>
                    <a:pt x="399" y="376"/>
                    <a:pt x="464" y="376"/>
                    <a:pt x="529" y="377"/>
                  </a:cubicBezTo>
                  <a:cubicBezTo>
                    <a:pt x="596" y="377"/>
                    <a:pt x="656" y="362"/>
                    <a:pt x="705" y="311"/>
                  </a:cubicBezTo>
                  <a:cubicBezTo>
                    <a:pt x="730" y="286"/>
                    <a:pt x="764" y="271"/>
                    <a:pt x="765" y="230"/>
                  </a:cubicBezTo>
                  <a:cubicBezTo>
                    <a:pt x="766" y="225"/>
                    <a:pt x="777" y="219"/>
                    <a:pt x="784" y="218"/>
                  </a:cubicBezTo>
                  <a:cubicBezTo>
                    <a:pt x="828" y="207"/>
                    <a:pt x="872" y="239"/>
                    <a:pt x="876" y="286"/>
                  </a:cubicBezTo>
                  <a:cubicBezTo>
                    <a:pt x="880" y="322"/>
                    <a:pt x="870" y="330"/>
                    <a:pt x="835" y="339"/>
                  </a:cubicBezTo>
                  <a:cubicBezTo>
                    <a:pt x="813" y="344"/>
                    <a:pt x="786" y="359"/>
                    <a:pt x="778" y="377"/>
                  </a:cubicBezTo>
                  <a:close/>
                  <a:moveTo>
                    <a:pt x="900" y="549"/>
                  </a:moveTo>
                  <a:cubicBezTo>
                    <a:pt x="839" y="536"/>
                    <a:pt x="793" y="487"/>
                    <a:pt x="791" y="434"/>
                  </a:cubicBezTo>
                  <a:cubicBezTo>
                    <a:pt x="789" y="392"/>
                    <a:pt x="810" y="365"/>
                    <a:pt x="844" y="365"/>
                  </a:cubicBezTo>
                  <a:cubicBezTo>
                    <a:pt x="884" y="365"/>
                    <a:pt x="925" y="407"/>
                    <a:pt x="922" y="442"/>
                  </a:cubicBezTo>
                  <a:cubicBezTo>
                    <a:pt x="918" y="473"/>
                    <a:pt x="894" y="482"/>
                    <a:pt x="864" y="463"/>
                  </a:cubicBezTo>
                  <a:cubicBezTo>
                    <a:pt x="856" y="459"/>
                    <a:pt x="846" y="459"/>
                    <a:pt x="838" y="456"/>
                  </a:cubicBezTo>
                  <a:cubicBezTo>
                    <a:pt x="841" y="466"/>
                    <a:pt x="842" y="481"/>
                    <a:pt x="847" y="484"/>
                  </a:cubicBezTo>
                  <a:cubicBezTo>
                    <a:pt x="868" y="491"/>
                    <a:pt x="892" y="501"/>
                    <a:pt x="910" y="496"/>
                  </a:cubicBezTo>
                  <a:cubicBezTo>
                    <a:pt x="925" y="492"/>
                    <a:pt x="942" y="469"/>
                    <a:pt x="946" y="451"/>
                  </a:cubicBezTo>
                  <a:cubicBezTo>
                    <a:pt x="956" y="405"/>
                    <a:pt x="928" y="374"/>
                    <a:pt x="891" y="349"/>
                  </a:cubicBezTo>
                  <a:cubicBezTo>
                    <a:pt x="927" y="244"/>
                    <a:pt x="869" y="177"/>
                    <a:pt x="760" y="192"/>
                  </a:cubicBezTo>
                  <a:cubicBezTo>
                    <a:pt x="744" y="158"/>
                    <a:pt x="722" y="128"/>
                    <a:pt x="680" y="122"/>
                  </a:cubicBezTo>
                  <a:cubicBezTo>
                    <a:pt x="651" y="118"/>
                    <a:pt x="630" y="127"/>
                    <a:pt x="616" y="151"/>
                  </a:cubicBezTo>
                  <a:cubicBezTo>
                    <a:pt x="602" y="177"/>
                    <a:pt x="609" y="200"/>
                    <a:pt x="626" y="222"/>
                  </a:cubicBezTo>
                  <a:cubicBezTo>
                    <a:pt x="629" y="226"/>
                    <a:pt x="637" y="227"/>
                    <a:pt x="643" y="229"/>
                  </a:cubicBezTo>
                  <a:cubicBezTo>
                    <a:pt x="644" y="222"/>
                    <a:pt x="648" y="215"/>
                    <a:pt x="647" y="209"/>
                  </a:cubicBezTo>
                  <a:cubicBezTo>
                    <a:pt x="646" y="201"/>
                    <a:pt x="640" y="194"/>
                    <a:pt x="638" y="187"/>
                  </a:cubicBezTo>
                  <a:cubicBezTo>
                    <a:pt x="633" y="161"/>
                    <a:pt x="651" y="143"/>
                    <a:pt x="676" y="149"/>
                  </a:cubicBezTo>
                  <a:cubicBezTo>
                    <a:pt x="708" y="156"/>
                    <a:pt x="730" y="177"/>
                    <a:pt x="734" y="209"/>
                  </a:cubicBezTo>
                  <a:cubicBezTo>
                    <a:pt x="736" y="228"/>
                    <a:pt x="730" y="254"/>
                    <a:pt x="718" y="266"/>
                  </a:cubicBezTo>
                  <a:cubicBezTo>
                    <a:pt x="696" y="288"/>
                    <a:pt x="666" y="286"/>
                    <a:pt x="638" y="271"/>
                  </a:cubicBezTo>
                  <a:cubicBezTo>
                    <a:pt x="591" y="245"/>
                    <a:pt x="567" y="204"/>
                    <a:pt x="564" y="152"/>
                  </a:cubicBezTo>
                  <a:cubicBezTo>
                    <a:pt x="562" y="117"/>
                    <a:pt x="577" y="89"/>
                    <a:pt x="608" y="72"/>
                  </a:cubicBezTo>
                  <a:cubicBezTo>
                    <a:pt x="646" y="50"/>
                    <a:pt x="687" y="60"/>
                    <a:pt x="716" y="86"/>
                  </a:cubicBezTo>
                  <a:cubicBezTo>
                    <a:pt x="755" y="120"/>
                    <a:pt x="795" y="137"/>
                    <a:pt x="846" y="145"/>
                  </a:cubicBezTo>
                  <a:cubicBezTo>
                    <a:pt x="923" y="157"/>
                    <a:pt x="969" y="243"/>
                    <a:pt x="954" y="319"/>
                  </a:cubicBezTo>
                  <a:cubicBezTo>
                    <a:pt x="951" y="332"/>
                    <a:pt x="958" y="348"/>
                    <a:pt x="963" y="362"/>
                  </a:cubicBezTo>
                  <a:cubicBezTo>
                    <a:pt x="975" y="398"/>
                    <a:pt x="997" y="432"/>
                    <a:pt x="1001" y="469"/>
                  </a:cubicBezTo>
                  <a:cubicBezTo>
                    <a:pt x="1007" y="524"/>
                    <a:pt x="955" y="561"/>
                    <a:pt x="900" y="54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8AACD066-DB49-4D14-B546-BB51EF3AA282}"/>
              </a:ext>
            </a:extLst>
          </p:cNvPr>
          <p:cNvGrpSpPr/>
          <p:nvPr/>
        </p:nvGrpSpPr>
        <p:grpSpPr>
          <a:xfrm flipV="1">
            <a:off x="0" y="0"/>
            <a:ext cx="12192000" cy="6858000"/>
            <a:chOff x="0" y="0"/>
            <a:chExt cx="12192000" cy="6858000"/>
          </a:xfrm>
        </p:grpSpPr>
        <p:sp>
          <p:nvSpPr>
            <p:cNvPr id="76" name="任意多边形: 形状 75">
              <a:extLst>
                <a:ext uri="{FF2B5EF4-FFF2-40B4-BE49-F238E27FC236}">
                  <a16:creationId xmlns:a16="http://schemas.microsoft.com/office/drawing/2014/main" id="{A930CCF0-9E89-4140-AD33-07F2728B33E2}"/>
                </a:ext>
              </a:extLst>
            </p:cNvPr>
            <p:cNvSpPr/>
            <p:nvPr/>
          </p:nvSpPr>
          <p:spPr>
            <a:xfrm flipH="1" flipV="1">
              <a:off x="7587370" y="0"/>
              <a:ext cx="4604630" cy="6858000"/>
            </a:xfrm>
            <a:custGeom>
              <a:avLst/>
              <a:gdLst>
                <a:gd name="connsiteX0" fmla="*/ 4604630 w 4604630"/>
                <a:gd name="connsiteY0" fmla="*/ 6858000 h 6858000"/>
                <a:gd name="connsiteX1" fmla="*/ 0 w 4604630"/>
                <a:gd name="connsiteY1" fmla="*/ 6858000 h 6858000"/>
                <a:gd name="connsiteX2" fmla="*/ 0 w 4604630"/>
                <a:gd name="connsiteY2" fmla="*/ 0 h 6858000"/>
                <a:gd name="connsiteX3" fmla="*/ 367240 w 4604630"/>
                <a:gd name="connsiteY3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04630" h="6858000">
                  <a:moveTo>
                    <a:pt x="4604630" y="6858000"/>
                  </a:moveTo>
                  <a:lnTo>
                    <a:pt x="0" y="6858000"/>
                  </a:lnTo>
                  <a:lnTo>
                    <a:pt x="0" y="0"/>
                  </a:lnTo>
                  <a:lnTo>
                    <a:pt x="367240" y="0"/>
                  </a:lnTo>
                  <a:close/>
                </a:path>
              </a:pathLst>
            </a:custGeom>
            <a:solidFill>
              <a:srgbClr val="F88200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72" name="任意多边形: 形状 71">
              <a:extLst>
                <a:ext uri="{FF2B5EF4-FFF2-40B4-BE49-F238E27FC236}">
                  <a16:creationId xmlns:a16="http://schemas.microsoft.com/office/drawing/2014/main" id="{E1520E44-6728-4433-A1D7-6AA661A1133F}"/>
                </a:ext>
              </a:extLst>
            </p:cNvPr>
            <p:cNvSpPr/>
            <p:nvPr/>
          </p:nvSpPr>
          <p:spPr>
            <a:xfrm>
              <a:off x="0" y="0"/>
              <a:ext cx="11260582" cy="6858000"/>
            </a:xfrm>
            <a:custGeom>
              <a:avLst/>
              <a:gdLst>
                <a:gd name="connsiteX0" fmla="*/ 0 w 11260582"/>
                <a:gd name="connsiteY0" fmla="*/ 0 h 6858000"/>
                <a:gd name="connsiteX1" fmla="*/ 3204522 w 11260582"/>
                <a:gd name="connsiteY1" fmla="*/ 0 h 6858000"/>
                <a:gd name="connsiteX2" fmla="*/ 11260582 w 11260582"/>
                <a:gd name="connsiteY2" fmla="*/ 6858000 h 6858000"/>
                <a:gd name="connsiteX3" fmla="*/ 0 w 11260582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0582" h="6858000">
                  <a:moveTo>
                    <a:pt x="0" y="0"/>
                  </a:moveTo>
                  <a:lnTo>
                    <a:pt x="3204522" y="0"/>
                  </a:lnTo>
                  <a:lnTo>
                    <a:pt x="1126058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3C900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74" name="任意多边形: 形状 73">
              <a:extLst>
                <a:ext uri="{FF2B5EF4-FFF2-40B4-BE49-F238E27FC236}">
                  <a16:creationId xmlns:a16="http://schemas.microsoft.com/office/drawing/2014/main" id="{22267BB3-C7A0-4D71-809F-0BAD1676ADDE}"/>
                </a:ext>
              </a:extLst>
            </p:cNvPr>
            <p:cNvSpPr/>
            <p:nvPr/>
          </p:nvSpPr>
          <p:spPr>
            <a:xfrm>
              <a:off x="0" y="1867238"/>
              <a:ext cx="11260582" cy="4990762"/>
            </a:xfrm>
            <a:custGeom>
              <a:avLst/>
              <a:gdLst>
                <a:gd name="connsiteX0" fmla="*/ 5406732 w 11260582"/>
                <a:gd name="connsiteY0" fmla="*/ 0 h 4990762"/>
                <a:gd name="connsiteX1" fmla="*/ 11260582 w 11260582"/>
                <a:gd name="connsiteY1" fmla="*/ 4990762 h 4990762"/>
                <a:gd name="connsiteX2" fmla="*/ 0 w 11260582"/>
                <a:gd name="connsiteY2" fmla="*/ 4990762 h 4990762"/>
                <a:gd name="connsiteX3" fmla="*/ 0 w 11260582"/>
                <a:gd name="connsiteY3" fmla="*/ 4609567 h 4990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0582" h="4990762">
                  <a:moveTo>
                    <a:pt x="5406732" y="0"/>
                  </a:moveTo>
                  <a:lnTo>
                    <a:pt x="11260582" y="4990762"/>
                  </a:lnTo>
                  <a:lnTo>
                    <a:pt x="0" y="4990762"/>
                  </a:lnTo>
                  <a:lnTo>
                    <a:pt x="0" y="4609567"/>
                  </a:lnTo>
                  <a:close/>
                </a:path>
              </a:pathLst>
            </a:custGeom>
            <a:solidFill>
              <a:srgbClr val="B9C9E7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BF943CFD-86D3-46E0-A20B-E9D43FDF0D06}"/>
              </a:ext>
            </a:extLst>
          </p:cNvPr>
          <p:cNvGrpSpPr/>
          <p:nvPr/>
        </p:nvGrpSpPr>
        <p:grpSpPr>
          <a:xfrm rot="5400000">
            <a:off x="3259587" y="331026"/>
            <a:ext cx="1068196" cy="406144"/>
            <a:chOff x="5014913" y="3255963"/>
            <a:chExt cx="2163763" cy="568325"/>
          </a:xfrm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E57B2D7C-814C-46D6-8287-D3D1412C9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25596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926FBF88-0783-48D1-8585-9322E377C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82976"/>
              <a:ext cx="2163763" cy="115888"/>
            </a:xfrm>
            <a:custGeom>
              <a:avLst/>
              <a:gdLst>
                <a:gd name="T0" fmla="*/ 0 w 1363"/>
                <a:gd name="T1" fmla="*/ 0 h 73"/>
                <a:gd name="T2" fmla="*/ 151 w 1363"/>
                <a:gd name="T3" fmla="*/ 73 h 73"/>
                <a:gd name="T4" fmla="*/ 302 w 1363"/>
                <a:gd name="T5" fmla="*/ 0 h 73"/>
                <a:gd name="T6" fmla="*/ 455 w 1363"/>
                <a:gd name="T7" fmla="*/ 73 h 73"/>
                <a:gd name="T8" fmla="*/ 606 w 1363"/>
                <a:gd name="T9" fmla="*/ 0 h 73"/>
                <a:gd name="T10" fmla="*/ 757 w 1363"/>
                <a:gd name="T11" fmla="*/ 73 h 73"/>
                <a:gd name="T12" fmla="*/ 909 w 1363"/>
                <a:gd name="T13" fmla="*/ 0 h 73"/>
                <a:gd name="T14" fmla="*/ 1060 w 1363"/>
                <a:gd name="T15" fmla="*/ 73 h 73"/>
                <a:gd name="T16" fmla="*/ 1211 w 1363"/>
                <a:gd name="T17" fmla="*/ 0 h 73"/>
                <a:gd name="T18" fmla="*/ 1363 w 1363"/>
                <a:gd name="T1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3">
                  <a:moveTo>
                    <a:pt x="0" y="0"/>
                  </a:moveTo>
                  <a:lnTo>
                    <a:pt x="151" y="73"/>
                  </a:lnTo>
                  <a:lnTo>
                    <a:pt x="302" y="0"/>
                  </a:lnTo>
                  <a:lnTo>
                    <a:pt x="455" y="73"/>
                  </a:lnTo>
                  <a:lnTo>
                    <a:pt x="606" y="0"/>
                  </a:lnTo>
                  <a:lnTo>
                    <a:pt x="757" y="73"/>
                  </a:lnTo>
                  <a:lnTo>
                    <a:pt x="909" y="0"/>
                  </a:lnTo>
                  <a:lnTo>
                    <a:pt x="1060" y="73"/>
                  </a:lnTo>
                  <a:lnTo>
                    <a:pt x="1211" y="0"/>
                  </a:lnTo>
                  <a:lnTo>
                    <a:pt x="1363" y="73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A9BD7925-63B1-4A6D-9A10-22F6DC81A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70681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pic>
        <p:nvPicPr>
          <p:cNvPr id="166" name="图片 165">
            <a:extLst>
              <a:ext uri="{FF2B5EF4-FFF2-40B4-BE49-F238E27FC236}">
                <a16:creationId xmlns:a16="http://schemas.microsoft.com/office/drawing/2014/main" id="{0B58F1A8-BAB3-4D54-9E20-0EA734634CBC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rcRect b="48901"/>
          <a:stretch>
            <a:fillRect/>
          </a:stretch>
        </p:blipFill>
        <p:spPr>
          <a:xfrm>
            <a:off x="982848" y="6053098"/>
            <a:ext cx="1664097" cy="804902"/>
          </a:xfrm>
          <a:custGeom>
            <a:avLst/>
            <a:gdLst>
              <a:gd name="connsiteX0" fmla="*/ 0 w 1664097"/>
              <a:gd name="connsiteY0" fmla="*/ 0 h 804902"/>
              <a:gd name="connsiteX1" fmla="*/ 1664097 w 1664097"/>
              <a:gd name="connsiteY1" fmla="*/ 0 h 804902"/>
              <a:gd name="connsiteX2" fmla="*/ 1664097 w 1664097"/>
              <a:gd name="connsiteY2" fmla="*/ 804902 h 804902"/>
              <a:gd name="connsiteX3" fmla="*/ 0 w 1664097"/>
              <a:gd name="connsiteY3" fmla="*/ 804902 h 8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4097" h="804902">
                <a:moveTo>
                  <a:pt x="0" y="0"/>
                </a:moveTo>
                <a:lnTo>
                  <a:pt x="1664097" y="0"/>
                </a:lnTo>
                <a:lnTo>
                  <a:pt x="1664097" y="804902"/>
                </a:lnTo>
                <a:lnTo>
                  <a:pt x="0" y="804902"/>
                </a:lnTo>
                <a:close/>
              </a:path>
            </a:pathLst>
          </a:custGeom>
        </p:spPr>
      </p:pic>
      <p:pic>
        <p:nvPicPr>
          <p:cNvPr id="329" name="图片 328">
            <a:extLst>
              <a:ext uri="{FF2B5EF4-FFF2-40B4-BE49-F238E27FC236}">
                <a16:creationId xmlns:a16="http://schemas.microsoft.com/office/drawing/2014/main" id="{C6E3D7F1-1671-4925-B335-943B542D860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biLevel thresh="75000"/>
          </a:blip>
          <a:srcRect b="82089"/>
          <a:stretch/>
        </p:blipFill>
        <p:spPr>
          <a:xfrm flipV="1">
            <a:off x="5049411" y="6116067"/>
            <a:ext cx="1776786" cy="320796"/>
          </a:xfrm>
          <a:prstGeom prst="rect">
            <a:avLst/>
          </a:prstGeom>
        </p:spPr>
      </p:pic>
      <p:sp>
        <p:nvSpPr>
          <p:cNvPr id="171" name="矩形: 圆角 170">
            <a:extLst>
              <a:ext uri="{FF2B5EF4-FFF2-40B4-BE49-F238E27FC236}">
                <a16:creationId xmlns:a16="http://schemas.microsoft.com/office/drawing/2014/main" id="{2B62B09B-F356-4687-A592-40993E72C81F}"/>
              </a:ext>
            </a:extLst>
          </p:cNvPr>
          <p:cNvSpPr/>
          <p:nvPr/>
        </p:nvSpPr>
        <p:spPr>
          <a:xfrm>
            <a:off x="3505200" y="1439011"/>
            <a:ext cx="8010525" cy="423507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sp>
        <p:nvSpPr>
          <p:cNvPr id="172" name="文本框 171">
            <a:extLst>
              <a:ext uri="{FF2B5EF4-FFF2-40B4-BE49-F238E27FC236}">
                <a16:creationId xmlns:a16="http://schemas.microsoft.com/office/drawing/2014/main" id="{7A108F2F-0376-4BA9-91F0-CA99A590ADDD}"/>
              </a:ext>
            </a:extLst>
          </p:cNvPr>
          <p:cNvSpPr txBox="1"/>
          <p:nvPr/>
        </p:nvSpPr>
        <p:spPr>
          <a:xfrm>
            <a:off x="3667125" y="2349391"/>
            <a:ext cx="77914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6000" b="1" dirty="0" err="1">
                <a:solidFill>
                  <a:srgbClr val="FF0000"/>
                </a:solidFill>
                <a:latin typeface="+mj-lt"/>
                <a:ea typeface="字魂100号-方方先锋体" panose="00000500000000000000" pitchFamily="2" charset="-122"/>
              </a:rPr>
              <a:t>Đánh</a:t>
            </a:r>
            <a:r>
              <a:rPr lang="en-US" altLang="zh-CN" sz="6000" b="1" dirty="0">
                <a:solidFill>
                  <a:srgbClr val="FF0000"/>
                </a:solidFill>
                <a:latin typeface="+mj-lt"/>
                <a:ea typeface="字魂100号-方方先锋体" panose="00000500000000000000" pitchFamily="2" charset="-122"/>
              </a:rPr>
              <a:t> </a:t>
            </a:r>
            <a:r>
              <a:rPr lang="en-US" altLang="zh-CN" sz="6000" b="1" dirty="0" err="1">
                <a:solidFill>
                  <a:srgbClr val="FF0000"/>
                </a:solidFill>
                <a:latin typeface="+mj-lt"/>
                <a:ea typeface="字魂100号-方方先锋体" panose="00000500000000000000" pitchFamily="2" charset="-122"/>
              </a:rPr>
              <a:t>giá</a:t>
            </a:r>
            <a:r>
              <a:rPr lang="en-US" altLang="zh-CN" sz="6000" b="1" dirty="0">
                <a:solidFill>
                  <a:srgbClr val="FF0000"/>
                </a:solidFill>
                <a:latin typeface="+mj-lt"/>
                <a:ea typeface="字魂100号-方方先锋体" panose="00000500000000000000" pitchFamily="2" charset="-122"/>
              </a:rPr>
              <a:t> </a:t>
            </a:r>
            <a:r>
              <a:rPr lang="en-US" altLang="zh-CN" sz="6000" b="1" dirty="0" err="1">
                <a:solidFill>
                  <a:srgbClr val="FF0000"/>
                </a:solidFill>
                <a:latin typeface="+mj-lt"/>
                <a:ea typeface="字魂100号-方方先锋体" panose="00000500000000000000" pitchFamily="2" charset="-122"/>
              </a:rPr>
              <a:t>kết</a:t>
            </a:r>
            <a:r>
              <a:rPr lang="en-US" altLang="zh-CN" sz="6000" b="1" dirty="0">
                <a:solidFill>
                  <a:srgbClr val="FF0000"/>
                </a:solidFill>
                <a:latin typeface="+mj-lt"/>
                <a:ea typeface="字魂100号-方方先锋体" panose="00000500000000000000" pitchFamily="2" charset="-122"/>
              </a:rPr>
              <a:t> </a:t>
            </a:r>
            <a:r>
              <a:rPr lang="en-US" altLang="zh-CN" sz="6000" b="1" dirty="0" err="1">
                <a:solidFill>
                  <a:srgbClr val="FF0000"/>
                </a:solidFill>
                <a:latin typeface="+mj-lt"/>
                <a:ea typeface="字魂100号-方方先锋体" panose="00000500000000000000" pitchFamily="2" charset="-122"/>
              </a:rPr>
              <a:t>quả</a:t>
            </a:r>
            <a:r>
              <a:rPr lang="en-US" altLang="zh-CN" sz="6000" b="1" dirty="0">
                <a:solidFill>
                  <a:srgbClr val="FF0000"/>
                </a:solidFill>
                <a:latin typeface="+mj-lt"/>
                <a:ea typeface="字魂100号-方方先锋体" panose="00000500000000000000" pitchFamily="2" charset="-122"/>
              </a:rPr>
              <a:t> </a:t>
            </a:r>
          </a:p>
          <a:p>
            <a:pPr lvl="0" algn="ctr"/>
            <a:r>
              <a:rPr lang="en-US" altLang="zh-CN" sz="6000" b="1" dirty="0" err="1">
                <a:solidFill>
                  <a:srgbClr val="FF0000"/>
                </a:solidFill>
                <a:latin typeface="+mj-lt"/>
                <a:ea typeface="字魂100号-方方先锋体" panose="00000500000000000000" pitchFamily="2" charset="-122"/>
              </a:rPr>
              <a:t>cuối</a:t>
            </a:r>
            <a:r>
              <a:rPr lang="en-US" altLang="zh-CN" sz="6000" b="1" dirty="0">
                <a:solidFill>
                  <a:srgbClr val="FF0000"/>
                </a:solidFill>
                <a:latin typeface="+mj-lt"/>
                <a:ea typeface="字魂100号-方方先锋体" panose="00000500000000000000" pitchFamily="2" charset="-122"/>
              </a:rPr>
              <a:t> </a:t>
            </a:r>
            <a:r>
              <a:rPr lang="en-US" altLang="zh-CN" sz="6000" b="1" dirty="0" err="1">
                <a:solidFill>
                  <a:srgbClr val="FF0000"/>
                </a:solidFill>
                <a:latin typeface="+mj-lt"/>
                <a:ea typeface="字魂100号-方方先锋体" panose="00000500000000000000" pitchFamily="2" charset="-122"/>
              </a:rPr>
              <a:t>tuần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字魂100号-方方先锋体" panose="00000500000000000000" pitchFamily="2" charset="-122"/>
            </a:endParaRPr>
          </a:p>
        </p:txBody>
      </p:sp>
      <p:grpSp>
        <p:nvGrpSpPr>
          <p:cNvPr id="173" name="组合 172">
            <a:extLst>
              <a:ext uri="{FF2B5EF4-FFF2-40B4-BE49-F238E27FC236}">
                <a16:creationId xmlns:a16="http://schemas.microsoft.com/office/drawing/2014/main" id="{65B12C96-250B-4A63-BC7F-8C46437EB06A}"/>
              </a:ext>
            </a:extLst>
          </p:cNvPr>
          <p:cNvGrpSpPr/>
          <p:nvPr/>
        </p:nvGrpSpPr>
        <p:grpSpPr>
          <a:xfrm>
            <a:off x="6387376" y="4171183"/>
            <a:ext cx="2040600" cy="671422"/>
            <a:chOff x="1222973" y="4859763"/>
            <a:chExt cx="3437681" cy="1131106"/>
          </a:xfrm>
        </p:grpSpPr>
        <p:grpSp>
          <p:nvGrpSpPr>
            <p:cNvPr id="174" name="组合 173">
              <a:extLst>
                <a:ext uri="{FF2B5EF4-FFF2-40B4-BE49-F238E27FC236}">
                  <a16:creationId xmlns:a16="http://schemas.microsoft.com/office/drawing/2014/main" id="{A4D16749-596B-44BC-BF1C-1E4F4EC256DE}"/>
                </a:ext>
              </a:extLst>
            </p:cNvPr>
            <p:cNvGrpSpPr/>
            <p:nvPr/>
          </p:nvGrpSpPr>
          <p:grpSpPr>
            <a:xfrm flipV="1">
              <a:off x="1222973" y="4859763"/>
              <a:ext cx="3437681" cy="119100"/>
              <a:chOff x="4143737" y="-536918"/>
              <a:chExt cx="3006813" cy="104172"/>
            </a:xfrm>
          </p:grpSpPr>
          <p:sp>
            <p:nvSpPr>
              <p:cNvPr id="292" name="椭圆 291">
                <a:extLst>
                  <a:ext uri="{FF2B5EF4-FFF2-40B4-BE49-F238E27FC236}">
                    <a16:creationId xmlns:a16="http://schemas.microsoft.com/office/drawing/2014/main" id="{E0482A97-96CE-41B7-84D5-D4FD0C9EDC30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3" name="椭圆 292">
                <a:extLst>
                  <a:ext uri="{FF2B5EF4-FFF2-40B4-BE49-F238E27FC236}">
                    <a16:creationId xmlns:a16="http://schemas.microsoft.com/office/drawing/2014/main" id="{B8DE070D-F5F4-4DBB-B729-3E5C988D54CB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4" name="椭圆 293">
                <a:extLst>
                  <a:ext uri="{FF2B5EF4-FFF2-40B4-BE49-F238E27FC236}">
                    <a16:creationId xmlns:a16="http://schemas.microsoft.com/office/drawing/2014/main" id="{3D690AE4-BD78-44F3-8AB8-9372200EBBB6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5" name="椭圆 294">
                <a:extLst>
                  <a:ext uri="{FF2B5EF4-FFF2-40B4-BE49-F238E27FC236}">
                    <a16:creationId xmlns:a16="http://schemas.microsoft.com/office/drawing/2014/main" id="{212DE18C-E2B7-4CC1-8493-54280135D2C6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6" name="椭圆 295">
                <a:extLst>
                  <a:ext uri="{FF2B5EF4-FFF2-40B4-BE49-F238E27FC236}">
                    <a16:creationId xmlns:a16="http://schemas.microsoft.com/office/drawing/2014/main" id="{DA66D552-F948-4EC7-9B4E-8EC65062FE29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7" name="椭圆 296">
                <a:extLst>
                  <a:ext uri="{FF2B5EF4-FFF2-40B4-BE49-F238E27FC236}">
                    <a16:creationId xmlns:a16="http://schemas.microsoft.com/office/drawing/2014/main" id="{77D5FAC4-C638-4177-B43D-B6A2998E1533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8" name="椭圆 297">
                <a:extLst>
                  <a:ext uri="{FF2B5EF4-FFF2-40B4-BE49-F238E27FC236}">
                    <a16:creationId xmlns:a16="http://schemas.microsoft.com/office/drawing/2014/main" id="{0C269ECB-0EE4-466D-AFD4-5640204023B5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9" name="椭圆 298">
                <a:extLst>
                  <a:ext uri="{FF2B5EF4-FFF2-40B4-BE49-F238E27FC236}">
                    <a16:creationId xmlns:a16="http://schemas.microsoft.com/office/drawing/2014/main" id="{DAFE652D-6B67-41D2-BAFE-DDF4D0FD2427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0" name="椭圆 299">
                <a:extLst>
                  <a:ext uri="{FF2B5EF4-FFF2-40B4-BE49-F238E27FC236}">
                    <a16:creationId xmlns:a16="http://schemas.microsoft.com/office/drawing/2014/main" id="{C71EFD45-FAAB-4C3A-9A18-11F053925E2C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1" name="椭圆 300">
                <a:extLst>
                  <a:ext uri="{FF2B5EF4-FFF2-40B4-BE49-F238E27FC236}">
                    <a16:creationId xmlns:a16="http://schemas.microsoft.com/office/drawing/2014/main" id="{E5E26984-EB4E-4672-923D-436BFF6850BE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2" name="椭圆 301">
                <a:extLst>
                  <a:ext uri="{FF2B5EF4-FFF2-40B4-BE49-F238E27FC236}">
                    <a16:creationId xmlns:a16="http://schemas.microsoft.com/office/drawing/2014/main" id="{ACD51AFE-B8D6-4875-A80B-CC32467712BE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3" name="椭圆 302">
                <a:extLst>
                  <a:ext uri="{FF2B5EF4-FFF2-40B4-BE49-F238E27FC236}">
                    <a16:creationId xmlns:a16="http://schemas.microsoft.com/office/drawing/2014/main" id="{CA5F03DF-F7D9-4DA4-AF3A-5CFBE8E78F0B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4" name="椭圆 303">
                <a:extLst>
                  <a:ext uri="{FF2B5EF4-FFF2-40B4-BE49-F238E27FC236}">
                    <a16:creationId xmlns:a16="http://schemas.microsoft.com/office/drawing/2014/main" id="{EA3E87D8-8332-490C-B370-138E5796D314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5" name="椭圆 304">
                <a:extLst>
                  <a:ext uri="{FF2B5EF4-FFF2-40B4-BE49-F238E27FC236}">
                    <a16:creationId xmlns:a16="http://schemas.microsoft.com/office/drawing/2014/main" id="{1EE8945F-CC07-4770-A964-013006CDF18C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6" name="椭圆 305">
                <a:extLst>
                  <a:ext uri="{FF2B5EF4-FFF2-40B4-BE49-F238E27FC236}">
                    <a16:creationId xmlns:a16="http://schemas.microsoft.com/office/drawing/2014/main" id="{3746640A-80E5-424E-BE2B-C9CFA94C1AC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7" name="椭圆 306">
                <a:extLst>
                  <a:ext uri="{FF2B5EF4-FFF2-40B4-BE49-F238E27FC236}">
                    <a16:creationId xmlns:a16="http://schemas.microsoft.com/office/drawing/2014/main" id="{3E54F574-BEDB-49CB-BDB7-4FC9401EB5FE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8" name="椭圆 307">
                <a:extLst>
                  <a:ext uri="{FF2B5EF4-FFF2-40B4-BE49-F238E27FC236}">
                    <a16:creationId xmlns:a16="http://schemas.microsoft.com/office/drawing/2014/main" id="{6175D4DC-614C-4B6D-9A46-3D139FD82327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9" name="椭圆 308">
                <a:extLst>
                  <a:ext uri="{FF2B5EF4-FFF2-40B4-BE49-F238E27FC236}">
                    <a16:creationId xmlns:a16="http://schemas.microsoft.com/office/drawing/2014/main" id="{F9545B38-1935-41DE-9D85-F3E29FE75EB2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0" name="椭圆 309">
                <a:extLst>
                  <a:ext uri="{FF2B5EF4-FFF2-40B4-BE49-F238E27FC236}">
                    <a16:creationId xmlns:a16="http://schemas.microsoft.com/office/drawing/2014/main" id="{98F1B932-C0C8-46C4-88EC-F36E8994FA9D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1" name="椭圆 310">
                <a:extLst>
                  <a:ext uri="{FF2B5EF4-FFF2-40B4-BE49-F238E27FC236}">
                    <a16:creationId xmlns:a16="http://schemas.microsoft.com/office/drawing/2014/main" id="{23D17B51-E8D8-4B5E-9E80-AB9681EA3A37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2" name="椭圆 311">
                <a:extLst>
                  <a:ext uri="{FF2B5EF4-FFF2-40B4-BE49-F238E27FC236}">
                    <a16:creationId xmlns:a16="http://schemas.microsoft.com/office/drawing/2014/main" id="{A837042D-2E60-473F-BF07-7CB92C128BDB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3" name="椭圆 312">
                <a:extLst>
                  <a:ext uri="{FF2B5EF4-FFF2-40B4-BE49-F238E27FC236}">
                    <a16:creationId xmlns:a16="http://schemas.microsoft.com/office/drawing/2014/main" id="{4C5D540F-07C1-423F-A55F-CC758CC59E04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5" name="组合 174">
              <a:extLst>
                <a:ext uri="{FF2B5EF4-FFF2-40B4-BE49-F238E27FC236}">
                  <a16:creationId xmlns:a16="http://schemas.microsoft.com/office/drawing/2014/main" id="{691DC913-5F01-40BA-8B4E-54684514536F}"/>
                </a:ext>
              </a:extLst>
            </p:cNvPr>
            <p:cNvGrpSpPr/>
            <p:nvPr/>
          </p:nvGrpSpPr>
          <p:grpSpPr>
            <a:xfrm flipV="1">
              <a:off x="1222973" y="5112764"/>
              <a:ext cx="3437681" cy="119100"/>
              <a:chOff x="4143737" y="-536918"/>
              <a:chExt cx="3006813" cy="104172"/>
            </a:xfrm>
          </p:grpSpPr>
          <p:sp>
            <p:nvSpPr>
              <p:cNvPr id="270" name="椭圆 269">
                <a:extLst>
                  <a:ext uri="{FF2B5EF4-FFF2-40B4-BE49-F238E27FC236}">
                    <a16:creationId xmlns:a16="http://schemas.microsoft.com/office/drawing/2014/main" id="{1AEEEF60-3AFD-4BD5-83EA-08579FCF9954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1" name="椭圆 270">
                <a:extLst>
                  <a:ext uri="{FF2B5EF4-FFF2-40B4-BE49-F238E27FC236}">
                    <a16:creationId xmlns:a16="http://schemas.microsoft.com/office/drawing/2014/main" id="{E230473C-CD3D-4479-8D30-D8F099EEFEB3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2" name="椭圆 271">
                <a:extLst>
                  <a:ext uri="{FF2B5EF4-FFF2-40B4-BE49-F238E27FC236}">
                    <a16:creationId xmlns:a16="http://schemas.microsoft.com/office/drawing/2014/main" id="{B517435D-D6EB-4ABC-9C27-A22A5C2E4264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3" name="椭圆 272">
                <a:extLst>
                  <a:ext uri="{FF2B5EF4-FFF2-40B4-BE49-F238E27FC236}">
                    <a16:creationId xmlns:a16="http://schemas.microsoft.com/office/drawing/2014/main" id="{A1F551FE-B61B-4757-9D6D-C5CEAD3E0533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4" name="椭圆 273">
                <a:extLst>
                  <a:ext uri="{FF2B5EF4-FFF2-40B4-BE49-F238E27FC236}">
                    <a16:creationId xmlns:a16="http://schemas.microsoft.com/office/drawing/2014/main" id="{70B1932B-2FCD-4378-97A5-33F5FBDFB0D8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5" name="椭圆 274">
                <a:extLst>
                  <a:ext uri="{FF2B5EF4-FFF2-40B4-BE49-F238E27FC236}">
                    <a16:creationId xmlns:a16="http://schemas.microsoft.com/office/drawing/2014/main" id="{2EC527AF-D2DC-4190-9AE4-0C4126EB5D87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6" name="椭圆 275">
                <a:extLst>
                  <a:ext uri="{FF2B5EF4-FFF2-40B4-BE49-F238E27FC236}">
                    <a16:creationId xmlns:a16="http://schemas.microsoft.com/office/drawing/2014/main" id="{3F42839B-CFCF-421F-82E8-4C5EA9DBE6F9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7" name="椭圆 276">
                <a:extLst>
                  <a:ext uri="{FF2B5EF4-FFF2-40B4-BE49-F238E27FC236}">
                    <a16:creationId xmlns:a16="http://schemas.microsoft.com/office/drawing/2014/main" id="{CED0CAE0-E1CE-4016-8ECC-7C679AE1F2BC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8" name="椭圆 277">
                <a:extLst>
                  <a:ext uri="{FF2B5EF4-FFF2-40B4-BE49-F238E27FC236}">
                    <a16:creationId xmlns:a16="http://schemas.microsoft.com/office/drawing/2014/main" id="{9292CC0E-F573-45EE-85E5-F0A774367C81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9" name="椭圆 278">
                <a:extLst>
                  <a:ext uri="{FF2B5EF4-FFF2-40B4-BE49-F238E27FC236}">
                    <a16:creationId xmlns:a16="http://schemas.microsoft.com/office/drawing/2014/main" id="{FE6307CA-13BA-4C5F-A10D-03A23B9AA4A3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0" name="椭圆 279">
                <a:extLst>
                  <a:ext uri="{FF2B5EF4-FFF2-40B4-BE49-F238E27FC236}">
                    <a16:creationId xmlns:a16="http://schemas.microsoft.com/office/drawing/2014/main" id="{8502CADD-8503-4716-B25F-237B5A5D67A7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1" name="椭圆 280">
                <a:extLst>
                  <a:ext uri="{FF2B5EF4-FFF2-40B4-BE49-F238E27FC236}">
                    <a16:creationId xmlns:a16="http://schemas.microsoft.com/office/drawing/2014/main" id="{2CDC2444-F730-4E66-A83E-1F94378966B1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2" name="椭圆 281">
                <a:extLst>
                  <a:ext uri="{FF2B5EF4-FFF2-40B4-BE49-F238E27FC236}">
                    <a16:creationId xmlns:a16="http://schemas.microsoft.com/office/drawing/2014/main" id="{A66722BF-8628-4B8E-ACD6-A1D12FC0FC87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3" name="椭圆 282">
                <a:extLst>
                  <a:ext uri="{FF2B5EF4-FFF2-40B4-BE49-F238E27FC236}">
                    <a16:creationId xmlns:a16="http://schemas.microsoft.com/office/drawing/2014/main" id="{5A872C5E-D523-42BF-879F-294AAA32CC8C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4" name="椭圆 283">
                <a:extLst>
                  <a:ext uri="{FF2B5EF4-FFF2-40B4-BE49-F238E27FC236}">
                    <a16:creationId xmlns:a16="http://schemas.microsoft.com/office/drawing/2014/main" id="{7BD22A22-F108-4759-9A40-2C1CBDDB205E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5" name="椭圆 284">
                <a:extLst>
                  <a:ext uri="{FF2B5EF4-FFF2-40B4-BE49-F238E27FC236}">
                    <a16:creationId xmlns:a16="http://schemas.microsoft.com/office/drawing/2014/main" id="{159C45CA-4645-4FC4-9B36-1C2A81A20475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6" name="椭圆 285">
                <a:extLst>
                  <a:ext uri="{FF2B5EF4-FFF2-40B4-BE49-F238E27FC236}">
                    <a16:creationId xmlns:a16="http://schemas.microsoft.com/office/drawing/2014/main" id="{9713D972-7093-40E2-BC36-630C54122F00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7" name="椭圆 286">
                <a:extLst>
                  <a:ext uri="{FF2B5EF4-FFF2-40B4-BE49-F238E27FC236}">
                    <a16:creationId xmlns:a16="http://schemas.microsoft.com/office/drawing/2014/main" id="{3BFEEC0E-506E-4EA8-BFC9-C6764D29BA91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8" name="椭圆 287">
                <a:extLst>
                  <a:ext uri="{FF2B5EF4-FFF2-40B4-BE49-F238E27FC236}">
                    <a16:creationId xmlns:a16="http://schemas.microsoft.com/office/drawing/2014/main" id="{47E61571-74EB-489B-9C37-150B9A948A75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9" name="椭圆 288">
                <a:extLst>
                  <a:ext uri="{FF2B5EF4-FFF2-40B4-BE49-F238E27FC236}">
                    <a16:creationId xmlns:a16="http://schemas.microsoft.com/office/drawing/2014/main" id="{F8E291E7-75DD-4CEB-9CF0-137C7D0FB9B2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0" name="椭圆 289">
                <a:extLst>
                  <a:ext uri="{FF2B5EF4-FFF2-40B4-BE49-F238E27FC236}">
                    <a16:creationId xmlns:a16="http://schemas.microsoft.com/office/drawing/2014/main" id="{431BF27F-21D1-446B-A089-628EFFD66AA9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1" name="椭圆 290">
                <a:extLst>
                  <a:ext uri="{FF2B5EF4-FFF2-40B4-BE49-F238E27FC236}">
                    <a16:creationId xmlns:a16="http://schemas.microsoft.com/office/drawing/2014/main" id="{CD963951-7673-4B54-B000-2D8D09572C1C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6" name="组合 175">
              <a:extLst>
                <a:ext uri="{FF2B5EF4-FFF2-40B4-BE49-F238E27FC236}">
                  <a16:creationId xmlns:a16="http://schemas.microsoft.com/office/drawing/2014/main" id="{95468902-5571-4487-A831-6F0132A2592A}"/>
                </a:ext>
              </a:extLst>
            </p:cNvPr>
            <p:cNvGrpSpPr/>
            <p:nvPr/>
          </p:nvGrpSpPr>
          <p:grpSpPr>
            <a:xfrm flipV="1">
              <a:off x="1222973" y="5365765"/>
              <a:ext cx="3437681" cy="119100"/>
              <a:chOff x="4143737" y="-536918"/>
              <a:chExt cx="3006813" cy="104172"/>
            </a:xfrm>
          </p:grpSpPr>
          <p:sp>
            <p:nvSpPr>
              <p:cNvPr id="248" name="椭圆 247">
                <a:extLst>
                  <a:ext uri="{FF2B5EF4-FFF2-40B4-BE49-F238E27FC236}">
                    <a16:creationId xmlns:a16="http://schemas.microsoft.com/office/drawing/2014/main" id="{6675E96E-1B3D-4011-9F31-0F8ECE04FC55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9" name="椭圆 248">
                <a:extLst>
                  <a:ext uri="{FF2B5EF4-FFF2-40B4-BE49-F238E27FC236}">
                    <a16:creationId xmlns:a16="http://schemas.microsoft.com/office/drawing/2014/main" id="{CF249DBA-3425-453A-AEE9-434EAF63ED52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0" name="椭圆 249">
                <a:extLst>
                  <a:ext uri="{FF2B5EF4-FFF2-40B4-BE49-F238E27FC236}">
                    <a16:creationId xmlns:a16="http://schemas.microsoft.com/office/drawing/2014/main" id="{A4D2D714-B300-41D7-B354-3CC802B75930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1" name="椭圆 250">
                <a:extLst>
                  <a:ext uri="{FF2B5EF4-FFF2-40B4-BE49-F238E27FC236}">
                    <a16:creationId xmlns:a16="http://schemas.microsoft.com/office/drawing/2014/main" id="{4C97AFEC-BFFC-4C62-A7C4-5A0D93C89A9C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2" name="椭圆 251">
                <a:extLst>
                  <a:ext uri="{FF2B5EF4-FFF2-40B4-BE49-F238E27FC236}">
                    <a16:creationId xmlns:a16="http://schemas.microsoft.com/office/drawing/2014/main" id="{317599F4-1A7F-4D90-BF98-404FFE1C4136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3" name="椭圆 252">
                <a:extLst>
                  <a:ext uri="{FF2B5EF4-FFF2-40B4-BE49-F238E27FC236}">
                    <a16:creationId xmlns:a16="http://schemas.microsoft.com/office/drawing/2014/main" id="{4A369E0E-D0DE-406A-95F3-F47D69E3F68D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4" name="椭圆 253">
                <a:extLst>
                  <a:ext uri="{FF2B5EF4-FFF2-40B4-BE49-F238E27FC236}">
                    <a16:creationId xmlns:a16="http://schemas.microsoft.com/office/drawing/2014/main" id="{89DA11A6-C65F-4F93-829C-3A8B24891F60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5" name="椭圆 254">
                <a:extLst>
                  <a:ext uri="{FF2B5EF4-FFF2-40B4-BE49-F238E27FC236}">
                    <a16:creationId xmlns:a16="http://schemas.microsoft.com/office/drawing/2014/main" id="{0E513F37-8ECE-43A0-9060-9A3D46FD08C6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6" name="椭圆 255">
                <a:extLst>
                  <a:ext uri="{FF2B5EF4-FFF2-40B4-BE49-F238E27FC236}">
                    <a16:creationId xmlns:a16="http://schemas.microsoft.com/office/drawing/2014/main" id="{DE18EA64-8E35-49DE-AB4E-D1B1A40191C8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7" name="椭圆 256">
                <a:extLst>
                  <a:ext uri="{FF2B5EF4-FFF2-40B4-BE49-F238E27FC236}">
                    <a16:creationId xmlns:a16="http://schemas.microsoft.com/office/drawing/2014/main" id="{FE601325-4074-46D6-A32D-81AAE7C77F1C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8" name="椭圆 257">
                <a:extLst>
                  <a:ext uri="{FF2B5EF4-FFF2-40B4-BE49-F238E27FC236}">
                    <a16:creationId xmlns:a16="http://schemas.microsoft.com/office/drawing/2014/main" id="{45F9A1A7-F160-4763-A1D2-5E8B1A606C44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9" name="椭圆 258">
                <a:extLst>
                  <a:ext uri="{FF2B5EF4-FFF2-40B4-BE49-F238E27FC236}">
                    <a16:creationId xmlns:a16="http://schemas.microsoft.com/office/drawing/2014/main" id="{A354B2AB-1F74-47C9-8454-7C72D8E2DB8F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0" name="椭圆 259">
                <a:extLst>
                  <a:ext uri="{FF2B5EF4-FFF2-40B4-BE49-F238E27FC236}">
                    <a16:creationId xmlns:a16="http://schemas.microsoft.com/office/drawing/2014/main" id="{265148D8-9299-44A5-9257-418173BA2582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1" name="椭圆 260">
                <a:extLst>
                  <a:ext uri="{FF2B5EF4-FFF2-40B4-BE49-F238E27FC236}">
                    <a16:creationId xmlns:a16="http://schemas.microsoft.com/office/drawing/2014/main" id="{249A827A-33C4-4396-BD02-272010975EA9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2" name="椭圆 261">
                <a:extLst>
                  <a:ext uri="{FF2B5EF4-FFF2-40B4-BE49-F238E27FC236}">
                    <a16:creationId xmlns:a16="http://schemas.microsoft.com/office/drawing/2014/main" id="{4AC490C1-C23C-4E60-BC28-C9D1E792277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3" name="椭圆 262">
                <a:extLst>
                  <a:ext uri="{FF2B5EF4-FFF2-40B4-BE49-F238E27FC236}">
                    <a16:creationId xmlns:a16="http://schemas.microsoft.com/office/drawing/2014/main" id="{B1D9686A-8968-43B2-9F72-519782E200EF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4" name="椭圆 263">
                <a:extLst>
                  <a:ext uri="{FF2B5EF4-FFF2-40B4-BE49-F238E27FC236}">
                    <a16:creationId xmlns:a16="http://schemas.microsoft.com/office/drawing/2014/main" id="{CE228618-CE87-4451-B477-4DB6F1C1A11F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5" name="椭圆 264">
                <a:extLst>
                  <a:ext uri="{FF2B5EF4-FFF2-40B4-BE49-F238E27FC236}">
                    <a16:creationId xmlns:a16="http://schemas.microsoft.com/office/drawing/2014/main" id="{D3B7BF10-D609-47ED-91E4-B8C284115610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6" name="椭圆 265">
                <a:extLst>
                  <a:ext uri="{FF2B5EF4-FFF2-40B4-BE49-F238E27FC236}">
                    <a16:creationId xmlns:a16="http://schemas.microsoft.com/office/drawing/2014/main" id="{DB60F3E6-DD83-4F5D-97C8-4A8F0B3EEC7E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7" name="椭圆 266">
                <a:extLst>
                  <a:ext uri="{FF2B5EF4-FFF2-40B4-BE49-F238E27FC236}">
                    <a16:creationId xmlns:a16="http://schemas.microsoft.com/office/drawing/2014/main" id="{DAD16967-FF88-4A9B-B71C-FC87E37257A9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8" name="椭圆 267">
                <a:extLst>
                  <a:ext uri="{FF2B5EF4-FFF2-40B4-BE49-F238E27FC236}">
                    <a16:creationId xmlns:a16="http://schemas.microsoft.com/office/drawing/2014/main" id="{E8AC4B43-AACB-4631-A98E-7E9808D5C02A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9" name="椭圆 268">
                <a:extLst>
                  <a:ext uri="{FF2B5EF4-FFF2-40B4-BE49-F238E27FC236}">
                    <a16:creationId xmlns:a16="http://schemas.microsoft.com/office/drawing/2014/main" id="{C6C13614-A80F-4736-9F24-BCBD7576BD98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7" name="组合 176">
              <a:extLst>
                <a:ext uri="{FF2B5EF4-FFF2-40B4-BE49-F238E27FC236}">
                  <a16:creationId xmlns:a16="http://schemas.microsoft.com/office/drawing/2014/main" id="{87CC7E1A-A3D3-4152-BCDA-78A82033435C}"/>
                </a:ext>
              </a:extLst>
            </p:cNvPr>
            <p:cNvGrpSpPr/>
            <p:nvPr/>
          </p:nvGrpSpPr>
          <p:grpSpPr>
            <a:xfrm flipV="1">
              <a:off x="1222973" y="5618766"/>
              <a:ext cx="3437681" cy="119100"/>
              <a:chOff x="4143737" y="-536918"/>
              <a:chExt cx="3006813" cy="104172"/>
            </a:xfrm>
          </p:grpSpPr>
          <p:sp>
            <p:nvSpPr>
              <p:cNvPr id="226" name="椭圆 225">
                <a:extLst>
                  <a:ext uri="{FF2B5EF4-FFF2-40B4-BE49-F238E27FC236}">
                    <a16:creationId xmlns:a16="http://schemas.microsoft.com/office/drawing/2014/main" id="{64F959A9-BFBF-4EB3-AEDE-8CDD509756CD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7" name="椭圆 226">
                <a:extLst>
                  <a:ext uri="{FF2B5EF4-FFF2-40B4-BE49-F238E27FC236}">
                    <a16:creationId xmlns:a16="http://schemas.microsoft.com/office/drawing/2014/main" id="{01A956B6-CB39-4332-B298-891C5A1A670C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8" name="椭圆 227">
                <a:extLst>
                  <a:ext uri="{FF2B5EF4-FFF2-40B4-BE49-F238E27FC236}">
                    <a16:creationId xmlns:a16="http://schemas.microsoft.com/office/drawing/2014/main" id="{F120F2AA-E8A7-4B7E-A97C-D21F5CD0ADA3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9" name="椭圆 228">
                <a:extLst>
                  <a:ext uri="{FF2B5EF4-FFF2-40B4-BE49-F238E27FC236}">
                    <a16:creationId xmlns:a16="http://schemas.microsoft.com/office/drawing/2014/main" id="{72E05104-9DAE-4F44-937C-1804BDA36A7B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0" name="椭圆 229">
                <a:extLst>
                  <a:ext uri="{FF2B5EF4-FFF2-40B4-BE49-F238E27FC236}">
                    <a16:creationId xmlns:a16="http://schemas.microsoft.com/office/drawing/2014/main" id="{BA1D8B6D-CD7F-4E9D-A0E8-C00BF6D72579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1" name="椭圆 230">
                <a:extLst>
                  <a:ext uri="{FF2B5EF4-FFF2-40B4-BE49-F238E27FC236}">
                    <a16:creationId xmlns:a16="http://schemas.microsoft.com/office/drawing/2014/main" id="{A22408F5-B232-42BE-99E4-1F5A9347DC8E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2" name="椭圆 231">
                <a:extLst>
                  <a:ext uri="{FF2B5EF4-FFF2-40B4-BE49-F238E27FC236}">
                    <a16:creationId xmlns:a16="http://schemas.microsoft.com/office/drawing/2014/main" id="{67534B87-D676-4514-883A-57E57A169D51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3" name="椭圆 232">
                <a:extLst>
                  <a:ext uri="{FF2B5EF4-FFF2-40B4-BE49-F238E27FC236}">
                    <a16:creationId xmlns:a16="http://schemas.microsoft.com/office/drawing/2014/main" id="{4E2162D6-C583-4C3D-9390-BD97E457A540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4" name="椭圆 233">
                <a:extLst>
                  <a:ext uri="{FF2B5EF4-FFF2-40B4-BE49-F238E27FC236}">
                    <a16:creationId xmlns:a16="http://schemas.microsoft.com/office/drawing/2014/main" id="{945E421E-8A2C-4728-AEF6-D6333760436A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5" name="椭圆 234">
                <a:extLst>
                  <a:ext uri="{FF2B5EF4-FFF2-40B4-BE49-F238E27FC236}">
                    <a16:creationId xmlns:a16="http://schemas.microsoft.com/office/drawing/2014/main" id="{21B02937-F347-425E-8C0F-0DC70D0AB678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6" name="椭圆 235">
                <a:extLst>
                  <a:ext uri="{FF2B5EF4-FFF2-40B4-BE49-F238E27FC236}">
                    <a16:creationId xmlns:a16="http://schemas.microsoft.com/office/drawing/2014/main" id="{70C4D6E4-F9CA-49C9-AC54-AAF3ABCDB339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7" name="椭圆 236">
                <a:extLst>
                  <a:ext uri="{FF2B5EF4-FFF2-40B4-BE49-F238E27FC236}">
                    <a16:creationId xmlns:a16="http://schemas.microsoft.com/office/drawing/2014/main" id="{4CEF151F-A9E4-4F30-9FF1-752AD6F26889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8" name="椭圆 237">
                <a:extLst>
                  <a:ext uri="{FF2B5EF4-FFF2-40B4-BE49-F238E27FC236}">
                    <a16:creationId xmlns:a16="http://schemas.microsoft.com/office/drawing/2014/main" id="{4276D38F-B6AD-495C-A3D4-E37CB70E8547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9" name="椭圆 238">
                <a:extLst>
                  <a:ext uri="{FF2B5EF4-FFF2-40B4-BE49-F238E27FC236}">
                    <a16:creationId xmlns:a16="http://schemas.microsoft.com/office/drawing/2014/main" id="{C08AEE5A-D7A8-4B56-9E24-DB094DF04A05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0" name="椭圆 239">
                <a:extLst>
                  <a:ext uri="{FF2B5EF4-FFF2-40B4-BE49-F238E27FC236}">
                    <a16:creationId xmlns:a16="http://schemas.microsoft.com/office/drawing/2014/main" id="{70FBD8FD-782D-4B39-B36C-4585B8DF2EE7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1" name="椭圆 240">
                <a:extLst>
                  <a:ext uri="{FF2B5EF4-FFF2-40B4-BE49-F238E27FC236}">
                    <a16:creationId xmlns:a16="http://schemas.microsoft.com/office/drawing/2014/main" id="{376FCE3D-3D1F-449E-9EA3-5C4B6F562764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2" name="椭圆 241">
                <a:extLst>
                  <a:ext uri="{FF2B5EF4-FFF2-40B4-BE49-F238E27FC236}">
                    <a16:creationId xmlns:a16="http://schemas.microsoft.com/office/drawing/2014/main" id="{DF93E954-68A1-4E48-931C-5593A3F157A3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3" name="椭圆 242">
                <a:extLst>
                  <a:ext uri="{FF2B5EF4-FFF2-40B4-BE49-F238E27FC236}">
                    <a16:creationId xmlns:a16="http://schemas.microsoft.com/office/drawing/2014/main" id="{2A2C6C32-40F2-435C-BD08-A65D2EE14D02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4" name="椭圆 243">
                <a:extLst>
                  <a:ext uri="{FF2B5EF4-FFF2-40B4-BE49-F238E27FC236}">
                    <a16:creationId xmlns:a16="http://schemas.microsoft.com/office/drawing/2014/main" id="{BA0E7B91-4F9A-49AF-963C-D4CDD3DA9393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5" name="椭圆 244">
                <a:extLst>
                  <a:ext uri="{FF2B5EF4-FFF2-40B4-BE49-F238E27FC236}">
                    <a16:creationId xmlns:a16="http://schemas.microsoft.com/office/drawing/2014/main" id="{F55EB223-A2B7-4D9F-BBA2-1B0B7B01110A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6" name="椭圆 245">
                <a:extLst>
                  <a:ext uri="{FF2B5EF4-FFF2-40B4-BE49-F238E27FC236}">
                    <a16:creationId xmlns:a16="http://schemas.microsoft.com/office/drawing/2014/main" id="{4CBB4F2C-94C4-4C79-9F3C-773B79BAF4AE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7" name="椭圆 246">
                <a:extLst>
                  <a:ext uri="{FF2B5EF4-FFF2-40B4-BE49-F238E27FC236}">
                    <a16:creationId xmlns:a16="http://schemas.microsoft.com/office/drawing/2014/main" id="{D5C1B7BF-5378-4BAB-91FB-4FC8E52A6256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8" name="组合 177">
              <a:extLst>
                <a:ext uri="{FF2B5EF4-FFF2-40B4-BE49-F238E27FC236}">
                  <a16:creationId xmlns:a16="http://schemas.microsoft.com/office/drawing/2014/main" id="{E71AB8B5-B6EF-4632-927E-D30F5C665686}"/>
                </a:ext>
              </a:extLst>
            </p:cNvPr>
            <p:cNvGrpSpPr/>
            <p:nvPr/>
          </p:nvGrpSpPr>
          <p:grpSpPr>
            <a:xfrm flipV="1">
              <a:off x="1222973" y="5871769"/>
              <a:ext cx="3437681" cy="119100"/>
              <a:chOff x="4143737" y="-536918"/>
              <a:chExt cx="3006813" cy="104172"/>
            </a:xfrm>
          </p:grpSpPr>
          <p:sp>
            <p:nvSpPr>
              <p:cNvPr id="179" name="椭圆 178">
                <a:extLst>
                  <a:ext uri="{FF2B5EF4-FFF2-40B4-BE49-F238E27FC236}">
                    <a16:creationId xmlns:a16="http://schemas.microsoft.com/office/drawing/2014/main" id="{EA621BC2-6CB2-49B1-8262-17A56FB00CC1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0" name="椭圆 179">
                <a:extLst>
                  <a:ext uri="{FF2B5EF4-FFF2-40B4-BE49-F238E27FC236}">
                    <a16:creationId xmlns:a16="http://schemas.microsoft.com/office/drawing/2014/main" id="{2584B535-28F5-41A1-99B4-AD76EF6AE5AB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1" name="椭圆 180">
                <a:extLst>
                  <a:ext uri="{FF2B5EF4-FFF2-40B4-BE49-F238E27FC236}">
                    <a16:creationId xmlns:a16="http://schemas.microsoft.com/office/drawing/2014/main" id="{DD4D7FBE-5187-49B0-B1B0-66E06DA1CDB3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2" name="椭圆 181">
                <a:extLst>
                  <a:ext uri="{FF2B5EF4-FFF2-40B4-BE49-F238E27FC236}">
                    <a16:creationId xmlns:a16="http://schemas.microsoft.com/office/drawing/2014/main" id="{EE09FC75-091C-4DBF-AE41-E4B5AE130FA0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3" name="椭圆 182">
                <a:extLst>
                  <a:ext uri="{FF2B5EF4-FFF2-40B4-BE49-F238E27FC236}">
                    <a16:creationId xmlns:a16="http://schemas.microsoft.com/office/drawing/2014/main" id="{DDB4896D-FE92-4964-9186-C23E4D61D8AF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4" name="椭圆 183">
                <a:extLst>
                  <a:ext uri="{FF2B5EF4-FFF2-40B4-BE49-F238E27FC236}">
                    <a16:creationId xmlns:a16="http://schemas.microsoft.com/office/drawing/2014/main" id="{6090F3DD-670A-4F29-A19C-8D5672E018B7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5" name="椭圆 184">
                <a:extLst>
                  <a:ext uri="{FF2B5EF4-FFF2-40B4-BE49-F238E27FC236}">
                    <a16:creationId xmlns:a16="http://schemas.microsoft.com/office/drawing/2014/main" id="{FF12FAE4-1C5E-4AC6-8AFA-DF59827E26D3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6" name="椭圆 185">
                <a:extLst>
                  <a:ext uri="{FF2B5EF4-FFF2-40B4-BE49-F238E27FC236}">
                    <a16:creationId xmlns:a16="http://schemas.microsoft.com/office/drawing/2014/main" id="{3B2EFEE4-F1A8-4363-A324-DCB1A774F721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7" name="椭圆 186">
                <a:extLst>
                  <a:ext uri="{FF2B5EF4-FFF2-40B4-BE49-F238E27FC236}">
                    <a16:creationId xmlns:a16="http://schemas.microsoft.com/office/drawing/2014/main" id="{85295A5B-FABF-4B02-A06C-EDB212F30376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8" name="椭圆 187">
                <a:extLst>
                  <a:ext uri="{FF2B5EF4-FFF2-40B4-BE49-F238E27FC236}">
                    <a16:creationId xmlns:a16="http://schemas.microsoft.com/office/drawing/2014/main" id="{983F4014-B19B-4339-88CE-C8EE60036E8B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9" name="椭圆 188">
                <a:extLst>
                  <a:ext uri="{FF2B5EF4-FFF2-40B4-BE49-F238E27FC236}">
                    <a16:creationId xmlns:a16="http://schemas.microsoft.com/office/drawing/2014/main" id="{147622BA-7652-4A31-9E27-825A4373C99B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90" name="椭圆 189">
                <a:extLst>
                  <a:ext uri="{FF2B5EF4-FFF2-40B4-BE49-F238E27FC236}">
                    <a16:creationId xmlns:a16="http://schemas.microsoft.com/office/drawing/2014/main" id="{E4577FC7-1E4F-401C-A279-EADE55FD07B0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91" name="椭圆 190">
                <a:extLst>
                  <a:ext uri="{FF2B5EF4-FFF2-40B4-BE49-F238E27FC236}">
                    <a16:creationId xmlns:a16="http://schemas.microsoft.com/office/drawing/2014/main" id="{22BABA7D-F3FC-4AE4-9633-8690CB6EF676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7" name="椭圆 216">
                <a:extLst>
                  <a:ext uri="{FF2B5EF4-FFF2-40B4-BE49-F238E27FC236}">
                    <a16:creationId xmlns:a16="http://schemas.microsoft.com/office/drawing/2014/main" id="{58E69727-D59F-4393-BEAA-CD355EFF1006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8" name="椭圆 217">
                <a:extLst>
                  <a:ext uri="{FF2B5EF4-FFF2-40B4-BE49-F238E27FC236}">
                    <a16:creationId xmlns:a16="http://schemas.microsoft.com/office/drawing/2014/main" id="{FC3A32CE-B98F-46D7-9C63-4EDD5227BC8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9" name="椭圆 218">
                <a:extLst>
                  <a:ext uri="{FF2B5EF4-FFF2-40B4-BE49-F238E27FC236}">
                    <a16:creationId xmlns:a16="http://schemas.microsoft.com/office/drawing/2014/main" id="{87FBCAF8-41C1-4D3F-A5F5-C7CDC6EB9655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0" name="椭圆 219">
                <a:extLst>
                  <a:ext uri="{FF2B5EF4-FFF2-40B4-BE49-F238E27FC236}">
                    <a16:creationId xmlns:a16="http://schemas.microsoft.com/office/drawing/2014/main" id="{D76DA7BE-4D1B-4F55-9C20-5355FC1B8F3A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1" name="椭圆 220">
                <a:extLst>
                  <a:ext uri="{FF2B5EF4-FFF2-40B4-BE49-F238E27FC236}">
                    <a16:creationId xmlns:a16="http://schemas.microsoft.com/office/drawing/2014/main" id="{D5DC18F6-1578-4293-9504-C7DFF709EDCF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2" name="椭圆 221">
                <a:extLst>
                  <a:ext uri="{FF2B5EF4-FFF2-40B4-BE49-F238E27FC236}">
                    <a16:creationId xmlns:a16="http://schemas.microsoft.com/office/drawing/2014/main" id="{E52F120F-D771-40BF-B81A-7F084588909E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3" name="椭圆 222">
                <a:extLst>
                  <a:ext uri="{FF2B5EF4-FFF2-40B4-BE49-F238E27FC236}">
                    <a16:creationId xmlns:a16="http://schemas.microsoft.com/office/drawing/2014/main" id="{6AE31DF5-FE48-4E89-86AF-2082446887F8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4" name="椭圆 223">
                <a:extLst>
                  <a:ext uri="{FF2B5EF4-FFF2-40B4-BE49-F238E27FC236}">
                    <a16:creationId xmlns:a16="http://schemas.microsoft.com/office/drawing/2014/main" id="{A04AB7F6-6D77-4434-A3BC-E3C29DE6A933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5" name="椭圆 224">
                <a:extLst>
                  <a:ext uri="{FF2B5EF4-FFF2-40B4-BE49-F238E27FC236}">
                    <a16:creationId xmlns:a16="http://schemas.microsoft.com/office/drawing/2014/main" id="{F95FBBA8-09BC-46D4-B3F0-25ED31B7D6D4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</p:grpSp>
      <p:pic>
        <p:nvPicPr>
          <p:cNvPr id="327" name="图片 326">
            <a:extLst>
              <a:ext uri="{FF2B5EF4-FFF2-40B4-BE49-F238E27FC236}">
                <a16:creationId xmlns:a16="http://schemas.microsoft.com/office/drawing/2014/main" id="{0A1C4415-B6A1-40C9-94C1-69074FBBD0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511127">
            <a:off x="5275182" y="4526930"/>
            <a:ext cx="523810" cy="546530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B2852509-AADA-4CC4-8B46-215EAD9CFE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511127">
            <a:off x="9185390" y="1757969"/>
            <a:ext cx="523810" cy="546530"/>
          </a:xfrm>
          <a:prstGeom prst="rect">
            <a:avLst/>
          </a:prstGeom>
        </p:spPr>
      </p:pic>
      <p:sp>
        <p:nvSpPr>
          <p:cNvPr id="330" name="椭圆 329">
            <a:extLst>
              <a:ext uri="{FF2B5EF4-FFF2-40B4-BE49-F238E27FC236}">
                <a16:creationId xmlns:a16="http://schemas.microsoft.com/office/drawing/2014/main" id="{983A27B3-6AF7-4F7F-9A34-FE3D4E998AA3}"/>
              </a:ext>
            </a:extLst>
          </p:cNvPr>
          <p:cNvSpPr/>
          <p:nvPr/>
        </p:nvSpPr>
        <p:spPr>
          <a:xfrm>
            <a:off x="676603" y="2257430"/>
            <a:ext cx="2350584" cy="235058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sp>
        <p:nvSpPr>
          <p:cNvPr id="331" name="文本框 330">
            <a:extLst>
              <a:ext uri="{FF2B5EF4-FFF2-40B4-BE49-F238E27FC236}">
                <a16:creationId xmlns:a16="http://schemas.microsoft.com/office/drawing/2014/main" id="{FE8B0AF5-8CA6-4B3E-A5B7-4A76DBE180C5}"/>
              </a:ext>
            </a:extLst>
          </p:cNvPr>
          <p:cNvSpPr txBox="1"/>
          <p:nvPr/>
        </p:nvSpPr>
        <p:spPr>
          <a:xfrm>
            <a:off x="1202888" y="2665747"/>
            <a:ext cx="131157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rPr>
              <a:t>01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503750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 animBg="1"/>
      <p:bldP spid="172" grpId="0"/>
      <p:bldP spid="3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任意多边形: 形状 75">
            <a:extLst>
              <a:ext uri="{FF2B5EF4-FFF2-40B4-BE49-F238E27FC236}">
                <a16:creationId xmlns:a16="http://schemas.microsoft.com/office/drawing/2014/main" id="{A930CCF0-9E89-4140-AD33-07F2728B33E2}"/>
              </a:ext>
            </a:extLst>
          </p:cNvPr>
          <p:cNvSpPr/>
          <p:nvPr/>
        </p:nvSpPr>
        <p:spPr>
          <a:xfrm rot="10800000" flipH="1" flipV="1">
            <a:off x="1" y="-1"/>
            <a:ext cx="4604630" cy="6858000"/>
          </a:xfrm>
          <a:custGeom>
            <a:avLst/>
            <a:gdLst>
              <a:gd name="connsiteX0" fmla="*/ 4604630 w 4604630"/>
              <a:gd name="connsiteY0" fmla="*/ 6858000 h 6858000"/>
              <a:gd name="connsiteX1" fmla="*/ 0 w 4604630"/>
              <a:gd name="connsiteY1" fmla="*/ 6858000 h 6858000"/>
              <a:gd name="connsiteX2" fmla="*/ 0 w 4604630"/>
              <a:gd name="connsiteY2" fmla="*/ 0 h 6858000"/>
              <a:gd name="connsiteX3" fmla="*/ 367240 w 460463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4630" h="6858000">
                <a:moveTo>
                  <a:pt x="4604630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67240" y="0"/>
                </a:lnTo>
                <a:close/>
              </a:path>
            </a:pathLst>
          </a:custGeom>
          <a:solidFill>
            <a:srgbClr val="F882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pic>
        <p:nvPicPr>
          <p:cNvPr id="5673" name="图片 5672" hidden="1">
            <a:extLst>
              <a:ext uri="{FF2B5EF4-FFF2-40B4-BE49-F238E27FC236}">
                <a16:creationId xmlns:a16="http://schemas.microsoft.com/office/drawing/2014/main" id="{90825852-68BA-4386-AB43-B4A5FA78C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026" y="1915501"/>
            <a:ext cx="3499722" cy="4086677"/>
          </a:xfrm>
          <a:prstGeom prst="rect">
            <a:avLst/>
          </a:prstGeom>
        </p:spPr>
      </p:pic>
      <p:pic>
        <p:nvPicPr>
          <p:cNvPr id="77" name="图片 76" hidden="1">
            <a:extLst>
              <a:ext uri="{FF2B5EF4-FFF2-40B4-BE49-F238E27FC236}">
                <a16:creationId xmlns:a16="http://schemas.microsoft.com/office/drawing/2014/main" id="{91C491A0-F000-47BC-9DDE-863DA49C2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968" y="323497"/>
            <a:ext cx="3963204" cy="3963204"/>
          </a:xfrm>
          <a:prstGeom prst="rect">
            <a:avLst/>
          </a:prstGeom>
        </p:spPr>
      </p:pic>
      <p:grpSp>
        <p:nvGrpSpPr>
          <p:cNvPr id="216" name="组合 215" hidden="1">
            <a:extLst>
              <a:ext uri="{FF2B5EF4-FFF2-40B4-BE49-F238E27FC236}">
                <a16:creationId xmlns:a16="http://schemas.microsoft.com/office/drawing/2014/main" id="{54F6F840-8FEE-4CE2-9147-DD2F973DF9AD}"/>
              </a:ext>
            </a:extLst>
          </p:cNvPr>
          <p:cNvGrpSpPr/>
          <p:nvPr/>
        </p:nvGrpSpPr>
        <p:grpSpPr>
          <a:xfrm>
            <a:off x="4846489" y="1376546"/>
            <a:ext cx="2941500" cy="3832903"/>
            <a:chOff x="4988537" y="793873"/>
            <a:chExt cx="2613026" cy="3432175"/>
          </a:xfrm>
        </p:grpSpPr>
        <p:sp>
          <p:nvSpPr>
            <p:cNvPr id="98" name="Freeform 50">
              <a:extLst>
                <a:ext uri="{FF2B5EF4-FFF2-40B4-BE49-F238E27FC236}">
                  <a16:creationId xmlns:a16="http://schemas.microsoft.com/office/drawing/2014/main" id="{C143A990-5927-48A5-8F15-F8CD15D9F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99" name="Freeform 51">
              <a:extLst>
                <a:ext uri="{FF2B5EF4-FFF2-40B4-BE49-F238E27FC236}">
                  <a16:creationId xmlns:a16="http://schemas.microsoft.com/office/drawing/2014/main" id="{17330DEE-00A5-4B65-8B2A-F055D8079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0" name="Freeform 52">
              <a:extLst>
                <a:ext uri="{FF2B5EF4-FFF2-40B4-BE49-F238E27FC236}">
                  <a16:creationId xmlns:a16="http://schemas.microsoft.com/office/drawing/2014/main" id="{E28FFCDC-EFC2-4376-8E3A-0656954B1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1" name="Freeform 53">
              <a:extLst>
                <a:ext uri="{FF2B5EF4-FFF2-40B4-BE49-F238E27FC236}">
                  <a16:creationId xmlns:a16="http://schemas.microsoft.com/office/drawing/2014/main" id="{13EB1EC8-63F3-4666-82BF-D4ADB0674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2" name="Freeform 54">
              <a:extLst>
                <a:ext uri="{FF2B5EF4-FFF2-40B4-BE49-F238E27FC236}">
                  <a16:creationId xmlns:a16="http://schemas.microsoft.com/office/drawing/2014/main" id="{6C367BA6-31CF-4759-855B-BA44E6743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3" name="Freeform 55">
              <a:extLst>
                <a:ext uri="{FF2B5EF4-FFF2-40B4-BE49-F238E27FC236}">
                  <a16:creationId xmlns:a16="http://schemas.microsoft.com/office/drawing/2014/main" id="{1D573781-4EA7-45CC-BC0B-3E0F8446D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4" name="Freeform 56">
              <a:extLst>
                <a:ext uri="{FF2B5EF4-FFF2-40B4-BE49-F238E27FC236}">
                  <a16:creationId xmlns:a16="http://schemas.microsoft.com/office/drawing/2014/main" id="{C6DC3353-E7D6-4ACB-950B-AF4A053A9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5" name="Freeform 57">
              <a:extLst>
                <a:ext uri="{FF2B5EF4-FFF2-40B4-BE49-F238E27FC236}">
                  <a16:creationId xmlns:a16="http://schemas.microsoft.com/office/drawing/2014/main" id="{2DC3816A-E0FF-44AE-A0C9-A9FAD657A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6" name="Freeform 58">
              <a:extLst>
                <a:ext uri="{FF2B5EF4-FFF2-40B4-BE49-F238E27FC236}">
                  <a16:creationId xmlns:a16="http://schemas.microsoft.com/office/drawing/2014/main" id="{AE415E12-878C-4F1D-AE87-4B87CE2A3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8" name="Freeform 59">
              <a:extLst>
                <a:ext uri="{FF2B5EF4-FFF2-40B4-BE49-F238E27FC236}">
                  <a16:creationId xmlns:a16="http://schemas.microsoft.com/office/drawing/2014/main" id="{F12E8074-5C7E-490B-80F1-02509A72B4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9" name="Freeform 60">
              <a:extLst>
                <a:ext uri="{FF2B5EF4-FFF2-40B4-BE49-F238E27FC236}">
                  <a16:creationId xmlns:a16="http://schemas.microsoft.com/office/drawing/2014/main" id="{D5CC3560-F57C-4BF1-938A-A21307053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0" name="Freeform 61">
              <a:extLst>
                <a:ext uri="{FF2B5EF4-FFF2-40B4-BE49-F238E27FC236}">
                  <a16:creationId xmlns:a16="http://schemas.microsoft.com/office/drawing/2014/main" id="{D1219762-ACC2-401C-A53B-1C93F2D3CC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1" name="Freeform 62">
              <a:extLst>
                <a:ext uri="{FF2B5EF4-FFF2-40B4-BE49-F238E27FC236}">
                  <a16:creationId xmlns:a16="http://schemas.microsoft.com/office/drawing/2014/main" id="{9D0187F5-09F7-4D85-8B5F-658BF6CA70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5" name="Freeform 63">
              <a:extLst>
                <a:ext uri="{FF2B5EF4-FFF2-40B4-BE49-F238E27FC236}">
                  <a16:creationId xmlns:a16="http://schemas.microsoft.com/office/drawing/2014/main" id="{E60CB725-F893-43F3-BA8F-D1F70E0F9C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6" name="Freeform 64">
              <a:extLst>
                <a:ext uri="{FF2B5EF4-FFF2-40B4-BE49-F238E27FC236}">
                  <a16:creationId xmlns:a16="http://schemas.microsoft.com/office/drawing/2014/main" id="{7C0D072C-0B50-46BF-90DD-E49A32709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7" name="Freeform 65">
              <a:extLst>
                <a:ext uri="{FF2B5EF4-FFF2-40B4-BE49-F238E27FC236}">
                  <a16:creationId xmlns:a16="http://schemas.microsoft.com/office/drawing/2014/main" id="{FB485FB8-8CD1-4D77-9C00-31F47CA32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8" name="Freeform 66">
              <a:extLst>
                <a:ext uri="{FF2B5EF4-FFF2-40B4-BE49-F238E27FC236}">
                  <a16:creationId xmlns:a16="http://schemas.microsoft.com/office/drawing/2014/main" id="{6473FAC2-9175-4549-AA28-52FA127F3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9" name="Freeform 67">
              <a:extLst>
                <a:ext uri="{FF2B5EF4-FFF2-40B4-BE49-F238E27FC236}">
                  <a16:creationId xmlns:a16="http://schemas.microsoft.com/office/drawing/2014/main" id="{CF12D255-3438-4A81-A772-E17EBA5EE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0" name="Freeform 68">
              <a:extLst>
                <a:ext uri="{FF2B5EF4-FFF2-40B4-BE49-F238E27FC236}">
                  <a16:creationId xmlns:a16="http://schemas.microsoft.com/office/drawing/2014/main" id="{398CC5F4-59C9-4ADA-9BFE-3BC750D43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1" name="Freeform 69">
              <a:extLst>
                <a:ext uri="{FF2B5EF4-FFF2-40B4-BE49-F238E27FC236}">
                  <a16:creationId xmlns:a16="http://schemas.microsoft.com/office/drawing/2014/main" id="{8323D0E8-B9C6-4A08-9B40-C59A0807A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2" name="Freeform 70">
              <a:extLst>
                <a:ext uri="{FF2B5EF4-FFF2-40B4-BE49-F238E27FC236}">
                  <a16:creationId xmlns:a16="http://schemas.microsoft.com/office/drawing/2014/main" id="{C435EDDE-81B2-4A8D-A502-D0F640E8F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3" name="Freeform 71">
              <a:extLst>
                <a:ext uri="{FF2B5EF4-FFF2-40B4-BE49-F238E27FC236}">
                  <a16:creationId xmlns:a16="http://schemas.microsoft.com/office/drawing/2014/main" id="{4A2CF591-5033-4E71-A5F6-523A05F20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4" name="Freeform 72">
              <a:extLst>
                <a:ext uri="{FF2B5EF4-FFF2-40B4-BE49-F238E27FC236}">
                  <a16:creationId xmlns:a16="http://schemas.microsoft.com/office/drawing/2014/main" id="{D978E1BA-0EF6-4C0C-ABA1-6ACD6C325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5" name="Freeform 73">
              <a:extLst>
                <a:ext uri="{FF2B5EF4-FFF2-40B4-BE49-F238E27FC236}">
                  <a16:creationId xmlns:a16="http://schemas.microsoft.com/office/drawing/2014/main" id="{2C73327B-1A1A-42B4-9A04-24B3B3FB9C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6" name="Freeform 74">
              <a:extLst>
                <a:ext uri="{FF2B5EF4-FFF2-40B4-BE49-F238E27FC236}">
                  <a16:creationId xmlns:a16="http://schemas.microsoft.com/office/drawing/2014/main" id="{D8F07330-67DB-4276-BEA2-EA8531E5C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7" name="Freeform 75">
              <a:extLst>
                <a:ext uri="{FF2B5EF4-FFF2-40B4-BE49-F238E27FC236}">
                  <a16:creationId xmlns:a16="http://schemas.microsoft.com/office/drawing/2014/main" id="{43C936A2-B822-467A-90C2-C09D979A56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2" name="Freeform 76">
              <a:extLst>
                <a:ext uri="{FF2B5EF4-FFF2-40B4-BE49-F238E27FC236}">
                  <a16:creationId xmlns:a16="http://schemas.microsoft.com/office/drawing/2014/main" id="{FC57470F-CA4E-4C4F-BDCD-F8EB5EA08D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3" name="Freeform 77">
              <a:extLst>
                <a:ext uri="{FF2B5EF4-FFF2-40B4-BE49-F238E27FC236}">
                  <a16:creationId xmlns:a16="http://schemas.microsoft.com/office/drawing/2014/main" id="{5D23AF75-B730-452A-9CDF-5F55287BDB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4" name="Rectangle 78">
              <a:extLst>
                <a:ext uri="{FF2B5EF4-FFF2-40B4-BE49-F238E27FC236}">
                  <a16:creationId xmlns:a16="http://schemas.microsoft.com/office/drawing/2014/main" id="{BB222E9A-A0F1-4716-859F-667C71DDAE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4572" y="2514810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H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6" name="Rectangle 79">
              <a:extLst>
                <a:ext uri="{FF2B5EF4-FFF2-40B4-BE49-F238E27FC236}">
                  <a16:creationId xmlns:a16="http://schemas.microsoft.com/office/drawing/2014/main" id="{E1CE25D1-0F51-4201-8D5F-D35C6C5BA3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5365" y="2594186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7" name="Rectangle 80">
              <a:extLst>
                <a:ext uri="{FF2B5EF4-FFF2-40B4-BE49-F238E27FC236}">
                  <a16:creationId xmlns:a16="http://schemas.microsoft.com/office/drawing/2014/main" id="{B179A220-0A04-414B-90F1-500D630F05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664035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8" name="Rectangle 81">
              <a:extLst>
                <a:ext uri="{FF2B5EF4-FFF2-40B4-BE49-F238E27FC236}">
                  <a16:creationId xmlns:a16="http://schemas.microsoft.com/office/drawing/2014/main" id="{B0CFBA09-CA20-4C9F-9207-CCE45A966B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729122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9" name="Rectangle 82">
              <a:extLst>
                <a:ext uri="{FF2B5EF4-FFF2-40B4-BE49-F238E27FC236}">
                  <a16:creationId xmlns:a16="http://schemas.microsoft.com/office/drawing/2014/main" id="{1BBCF2BA-D76A-47CF-A1A4-8EF6178800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6801" y="2794210"/>
              <a:ext cx="61723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Y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0" name="Rectangle 83">
              <a:extLst>
                <a:ext uri="{FF2B5EF4-FFF2-40B4-BE49-F238E27FC236}">
                  <a16:creationId xmlns:a16="http://schemas.microsoft.com/office/drawing/2014/main" id="{92527306-1597-49A1-9F46-1B1D3E0B4C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31749" y="2541797"/>
              <a:ext cx="110527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1" name="Rectangle 84">
              <a:extLst>
                <a:ext uri="{FF2B5EF4-FFF2-40B4-BE49-F238E27FC236}">
                  <a16:creationId xmlns:a16="http://schemas.microsoft.com/office/drawing/2014/main" id="{FB585C39-D6E8-4212-86D2-BB4360AD2D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5434" y="2651335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D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2" name="Rectangle 85">
              <a:extLst>
                <a:ext uri="{FF2B5EF4-FFF2-40B4-BE49-F238E27FC236}">
                  <a16:creationId xmlns:a16="http://schemas.microsoft.com/office/drawing/2014/main" id="{381B7A27-A4D6-4883-BF53-E6FBBE6BE5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739" y="2708485"/>
              <a:ext cx="54545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-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3" name="Rectangle 86">
              <a:extLst>
                <a:ext uri="{FF2B5EF4-FFF2-40B4-BE49-F238E27FC236}">
                  <a16:creationId xmlns:a16="http://schemas.microsoft.com/office/drawing/2014/main" id="{D3F4848A-B22B-49D3-A44E-226136DF42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2759285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4" name="Rectangle 87">
              <a:extLst>
                <a:ext uri="{FF2B5EF4-FFF2-40B4-BE49-F238E27FC236}">
                  <a16:creationId xmlns:a16="http://schemas.microsoft.com/office/drawing/2014/main" id="{49ACDE34-C2DB-4F10-BB3A-D601B40EE3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28084" y="2865648"/>
              <a:ext cx="1162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UT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5" name="Rectangle 88">
              <a:extLst>
                <a:ext uri="{FF2B5EF4-FFF2-40B4-BE49-F238E27FC236}">
                  <a16:creationId xmlns:a16="http://schemas.microsoft.com/office/drawing/2014/main" id="{6D9FF551-333C-40FA-B204-85E2DE716B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639" y="2976772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6" name="Rectangle 89">
              <a:extLst>
                <a:ext uri="{FF2B5EF4-FFF2-40B4-BE49-F238E27FC236}">
                  <a16:creationId xmlns:a16="http://schemas.microsoft.com/office/drawing/2014/main" id="{B3BEACCE-EAB5-4C29-BA81-2DA98BE9FB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08706" y="3106947"/>
              <a:ext cx="15502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MN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7" name="Rectangle 90">
              <a:extLst>
                <a:ext uri="{FF2B5EF4-FFF2-40B4-BE49-F238E27FC236}">
                  <a16:creationId xmlns:a16="http://schemas.microsoft.com/office/drawing/2014/main" id="{4D380EB0-4213-4F60-83F2-C58CC17543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665" y="3256172"/>
              <a:ext cx="53111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F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8" name="Rectangle 91">
              <a:extLst>
                <a:ext uri="{FF2B5EF4-FFF2-40B4-BE49-F238E27FC236}">
                  <a16:creationId xmlns:a16="http://schemas.microsoft.com/office/drawing/2014/main" id="{3DD96B8F-8DFB-4131-A7BB-F82E7B6B0F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022" y="3319672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E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9" name="Rectangle 92">
              <a:extLst>
                <a:ext uri="{FF2B5EF4-FFF2-40B4-BE49-F238E27FC236}">
                  <a16:creationId xmlns:a16="http://schemas.microsoft.com/office/drawing/2014/main" id="{E46784BB-CB76-4A2A-92E2-009117C974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8228" y="3381586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S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0" name="Rectangle 93">
              <a:extLst>
                <a:ext uri="{FF2B5EF4-FFF2-40B4-BE49-F238E27FC236}">
                  <a16:creationId xmlns:a16="http://schemas.microsoft.com/office/drawing/2014/main" id="{3D1B38D5-5331-4324-8ABF-92AF2FCBEA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45385" y="3462547"/>
              <a:ext cx="8325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TI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1" name="Rectangle 94">
              <a:extLst>
                <a:ext uri="{FF2B5EF4-FFF2-40B4-BE49-F238E27FC236}">
                  <a16:creationId xmlns:a16="http://schemas.microsoft.com/office/drawing/2014/main" id="{55068EEF-7FB7-4E18-96B7-625428C4A6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2564" y="3554623"/>
              <a:ext cx="68900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V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2" name="Rectangle 95">
              <a:extLst>
                <a:ext uri="{FF2B5EF4-FFF2-40B4-BE49-F238E27FC236}">
                  <a16:creationId xmlns:a16="http://schemas.microsoft.com/office/drawing/2014/main" id="{0FBFE9BF-4DC9-49C6-A64C-9E763A7F02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3614947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3" name="Rectangle 96">
              <a:extLst>
                <a:ext uri="{FF2B5EF4-FFF2-40B4-BE49-F238E27FC236}">
                  <a16:creationId xmlns:a16="http://schemas.microsoft.com/office/drawing/2014/main" id="{2A0BF267-2F43-411B-B558-FC8CCC1839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62535" y="3684798"/>
              <a:ext cx="473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L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4" name="Rectangle 97">
              <a:extLst>
                <a:ext uri="{FF2B5EF4-FFF2-40B4-BE49-F238E27FC236}">
                  <a16:creationId xmlns:a16="http://schemas.microsoft.com/office/drawing/2014/main" id="{A64B1D6A-7D10-4F0F-9BA2-0F7E4E47B4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687637" y="2764003"/>
              <a:ext cx="1227276" cy="177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花好月圆 团团圆圆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5" name="Freeform 98">
              <a:extLst>
                <a:ext uri="{FF2B5EF4-FFF2-40B4-BE49-F238E27FC236}">
                  <a16:creationId xmlns:a16="http://schemas.microsoft.com/office/drawing/2014/main" id="{11E7D1C2-4772-41F5-8F85-448D9A0694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7725" y="3265611"/>
              <a:ext cx="1138238" cy="660400"/>
            </a:xfrm>
            <a:custGeom>
              <a:avLst/>
              <a:gdLst>
                <a:gd name="T0" fmla="*/ 982 w 1041"/>
                <a:gd name="T1" fmla="*/ 305 h 603"/>
                <a:gd name="T2" fmla="*/ 703 w 1041"/>
                <a:gd name="T3" fmla="*/ 48 h 603"/>
                <a:gd name="T4" fmla="*/ 589 w 1041"/>
                <a:gd name="T5" fmla="*/ 285 h 603"/>
                <a:gd name="T6" fmla="*/ 299 w 1041"/>
                <a:gd name="T7" fmla="*/ 312 h 603"/>
                <a:gd name="T8" fmla="*/ 0 w 1041"/>
                <a:gd name="T9" fmla="*/ 467 h 603"/>
                <a:gd name="T10" fmla="*/ 74 w 1041"/>
                <a:gd name="T11" fmla="*/ 438 h 603"/>
                <a:gd name="T12" fmla="*/ 551 w 1041"/>
                <a:gd name="T13" fmla="*/ 509 h 603"/>
                <a:gd name="T14" fmla="*/ 804 w 1041"/>
                <a:gd name="T15" fmla="*/ 523 h 603"/>
                <a:gd name="T16" fmla="*/ 1026 w 1041"/>
                <a:gd name="T17" fmla="*/ 497 h 603"/>
                <a:gd name="T18" fmla="*/ 415 w 1041"/>
                <a:gd name="T19" fmla="*/ 328 h 603"/>
                <a:gd name="T20" fmla="*/ 666 w 1041"/>
                <a:gd name="T21" fmla="*/ 306 h 603"/>
                <a:gd name="T22" fmla="*/ 326 w 1041"/>
                <a:gd name="T23" fmla="*/ 336 h 603"/>
                <a:gd name="T24" fmla="*/ 353 w 1041"/>
                <a:gd name="T25" fmla="*/ 414 h 603"/>
                <a:gd name="T26" fmla="*/ 765 w 1041"/>
                <a:gd name="T27" fmla="*/ 458 h 603"/>
                <a:gd name="T28" fmla="*/ 353 w 1041"/>
                <a:gd name="T29" fmla="*/ 414 h 603"/>
                <a:gd name="T30" fmla="*/ 676 w 1041"/>
                <a:gd name="T31" fmla="*/ 435 h 603"/>
                <a:gd name="T32" fmla="*/ 342 w 1041"/>
                <a:gd name="T33" fmla="*/ 376 h 603"/>
                <a:gd name="T34" fmla="*/ 705 w 1041"/>
                <a:gd name="T35" fmla="*/ 311 h 603"/>
                <a:gd name="T36" fmla="*/ 784 w 1041"/>
                <a:gd name="T37" fmla="*/ 218 h 603"/>
                <a:gd name="T38" fmla="*/ 835 w 1041"/>
                <a:gd name="T39" fmla="*/ 339 h 603"/>
                <a:gd name="T40" fmla="*/ 900 w 1041"/>
                <a:gd name="T41" fmla="*/ 549 h 603"/>
                <a:gd name="T42" fmla="*/ 844 w 1041"/>
                <a:gd name="T43" fmla="*/ 365 h 603"/>
                <a:gd name="T44" fmla="*/ 864 w 1041"/>
                <a:gd name="T45" fmla="*/ 463 h 603"/>
                <a:gd name="T46" fmla="*/ 847 w 1041"/>
                <a:gd name="T47" fmla="*/ 484 h 603"/>
                <a:gd name="T48" fmla="*/ 946 w 1041"/>
                <a:gd name="T49" fmla="*/ 451 h 603"/>
                <a:gd name="T50" fmla="*/ 760 w 1041"/>
                <a:gd name="T51" fmla="*/ 192 h 603"/>
                <a:gd name="T52" fmla="*/ 616 w 1041"/>
                <a:gd name="T53" fmla="*/ 151 h 603"/>
                <a:gd name="T54" fmla="*/ 643 w 1041"/>
                <a:gd name="T55" fmla="*/ 229 h 603"/>
                <a:gd name="T56" fmla="*/ 638 w 1041"/>
                <a:gd name="T57" fmla="*/ 187 h 603"/>
                <a:gd name="T58" fmla="*/ 734 w 1041"/>
                <a:gd name="T59" fmla="*/ 209 h 603"/>
                <a:gd name="T60" fmla="*/ 638 w 1041"/>
                <a:gd name="T61" fmla="*/ 271 h 603"/>
                <a:gd name="T62" fmla="*/ 608 w 1041"/>
                <a:gd name="T63" fmla="*/ 72 h 603"/>
                <a:gd name="T64" fmla="*/ 846 w 1041"/>
                <a:gd name="T65" fmla="*/ 145 h 603"/>
                <a:gd name="T66" fmla="*/ 963 w 1041"/>
                <a:gd name="T67" fmla="*/ 362 h 603"/>
                <a:gd name="T68" fmla="*/ 900 w 1041"/>
                <a:gd name="T69" fmla="*/ 549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41" h="603">
                  <a:moveTo>
                    <a:pt x="998" y="368"/>
                  </a:moveTo>
                  <a:cubicBezTo>
                    <a:pt x="985" y="348"/>
                    <a:pt x="979" y="330"/>
                    <a:pt x="982" y="305"/>
                  </a:cubicBezTo>
                  <a:cubicBezTo>
                    <a:pt x="991" y="229"/>
                    <a:pt x="951" y="148"/>
                    <a:pt x="880" y="128"/>
                  </a:cubicBezTo>
                  <a:cubicBezTo>
                    <a:pt x="816" y="110"/>
                    <a:pt x="761" y="80"/>
                    <a:pt x="703" y="48"/>
                  </a:cubicBezTo>
                  <a:cubicBezTo>
                    <a:pt x="617" y="0"/>
                    <a:pt x="526" y="67"/>
                    <a:pt x="540" y="165"/>
                  </a:cubicBezTo>
                  <a:cubicBezTo>
                    <a:pt x="546" y="205"/>
                    <a:pt x="570" y="242"/>
                    <a:pt x="589" y="285"/>
                  </a:cubicBezTo>
                  <a:cubicBezTo>
                    <a:pt x="557" y="290"/>
                    <a:pt x="522" y="297"/>
                    <a:pt x="487" y="300"/>
                  </a:cubicBezTo>
                  <a:cubicBezTo>
                    <a:pt x="424" y="305"/>
                    <a:pt x="361" y="304"/>
                    <a:pt x="299" y="312"/>
                  </a:cubicBezTo>
                  <a:cubicBezTo>
                    <a:pt x="202" y="324"/>
                    <a:pt x="111" y="356"/>
                    <a:pt x="35" y="422"/>
                  </a:cubicBezTo>
                  <a:cubicBezTo>
                    <a:pt x="21" y="435"/>
                    <a:pt x="12" y="452"/>
                    <a:pt x="0" y="467"/>
                  </a:cubicBezTo>
                  <a:cubicBezTo>
                    <a:pt x="4" y="470"/>
                    <a:pt x="7" y="473"/>
                    <a:pt x="11" y="475"/>
                  </a:cubicBezTo>
                  <a:cubicBezTo>
                    <a:pt x="32" y="463"/>
                    <a:pt x="53" y="451"/>
                    <a:pt x="74" y="438"/>
                  </a:cubicBezTo>
                  <a:cubicBezTo>
                    <a:pt x="138" y="399"/>
                    <a:pt x="206" y="396"/>
                    <a:pt x="275" y="419"/>
                  </a:cubicBezTo>
                  <a:cubicBezTo>
                    <a:pt x="367" y="449"/>
                    <a:pt x="458" y="481"/>
                    <a:pt x="551" y="509"/>
                  </a:cubicBezTo>
                  <a:cubicBezTo>
                    <a:pt x="617" y="529"/>
                    <a:pt x="686" y="535"/>
                    <a:pt x="753" y="510"/>
                  </a:cubicBezTo>
                  <a:cubicBezTo>
                    <a:pt x="776" y="501"/>
                    <a:pt x="789" y="503"/>
                    <a:pt x="804" y="523"/>
                  </a:cubicBezTo>
                  <a:cubicBezTo>
                    <a:pt x="814" y="536"/>
                    <a:pt x="828" y="547"/>
                    <a:pt x="842" y="557"/>
                  </a:cubicBezTo>
                  <a:cubicBezTo>
                    <a:pt x="912" y="603"/>
                    <a:pt x="1002" y="575"/>
                    <a:pt x="1026" y="497"/>
                  </a:cubicBezTo>
                  <a:cubicBezTo>
                    <a:pt x="1041" y="450"/>
                    <a:pt x="1023" y="407"/>
                    <a:pt x="998" y="368"/>
                  </a:cubicBezTo>
                  <a:close/>
                  <a:moveTo>
                    <a:pt x="415" y="328"/>
                  </a:moveTo>
                  <a:cubicBezTo>
                    <a:pt x="482" y="327"/>
                    <a:pt x="549" y="328"/>
                    <a:pt x="613" y="300"/>
                  </a:cubicBezTo>
                  <a:cubicBezTo>
                    <a:pt x="626" y="295"/>
                    <a:pt x="644" y="303"/>
                    <a:pt x="666" y="306"/>
                  </a:cubicBezTo>
                  <a:cubicBezTo>
                    <a:pt x="625" y="347"/>
                    <a:pt x="579" y="350"/>
                    <a:pt x="534" y="349"/>
                  </a:cubicBezTo>
                  <a:cubicBezTo>
                    <a:pt x="464" y="349"/>
                    <a:pt x="395" y="344"/>
                    <a:pt x="326" y="336"/>
                  </a:cubicBezTo>
                  <a:cubicBezTo>
                    <a:pt x="355" y="333"/>
                    <a:pt x="385" y="329"/>
                    <a:pt x="415" y="328"/>
                  </a:cubicBezTo>
                  <a:close/>
                  <a:moveTo>
                    <a:pt x="353" y="414"/>
                  </a:moveTo>
                  <a:cubicBezTo>
                    <a:pt x="487" y="431"/>
                    <a:pt x="618" y="504"/>
                    <a:pt x="760" y="443"/>
                  </a:cubicBezTo>
                  <a:cubicBezTo>
                    <a:pt x="762" y="448"/>
                    <a:pt x="763" y="453"/>
                    <a:pt x="765" y="458"/>
                  </a:cubicBezTo>
                  <a:cubicBezTo>
                    <a:pt x="766" y="463"/>
                    <a:pt x="767" y="468"/>
                    <a:pt x="769" y="477"/>
                  </a:cubicBezTo>
                  <a:cubicBezTo>
                    <a:pt x="618" y="530"/>
                    <a:pt x="487" y="457"/>
                    <a:pt x="353" y="414"/>
                  </a:cubicBezTo>
                  <a:close/>
                  <a:moveTo>
                    <a:pt x="778" y="377"/>
                  </a:moveTo>
                  <a:cubicBezTo>
                    <a:pt x="757" y="425"/>
                    <a:pt x="717" y="436"/>
                    <a:pt x="676" y="435"/>
                  </a:cubicBezTo>
                  <a:cubicBezTo>
                    <a:pt x="612" y="434"/>
                    <a:pt x="547" y="424"/>
                    <a:pt x="484" y="413"/>
                  </a:cubicBezTo>
                  <a:cubicBezTo>
                    <a:pt x="433" y="404"/>
                    <a:pt x="385" y="388"/>
                    <a:pt x="342" y="376"/>
                  </a:cubicBezTo>
                  <a:cubicBezTo>
                    <a:pt x="399" y="376"/>
                    <a:pt x="464" y="376"/>
                    <a:pt x="529" y="377"/>
                  </a:cubicBezTo>
                  <a:cubicBezTo>
                    <a:pt x="596" y="377"/>
                    <a:pt x="656" y="362"/>
                    <a:pt x="705" y="311"/>
                  </a:cubicBezTo>
                  <a:cubicBezTo>
                    <a:pt x="730" y="286"/>
                    <a:pt x="764" y="271"/>
                    <a:pt x="765" y="230"/>
                  </a:cubicBezTo>
                  <a:cubicBezTo>
                    <a:pt x="766" y="225"/>
                    <a:pt x="777" y="219"/>
                    <a:pt x="784" y="218"/>
                  </a:cubicBezTo>
                  <a:cubicBezTo>
                    <a:pt x="828" y="207"/>
                    <a:pt x="872" y="239"/>
                    <a:pt x="876" y="286"/>
                  </a:cubicBezTo>
                  <a:cubicBezTo>
                    <a:pt x="880" y="322"/>
                    <a:pt x="870" y="330"/>
                    <a:pt x="835" y="339"/>
                  </a:cubicBezTo>
                  <a:cubicBezTo>
                    <a:pt x="813" y="344"/>
                    <a:pt x="786" y="359"/>
                    <a:pt x="778" y="377"/>
                  </a:cubicBezTo>
                  <a:close/>
                  <a:moveTo>
                    <a:pt x="900" y="549"/>
                  </a:moveTo>
                  <a:cubicBezTo>
                    <a:pt x="839" y="536"/>
                    <a:pt x="793" y="487"/>
                    <a:pt x="791" y="434"/>
                  </a:cubicBezTo>
                  <a:cubicBezTo>
                    <a:pt x="789" y="392"/>
                    <a:pt x="810" y="365"/>
                    <a:pt x="844" y="365"/>
                  </a:cubicBezTo>
                  <a:cubicBezTo>
                    <a:pt x="884" y="365"/>
                    <a:pt x="925" y="407"/>
                    <a:pt x="922" y="442"/>
                  </a:cubicBezTo>
                  <a:cubicBezTo>
                    <a:pt x="918" y="473"/>
                    <a:pt x="894" y="482"/>
                    <a:pt x="864" y="463"/>
                  </a:cubicBezTo>
                  <a:cubicBezTo>
                    <a:pt x="856" y="459"/>
                    <a:pt x="846" y="459"/>
                    <a:pt x="838" y="456"/>
                  </a:cubicBezTo>
                  <a:cubicBezTo>
                    <a:pt x="841" y="466"/>
                    <a:pt x="842" y="481"/>
                    <a:pt x="847" y="484"/>
                  </a:cubicBezTo>
                  <a:cubicBezTo>
                    <a:pt x="868" y="491"/>
                    <a:pt x="892" y="501"/>
                    <a:pt x="910" y="496"/>
                  </a:cubicBezTo>
                  <a:cubicBezTo>
                    <a:pt x="925" y="492"/>
                    <a:pt x="942" y="469"/>
                    <a:pt x="946" y="451"/>
                  </a:cubicBezTo>
                  <a:cubicBezTo>
                    <a:pt x="956" y="405"/>
                    <a:pt x="928" y="374"/>
                    <a:pt x="891" y="349"/>
                  </a:cubicBezTo>
                  <a:cubicBezTo>
                    <a:pt x="927" y="244"/>
                    <a:pt x="869" y="177"/>
                    <a:pt x="760" y="192"/>
                  </a:cubicBezTo>
                  <a:cubicBezTo>
                    <a:pt x="744" y="158"/>
                    <a:pt x="722" y="128"/>
                    <a:pt x="680" y="122"/>
                  </a:cubicBezTo>
                  <a:cubicBezTo>
                    <a:pt x="651" y="118"/>
                    <a:pt x="630" y="127"/>
                    <a:pt x="616" y="151"/>
                  </a:cubicBezTo>
                  <a:cubicBezTo>
                    <a:pt x="602" y="177"/>
                    <a:pt x="609" y="200"/>
                    <a:pt x="626" y="222"/>
                  </a:cubicBezTo>
                  <a:cubicBezTo>
                    <a:pt x="629" y="226"/>
                    <a:pt x="637" y="227"/>
                    <a:pt x="643" y="229"/>
                  </a:cubicBezTo>
                  <a:cubicBezTo>
                    <a:pt x="644" y="222"/>
                    <a:pt x="648" y="215"/>
                    <a:pt x="647" y="209"/>
                  </a:cubicBezTo>
                  <a:cubicBezTo>
                    <a:pt x="646" y="201"/>
                    <a:pt x="640" y="194"/>
                    <a:pt x="638" y="187"/>
                  </a:cubicBezTo>
                  <a:cubicBezTo>
                    <a:pt x="633" y="161"/>
                    <a:pt x="651" y="143"/>
                    <a:pt x="676" y="149"/>
                  </a:cubicBezTo>
                  <a:cubicBezTo>
                    <a:pt x="708" y="156"/>
                    <a:pt x="730" y="177"/>
                    <a:pt x="734" y="209"/>
                  </a:cubicBezTo>
                  <a:cubicBezTo>
                    <a:pt x="736" y="228"/>
                    <a:pt x="730" y="254"/>
                    <a:pt x="718" y="266"/>
                  </a:cubicBezTo>
                  <a:cubicBezTo>
                    <a:pt x="696" y="288"/>
                    <a:pt x="666" y="286"/>
                    <a:pt x="638" y="271"/>
                  </a:cubicBezTo>
                  <a:cubicBezTo>
                    <a:pt x="591" y="245"/>
                    <a:pt x="567" y="204"/>
                    <a:pt x="564" y="152"/>
                  </a:cubicBezTo>
                  <a:cubicBezTo>
                    <a:pt x="562" y="117"/>
                    <a:pt x="577" y="89"/>
                    <a:pt x="608" y="72"/>
                  </a:cubicBezTo>
                  <a:cubicBezTo>
                    <a:pt x="646" y="50"/>
                    <a:pt x="687" y="60"/>
                    <a:pt x="716" y="86"/>
                  </a:cubicBezTo>
                  <a:cubicBezTo>
                    <a:pt x="755" y="120"/>
                    <a:pt x="795" y="137"/>
                    <a:pt x="846" y="145"/>
                  </a:cubicBezTo>
                  <a:cubicBezTo>
                    <a:pt x="923" y="157"/>
                    <a:pt x="969" y="243"/>
                    <a:pt x="954" y="319"/>
                  </a:cubicBezTo>
                  <a:cubicBezTo>
                    <a:pt x="951" y="332"/>
                    <a:pt x="958" y="348"/>
                    <a:pt x="963" y="362"/>
                  </a:cubicBezTo>
                  <a:cubicBezTo>
                    <a:pt x="975" y="398"/>
                    <a:pt x="997" y="432"/>
                    <a:pt x="1001" y="469"/>
                  </a:cubicBezTo>
                  <a:cubicBezTo>
                    <a:pt x="1007" y="524"/>
                    <a:pt x="955" y="561"/>
                    <a:pt x="900" y="54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sp>
        <p:nvSpPr>
          <p:cNvPr id="128" name="矩形: 圆角 127">
            <a:extLst>
              <a:ext uri="{FF2B5EF4-FFF2-40B4-BE49-F238E27FC236}">
                <a16:creationId xmlns:a16="http://schemas.microsoft.com/office/drawing/2014/main" id="{2AB760C4-5F03-4CE9-A083-E639315BAE53}"/>
              </a:ext>
            </a:extLst>
          </p:cNvPr>
          <p:cNvSpPr/>
          <p:nvPr/>
        </p:nvSpPr>
        <p:spPr>
          <a:xfrm>
            <a:off x="1414041" y="853632"/>
            <a:ext cx="9692109" cy="543286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grpSp>
        <p:nvGrpSpPr>
          <p:cNvPr id="129" name="组合 128">
            <a:extLst>
              <a:ext uri="{FF2B5EF4-FFF2-40B4-BE49-F238E27FC236}">
                <a16:creationId xmlns:a16="http://schemas.microsoft.com/office/drawing/2014/main" id="{80949B5A-12CF-4C1D-BEED-94FC7D6434A3}"/>
              </a:ext>
            </a:extLst>
          </p:cNvPr>
          <p:cNvGrpSpPr/>
          <p:nvPr/>
        </p:nvGrpSpPr>
        <p:grpSpPr>
          <a:xfrm>
            <a:off x="26807" y="4801582"/>
            <a:ext cx="1068196" cy="406144"/>
            <a:chOff x="5014913" y="3255963"/>
            <a:chExt cx="2163763" cy="568325"/>
          </a:xfrm>
        </p:grpSpPr>
        <p:sp>
          <p:nvSpPr>
            <p:cNvPr id="130" name="Freeform 6">
              <a:extLst>
                <a:ext uri="{FF2B5EF4-FFF2-40B4-BE49-F238E27FC236}">
                  <a16:creationId xmlns:a16="http://schemas.microsoft.com/office/drawing/2014/main" id="{D1696A87-69A0-4043-A2A4-FA96C4F975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25596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31" name="Freeform 7">
              <a:extLst>
                <a:ext uri="{FF2B5EF4-FFF2-40B4-BE49-F238E27FC236}">
                  <a16:creationId xmlns:a16="http://schemas.microsoft.com/office/drawing/2014/main" id="{2265D4EF-05F8-4C4B-9287-9B74F7530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82976"/>
              <a:ext cx="2163763" cy="115888"/>
            </a:xfrm>
            <a:custGeom>
              <a:avLst/>
              <a:gdLst>
                <a:gd name="T0" fmla="*/ 0 w 1363"/>
                <a:gd name="T1" fmla="*/ 0 h 73"/>
                <a:gd name="T2" fmla="*/ 151 w 1363"/>
                <a:gd name="T3" fmla="*/ 73 h 73"/>
                <a:gd name="T4" fmla="*/ 302 w 1363"/>
                <a:gd name="T5" fmla="*/ 0 h 73"/>
                <a:gd name="T6" fmla="*/ 455 w 1363"/>
                <a:gd name="T7" fmla="*/ 73 h 73"/>
                <a:gd name="T8" fmla="*/ 606 w 1363"/>
                <a:gd name="T9" fmla="*/ 0 h 73"/>
                <a:gd name="T10" fmla="*/ 757 w 1363"/>
                <a:gd name="T11" fmla="*/ 73 h 73"/>
                <a:gd name="T12" fmla="*/ 909 w 1363"/>
                <a:gd name="T13" fmla="*/ 0 h 73"/>
                <a:gd name="T14" fmla="*/ 1060 w 1363"/>
                <a:gd name="T15" fmla="*/ 73 h 73"/>
                <a:gd name="T16" fmla="*/ 1211 w 1363"/>
                <a:gd name="T17" fmla="*/ 0 h 73"/>
                <a:gd name="T18" fmla="*/ 1363 w 1363"/>
                <a:gd name="T1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3">
                  <a:moveTo>
                    <a:pt x="0" y="0"/>
                  </a:moveTo>
                  <a:lnTo>
                    <a:pt x="151" y="73"/>
                  </a:lnTo>
                  <a:lnTo>
                    <a:pt x="302" y="0"/>
                  </a:lnTo>
                  <a:lnTo>
                    <a:pt x="455" y="73"/>
                  </a:lnTo>
                  <a:lnTo>
                    <a:pt x="606" y="0"/>
                  </a:lnTo>
                  <a:lnTo>
                    <a:pt x="757" y="73"/>
                  </a:lnTo>
                  <a:lnTo>
                    <a:pt x="909" y="0"/>
                  </a:lnTo>
                  <a:lnTo>
                    <a:pt x="1060" y="73"/>
                  </a:lnTo>
                  <a:lnTo>
                    <a:pt x="1211" y="0"/>
                  </a:lnTo>
                  <a:lnTo>
                    <a:pt x="1363" y="73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32" name="Freeform 8">
              <a:extLst>
                <a:ext uri="{FF2B5EF4-FFF2-40B4-BE49-F238E27FC236}">
                  <a16:creationId xmlns:a16="http://schemas.microsoft.com/office/drawing/2014/main" id="{EF9ABE71-F0E6-42E6-AE2F-CE81336F9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70681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pic>
        <p:nvPicPr>
          <p:cNvPr id="133" name="图片 132">
            <a:extLst>
              <a:ext uri="{FF2B5EF4-FFF2-40B4-BE49-F238E27FC236}">
                <a16:creationId xmlns:a16="http://schemas.microsoft.com/office/drawing/2014/main" id="{96EE03C4-C5CE-4FB6-80CF-95175BACFE88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tretch>
            <a:fillRect/>
          </a:stretch>
        </p:blipFill>
        <p:spPr>
          <a:xfrm>
            <a:off x="9888605" y="463364"/>
            <a:ext cx="1664097" cy="1575173"/>
          </a:xfrm>
          <a:prstGeom prst="rect">
            <a:avLst/>
          </a:prstGeom>
        </p:spPr>
      </p:pic>
      <p:sp>
        <p:nvSpPr>
          <p:cNvPr id="92" name="Hộp Văn bản 37">
            <a:extLst>
              <a:ext uri="{FF2B5EF4-FFF2-40B4-BE49-F238E27FC236}">
                <a16:creationId xmlns:a16="http://schemas.microsoft.com/office/drawing/2014/main" id="{8982B24E-BA06-4103-BC72-4721FD2E7CD6}"/>
              </a:ext>
            </a:extLst>
          </p:cNvPr>
          <p:cNvSpPr txBox="1"/>
          <p:nvPr/>
        </p:nvSpPr>
        <p:spPr>
          <a:xfrm>
            <a:off x="1724025" y="1068428"/>
            <a:ext cx="84867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Thảo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luận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và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nhận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xét</a:t>
            </a:r>
            <a:endParaRPr lang="en-US" sz="4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  <a:p>
            <a:pPr algn="ctr" defTabSz="685800"/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các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nội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dung:</a:t>
            </a:r>
            <a:endParaRPr lang="vi-VN" sz="4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93" name="Hộp Văn bản 38">
            <a:extLst>
              <a:ext uri="{FF2B5EF4-FFF2-40B4-BE49-F238E27FC236}">
                <a16:creationId xmlns:a16="http://schemas.microsoft.com/office/drawing/2014/main" id="{F6E9FEDB-F82D-4113-8133-44BE35633AB2}"/>
              </a:ext>
            </a:extLst>
          </p:cNvPr>
          <p:cNvSpPr txBox="1"/>
          <p:nvPr/>
        </p:nvSpPr>
        <p:spPr>
          <a:xfrm>
            <a:off x="1969132" y="2536371"/>
            <a:ext cx="8260718" cy="2499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685800">
              <a:lnSpc>
                <a:spcPct val="150000"/>
              </a:lnSpc>
              <a:buFont typeface="Wingdings" panose="05000000000000000000" pitchFamily="2" charset="2"/>
              <a:buChar char="J"/>
            </a:pP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Kết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quả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sinh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hoạt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nề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nếp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</a:p>
          <a:p>
            <a:pPr marL="285750" indent="-285750" defTabSz="685800">
              <a:lnSpc>
                <a:spcPct val="150000"/>
              </a:lnSpc>
              <a:buFont typeface="Wingdings" panose="05000000000000000000" pitchFamily="2" charset="2"/>
              <a:buChar char="J"/>
            </a:pP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Kết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quả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học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tập</a:t>
            </a:r>
            <a:endParaRPr lang="en-US" sz="3600" b="1" dirty="0">
              <a:solidFill>
                <a:srgbClr val="002060"/>
              </a:solidFill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  <a:p>
            <a:pPr marL="285750" indent="-285750" defTabSz="685800">
              <a:lnSpc>
                <a:spcPct val="150000"/>
              </a:lnSpc>
              <a:buFont typeface="Wingdings" panose="05000000000000000000" pitchFamily="2" charset="2"/>
              <a:buChar char="J"/>
            </a:pP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Kết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quả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hoạt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động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các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phong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trào</a:t>
            </a:r>
            <a:endParaRPr lang="en-US" sz="3600" b="1" dirty="0">
              <a:solidFill>
                <a:srgbClr val="002060"/>
              </a:solidFill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</p:txBody>
      </p:sp>
      <p:pic>
        <p:nvPicPr>
          <p:cNvPr id="94" name="图片 1" descr="C:/Users/ADMINI~1/AppData/Local/Temp/picturecompress_20210629082829/output_1.pngoutput_1">
            <a:extLst>
              <a:ext uri="{FF2B5EF4-FFF2-40B4-BE49-F238E27FC236}">
                <a16:creationId xmlns:a16="http://schemas.microsoft.com/office/drawing/2014/main" id="{76353AA0-C698-48A2-B916-5614787DD0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517015" y="4513906"/>
            <a:ext cx="5098415" cy="254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97630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9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3" name="图片 5672" hidden="1">
            <a:extLst>
              <a:ext uri="{FF2B5EF4-FFF2-40B4-BE49-F238E27FC236}">
                <a16:creationId xmlns:a16="http://schemas.microsoft.com/office/drawing/2014/main" id="{90825852-68BA-4386-AB43-B4A5FA78C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026" y="1915501"/>
            <a:ext cx="3499722" cy="4086677"/>
          </a:xfrm>
          <a:prstGeom prst="rect">
            <a:avLst/>
          </a:prstGeom>
        </p:spPr>
      </p:pic>
      <p:pic>
        <p:nvPicPr>
          <p:cNvPr id="77" name="图片 76" hidden="1">
            <a:extLst>
              <a:ext uri="{FF2B5EF4-FFF2-40B4-BE49-F238E27FC236}">
                <a16:creationId xmlns:a16="http://schemas.microsoft.com/office/drawing/2014/main" id="{91C491A0-F000-47BC-9DDE-863DA49C2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968" y="323497"/>
            <a:ext cx="3963204" cy="3963204"/>
          </a:xfrm>
          <a:prstGeom prst="rect">
            <a:avLst/>
          </a:prstGeom>
        </p:spPr>
      </p:pic>
      <p:grpSp>
        <p:nvGrpSpPr>
          <p:cNvPr id="216" name="组合 215" hidden="1">
            <a:extLst>
              <a:ext uri="{FF2B5EF4-FFF2-40B4-BE49-F238E27FC236}">
                <a16:creationId xmlns:a16="http://schemas.microsoft.com/office/drawing/2014/main" id="{54F6F840-8FEE-4CE2-9147-DD2F973DF9AD}"/>
              </a:ext>
            </a:extLst>
          </p:cNvPr>
          <p:cNvGrpSpPr/>
          <p:nvPr/>
        </p:nvGrpSpPr>
        <p:grpSpPr>
          <a:xfrm>
            <a:off x="4846489" y="1376546"/>
            <a:ext cx="2941500" cy="3832903"/>
            <a:chOff x="4988537" y="793873"/>
            <a:chExt cx="2613026" cy="3432175"/>
          </a:xfrm>
        </p:grpSpPr>
        <p:sp>
          <p:nvSpPr>
            <p:cNvPr id="98" name="Freeform 50">
              <a:extLst>
                <a:ext uri="{FF2B5EF4-FFF2-40B4-BE49-F238E27FC236}">
                  <a16:creationId xmlns:a16="http://schemas.microsoft.com/office/drawing/2014/main" id="{C143A990-5927-48A5-8F15-F8CD15D9F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99" name="Freeform 51">
              <a:extLst>
                <a:ext uri="{FF2B5EF4-FFF2-40B4-BE49-F238E27FC236}">
                  <a16:creationId xmlns:a16="http://schemas.microsoft.com/office/drawing/2014/main" id="{17330DEE-00A5-4B65-8B2A-F055D8079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0" name="Freeform 52">
              <a:extLst>
                <a:ext uri="{FF2B5EF4-FFF2-40B4-BE49-F238E27FC236}">
                  <a16:creationId xmlns:a16="http://schemas.microsoft.com/office/drawing/2014/main" id="{E28FFCDC-EFC2-4376-8E3A-0656954B1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1" name="Freeform 53">
              <a:extLst>
                <a:ext uri="{FF2B5EF4-FFF2-40B4-BE49-F238E27FC236}">
                  <a16:creationId xmlns:a16="http://schemas.microsoft.com/office/drawing/2014/main" id="{13EB1EC8-63F3-4666-82BF-D4ADB0674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2" name="Freeform 54">
              <a:extLst>
                <a:ext uri="{FF2B5EF4-FFF2-40B4-BE49-F238E27FC236}">
                  <a16:creationId xmlns:a16="http://schemas.microsoft.com/office/drawing/2014/main" id="{6C367BA6-31CF-4759-855B-BA44E6743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3" name="Freeform 55">
              <a:extLst>
                <a:ext uri="{FF2B5EF4-FFF2-40B4-BE49-F238E27FC236}">
                  <a16:creationId xmlns:a16="http://schemas.microsoft.com/office/drawing/2014/main" id="{1D573781-4EA7-45CC-BC0B-3E0F8446D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4" name="Freeform 56">
              <a:extLst>
                <a:ext uri="{FF2B5EF4-FFF2-40B4-BE49-F238E27FC236}">
                  <a16:creationId xmlns:a16="http://schemas.microsoft.com/office/drawing/2014/main" id="{C6DC3353-E7D6-4ACB-950B-AF4A053A9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5" name="Freeform 57">
              <a:extLst>
                <a:ext uri="{FF2B5EF4-FFF2-40B4-BE49-F238E27FC236}">
                  <a16:creationId xmlns:a16="http://schemas.microsoft.com/office/drawing/2014/main" id="{2DC3816A-E0FF-44AE-A0C9-A9FAD657A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6" name="Freeform 58">
              <a:extLst>
                <a:ext uri="{FF2B5EF4-FFF2-40B4-BE49-F238E27FC236}">
                  <a16:creationId xmlns:a16="http://schemas.microsoft.com/office/drawing/2014/main" id="{AE415E12-878C-4F1D-AE87-4B87CE2A3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8" name="Freeform 59">
              <a:extLst>
                <a:ext uri="{FF2B5EF4-FFF2-40B4-BE49-F238E27FC236}">
                  <a16:creationId xmlns:a16="http://schemas.microsoft.com/office/drawing/2014/main" id="{F12E8074-5C7E-490B-80F1-02509A72B4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9" name="Freeform 60">
              <a:extLst>
                <a:ext uri="{FF2B5EF4-FFF2-40B4-BE49-F238E27FC236}">
                  <a16:creationId xmlns:a16="http://schemas.microsoft.com/office/drawing/2014/main" id="{D5CC3560-F57C-4BF1-938A-A21307053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0" name="Freeform 61">
              <a:extLst>
                <a:ext uri="{FF2B5EF4-FFF2-40B4-BE49-F238E27FC236}">
                  <a16:creationId xmlns:a16="http://schemas.microsoft.com/office/drawing/2014/main" id="{D1219762-ACC2-401C-A53B-1C93F2D3CC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1" name="Freeform 62">
              <a:extLst>
                <a:ext uri="{FF2B5EF4-FFF2-40B4-BE49-F238E27FC236}">
                  <a16:creationId xmlns:a16="http://schemas.microsoft.com/office/drawing/2014/main" id="{9D0187F5-09F7-4D85-8B5F-658BF6CA70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5" name="Freeform 63">
              <a:extLst>
                <a:ext uri="{FF2B5EF4-FFF2-40B4-BE49-F238E27FC236}">
                  <a16:creationId xmlns:a16="http://schemas.microsoft.com/office/drawing/2014/main" id="{E60CB725-F893-43F3-BA8F-D1F70E0F9C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6" name="Freeform 64">
              <a:extLst>
                <a:ext uri="{FF2B5EF4-FFF2-40B4-BE49-F238E27FC236}">
                  <a16:creationId xmlns:a16="http://schemas.microsoft.com/office/drawing/2014/main" id="{7C0D072C-0B50-46BF-90DD-E49A32709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7" name="Freeform 65">
              <a:extLst>
                <a:ext uri="{FF2B5EF4-FFF2-40B4-BE49-F238E27FC236}">
                  <a16:creationId xmlns:a16="http://schemas.microsoft.com/office/drawing/2014/main" id="{FB485FB8-8CD1-4D77-9C00-31F47CA32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8" name="Freeform 66">
              <a:extLst>
                <a:ext uri="{FF2B5EF4-FFF2-40B4-BE49-F238E27FC236}">
                  <a16:creationId xmlns:a16="http://schemas.microsoft.com/office/drawing/2014/main" id="{6473FAC2-9175-4549-AA28-52FA127F3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9" name="Freeform 67">
              <a:extLst>
                <a:ext uri="{FF2B5EF4-FFF2-40B4-BE49-F238E27FC236}">
                  <a16:creationId xmlns:a16="http://schemas.microsoft.com/office/drawing/2014/main" id="{CF12D255-3438-4A81-A772-E17EBA5EE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0" name="Freeform 68">
              <a:extLst>
                <a:ext uri="{FF2B5EF4-FFF2-40B4-BE49-F238E27FC236}">
                  <a16:creationId xmlns:a16="http://schemas.microsoft.com/office/drawing/2014/main" id="{398CC5F4-59C9-4ADA-9BFE-3BC750D43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1" name="Freeform 69">
              <a:extLst>
                <a:ext uri="{FF2B5EF4-FFF2-40B4-BE49-F238E27FC236}">
                  <a16:creationId xmlns:a16="http://schemas.microsoft.com/office/drawing/2014/main" id="{8323D0E8-B9C6-4A08-9B40-C59A0807A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2" name="Freeform 70">
              <a:extLst>
                <a:ext uri="{FF2B5EF4-FFF2-40B4-BE49-F238E27FC236}">
                  <a16:creationId xmlns:a16="http://schemas.microsoft.com/office/drawing/2014/main" id="{C435EDDE-81B2-4A8D-A502-D0F640E8F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3" name="Freeform 71">
              <a:extLst>
                <a:ext uri="{FF2B5EF4-FFF2-40B4-BE49-F238E27FC236}">
                  <a16:creationId xmlns:a16="http://schemas.microsoft.com/office/drawing/2014/main" id="{4A2CF591-5033-4E71-A5F6-523A05F20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4" name="Freeform 72">
              <a:extLst>
                <a:ext uri="{FF2B5EF4-FFF2-40B4-BE49-F238E27FC236}">
                  <a16:creationId xmlns:a16="http://schemas.microsoft.com/office/drawing/2014/main" id="{D978E1BA-0EF6-4C0C-ABA1-6ACD6C325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5" name="Freeform 73">
              <a:extLst>
                <a:ext uri="{FF2B5EF4-FFF2-40B4-BE49-F238E27FC236}">
                  <a16:creationId xmlns:a16="http://schemas.microsoft.com/office/drawing/2014/main" id="{2C73327B-1A1A-42B4-9A04-24B3B3FB9C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6" name="Freeform 74">
              <a:extLst>
                <a:ext uri="{FF2B5EF4-FFF2-40B4-BE49-F238E27FC236}">
                  <a16:creationId xmlns:a16="http://schemas.microsoft.com/office/drawing/2014/main" id="{D8F07330-67DB-4276-BEA2-EA8531E5C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7" name="Freeform 75">
              <a:extLst>
                <a:ext uri="{FF2B5EF4-FFF2-40B4-BE49-F238E27FC236}">
                  <a16:creationId xmlns:a16="http://schemas.microsoft.com/office/drawing/2014/main" id="{43C936A2-B822-467A-90C2-C09D979A56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2" name="Freeform 76">
              <a:extLst>
                <a:ext uri="{FF2B5EF4-FFF2-40B4-BE49-F238E27FC236}">
                  <a16:creationId xmlns:a16="http://schemas.microsoft.com/office/drawing/2014/main" id="{FC57470F-CA4E-4C4F-BDCD-F8EB5EA08D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3" name="Freeform 77">
              <a:extLst>
                <a:ext uri="{FF2B5EF4-FFF2-40B4-BE49-F238E27FC236}">
                  <a16:creationId xmlns:a16="http://schemas.microsoft.com/office/drawing/2014/main" id="{5D23AF75-B730-452A-9CDF-5F55287BDB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4" name="Rectangle 78">
              <a:extLst>
                <a:ext uri="{FF2B5EF4-FFF2-40B4-BE49-F238E27FC236}">
                  <a16:creationId xmlns:a16="http://schemas.microsoft.com/office/drawing/2014/main" id="{BB222E9A-A0F1-4716-859F-667C71DDAE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4572" y="2514810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H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6" name="Rectangle 79">
              <a:extLst>
                <a:ext uri="{FF2B5EF4-FFF2-40B4-BE49-F238E27FC236}">
                  <a16:creationId xmlns:a16="http://schemas.microsoft.com/office/drawing/2014/main" id="{E1CE25D1-0F51-4201-8D5F-D35C6C5BA3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5365" y="2594186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7" name="Rectangle 80">
              <a:extLst>
                <a:ext uri="{FF2B5EF4-FFF2-40B4-BE49-F238E27FC236}">
                  <a16:creationId xmlns:a16="http://schemas.microsoft.com/office/drawing/2014/main" id="{B179A220-0A04-414B-90F1-500D630F05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664035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8" name="Rectangle 81">
              <a:extLst>
                <a:ext uri="{FF2B5EF4-FFF2-40B4-BE49-F238E27FC236}">
                  <a16:creationId xmlns:a16="http://schemas.microsoft.com/office/drawing/2014/main" id="{B0CFBA09-CA20-4C9F-9207-CCE45A966B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729122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9" name="Rectangle 82">
              <a:extLst>
                <a:ext uri="{FF2B5EF4-FFF2-40B4-BE49-F238E27FC236}">
                  <a16:creationId xmlns:a16="http://schemas.microsoft.com/office/drawing/2014/main" id="{1BBCF2BA-D76A-47CF-A1A4-8EF6178800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6801" y="2794210"/>
              <a:ext cx="61723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Y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0" name="Rectangle 83">
              <a:extLst>
                <a:ext uri="{FF2B5EF4-FFF2-40B4-BE49-F238E27FC236}">
                  <a16:creationId xmlns:a16="http://schemas.microsoft.com/office/drawing/2014/main" id="{92527306-1597-49A1-9F46-1B1D3E0B4C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31749" y="2541797"/>
              <a:ext cx="110527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1" name="Rectangle 84">
              <a:extLst>
                <a:ext uri="{FF2B5EF4-FFF2-40B4-BE49-F238E27FC236}">
                  <a16:creationId xmlns:a16="http://schemas.microsoft.com/office/drawing/2014/main" id="{FB585C39-D6E8-4212-86D2-BB4360AD2D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5434" y="2651335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D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2" name="Rectangle 85">
              <a:extLst>
                <a:ext uri="{FF2B5EF4-FFF2-40B4-BE49-F238E27FC236}">
                  <a16:creationId xmlns:a16="http://schemas.microsoft.com/office/drawing/2014/main" id="{381B7A27-A4D6-4883-BF53-E6FBBE6BE5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739" y="2708485"/>
              <a:ext cx="54545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-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3" name="Rectangle 86">
              <a:extLst>
                <a:ext uri="{FF2B5EF4-FFF2-40B4-BE49-F238E27FC236}">
                  <a16:creationId xmlns:a16="http://schemas.microsoft.com/office/drawing/2014/main" id="{D3F4848A-B22B-49D3-A44E-226136DF42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2759285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4" name="Rectangle 87">
              <a:extLst>
                <a:ext uri="{FF2B5EF4-FFF2-40B4-BE49-F238E27FC236}">
                  <a16:creationId xmlns:a16="http://schemas.microsoft.com/office/drawing/2014/main" id="{49ACDE34-C2DB-4F10-BB3A-D601B40EE3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28084" y="2865648"/>
              <a:ext cx="1162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UT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5" name="Rectangle 88">
              <a:extLst>
                <a:ext uri="{FF2B5EF4-FFF2-40B4-BE49-F238E27FC236}">
                  <a16:creationId xmlns:a16="http://schemas.microsoft.com/office/drawing/2014/main" id="{6D9FF551-333C-40FA-B204-85E2DE716B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639" y="2976772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6" name="Rectangle 89">
              <a:extLst>
                <a:ext uri="{FF2B5EF4-FFF2-40B4-BE49-F238E27FC236}">
                  <a16:creationId xmlns:a16="http://schemas.microsoft.com/office/drawing/2014/main" id="{B3BEACCE-EAB5-4C29-BA81-2DA98BE9FB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08706" y="3106947"/>
              <a:ext cx="15502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MN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7" name="Rectangle 90">
              <a:extLst>
                <a:ext uri="{FF2B5EF4-FFF2-40B4-BE49-F238E27FC236}">
                  <a16:creationId xmlns:a16="http://schemas.microsoft.com/office/drawing/2014/main" id="{4D380EB0-4213-4F60-83F2-C58CC17543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665" y="3256172"/>
              <a:ext cx="53111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F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8" name="Rectangle 91">
              <a:extLst>
                <a:ext uri="{FF2B5EF4-FFF2-40B4-BE49-F238E27FC236}">
                  <a16:creationId xmlns:a16="http://schemas.microsoft.com/office/drawing/2014/main" id="{3DD96B8F-8DFB-4131-A7BB-F82E7B6B0F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022" y="3319672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E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9" name="Rectangle 92">
              <a:extLst>
                <a:ext uri="{FF2B5EF4-FFF2-40B4-BE49-F238E27FC236}">
                  <a16:creationId xmlns:a16="http://schemas.microsoft.com/office/drawing/2014/main" id="{E46784BB-CB76-4A2A-92E2-009117C974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8228" y="3381586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S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0" name="Rectangle 93">
              <a:extLst>
                <a:ext uri="{FF2B5EF4-FFF2-40B4-BE49-F238E27FC236}">
                  <a16:creationId xmlns:a16="http://schemas.microsoft.com/office/drawing/2014/main" id="{3D1B38D5-5331-4324-8ABF-92AF2FCBEA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45385" y="3462547"/>
              <a:ext cx="8325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TI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1" name="Rectangle 94">
              <a:extLst>
                <a:ext uri="{FF2B5EF4-FFF2-40B4-BE49-F238E27FC236}">
                  <a16:creationId xmlns:a16="http://schemas.microsoft.com/office/drawing/2014/main" id="{55068EEF-7FB7-4E18-96B7-625428C4A6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2564" y="3554623"/>
              <a:ext cx="68900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V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2" name="Rectangle 95">
              <a:extLst>
                <a:ext uri="{FF2B5EF4-FFF2-40B4-BE49-F238E27FC236}">
                  <a16:creationId xmlns:a16="http://schemas.microsoft.com/office/drawing/2014/main" id="{0FBFE9BF-4DC9-49C6-A64C-9E763A7F02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3614947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3" name="Rectangle 96">
              <a:extLst>
                <a:ext uri="{FF2B5EF4-FFF2-40B4-BE49-F238E27FC236}">
                  <a16:creationId xmlns:a16="http://schemas.microsoft.com/office/drawing/2014/main" id="{2A0BF267-2F43-411B-B558-FC8CCC1839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62535" y="3684798"/>
              <a:ext cx="473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L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4" name="Rectangle 97">
              <a:extLst>
                <a:ext uri="{FF2B5EF4-FFF2-40B4-BE49-F238E27FC236}">
                  <a16:creationId xmlns:a16="http://schemas.microsoft.com/office/drawing/2014/main" id="{A64B1D6A-7D10-4F0F-9BA2-0F7E4E47B4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687637" y="2764003"/>
              <a:ext cx="1227276" cy="177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花好月圆 团团圆圆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5" name="Freeform 98">
              <a:extLst>
                <a:ext uri="{FF2B5EF4-FFF2-40B4-BE49-F238E27FC236}">
                  <a16:creationId xmlns:a16="http://schemas.microsoft.com/office/drawing/2014/main" id="{11E7D1C2-4772-41F5-8F85-448D9A0694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7725" y="3265611"/>
              <a:ext cx="1138238" cy="660400"/>
            </a:xfrm>
            <a:custGeom>
              <a:avLst/>
              <a:gdLst>
                <a:gd name="T0" fmla="*/ 982 w 1041"/>
                <a:gd name="T1" fmla="*/ 305 h 603"/>
                <a:gd name="T2" fmla="*/ 703 w 1041"/>
                <a:gd name="T3" fmla="*/ 48 h 603"/>
                <a:gd name="T4" fmla="*/ 589 w 1041"/>
                <a:gd name="T5" fmla="*/ 285 h 603"/>
                <a:gd name="T6" fmla="*/ 299 w 1041"/>
                <a:gd name="T7" fmla="*/ 312 h 603"/>
                <a:gd name="T8" fmla="*/ 0 w 1041"/>
                <a:gd name="T9" fmla="*/ 467 h 603"/>
                <a:gd name="T10" fmla="*/ 74 w 1041"/>
                <a:gd name="T11" fmla="*/ 438 h 603"/>
                <a:gd name="T12" fmla="*/ 551 w 1041"/>
                <a:gd name="T13" fmla="*/ 509 h 603"/>
                <a:gd name="T14" fmla="*/ 804 w 1041"/>
                <a:gd name="T15" fmla="*/ 523 h 603"/>
                <a:gd name="T16" fmla="*/ 1026 w 1041"/>
                <a:gd name="T17" fmla="*/ 497 h 603"/>
                <a:gd name="T18" fmla="*/ 415 w 1041"/>
                <a:gd name="T19" fmla="*/ 328 h 603"/>
                <a:gd name="T20" fmla="*/ 666 w 1041"/>
                <a:gd name="T21" fmla="*/ 306 h 603"/>
                <a:gd name="T22" fmla="*/ 326 w 1041"/>
                <a:gd name="T23" fmla="*/ 336 h 603"/>
                <a:gd name="T24" fmla="*/ 353 w 1041"/>
                <a:gd name="T25" fmla="*/ 414 h 603"/>
                <a:gd name="T26" fmla="*/ 765 w 1041"/>
                <a:gd name="T27" fmla="*/ 458 h 603"/>
                <a:gd name="T28" fmla="*/ 353 w 1041"/>
                <a:gd name="T29" fmla="*/ 414 h 603"/>
                <a:gd name="T30" fmla="*/ 676 w 1041"/>
                <a:gd name="T31" fmla="*/ 435 h 603"/>
                <a:gd name="T32" fmla="*/ 342 w 1041"/>
                <a:gd name="T33" fmla="*/ 376 h 603"/>
                <a:gd name="T34" fmla="*/ 705 w 1041"/>
                <a:gd name="T35" fmla="*/ 311 h 603"/>
                <a:gd name="T36" fmla="*/ 784 w 1041"/>
                <a:gd name="T37" fmla="*/ 218 h 603"/>
                <a:gd name="T38" fmla="*/ 835 w 1041"/>
                <a:gd name="T39" fmla="*/ 339 h 603"/>
                <a:gd name="T40" fmla="*/ 900 w 1041"/>
                <a:gd name="T41" fmla="*/ 549 h 603"/>
                <a:gd name="T42" fmla="*/ 844 w 1041"/>
                <a:gd name="T43" fmla="*/ 365 h 603"/>
                <a:gd name="T44" fmla="*/ 864 w 1041"/>
                <a:gd name="T45" fmla="*/ 463 h 603"/>
                <a:gd name="T46" fmla="*/ 847 w 1041"/>
                <a:gd name="T47" fmla="*/ 484 h 603"/>
                <a:gd name="T48" fmla="*/ 946 w 1041"/>
                <a:gd name="T49" fmla="*/ 451 h 603"/>
                <a:gd name="T50" fmla="*/ 760 w 1041"/>
                <a:gd name="T51" fmla="*/ 192 h 603"/>
                <a:gd name="T52" fmla="*/ 616 w 1041"/>
                <a:gd name="T53" fmla="*/ 151 h 603"/>
                <a:gd name="T54" fmla="*/ 643 w 1041"/>
                <a:gd name="T55" fmla="*/ 229 h 603"/>
                <a:gd name="T56" fmla="*/ 638 w 1041"/>
                <a:gd name="T57" fmla="*/ 187 h 603"/>
                <a:gd name="T58" fmla="*/ 734 w 1041"/>
                <a:gd name="T59" fmla="*/ 209 h 603"/>
                <a:gd name="T60" fmla="*/ 638 w 1041"/>
                <a:gd name="T61" fmla="*/ 271 h 603"/>
                <a:gd name="T62" fmla="*/ 608 w 1041"/>
                <a:gd name="T63" fmla="*/ 72 h 603"/>
                <a:gd name="T64" fmla="*/ 846 w 1041"/>
                <a:gd name="T65" fmla="*/ 145 h 603"/>
                <a:gd name="T66" fmla="*/ 963 w 1041"/>
                <a:gd name="T67" fmla="*/ 362 h 603"/>
                <a:gd name="T68" fmla="*/ 900 w 1041"/>
                <a:gd name="T69" fmla="*/ 549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41" h="603">
                  <a:moveTo>
                    <a:pt x="998" y="368"/>
                  </a:moveTo>
                  <a:cubicBezTo>
                    <a:pt x="985" y="348"/>
                    <a:pt x="979" y="330"/>
                    <a:pt x="982" y="305"/>
                  </a:cubicBezTo>
                  <a:cubicBezTo>
                    <a:pt x="991" y="229"/>
                    <a:pt x="951" y="148"/>
                    <a:pt x="880" y="128"/>
                  </a:cubicBezTo>
                  <a:cubicBezTo>
                    <a:pt x="816" y="110"/>
                    <a:pt x="761" y="80"/>
                    <a:pt x="703" y="48"/>
                  </a:cubicBezTo>
                  <a:cubicBezTo>
                    <a:pt x="617" y="0"/>
                    <a:pt x="526" y="67"/>
                    <a:pt x="540" y="165"/>
                  </a:cubicBezTo>
                  <a:cubicBezTo>
                    <a:pt x="546" y="205"/>
                    <a:pt x="570" y="242"/>
                    <a:pt x="589" y="285"/>
                  </a:cubicBezTo>
                  <a:cubicBezTo>
                    <a:pt x="557" y="290"/>
                    <a:pt x="522" y="297"/>
                    <a:pt x="487" y="300"/>
                  </a:cubicBezTo>
                  <a:cubicBezTo>
                    <a:pt x="424" y="305"/>
                    <a:pt x="361" y="304"/>
                    <a:pt x="299" y="312"/>
                  </a:cubicBezTo>
                  <a:cubicBezTo>
                    <a:pt x="202" y="324"/>
                    <a:pt x="111" y="356"/>
                    <a:pt x="35" y="422"/>
                  </a:cubicBezTo>
                  <a:cubicBezTo>
                    <a:pt x="21" y="435"/>
                    <a:pt x="12" y="452"/>
                    <a:pt x="0" y="467"/>
                  </a:cubicBezTo>
                  <a:cubicBezTo>
                    <a:pt x="4" y="470"/>
                    <a:pt x="7" y="473"/>
                    <a:pt x="11" y="475"/>
                  </a:cubicBezTo>
                  <a:cubicBezTo>
                    <a:pt x="32" y="463"/>
                    <a:pt x="53" y="451"/>
                    <a:pt x="74" y="438"/>
                  </a:cubicBezTo>
                  <a:cubicBezTo>
                    <a:pt x="138" y="399"/>
                    <a:pt x="206" y="396"/>
                    <a:pt x="275" y="419"/>
                  </a:cubicBezTo>
                  <a:cubicBezTo>
                    <a:pt x="367" y="449"/>
                    <a:pt x="458" y="481"/>
                    <a:pt x="551" y="509"/>
                  </a:cubicBezTo>
                  <a:cubicBezTo>
                    <a:pt x="617" y="529"/>
                    <a:pt x="686" y="535"/>
                    <a:pt x="753" y="510"/>
                  </a:cubicBezTo>
                  <a:cubicBezTo>
                    <a:pt x="776" y="501"/>
                    <a:pt x="789" y="503"/>
                    <a:pt x="804" y="523"/>
                  </a:cubicBezTo>
                  <a:cubicBezTo>
                    <a:pt x="814" y="536"/>
                    <a:pt x="828" y="547"/>
                    <a:pt x="842" y="557"/>
                  </a:cubicBezTo>
                  <a:cubicBezTo>
                    <a:pt x="912" y="603"/>
                    <a:pt x="1002" y="575"/>
                    <a:pt x="1026" y="497"/>
                  </a:cubicBezTo>
                  <a:cubicBezTo>
                    <a:pt x="1041" y="450"/>
                    <a:pt x="1023" y="407"/>
                    <a:pt x="998" y="368"/>
                  </a:cubicBezTo>
                  <a:close/>
                  <a:moveTo>
                    <a:pt x="415" y="328"/>
                  </a:moveTo>
                  <a:cubicBezTo>
                    <a:pt x="482" y="327"/>
                    <a:pt x="549" y="328"/>
                    <a:pt x="613" y="300"/>
                  </a:cubicBezTo>
                  <a:cubicBezTo>
                    <a:pt x="626" y="295"/>
                    <a:pt x="644" y="303"/>
                    <a:pt x="666" y="306"/>
                  </a:cubicBezTo>
                  <a:cubicBezTo>
                    <a:pt x="625" y="347"/>
                    <a:pt x="579" y="350"/>
                    <a:pt x="534" y="349"/>
                  </a:cubicBezTo>
                  <a:cubicBezTo>
                    <a:pt x="464" y="349"/>
                    <a:pt x="395" y="344"/>
                    <a:pt x="326" y="336"/>
                  </a:cubicBezTo>
                  <a:cubicBezTo>
                    <a:pt x="355" y="333"/>
                    <a:pt x="385" y="329"/>
                    <a:pt x="415" y="328"/>
                  </a:cubicBezTo>
                  <a:close/>
                  <a:moveTo>
                    <a:pt x="353" y="414"/>
                  </a:moveTo>
                  <a:cubicBezTo>
                    <a:pt x="487" y="431"/>
                    <a:pt x="618" y="504"/>
                    <a:pt x="760" y="443"/>
                  </a:cubicBezTo>
                  <a:cubicBezTo>
                    <a:pt x="762" y="448"/>
                    <a:pt x="763" y="453"/>
                    <a:pt x="765" y="458"/>
                  </a:cubicBezTo>
                  <a:cubicBezTo>
                    <a:pt x="766" y="463"/>
                    <a:pt x="767" y="468"/>
                    <a:pt x="769" y="477"/>
                  </a:cubicBezTo>
                  <a:cubicBezTo>
                    <a:pt x="618" y="530"/>
                    <a:pt x="487" y="457"/>
                    <a:pt x="353" y="414"/>
                  </a:cubicBezTo>
                  <a:close/>
                  <a:moveTo>
                    <a:pt x="778" y="377"/>
                  </a:moveTo>
                  <a:cubicBezTo>
                    <a:pt x="757" y="425"/>
                    <a:pt x="717" y="436"/>
                    <a:pt x="676" y="435"/>
                  </a:cubicBezTo>
                  <a:cubicBezTo>
                    <a:pt x="612" y="434"/>
                    <a:pt x="547" y="424"/>
                    <a:pt x="484" y="413"/>
                  </a:cubicBezTo>
                  <a:cubicBezTo>
                    <a:pt x="433" y="404"/>
                    <a:pt x="385" y="388"/>
                    <a:pt x="342" y="376"/>
                  </a:cubicBezTo>
                  <a:cubicBezTo>
                    <a:pt x="399" y="376"/>
                    <a:pt x="464" y="376"/>
                    <a:pt x="529" y="377"/>
                  </a:cubicBezTo>
                  <a:cubicBezTo>
                    <a:pt x="596" y="377"/>
                    <a:pt x="656" y="362"/>
                    <a:pt x="705" y="311"/>
                  </a:cubicBezTo>
                  <a:cubicBezTo>
                    <a:pt x="730" y="286"/>
                    <a:pt x="764" y="271"/>
                    <a:pt x="765" y="230"/>
                  </a:cubicBezTo>
                  <a:cubicBezTo>
                    <a:pt x="766" y="225"/>
                    <a:pt x="777" y="219"/>
                    <a:pt x="784" y="218"/>
                  </a:cubicBezTo>
                  <a:cubicBezTo>
                    <a:pt x="828" y="207"/>
                    <a:pt x="872" y="239"/>
                    <a:pt x="876" y="286"/>
                  </a:cubicBezTo>
                  <a:cubicBezTo>
                    <a:pt x="880" y="322"/>
                    <a:pt x="870" y="330"/>
                    <a:pt x="835" y="339"/>
                  </a:cubicBezTo>
                  <a:cubicBezTo>
                    <a:pt x="813" y="344"/>
                    <a:pt x="786" y="359"/>
                    <a:pt x="778" y="377"/>
                  </a:cubicBezTo>
                  <a:close/>
                  <a:moveTo>
                    <a:pt x="900" y="549"/>
                  </a:moveTo>
                  <a:cubicBezTo>
                    <a:pt x="839" y="536"/>
                    <a:pt x="793" y="487"/>
                    <a:pt x="791" y="434"/>
                  </a:cubicBezTo>
                  <a:cubicBezTo>
                    <a:pt x="789" y="392"/>
                    <a:pt x="810" y="365"/>
                    <a:pt x="844" y="365"/>
                  </a:cubicBezTo>
                  <a:cubicBezTo>
                    <a:pt x="884" y="365"/>
                    <a:pt x="925" y="407"/>
                    <a:pt x="922" y="442"/>
                  </a:cubicBezTo>
                  <a:cubicBezTo>
                    <a:pt x="918" y="473"/>
                    <a:pt x="894" y="482"/>
                    <a:pt x="864" y="463"/>
                  </a:cubicBezTo>
                  <a:cubicBezTo>
                    <a:pt x="856" y="459"/>
                    <a:pt x="846" y="459"/>
                    <a:pt x="838" y="456"/>
                  </a:cubicBezTo>
                  <a:cubicBezTo>
                    <a:pt x="841" y="466"/>
                    <a:pt x="842" y="481"/>
                    <a:pt x="847" y="484"/>
                  </a:cubicBezTo>
                  <a:cubicBezTo>
                    <a:pt x="868" y="491"/>
                    <a:pt x="892" y="501"/>
                    <a:pt x="910" y="496"/>
                  </a:cubicBezTo>
                  <a:cubicBezTo>
                    <a:pt x="925" y="492"/>
                    <a:pt x="942" y="469"/>
                    <a:pt x="946" y="451"/>
                  </a:cubicBezTo>
                  <a:cubicBezTo>
                    <a:pt x="956" y="405"/>
                    <a:pt x="928" y="374"/>
                    <a:pt x="891" y="349"/>
                  </a:cubicBezTo>
                  <a:cubicBezTo>
                    <a:pt x="927" y="244"/>
                    <a:pt x="869" y="177"/>
                    <a:pt x="760" y="192"/>
                  </a:cubicBezTo>
                  <a:cubicBezTo>
                    <a:pt x="744" y="158"/>
                    <a:pt x="722" y="128"/>
                    <a:pt x="680" y="122"/>
                  </a:cubicBezTo>
                  <a:cubicBezTo>
                    <a:pt x="651" y="118"/>
                    <a:pt x="630" y="127"/>
                    <a:pt x="616" y="151"/>
                  </a:cubicBezTo>
                  <a:cubicBezTo>
                    <a:pt x="602" y="177"/>
                    <a:pt x="609" y="200"/>
                    <a:pt x="626" y="222"/>
                  </a:cubicBezTo>
                  <a:cubicBezTo>
                    <a:pt x="629" y="226"/>
                    <a:pt x="637" y="227"/>
                    <a:pt x="643" y="229"/>
                  </a:cubicBezTo>
                  <a:cubicBezTo>
                    <a:pt x="644" y="222"/>
                    <a:pt x="648" y="215"/>
                    <a:pt x="647" y="209"/>
                  </a:cubicBezTo>
                  <a:cubicBezTo>
                    <a:pt x="646" y="201"/>
                    <a:pt x="640" y="194"/>
                    <a:pt x="638" y="187"/>
                  </a:cubicBezTo>
                  <a:cubicBezTo>
                    <a:pt x="633" y="161"/>
                    <a:pt x="651" y="143"/>
                    <a:pt x="676" y="149"/>
                  </a:cubicBezTo>
                  <a:cubicBezTo>
                    <a:pt x="708" y="156"/>
                    <a:pt x="730" y="177"/>
                    <a:pt x="734" y="209"/>
                  </a:cubicBezTo>
                  <a:cubicBezTo>
                    <a:pt x="736" y="228"/>
                    <a:pt x="730" y="254"/>
                    <a:pt x="718" y="266"/>
                  </a:cubicBezTo>
                  <a:cubicBezTo>
                    <a:pt x="696" y="288"/>
                    <a:pt x="666" y="286"/>
                    <a:pt x="638" y="271"/>
                  </a:cubicBezTo>
                  <a:cubicBezTo>
                    <a:pt x="591" y="245"/>
                    <a:pt x="567" y="204"/>
                    <a:pt x="564" y="152"/>
                  </a:cubicBezTo>
                  <a:cubicBezTo>
                    <a:pt x="562" y="117"/>
                    <a:pt x="577" y="89"/>
                    <a:pt x="608" y="72"/>
                  </a:cubicBezTo>
                  <a:cubicBezTo>
                    <a:pt x="646" y="50"/>
                    <a:pt x="687" y="60"/>
                    <a:pt x="716" y="86"/>
                  </a:cubicBezTo>
                  <a:cubicBezTo>
                    <a:pt x="755" y="120"/>
                    <a:pt x="795" y="137"/>
                    <a:pt x="846" y="145"/>
                  </a:cubicBezTo>
                  <a:cubicBezTo>
                    <a:pt x="923" y="157"/>
                    <a:pt x="969" y="243"/>
                    <a:pt x="954" y="319"/>
                  </a:cubicBezTo>
                  <a:cubicBezTo>
                    <a:pt x="951" y="332"/>
                    <a:pt x="958" y="348"/>
                    <a:pt x="963" y="362"/>
                  </a:cubicBezTo>
                  <a:cubicBezTo>
                    <a:pt x="975" y="398"/>
                    <a:pt x="997" y="432"/>
                    <a:pt x="1001" y="469"/>
                  </a:cubicBezTo>
                  <a:cubicBezTo>
                    <a:pt x="1007" y="524"/>
                    <a:pt x="955" y="561"/>
                    <a:pt x="900" y="54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8AACD066-DB49-4D14-B546-BB51EF3AA282}"/>
              </a:ext>
            </a:extLst>
          </p:cNvPr>
          <p:cNvGrpSpPr/>
          <p:nvPr/>
        </p:nvGrpSpPr>
        <p:grpSpPr>
          <a:xfrm flipV="1">
            <a:off x="0" y="0"/>
            <a:ext cx="12192000" cy="6858000"/>
            <a:chOff x="0" y="0"/>
            <a:chExt cx="12192000" cy="6858000"/>
          </a:xfrm>
        </p:grpSpPr>
        <p:sp>
          <p:nvSpPr>
            <p:cNvPr id="76" name="任意多边形: 形状 75">
              <a:extLst>
                <a:ext uri="{FF2B5EF4-FFF2-40B4-BE49-F238E27FC236}">
                  <a16:creationId xmlns:a16="http://schemas.microsoft.com/office/drawing/2014/main" id="{A930CCF0-9E89-4140-AD33-07F2728B33E2}"/>
                </a:ext>
              </a:extLst>
            </p:cNvPr>
            <p:cNvSpPr/>
            <p:nvPr/>
          </p:nvSpPr>
          <p:spPr>
            <a:xfrm flipH="1" flipV="1">
              <a:off x="7587370" y="0"/>
              <a:ext cx="4604630" cy="6858000"/>
            </a:xfrm>
            <a:custGeom>
              <a:avLst/>
              <a:gdLst>
                <a:gd name="connsiteX0" fmla="*/ 4604630 w 4604630"/>
                <a:gd name="connsiteY0" fmla="*/ 6858000 h 6858000"/>
                <a:gd name="connsiteX1" fmla="*/ 0 w 4604630"/>
                <a:gd name="connsiteY1" fmla="*/ 6858000 h 6858000"/>
                <a:gd name="connsiteX2" fmla="*/ 0 w 4604630"/>
                <a:gd name="connsiteY2" fmla="*/ 0 h 6858000"/>
                <a:gd name="connsiteX3" fmla="*/ 367240 w 4604630"/>
                <a:gd name="connsiteY3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04630" h="6858000">
                  <a:moveTo>
                    <a:pt x="4604630" y="6858000"/>
                  </a:moveTo>
                  <a:lnTo>
                    <a:pt x="0" y="6858000"/>
                  </a:lnTo>
                  <a:lnTo>
                    <a:pt x="0" y="0"/>
                  </a:lnTo>
                  <a:lnTo>
                    <a:pt x="367240" y="0"/>
                  </a:lnTo>
                  <a:close/>
                </a:path>
              </a:pathLst>
            </a:custGeom>
            <a:solidFill>
              <a:srgbClr val="F88200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72" name="任意多边形: 形状 71">
              <a:extLst>
                <a:ext uri="{FF2B5EF4-FFF2-40B4-BE49-F238E27FC236}">
                  <a16:creationId xmlns:a16="http://schemas.microsoft.com/office/drawing/2014/main" id="{E1520E44-6728-4433-A1D7-6AA661A1133F}"/>
                </a:ext>
              </a:extLst>
            </p:cNvPr>
            <p:cNvSpPr/>
            <p:nvPr/>
          </p:nvSpPr>
          <p:spPr>
            <a:xfrm>
              <a:off x="0" y="0"/>
              <a:ext cx="11260582" cy="6858000"/>
            </a:xfrm>
            <a:custGeom>
              <a:avLst/>
              <a:gdLst>
                <a:gd name="connsiteX0" fmla="*/ 0 w 11260582"/>
                <a:gd name="connsiteY0" fmla="*/ 0 h 6858000"/>
                <a:gd name="connsiteX1" fmla="*/ 3204522 w 11260582"/>
                <a:gd name="connsiteY1" fmla="*/ 0 h 6858000"/>
                <a:gd name="connsiteX2" fmla="*/ 11260582 w 11260582"/>
                <a:gd name="connsiteY2" fmla="*/ 6858000 h 6858000"/>
                <a:gd name="connsiteX3" fmla="*/ 0 w 11260582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0582" h="6858000">
                  <a:moveTo>
                    <a:pt x="0" y="0"/>
                  </a:moveTo>
                  <a:lnTo>
                    <a:pt x="3204522" y="0"/>
                  </a:lnTo>
                  <a:lnTo>
                    <a:pt x="1126058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3C900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74" name="任意多边形: 形状 73">
              <a:extLst>
                <a:ext uri="{FF2B5EF4-FFF2-40B4-BE49-F238E27FC236}">
                  <a16:creationId xmlns:a16="http://schemas.microsoft.com/office/drawing/2014/main" id="{22267BB3-C7A0-4D71-809F-0BAD1676ADDE}"/>
                </a:ext>
              </a:extLst>
            </p:cNvPr>
            <p:cNvSpPr/>
            <p:nvPr/>
          </p:nvSpPr>
          <p:spPr>
            <a:xfrm>
              <a:off x="0" y="1867238"/>
              <a:ext cx="11260582" cy="4990762"/>
            </a:xfrm>
            <a:custGeom>
              <a:avLst/>
              <a:gdLst>
                <a:gd name="connsiteX0" fmla="*/ 5406732 w 11260582"/>
                <a:gd name="connsiteY0" fmla="*/ 0 h 4990762"/>
                <a:gd name="connsiteX1" fmla="*/ 11260582 w 11260582"/>
                <a:gd name="connsiteY1" fmla="*/ 4990762 h 4990762"/>
                <a:gd name="connsiteX2" fmla="*/ 0 w 11260582"/>
                <a:gd name="connsiteY2" fmla="*/ 4990762 h 4990762"/>
                <a:gd name="connsiteX3" fmla="*/ 0 w 11260582"/>
                <a:gd name="connsiteY3" fmla="*/ 4609567 h 4990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0582" h="4990762">
                  <a:moveTo>
                    <a:pt x="5406732" y="0"/>
                  </a:moveTo>
                  <a:lnTo>
                    <a:pt x="11260582" y="4990762"/>
                  </a:lnTo>
                  <a:lnTo>
                    <a:pt x="0" y="4990762"/>
                  </a:lnTo>
                  <a:lnTo>
                    <a:pt x="0" y="4609567"/>
                  </a:lnTo>
                  <a:close/>
                </a:path>
              </a:pathLst>
            </a:custGeom>
            <a:solidFill>
              <a:srgbClr val="B9C9E7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BF943CFD-86D3-46E0-A20B-E9D43FDF0D06}"/>
              </a:ext>
            </a:extLst>
          </p:cNvPr>
          <p:cNvGrpSpPr/>
          <p:nvPr/>
        </p:nvGrpSpPr>
        <p:grpSpPr>
          <a:xfrm rot="5400000">
            <a:off x="3259587" y="331026"/>
            <a:ext cx="1068196" cy="406144"/>
            <a:chOff x="5014913" y="3255963"/>
            <a:chExt cx="2163763" cy="568325"/>
          </a:xfrm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E57B2D7C-814C-46D6-8287-D3D1412C9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25596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926FBF88-0783-48D1-8585-9322E377C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82976"/>
              <a:ext cx="2163763" cy="115888"/>
            </a:xfrm>
            <a:custGeom>
              <a:avLst/>
              <a:gdLst>
                <a:gd name="T0" fmla="*/ 0 w 1363"/>
                <a:gd name="T1" fmla="*/ 0 h 73"/>
                <a:gd name="T2" fmla="*/ 151 w 1363"/>
                <a:gd name="T3" fmla="*/ 73 h 73"/>
                <a:gd name="T4" fmla="*/ 302 w 1363"/>
                <a:gd name="T5" fmla="*/ 0 h 73"/>
                <a:gd name="T6" fmla="*/ 455 w 1363"/>
                <a:gd name="T7" fmla="*/ 73 h 73"/>
                <a:gd name="T8" fmla="*/ 606 w 1363"/>
                <a:gd name="T9" fmla="*/ 0 h 73"/>
                <a:gd name="T10" fmla="*/ 757 w 1363"/>
                <a:gd name="T11" fmla="*/ 73 h 73"/>
                <a:gd name="T12" fmla="*/ 909 w 1363"/>
                <a:gd name="T13" fmla="*/ 0 h 73"/>
                <a:gd name="T14" fmla="*/ 1060 w 1363"/>
                <a:gd name="T15" fmla="*/ 73 h 73"/>
                <a:gd name="T16" fmla="*/ 1211 w 1363"/>
                <a:gd name="T17" fmla="*/ 0 h 73"/>
                <a:gd name="T18" fmla="*/ 1363 w 1363"/>
                <a:gd name="T1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3">
                  <a:moveTo>
                    <a:pt x="0" y="0"/>
                  </a:moveTo>
                  <a:lnTo>
                    <a:pt x="151" y="73"/>
                  </a:lnTo>
                  <a:lnTo>
                    <a:pt x="302" y="0"/>
                  </a:lnTo>
                  <a:lnTo>
                    <a:pt x="455" y="73"/>
                  </a:lnTo>
                  <a:lnTo>
                    <a:pt x="606" y="0"/>
                  </a:lnTo>
                  <a:lnTo>
                    <a:pt x="757" y="73"/>
                  </a:lnTo>
                  <a:lnTo>
                    <a:pt x="909" y="0"/>
                  </a:lnTo>
                  <a:lnTo>
                    <a:pt x="1060" y="73"/>
                  </a:lnTo>
                  <a:lnTo>
                    <a:pt x="1211" y="0"/>
                  </a:lnTo>
                  <a:lnTo>
                    <a:pt x="1363" y="73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A9BD7925-63B1-4A6D-9A10-22F6DC81A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70681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pic>
        <p:nvPicPr>
          <p:cNvPr id="166" name="图片 165">
            <a:extLst>
              <a:ext uri="{FF2B5EF4-FFF2-40B4-BE49-F238E27FC236}">
                <a16:creationId xmlns:a16="http://schemas.microsoft.com/office/drawing/2014/main" id="{0B58F1A8-BAB3-4D54-9E20-0EA734634CBC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rcRect b="48901"/>
          <a:stretch>
            <a:fillRect/>
          </a:stretch>
        </p:blipFill>
        <p:spPr>
          <a:xfrm>
            <a:off x="982848" y="6053098"/>
            <a:ext cx="1664097" cy="804902"/>
          </a:xfrm>
          <a:custGeom>
            <a:avLst/>
            <a:gdLst>
              <a:gd name="connsiteX0" fmla="*/ 0 w 1664097"/>
              <a:gd name="connsiteY0" fmla="*/ 0 h 804902"/>
              <a:gd name="connsiteX1" fmla="*/ 1664097 w 1664097"/>
              <a:gd name="connsiteY1" fmla="*/ 0 h 804902"/>
              <a:gd name="connsiteX2" fmla="*/ 1664097 w 1664097"/>
              <a:gd name="connsiteY2" fmla="*/ 804902 h 804902"/>
              <a:gd name="connsiteX3" fmla="*/ 0 w 1664097"/>
              <a:gd name="connsiteY3" fmla="*/ 804902 h 8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4097" h="804902">
                <a:moveTo>
                  <a:pt x="0" y="0"/>
                </a:moveTo>
                <a:lnTo>
                  <a:pt x="1664097" y="0"/>
                </a:lnTo>
                <a:lnTo>
                  <a:pt x="1664097" y="804902"/>
                </a:lnTo>
                <a:lnTo>
                  <a:pt x="0" y="804902"/>
                </a:lnTo>
                <a:close/>
              </a:path>
            </a:pathLst>
          </a:custGeom>
        </p:spPr>
      </p:pic>
      <p:pic>
        <p:nvPicPr>
          <p:cNvPr id="329" name="图片 328">
            <a:extLst>
              <a:ext uri="{FF2B5EF4-FFF2-40B4-BE49-F238E27FC236}">
                <a16:creationId xmlns:a16="http://schemas.microsoft.com/office/drawing/2014/main" id="{C6E3D7F1-1671-4925-B335-943B542D860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biLevel thresh="75000"/>
          </a:blip>
          <a:srcRect b="82089"/>
          <a:stretch/>
        </p:blipFill>
        <p:spPr>
          <a:xfrm flipV="1">
            <a:off x="5049411" y="6116067"/>
            <a:ext cx="1776786" cy="320796"/>
          </a:xfrm>
          <a:prstGeom prst="rect">
            <a:avLst/>
          </a:prstGeom>
        </p:spPr>
      </p:pic>
      <p:sp>
        <p:nvSpPr>
          <p:cNvPr id="171" name="矩形: 圆角 170">
            <a:extLst>
              <a:ext uri="{FF2B5EF4-FFF2-40B4-BE49-F238E27FC236}">
                <a16:creationId xmlns:a16="http://schemas.microsoft.com/office/drawing/2014/main" id="{2B62B09B-F356-4687-A592-40993E72C81F}"/>
              </a:ext>
            </a:extLst>
          </p:cNvPr>
          <p:cNvSpPr/>
          <p:nvPr/>
        </p:nvSpPr>
        <p:spPr>
          <a:xfrm>
            <a:off x="3505200" y="1439011"/>
            <a:ext cx="8010525" cy="423507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sp>
        <p:nvSpPr>
          <p:cNvPr id="172" name="文本框 171">
            <a:extLst>
              <a:ext uri="{FF2B5EF4-FFF2-40B4-BE49-F238E27FC236}">
                <a16:creationId xmlns:a16="http://schemas.microsoft.com/office/drawing/2014/main" id="{7A108F2F-0376-4BA9-91F0-CA99A590ADDD}"/>
              </a:ext>
            </a:extLst>
          </p:cNvPr>
          <p:cNvSpPr txBox="1"/>
          <p:nvPr/>
        </p:nvSpPr>
        <p:spPr>
          <a:xfrm>
            <a:off x="3667125" y="2349391"/>
            <a:ext cx="77914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魂100号-方方先锋体" panose="00000500000000000000" pitchFamily="2" charset="-122"/>
                <a:cs typeface="+mn-cs"/>
              </a:rPr>
              <a:t>Kế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魂100号-方方先锋体" panose="00000500000000000000" pitchFamily="2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魂100号-方方先锋体" panose="00000500000000000000" pitchFamily="2" charset="-122"/>
                <a:cs typeface="+mn-cs"/>
              </a:rPr>
              <a:t>hoạch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魂100号-方方先锋体" panose="00000500000000000000" pitchFamily="2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魂100号-方方先锋体" panose="00000500000000000000" pitchFamily="2" charset="-122"/>
                <a:cs typeface="+mn-cs"/>
              </a:rPr>
              <a:t>tuần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魂100号-方方先锋体" panose="00000500000000000000" pitchFamily="2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魂100号-方方先锋体" panose="00000500000000000000" pitchFamily="2" charset="-122"/>
                <a:cs typeface="+mn-cs"/>
              </a:rPr>
              <a:t>mới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字魂100号-方方先锋体" panose="00000500000000000000" pitchFamily="2" charset="-122"/>
              <a:cs typeface="+mn-cs"/>
            </a:endParaRPr>
          </a:p>
        </p:txBody>
      </p:sp>
      <p:grpSp>
        <p:nvGrpSpPr>
          <p:cNvPr id="173" name="组合 172">
            <a:extLst>
              <a:ext uri="{FF2B5EF4-FFF2-40B4-BE49-F238E27FC236}">
                <a16:creationId xmlns:a16="http://schemas.microsoft.com/office/drawing/2014/main" id="{65B12C96-250B-4A63-BC7F-8C46437EB06A}"/>
              </a:ext>
            </a:extLst>
          </p:cNvPr>
          <p:cNvGrpSpPr/>
          <p:nvPr/>
        </p:nvGrpSpPr>
        <p:grpSpPr>
          <a:xfrm>
            <a:off x="6387376" y="4171183"/>
            <a:ext cx="2040600" cy="671422"/>
            <a:chOff x="1222973" y="4859763"/>
            <a:chExt cx="3437681" cy="1131106"/>
          </a:xfrm>
        </p:grpSpPr>
        <p:grpSp>
          <p:nvGrpSpPr>
            <p:cNvPr id="174" name="组合 173">
              <a:extLst>
                <a:ext uri="{FF2B5EF4-FFF2-40B4-BE49-F238E27FC236}">
                  <a16:creationId xmlns:a16="http://schemas.microsoft.com/office/drawing/2014/main" id="{A4D16749-596B-44BC-BF1C-1E4F4EC256DE}"/>
                </a:ext>
              </a:extLst>
            </p:cNvPr>
            <p:cNvGrpSpPr/>
            <p:nvPr/>
          </p:nvGrpSpPr>
          <p:grpSpPr>
            <a:xfrm flipV="1">
              <a:off x="1222973" y="4859763"/>
              <a:ext cx="3437681" cy="119100"/>
              <a:chOff x="4143737" y="-536918"/>
              <a:chExt cx="3006813" cy="104172"/>
            </a:xfrm>
          </p:grpSpPr>
          <p:sp>
            <p:nvSpPr>
              <p:cNvPr id="292" name="椭圆 291">
                <a:extLst>
                  <a:ext uri="{FF2B5EF4-FFF2-40B4-BE49-F238E27FC236}">
                    <a16:creationId xmlns:a16="http://schemas.microsoft.com/office/drawing/2014/main" id="{E0482A97-96CE-41B7-84D5-D4FD0C9EDC30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3" name="椭圆 292">
                <a:extLst>
                  <a:ext uri="{FF2B5EF4-FFF2-40B4-BE49-F238E27FC236}">
                    <a16:creationId xmlns:a16="http://schemas.microsoft.com/office/drawing/2014/main" id="{B8DE070D-F5F4-4DBB-B729-3E5C988D54CB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4" name="椭圆 293">
                <a:extLst>
                  <a:ext uri="{FF2B5EF4-FFF2-40B4-BE49-F238E27FC236}">
                    <a16:creationId xmlns:a16="http://schemas.microsoft.com/office/drawing/2014/main" id="{3D690AE4-BD78-44F3-8AB8-9372200EBBB6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5" name="椭圆 294">
                <a:extLst>
                  <a:ext uri="{FF2B5EF4-FFF2-40B4-BE49-F238E27FC236}">
                    <a16:creationId xmlns:a16="http://schemas.microsoft.com/office/drawing/2014/main" id="{212DE18C-E2B7-4CC1-8493-54280135D2C6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6" name="椭圆 295">
                <a:extLst>
                  <a:ext uri="{FF2B5EF4-FFF2-40B4-BE49-F238E27FC236}">
                    <a16:creationId xmlns:a16="http://schemas.microsoft.com/office/drawing/2014/main" id="{DA66D552-F948-4EC7-9B4E-8EC65062FE29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7" name="椭圆 296">
                <a:extLst>
                  <a:ext uri="{FF2B5EF4-FFF2-40B4-BE49-F238E27FC236}">
                    <a16:creationId xmlns:a16="http://schemas.microsoft.com/office/drawing/2014/main" id="{77D5FAC4-C638-4177-B43D-B6A2998E1533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8" name="椭圆 297">
                <a:extLst>
                  <a:ext uri="{FF2B5EF4-FFF2-40B4-BE49-F238E27FC236}">
                    <a16:creationId xmlns:a16="http://schemas.microsoft.com/office/drawing/2014/main" id="{0C269ECB-0EE4-466D-AFD4-5640204023B5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9" name="椭圆 298">
                <a:extLst>
                  <a:ext uri="{FF2B5EF4-FFF2-40B4-BE49-F238E27FC236}">
                    <a16:creationId xmlns:a16="http://schemas.microsoft.com/office/drawing/2014/main" id="{DAFE652D-6B67-41D2-BAFE-DDF4D0FD2427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0" name="椭圆 299">
                <a:extLst>
                  <a:ext uri="{FF2B5EF4-FFF2-40B4-BE49-F238E27FC236}">
                    <a16:creationId xmlns:a16="http://schemas.microsoft.com/office/drawing/2014/main" id="{C71EFD45-FAAB-4C3A-9A18-11F053925E2C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1" name="椭圆 300">
                <a:extLst>
                  <a:ext uri="{FF2B5EF4-FFF2-40B4-BE49-F238E27FC236}">
                    <a16:creationId xmlns:a16="http://schemas.microsoft.com/office/drawing/2014/main" id="{E5E26984-EB4E-4672-923D-436BFF6850BE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2" name="椭圆 301">
                <a:extLst>
                  <a:ext uri="{FF2B5EF4-FFF2-40B4-BE49-F238E27FC236}">
                    <a16:creationId xmlns:a16="http://schemas.microsoft.com/office/drawing/2014/main" id="{ACD51AFE-B8D6-4875-A80B-CC32467712BE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3" name="椭圆 302">
                <a:extLst>
                  <a:ext uri="{FF2B5EF4-FFF2-40B4-BE49-F238E27FC236}">
                    <a16:creationId xmlns:a16="http://schemas.microsoft.com/office/drawing/2014/main" id="{CA5F03DF-F7D9-4DA4-AF3A-5CFBE8E78F0B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4" name="椭圆 303">
                <a:extLst>
                  <a:ext uri="{FF2B5EF4-FFF2-40B4-BE49-F238E27FC236}">
                    <a16:creationId xmlns:a16="http://schemas.microsoft.com/office/drawing/2014/main" id="{EA3E87D8-8332-490C-B370-138E5796D314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5" name="椭圆 304">
                <a:extLst>
                  <a:ext uri="{FF2B5EF4-FFF2-40B4-BE49-F238E27FC236}">
                    <a16:creationId xmlns:a16="http://schemas.microsoft.com/office/drawing/2014/main" id="{1EE8945F-CC07-4770-A964-013006CDF18C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6" name="椭圆 305">
                <a:extLst>
                  <a:ext uri="{FF2B5EF4-FFF2-40B4-BE49-F238E27FC236}">
                    <a16:creationId xmlns:a16="http://schemas.microsoft.com/office/drawing/2014/main" id="{3746640A-80E5-424E-BE2B-C9CFA94C1AC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7" name="椭圆 306">
                <a:extLst>
                  <a:ext uri="{FF2B5EF4-FFF2-40B4-BE49-F238E27FC236}">
                    <a16:creationId xmlns:a16="http://schemas.microsoft.com/office/drawing/2014/main" id="{3E54F574-BEDB-49CB-BDB7-4FC9401EB5FE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8" name="椭圆 307">
                <a:extLst>
                  <a:ext uri="{FF2B5EF4-FFF2-40B4-BE49-F238E27FC236}">
                    <a16:creationId xmlns:a16="http://schemas.microsoft.com/office/drawing/2014/main" id="{6175D4DC-614C-4B6D-9A46-3D139FD82327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9" name="椭圆 308">
                <a:extLst>
                  <a:ext uri="{FF2B5EF4-FFF2-40B4-BE49-F238E27FC236}">
                    <a16:creationId xmlns:a16="http://schemas.microsoft.com/office/drawing/2014/main" id="{F9545B38-1935-41DE-9D85-F3E29FE75EB2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0" name="椭圆 309">
                <a:extLst>
                  <a:ext uri="{FF2B5EF4-FFF2-40B4-BE49-F238E27FC236}">
                    <a16:creationId xmlns:a16="http://schemas.microsoft.com/office/drawing/2014/main" id="{98F1B932-C0C8-46C4-88EC-F36E8994FA9D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1" name="椭圆 310">
                <a:extLst>
                  <a:ext uri="{FF2B5EF4-FFF2-40B4-BE49-F238E27FC236}">
                    <a16:creationId xmlns:a16="http://schemas.microsoft.com/office/drawing/2014/main" id="{23D17B51-E8D8-4B5E-9E80-AB9681EA3A37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2" name="椭圆 311">
                <a:extLst>
                  <a:ext uri="{FF2B5EF4-FFF2-40B4-BE49-F238E27FC236}">
                    <a16:creationId xmlns:a16="http://schemas.microsoft.com/office/drawing/2014/main" id="{A837042D-2E60-473F-BF07-7CB92C128BDB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3" name="椭圆 312">
                <a:extLst>
                  <a:ext uri="{FF2B5EF4-FFF2-40B4-BE49-F238E27FC236}">
                    <a16:creationId xmlns:a16="http://schemas.microsoft.com/office/drawing/2014/main" id="{4C5D540F-07C1-423F-A55F-CC758CC59E04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5" name="组合 174">
              <a:extLst>
                <a:ext uri="{FF2B5EF4-FFF2-40B4-BE49-F238E27FC236}">
                  <a16:creationId xmlns:a16="http://schemas.microsoft.com/office/drawing/2014/main" id="{691DC913-5F01-40BA-8B4E-54684514536F}"/>
                </a:ext>
              </a:extLst>
            </p:cNvPr>
            <p:cNvGrpSpPr/>
            <p:nvPr/>
          </p:nvGrpSpPr>
          <p:grpSpPr>
            <a:xfrm flipV="1">
              <a:off x="1222973" y="5112764"/>
              <a:ext cx="3437681" cy="119100"/>
              <a:chOff x="4143737" y="-536918"/>
              <a:chExt cx="3006813" cy="104172"/>
            </a:xfrm>
          </p:grpSpPr>
          <p:sp>
            <p:nvSpPr>
              <p:cNvPr id="270" name="椭圆 269">
                <a:extLst>
                  <a:ext uri="{FF2B5EF4-FFF2-40B4-BE49-F238E27FC236}">
                    <a16:creationId xmlns:a16="http://schemas.microsoft.com/office/drawing/2014/main" id="{1AEEEF60-3AFD-4BD5-83EA-08579FCF9954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1" name="椭圆 270">
                <a:extLst>
                  <a:ext uri="{FF2B5EF4-FFF2-40B4-BE49-F238E27FC236}">
                    <a16:creationId xmlns:a16="http://schemas.microsoft.com/office/drawing/2014/main" id="{E230473C-CD3D-4479-8D30-D8F099EEFEB3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2" name="椭圆 271">
                <a:extLst>
                  <a:ext uri="{FF2B5EF4-FFF2-40B4-BE49-F238E27FC236}">
                    <a16:creationId xmlns:a16="http://schemas.microsoft.com/office/drawing/2014/main" id="{B517435D-D6EB-4ABC-9C27-A22A5C2E4264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3" name="椭圆 272">
                <a:extLst>
                  <a:ext uri="{FF2B5EF4-FFF2-40B4-BE49-F238E27FC236}">
                    <a16:creationId xmlns:a16="http://schemas.microsoft.com/office/drawing/2014/main" id="{A1F551FE-B61B-4757-9D6D-C5CEAD3E0533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4" name="椭圆 273">
                <a:extLst>
                  <a:ext uri="{FF2B5EF4-FFF2-40B4-BE49-F238E27FC236}">
                    <a16:creationId xmlns:a16="http://schemas.microsoft.com/office/drawing/2014/main" id="{70B1932B-2FCD-4378-97A5-33F5FBDFB0D8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5" name="椭圆 274">
                <a:extLst>
                  <a:ext uri="{FF2B5EF4-FFF2-40B4-BE49-F238E27FC236}">
                    <a16:creationId xmlns:a16="http://schemas.microsoft.com/office/drawing/2014/main" id="{2EC527AF-D2DC-4190-9AE4-0C4126EB5D87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6" name="椭圆 275">
                <a:extLst>
                  <a:ext uri="{FF2B5EF4-FFF2-40B4-BE49-F238E27FC236}">
                    <a16:creationId xmlns:a16="http://schemas.microsoft.com/office/drawing/2014/main" id="{3F42839B-CFCF-421F-82E8-4C5EA9DBE6F9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7" name="椭圆 276">
                <a:extLst>
                  <a:ext uri="{FF2B5EF4-FFF2-40B4-BE49-F238E27FC236}">
                    <a16:creationId xmlns:a16="http://schemas.microsoft.com/office/drawing/2014/main" id="{CED0CAE0-E1CE-4016-8ECC-7C679AE1F2BC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8" name="椭圆 277">
                <a:extLst>
                  <a:ext uri="{FF2B5EF4-FFF2-40B4-BE49-F238E27FC236}">
                    <a16:creationId xmlns:a16="http://schemas.microsoft.com/office/drawing/2014/main" id="{9292CC0E-F573-45EE-85E5-F0A774367C81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9" name="椭圆 278">
                <a:extLst>
                  <a:ext uri="{FF2B5EF4-FFF2-40B4-BE49-F238E27FC236}">
                    <a16:creationId xmlns:a16="http://schemas.microsoft.com/office/drawing/2014/main" id="{FE6307CA-13BA-4C5F-A10D-03A23B9AA4A3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0" name="椭圆 279">
                <a:extLst>
                  <a:ext uri="{FF2B5EF4-FFF2-40B4-BE49-F238E27FC236}">
                    <a16:creationId xmlns:a16="http://schemas.microsoft.com/office/drawing/2014/main" id="{8502CADD-8503-4716-B25F-237B5A5D67A7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1" name="椭圆 280">
                <a:extLst>
                  <a:ext uri="{FF2B5EF4-FFF2-40B4-BE49-F238E27FC236}">
                    <a16:creationId xmlns:a16="http://schemas.microsoft.com/office/drawing/2014/main" id="{2CDC2444-F730-4E66-A83E-1F94378966B1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2" name="椭圆 281">
                <a:extLst>
                  <a:ext uri="{FF2B5EF4-FFF2-40B4-BE49-F238E27FC236}">
                    <a16:creationId xmlns:a16="http://schemas.microsoft.com/office/drawing/2014/main" id="{A66722BF-8628-4B8E-ACD6-A1D12FC0FC87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3" name="椭圆 282">
                <a:extLst>
                  <a:ext uri="{FF2B5EF4-FFF2-40B4-BE49-F238E27FC236}">
                    <a16:creationId xmlns:a16="http://schemas.microsoft.com/office/drawing/2014/main" id="{5A872C5E-D523-42BF-879F-294AAA32CC8C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4" name="椭圆 283">
                <a:extLst>
                  <a:ext uri="{FF2B5EF4-FFF2-40B4-BE49-F238E27FC236}">
                    <a16:creationId xmlns:a16="http://schemas.microsoft.com/office/drawing/2014/main" id="{7BD22A22-F108-4759-9A40-2C1CBDDB205E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5" name="椭圆 284">
                <a:extLst>
                  <a:ext uri="{FF2B5EF4-FFF2-40B4-BE49-F238E27FC236}">
                    <a16:creationId xmlns:a16="http://schemas.microsoft.com/office/drawing/2014/main" id="{159C45CA-4645-4FC4-9B36-1C2A81A20475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6" name="椭圆 285">
                <a:extLst>
                  <a:ext uri="{FF2B5EF4-FFF2-40B4-BE49-F238E27FC236}">
                    <a16:creationId xmlns:a16="http://schemas.microsoft.com/office/drawing/2014/main" id="{9713D972-7093-40E2-BC36-630C54122F00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7" name="椭圆 286">
                <a:extLst>
                  <a:ext uri="{FF2B5EF4-FFF2-40B4-BE49-F238E27FC236}">
                    <a16:creationId xmlns:a16="http://schemas.microsoft.com/office/drawing/2014/main" id="{3BFEEC0E-506E-4EA8-BFC9-C6764D29BA91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8" name="椭圆 287">
                <a:extLst>
                  <a:ext uri="{FF2B5EF4-FFF2-40B4-BE49-F238E27FC236}">
                    <a16:creationId xmlns:a16="http://schemas.microsoft.com/office/drawing/2014/main" id="{47E61571-74EB-489B-9C37-150B9A948A75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9" name="椭圆 288">
                <a:extLst>
                  <a:ext uri="{FF2B5EF4-FFF2-40B4-BE49-F238E27FC236}">
                    <a16:creationId xmlns:a16="http://schemas.microsoft.com/office/drawing/2014/main" id="{F8E291E7-75DD-4CEB-9CF0-137C7D0FB9B2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0" name="椭圆 289">
                <a:extLst>
                  <a:ext uri="{FF2B5EF4-FFF2-40B4-BE49-F238E27FC236}">
                    <a16:creationId xmlns:a16="http://schemas.microsoft.com/office/drawing/2014/main" id="{431BF27F-21D1-446B-A089-628EFFD66AA9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1" name="椭圆 290">
                <a:extLst>
                  <a:ext uri="{FF2B5EF4-FFF2-40B4-BE49-F238E27FC236}">
                    <a16:creationId xmlns:a16="http://schemas.microsoft.com/office/drawing/2014/main" id="{CD963951-7673-4B54-B000-2D8D09572C1C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6" name="组合 175">
              <a:extLst>
                <a:ext uri="{FF2B5EF4-FFF2-40B4-BE49-F238E27FC236}">
                  <a16:creationId xmlns:a16="http://schemas.microsoft.com/office/drawing/2014/main" id="{95468902-5571-4487-A831-6F0132A2592A}"/>
                </a:ext>
              </a:extLst>
            </p:cNvPr>
            <p:cNvGrpSpPr/>
            <p:nvPr/>
          </p:nvGrpSpPr>
          <p:grpSpPr>
            <a:xfrm flipV="1">
              <a:off x="1222973" y="5365765"/>
              <a:ext cx="3437681" cy="119100"/>
              <a:chOff x="4143737" y="-536918"/>
              <a:chExt cx="3006813" cy="104172"/>
            </a:xfrm>
          </p:grpSpPr>
          <p:sp>
            <p:nvSpPr>
              <p:cNvPr id="248" name="椭圆 247">
                <a:extLst>
                  <a:ext uri="{FF2B5EF4-FFF2-40B4-BE49-F238E27FC236}">
                    <a16:creationId xmlns:a16="http://schemas.microsoft.com/office/drawing/2014/main" id="{6675E96E-1B3D-4011-9F31-0F8ECE04FC55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9" name="椭圆 248">
                <a:extLst>
                  <a:ext uri="{FF2B5EF4-FFF2-40B4-BE49-F238E27FC236}">
                    <a16:creationId xmlns:a16="http://schemas.microsoft.com/office/drawing/2014/main" id="{CF249DBA-3425-453A-AEE9-434EAF63ED52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0" name="椭圆 249">
                <a:extLst>
                  <a:ext uri="{FF2B5EF4-FFF2-40B4-BE49-F238E27FC236}">
                    <a16:creationId xmlns:a16="http://schemas.microsoft.com/office/drawing/2014/main" id="{A4D2D714-B300-41D7-B354-3CC802B75930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1" name="椭圆 250">
                <a:extLst>
                  <a:ext uri="{FF2B5EF4-FFF2-40B4-BE49-F238E27FC236}">
                    <a16:creationId xmlns:a16="http://schemas.microsoft.com/office/drawing/2014/main" id="{4C97AFEC-BFFC-4C62-A7C4-5A0D93C89A9C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2" name="椭圆 251">
                <a:extLst>
                  <a:ext uri="{FF2B5EF4-FFF2-40B4-BE49-F238E27FC236}">
                    <a16:creationId xmlns:a16="http://schemas.microsoft.com/office/drawing/2014/main" id="{317599F4-1A7F-4D90-BF98-404FFE1C4136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3" name="椭圆 252">
                <a:extLst>
                  <a:ext uri="{FF2B5EF4-FFF2-40B4-BE49-F238E27FC236}">
                    <a16:creationId xmlns:a16="http://schemas.microsoft.com/office/drawing/2014/main" id="{4A369E0E-D0DE-406A-95F3-F47D69E3F68D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4" name="椭圆 253">
                <a:extLst>
                  <a:ext uri="{FF2B5EF4-FFF2-40B4-BE49-F238E27FC236}">
                    <a16:creationId xmlns:a16="http://schemas.microsoft.com/office/drawing/2014/main" id="{89DA11A6-C65F-4F93-829C-3A8B24891F60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5" name="椭圆 254">
                <a:extLst>
                  <a:ext uri="{FF2B5EF4-FFF2-40B4-BE49-F238E27FC236}">
                    <a16:creationId xmlns:a16="http://schemas.microsoft.com/office/drawing/2014/main" id="{0E513F37-8ECE-43A0-9060-9A3D46FD08C6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6" name="椭圆 255">
                <a:extLst>
                  <a:ext uri="{FF2B5EF4-FFF2-40B4-BE49-F238E27FC236}">
                    <a16:creationId xmlns:a16="http://schemas.microsoft.com/office/drawing/2014/main" id="{DE18EA64-8E35-49DE-AB4E-D1B1A40191C8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7" name="椭圆 256">
                <a:extLst>
                  <a:ext uri="{FF2B5EF4-FFF2-40B4-BE49-F238E27FC236}">
                    <a16:creationId xmlns:a16="http://schemas.microsoft.com/office/drawing/2014/main" id="{FE601325-4074-46D6-A32D-81AAE7C77F1C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8" name="椭圆 257">
                <a:extLst>
                  <a:ext uri="{FF2B5EF4-FFF2-40B4-BE49-F238E27FC236}">
                    <a16:creationId xmlns:a16="http://schemas.microsoft.com/office/drawing/2014/main" id="{45F9A1A7-F160-4763-A1D2-5E8B1A606C44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9" name="椭圆 258">
                <a:extLst>
                  <a:ext uri="{FF2B5EF4-FFF2-40B4-BE49-F238E27FC236}">
                    <a16:creationId xmlns:a16="http://schemas.microsoft.com/office/drawing/2014/main" id="{A354B2AB-1F74-47C9-8454-7C72D8E2DB8F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0" name="椭圆 259">
                <a:extLst>
                  <a:ext uri="{FF2B5EF4-FFF2-40B4-BE49-F238E27FC236}">
                    <a16:creationId xmlns:a16="http://schemas.microsoft.com/office/drawing/2014/main" id="{265148D8-9299-44A5-9257-418173BA2582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1" name="椭圆 260">
                <a:extLst>
                  <a:ext uri="{FF2B5EF4-FFF2-40B4-BE49-F238E27FC236}">
                    <a16:creationId xmlns:a16="http://schemas.microsoft.com/office/drawing/2014/main" id="{249A827A-33C4-4396-BD02-272010975EA9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2" name="椭圆 261">
                <a:extLst>
                  <a:ext uri="{FF2B5EF4-FFF2-40B4-BE49-F238E27FC236}">
                    <a16:creationId xmlns:a16="http://schemas.microsoft.com/office/drawing/2014/main" id="{4AC490C1-C23C-4E60-BC28-C9D1E792277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3" name="椭圆 262">
                <a:extLst>
                  <a:ext uri="{FF2B5EF4-FFF2-40B4-BE49-F238E27FC236}">
                    <a16:creationId xmlns:a16="http://schemas.microsoft.com/office/drawing/2014/main" id="{B1D9686A-8968-43B2-9F72-519782E200EF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4" name="椭圆 263">
                <a:extLst>
                  <a:ext uri="{FF2B5EF4-FFF2-40B4-BE49-F238E27FC236}">
                    <a16:creationId xmlns:a16="http://schemas.microsoft.com/office/drawing/2014/main" id="{CE228618-CE87-4451-B477-4DB6F1C1A11F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5" name="椭圆 264">
                <a:extLst>
                  <a:ext uri="{FF2B5EF4-FFF2-40B4-BE49-F238E27FC236}">
                    <a16:creationId xmlns:a16="http://schemas.microsoft.com/office/drawing/2014/main" id="{D3B7BF10-D609-47ED-91E4-B8C284115610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6" name="椭圆 265">
                <a:extLst>
                  <a:ext uri="{FF2B5EF4-FFF2-40B4-BE49-F238E27FC236}">
                    <a16:creationId xmlns:a16="http://schemas.microsoft.com/office/drawing/2014/main" id="{DB60F3E6-DD83-4F5D-97C8-4A8F0B3EEC7E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7" name="椭圆 266">
                <a:extLst>
                  <a:ext uri="{FF2B5EF4-FFF2-40B4-BE49-F238E27FC236}">
                    <a16:creationId xmlns:a16="http://schemas.microsoft.com/office/drawing/2014/main" id="{DAD16967-FF88-4A9B-B71C-FC87E37257A9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8" name="椭圆 267">
                <a:extLst>
                  <a:ext uri="{FF2B5EF4-FFF2-40B4-BE49-F238E27FC236}">
                    <a16:creationId xmlns:a16="http://schemas.microsoft.com/office/drawing/2014/main" id="{E8AC4B43-AACB-4631-A98E-7E9808D5C02A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9" name="椭圆 268">
                <a:extLst>
                  <a:ext uri="{FF2B5EF4-FFF2-40B4-BE49-F238E27FC236}">
                    <a16:creationId xmlns:a16="http://schemas.microsoft.com/office/drawing/2014/main" id="{C6C13614-A80F-4736-9F24-BCBD7576BD98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7" name="组合 176">
              <a:extLst>
                <a:ext uri="{FF2B5EF4-FFF2-40B4-BE49-F238E27FC236}">
                  <a16:creationId xmlns:a16="http://schemas.microsoft.com/office/drawing/2014/main" id="{87CC7E1A-A3D3-4152-BCDA-78A82033435C}"/>
                </a:ext>
              </a:extLst>
            </p:cNvPr>
            <p:cNvGrpSpPr/>
            <p:nvPr/>
          </p:nvGrpSpPr>
          <p:grpSpPr>
            <a:xfrm flipV="1">
              <a:off x="1222973" y="5618766"/>
              <a:ext cx="3437681" cy="119100"/>
              <a:chOff x="4143737" y="-536918"/>
              <a:chExt cx="3006813" cy="104172"/>
            </a:xfrm>
          </p:grpSpPr>
          <p:sp>
            <p:nvSpPr>
              <p:cNvPr id="226" name="椭圆 225">
                <a:extLst>
                  <a:ext uri="{FF2B5EF4-FFF2-40B4-BE49-F238E27FC236}">
                    <a16:creationId xmlns:a16="http://schemas.microsoft.com/office/drawing/2014/main" id="{64F959A9-BFBF-4EB3-AEDE-8CDD509756CD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7" name="椭圆 226">
                <a:extLst>
                  <a:ext uri="{FF2B5EF4-FFF2-40B4-BE49-F238E27FC236}">
                    <a16:creationId xmlns:a16="http://schemas.microsoft.com/office/drawing/2014/main" id="{01A956B6-CB39-4332-B298-891C5A1A670C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8" name="椭圆 227">
                <a:extLst>
                  <a:ext uri="{FF2B5EF4-FFF2-40B4-BE49-F238E27FC236}">
                    <a16:creationId xmlns:a16="http://schemas.microsoft.com/office/drawing/2014/main" id="{F120F2AA-E8A7-4B7E-A97C-D21F5CD0ADA3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9" name="椭圆 228">
                <a:extLst>
                  <a:ext uri="{FF2B5EF4-FFF2-40B4-BE49-F238E27FC236}">
                    <a16:creationId xmlns:a16="http://schemas.microsoft.com/office/drawing/2014/main" id="{72E05104-9DAE-4F44-937C-1804BDA36A7B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0" name="椭圆 229">
                <a:extLst>
                  <a:ext uri="{FF2B5EF4-FFF2-40B4-BE49-F238E27FC236}">
                    <a16:creationId xmlns:a16="http://schemas.microsoft.com/office/drawing/2014/main" id="{BA1D8B6D-CD7F-4E9D-A0E8-C00BF6D72579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1" name="椭圆 230">
                <a:extLst>
                  <a:ext uri="{FF2B5EF4-FFF2-40B4-BE49-F238E27FC236}">
                    <a16:creationId xmlns:a16="http://schemas.microsoft.com/office/drawing/2014/main" id="{A22408F5-B232-42BE-99E4-1F5A9347DC8E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2" name="椭圆 231">
                <a:extLst>
                  <a:ext uri="{FF2B5EF4-FFF2-40B4-BE49-F238E27FC236}">
                    <a16:creationId xmlns:a16="http://schemas.microsoft.com/office/drawing/2014/main" id="{67534B87-D676-4514-883A-57E57A169D51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3" name="椭圆 232">
                <a:extLst>
                  <a:ext uri="{FF2B5EF4-FFF2-40B4-BE49-F238E27FC236}">
                    <a16:creationId xmlns:a16="http://schemas.microsoft.com/office/drawing/2014/main" id="{4E2162D6-C583-4C3D-9390-BD97E457A540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4" name="椭圆 233">
                <a:extLst>
                  <a:ext uri="{FF2B5EF4-FFF2-40B4-BE49-F238E27FC236}">
                    <a16:creationId xmlns:a16="http://schemas.microsoft.com/office/drawing/2014/main" id="{945E421E-8A2C-4728-AEF6-D6333760436A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5" name="椭圆 234">
                <a:extLst>
                  <a:ext uri="{FF2B5EF4-FFF2-40B4-BE49-F238E27FC236}">
                    <a16:creationId xmlns:a16="http://schemas.microsoft.com/office/drawing/2014/main" id="{21B02937-F347-425E-8C0F-0DC70D0AB678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6" name="椭圆 235">
                <a:extLst>
                  <a:ext uri="{FF2B5EF4-FFF2-40B4-BE49-F238E27FC236}">
                    <a16:creationId xmlns:a16="http://schemas.microsoft.com/office/drawing/2014/main" id="{70C4D6E4-F9CA-49C9-AC54-AAF3ABCDB339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7" name="椭圆 236">
                <a:extLst>
                  <a:ext uri="{FF2B5EF4-FFF2-40B4-BE49-F238E27FC236}">
                    <a16:creationId xmlns:a16="http://schemas.microsoft.com/office/drawing/2014/main" id="{4CEF151F-A9E4-4F30-9FF1-752AD6F26889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8" name="椭圆 237">
                <a:extLst>
                  <a:ext uri="{FF2B5EF4-FFF2-40B4-BE49-F238E27FC236}">
                    <a16:creationId xmlns:a16="http://schemas.microsoft.com/office/drawing/2014/main" id="{4276D38F-B6AD-495C-A3D4-E37CB70E8547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9" name="椭圆 238">
                <a:extLst>
                  <a:ext uri="{FF2B5EF4-FFF2-40B4-BE49-F238E27FC236}">
                    <a16:creationId xmlns:a16="http://schemas.microsoft.com/office/drawing/2014/main" id="{C08AEE5A-D7A8-4B56-9E24-DB094DF04A05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0" name="椭圆 239">
                <a:extLst>
                  <a:ext uri="{FF2B5EF4-FFF2-40B4-BE49-F238E27FC236}">
                    <a16:creationId xmlns:a16="http://schemas.microsoft.com/office/drawing/2014/main" id="{70FBD8FD-782D-4B39-B36C-4585B8DF2EE7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1" name="椭圆 240">
                <a:extLst>
                  <a:ext uri="{FF2B5EF4-FFF2-40B4-BE49-F238E27FC236}">
                    <a16:creationId xmlns:a16="http://schemas.microsoft.com/office/drawing/2014/main" id="{376FCE3D-3D1F-449E-9EA3-5C4B6F562764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2" name="椭圆 241">
                <a:extLst>
                  <a:ext uri="{FF2B5EF4-FFF2-40B4-BE49-F238E27FC236}">
                    <a16:creationId xmlns:a16="http://schemas.microsoft.com/office/drawing/2014/main" id="{DF93E954-68A1-4E48-931C-5593A3F157A3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3" name="椭圆 242">
                <a:extLst>
                  <a:ext uri="{FF2B5EF4-FFF2-40B4-BE49-F238E27FC236}">
                    <a16:creationId xmlns:a16="http://schemas.microsoft.com/office/drawing/2014/main" id="{2A2C6C32-40F2-435C-BD08-A65D2EE14D02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4" name="椭圆 243">
                <a:extLst>
                  <a:ext uri="{FF2B5EF4-FFF2-40B4-BE49-F238E27FC236}">
                    <a16:creationId xmlns:a16="http://schemas.microsoft.com/office/drawing/2014/main" id="{BA0E7B91-4F9A-49AF-963C-D4CDD3DA9393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5" name="椭圆 244">
                <a:extLst>
                  <a:ext uri="{FF2B5EF4-FFF2-40B4-BE49-F238E27FC236}">
                    <a16:creationId xmlns:a16="http://schemas.microsoft.com/office/drawing/2014/main" id="{F55EB223-A2B7-4D9F-BBA2-1B0B7B01110A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6" name="椭圆 245">
                <a:extLst>
                  <a:ext uri="{FF2B5EF4-FFF2-40B4-BE49-F238E27FC236}">
                    <a16:creationId xmlns:a16="http://schemas.microsoft.com/office/drawing/2014/main" id="{4CBB4F2C-94C4-4C79-9F3C-773B79BAF4AE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7" name="椭圆 246">
                <a:extLst>
                  <a:ext uri="{FF2B5EF4-FFF2-40B4-BE49-F238E27FC236}">
                    <a16:creationId xmlns:a16="http://schemas.microsoft.com/office/drawing/2014/main" id="{D5C1B7BF-5378-4BAB-91FB-4FC8E52A6256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8" name="组合 177">
              <a:extLst>
                <a:ext uri="{FF2B5EF4-FFF2-40B4-BE49-F238E27FC236}">
                  <a16:creationId xmlns:a16="http://schemas.microsoft.com/office/drawing/2014/main" id="{E71AB8B5-B6EF-4632-927E-D30F5C665686}"/>
                </a:ext>
              </a:extLst>
            </p:cNvPr>
            <p:cNvGrpSpPr/>
            <p:nvPr/>
          </p:nvGrpSpPr>
          <p:grpSpPr>
            <a:xfrm flipV="1">
              <a:off x="1222973" y="5871769"/>
              <a:ext cx="3437681" cy="119100"/>
              <a:chOff x="4143737" y="-536918"/>
              <a:chExt cx="3006813" cy="104172"/>
            </a:xfrm>
          </p:grpSpPr>
          <p:sp>
            <p:nvSpPr>
              <p:cNvPr id="179" name="椭圆 178">
                <a:extLst>
                  <a:ext uri="{FF2B5EF4-FFF2-40B4-BE49-F238E27FC236}">
                    <a16:creationId xmlns:a16="http://schemas.microsoft.com/office/drawing/2014/main" id="{EA621BC2-6CB2-49B1-8262-17A56FB00CC1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0" name="椭圆 179">
                <a:extLst>
                  <a:ext uri="{FF2B5EF4-FFF2-40B4-BE49-F238E27FC236}">
                    <a16:creationId xmlns:a16="http://schemas.microsoft.com/office/drawing/2014/main" id="{2584B535-28F5-41A1-99B4-AD76EF6AE5AB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1" name="椭圆 180">
                <a:extLst>
                  <a:ext uri="{FF2B5EF4-FFF2-40B4-BE49-F238E27FC236}">
                    <a16:creationId xmlns:a16="http://schemas.microsoft.com/office/drawing/2014/main" id="{DD4D7FBE-5187-49B0-B1B0-66E06DA1CDB3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2" name="椭圆 181">
                <a:extLst>
                  <a:ext uri="{FF2B5EF4-FFF2-40B4-BE49-F238E27FC236}">
                    <a16:creationId xmlns:a16="http://schemas.microsoft.com/office/drawing/2014/main" id="{EE09FC75-091C-4DBF-AE41-E4B5AE130FA0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3" name="椭圆 182">
                <a:extLst>
                  <a:ext uri="{FF2B5EF4-FFF2-40B4-BE49-F238E27FC236}">
                    <a16:creationId xmlns:a16="http://schemas.microsoft.com/office/drawing/2014/main" id="{DDB4896D-FE92-4964-9186-C23E4D61D8AF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4" name="椭圆 183">
                <a:extLst>
                  <a:ext uri="{FF2B5EF4-FFF2-40B4-BE49-F238E27FC236}">
                    <a16:creationId xmlns:a16="http://schemas.microsoft.com/office/drawing/2014/main" id="{6090F3DD-670A-4F29-A19C-8D5672E018B7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5" name="椭圆 184">
                <a:extLst>
                  <a:ext uri="{FF2B5EF4-FFF2-40B4-BE49-F238E27FC236}">
                    <a16:creationId xmlns:a16="http://schemas.microsoft.com/office/drawing/2014/main" id="{FF12FAE4-1C5E-4AC6-8AFA-DF59827E26D3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6" name="椭圆 185">
                <a:extLst>
                  <a:ext uri="{FF2B5EF4-FFF2-40B4-BE49-F238E27FC236}">
                    <a16:creationId xmlns:a16="http://schemas.microsoft.com/office/drawing/2014/main" id="{3B2EFEE4-F1A8-4363-A324-DCB1A774F721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7" name="椭圆 186">
                <a:extLst>
                  <a:ext uri="{FF2B5EF4-FFF2-40B4-BE49-F238E27FC236}">
                    <a16:creationId xmlns:a16="http://schemas.microsoft.com/office/drawing/2014/main" id="{85295A5B-FABF-4B02-A06C-EDB212F30376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8" name="椭圆 187">
                <a:extLst>
                  <a:ext uri="{FF2B5EF4-FFF2-40B4-BE49-F238E27FC236}">
                    <a16:creationId xmlns:a16="http://schemas.microsoft.com/office/drawing/2014/main" id="{983F4014-B19B-4339-88CE-C8EE60036E8B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9" name="椭圆 188">
                <a:extLst>
                  <a:ext uri="{FF2B5EF4-FFF2-40B4-BE49-F238E27FC236}">
                    <a16:creationId xmlns:a16="http://schemas.microsoft.com/office/drawing/2014/main" id="{147622BA-7652-4A31-9E27-825A4373C99B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90" name="椭圆 189">
                <a:extLst>
                  <a:ext uri="{FF2B5EF4-FFF2-40B4-BE49-F238E27FC236}">
                    <a16:creationId xmlns:a16="http://schemas.microsoft.com/office/drawing/2014/main" id="{E4577FC7-1E4F-401C-A279-EADE55FD07B0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91" name="椭圆 190">
                <a:extLst>
                  <a:ext uri="{FF2B5EF4-FFF2-40B4-BE49-F238E27FC236}">
                    <a16:creationId xmlns:a16="http://schemas.microsoft.com/office/drawing/2014/main" id="{22BABA7D-F3FC-4AE4-9633-8690CB6EF676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7" name="椭圆 216">
                <a:extLst>
                  <a:ext uri="{FF2B5EF4-FFF2-40B4-BE49-F238E27FC236}">
                    <a16:creationId xmlns:a16="http://schemas.microsoft.com/office/drawing/2014/main" id="{58E69727-D59F-4393-BEAA-CD355EFF1006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8" name="椭圆 217">
                <a:extLst>
                  <a:ext uri="{FF2B5EF4-FFF2-40B4-BE49-F238E27FC236}">
                    <a16:creationId xmlns:a16="http://schemas.microsoft.com/office/drawing/2014/main" id="{FC3A32CE-B98F-46D7-9C63-4EDD5227BC8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9" name="椭圆 218">
                <a:extLst>
                  <a:ext uri="{FF2B5EF4-FFF2-40B4-BE49-F238E27FC236}">
                    <a16:creationId xmlns:a16="http://schemas.microsoft.com/office/drawing/2014/main" id="{87FBCAF8-41C1-4D3F-A5F5-C7CDC6EB9655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0" name="椭圆 219">
                <a:extLst>
                  <a:ext uri="{FF2B5EF4-FFF2-40B4-BE49-F238E27FC236}">
                    <a16:creationId xmlns:a16="http://schemas.microsoft.com/office/drawing/2014/main" id="{D76DA7BE-4D1B-4F55-9C20-5355FC1B8F3A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1" name="椭圆 220">
                <a:extLst>
                  <a:ext uri="{FF2B5EF4-FFF2-40B4-BE49-F238E27FC236}">
                    <a16:creationId xmlns:a16="http://schemas.microsoft.com/office/drawing/2014/main" id="{D5DC18F6-1578-4293-9504-C7DFF709EDCF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2" name="椭圆 221">
                <a:extLst>
                  <a:ext uri="{FF2B5EF4-FFF2-40B4-BE49-F238E27FC236}">
                    <a16:creationId xmlns:a16="http://schemas.microsoft.com/office/drawing/2014/main" id="{E52F120F-D771-40BF-B81A-7F084588909E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3" name="椭圆 222">
                <a:extLst>
                  <a:ext uri="{FF2B5EF4-FFF2-40B4-BE49-F238E27FC236}">
                    <a16:creationId xmlns:a16="http://schemas.microsoft.com/office/drawing/2014/main" id="{6AE31DF5-FE48-4E89-86AF-2082446887F8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4" name="椭圆 223">
                <a:extLst>
                  <a:ext uri="{FF2B5EF4-FFF2-40B4-BE49-F238E27FC236}">
                    <a16:creationId xmlns:a16="http://schemas.microsoft.com/office/drawing/2014/main" id="{A04AB7F6-6D77-4434-A3BC-E3C29DE6A933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5" name="椭圆 224">
                <a:extLst>
                  <a:ext uri="{FF2B5EF4-FFF2-40B4-BE49-F238E27FC236}">
                    <a16:creationId xmlns:a16="http://schemas.microsoft.com/office/drawing/2014/main" id="{F95FBBA8-09BC-46D4-B3F0-25ED31B7D6D4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</p:grpSp>
      <p:pic>
        <p:nvPicPr>
          <p:cNvPr id="327" name="图片 326">
            <a:extLst>
              <a:ext uri="{FF2B5EF4-FFF2-40B4-BE49-F238E27FC236}">
                <a16:creationId xmlns:a16="http://schemas.microsoft.com/office/drawing/2014/main" id="{0A1C4415-B6A1-40C9-94C1-69074FBBD0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511127">
            <a:off x="5275182" y="4526930"/>
            <a:ext cx="523810" cy="546530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B2852509-AADA-4CC4-8B46-215EAD9CFE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511127">
            <a:off x="9185390" y="1757969"/>
            <a:ext cx="523810" cy="546530"/>
          </a:xfrm>
          <a:prstGeom prst="rect">
            <a:avLst/>
          </a:prstGeom>
        </p:spPr>
      </p:pic>
      <p:sp>
        <p:nvSpPr>
          <p:cNvPr id="330" name="椭圆 329">
            <a:extLst>
              <a:ext uri="{FF2B5EF4-FFF2-40B4-BE49-F238E27FC236}">
                <a16:creationId xmlns:a16="http://schemas.microsoft.com/office/drawing/2014/main" id="{983A27B3-6AF7-4F7F-9A34-FE3D4E998AA3}"/>
              </a:ext>
            </a:extLst>
          </p:cNvPr>
          <p:cNvSpPr/>
          <p:nvPr/>
        </p:nvSpPr>
        <p:spPr>
          <a:xfrm>
            <a:off x="676603" y="2257430"/>
            <a:ext cx="2350584" cy="235058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sp>
        <p:nvSpPr>
          <p:cNvPr id="331" name="文本框 330">
            <a:extLst>
              <a:ext uri="{FF2B5EF4-FFF2-40B4-BE49-F238E27FC236}">
                <a16:creationId xmlns:a16="http://schemas.microsoft.com/office/drawing/2014/main" id="{FE8B0AF5-8CA6-4B3E-A5B7-4A76DBE180C5}"/>
              </a:ext>
            </a:extLst>
          </p:cNvPr>
          <p:cNvSpPr txBox="1"/>
          <p:nvPr/>
        </p:nvSpPr>
        <p:spPr>
          <a:xfrm>
            <a:off x="1202888" y="2665747"/>
            <a:ext cx="150874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rPr>
              <a:t>02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81860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 animBg="1"/>
      <p:bldP spid="172" grpId="0"/>
      <p:bldP spid="3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">
            <a:extLst>
              <a:ext uri="{FF2B5EF4-FFF2-40B4-BE49-F238E27FC236}">
                <a16:creationId xmlns:a16="http://schemas.microsoft.com/office/drawing/2014/main" id="{101092A0-9D56-4722-87A8-DE3E8B06D495}"/>
              </a:ext>
            </a:extLst>
          </p:cNvPr>
          <p:cNvSpPr txBox="1"/>
          <p:nvPr/>
        </p:nvSpPr>
        <p:spPr>
          <a:xfrm>
            <a:off x="1333087" y="2262479"/>
            <a:ext cx="9963150" cy="2693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vi-VN" sz="30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Tiếp tục ổn định, duy trì nền nếp quy định.</a:t>
            </a:r>
          </a:p>
          <a:p>
            <a:pPr marL="457200" indent="-457200" algn="just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vi-VN" sz="30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Tiếp tục thực hiện tốt các nội quy của nhà trường đề ra.</a:t>
            </a:r>
          </a:p>
          <a:p>
            <a:pPr marL="457200" indent="-457200" algn="just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vi-VN" sz="30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 cực học tập để nâng cao chất lượng. </a:t>
            </a:r>
          </a:p>
          <a:p>
            <a:pPr marL="457200" indent="-457200" algn="just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vi-VN" sz="30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Tiếp tục duy trì các hoạt động: thể dục, vệ sinh trường, lớp xanh, sạch, đẹp và cả ý thức nói lời hay, làm việc tốt ...</a:t>
            </a:r>
          </a:p>
        </p:txBody>
      </p:sp>
      <p:sp>
        <p:nvSpPr>
          <p:cNvPr id="28" name="TextBox 1">
            <a:extLst>
              <a:ext uri="{FF2B5EF4-FFF2-40B4-BE49-F238E27FC236}">
                <a16:creationId xmlns:a16="http://schemas.microsoft.com/office/drawing/2014/main" id="{DB9136F0-2AB4-46B7-A171-0D5E4205C9FA}"/>
              </a:ext>
            </a:extLst>
          </p:cNvPr>
          <p:cNvSpPr txBox="1"/>
          <p:nvPr/>
        </p:nvSpPr>
        <p:spPr>
          <a:xfrm>
            <a:off x="2779260" y="1257100"/>
            <a:ext cx="69701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altLang="zh-CN" sz="54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Phương</a:t>
            </a:r>
            <a:r>
              <a:rPr lang="en-US" altLang="zh-CN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54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hướng</a:t>
            </a:r>
            <a:r>
              <a:rPr lang="en-US" altLang="zh-CN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54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tuần</a:t>
            </a:r>
            <a:r>
              <a:rPr lang="en-US" altLang="zh-CN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16</a:t>
            </a:r>
            <a:endParaRPr lang="zh-CN" altLang="en-US" sz="5400" b="1" dirty="0">
              <a:ln w="22225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latin typeface="Calibri" panose="020F0502020204030204" pitchFamily="34" charset="0"/>
              <a:ea typeface="方正黑体简体" panose="03000509000000000000" pitchFamily="65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7305413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3" name="图片 5672" hidden="1">
            <a:extLst>
              <a:ext uri="{FF2B5EF4-FFF2-40B4-BE49-F238E27FC236}">
                <a16:creationId xmlns:a16="http://schemas.microsoft.com/office/drawing/2014/main" id="{90825852-68BA-4386-AB43-B4A5FA78C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026" y="1915501"/>
            <a:ext cx="3499722" cy="4086677"/>
          </a:xfrm>
          <a:prstGeom prst="rect">
            <a:avLst/>
          </a:prstGeom>
        </p:spPr>
      </p:pic>
      <p:pic>
        <p:nvPicPr>
          <p:cNvPr id="77" name="图片 76" hidden="1">
            <a:extLst>
              <a:ext uri="{FF2B5EF4-FFF2-40B4-BE49-F238E27FC236}">
                <a16:creationId xmlns:a16="http://schemas.microsoft.com/office/drawing/2014/main" id="{91C491A0-F000-47BC-9DDE-863DA49C2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968" y="323497"/>
            <a:ext cx="3963204" cy="3963204"/>
          </a:xfrm>
          <a:prstGeom prst="rect">
            <a:avLst/>
          </a:prstGeom>
        </p:spPr>
      </p:pic>
      <p:grpSp>
        <p:nvGrpSpPr>
          <p:cNvPr id="216" name="组合 215" hidden="1">
            <a:extLst>
              <a:ext uri="{FF2B5EF4-FFF2-40B4-BE49-F238E27FC236}">
                <a16:creationId xmlns:a16="http://schemas.microsoft.com/office/drawing/2014/main" id="{54F6F840-8FEE-4CE2-9147-DD2F973DF9AD}"/>
              </a:ext>
            </a:extLst>
          </p:cNvPr>
          <p:cNvGrpSpPr/>
          <p:nvPr/>
        </p:nvGrpSpPr>
        <p:grpSpPr>
          <a:xfrm>
            <a:off x="4846489" y="1376546"/>
            <a:ext cx="2941500" cy="3832903"/>
            <a:chOff x="4988537" y="793873"/>
            <a:chExt cx="2613026" cy="3432175"/>
          </a:xfrm>
        </p:grpSpPr>
        <p:sp>
          <p:nvSpPr>
            <p:cNvPr id="98" name="Freeform 50">
              <a:extLst>
                <a:ext uri="{FF2B5EF4-FFF2-40B4-BE49-F238E27FC236}">
                  <a16:creationId xmlns:a16="http://schemas.microsoft.com/office/drawing/2014/main" id="{C143A990-5927-48A5-8F15-F8CD15D9F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99" name="Freeform 51">
              <a:extLst>
                <a:ext uri="{FF2B5EF4-FFF2-40B4-BE49-F238E27FC236}">
                  <a16:creationId xmlns:a16="http://schemas.microsoft.com/office/drawing/2014/main" id="{17330DEE-00A5-4B65-8B2A-F055D8079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0" name="Freeform 52">
              <a:extLst>
                <a:ext uri="{FF2B5EF4-FFF2-40B4-BE49-F238E27FC236}">
                  <a16:creationId xmlns:a16="http://schemas.microsoft.com/office/drawing/2014/main" id="{E28FFCDC-EFC2-4376-8E3A-0656954B1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1" name="Freeform 53">
              <a:extLst>
                <a:ext uri="{FF2B5EF4-FFF2-40B4-BE49-F238E27FC236}">
                  <a16:creationId xmlns:a16="http://schemas.microsoft.com/office/drawing/2014/main" id="{13EB1EC8-63F3-4666-82BF-D4ADB0674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2" name="Freeform 54">
              <a:extLst>
                <a:ext uri="{FF2B5EF4-FFF2-40B4-BE49-F238E27FC236}">
                  <a16:creationId xmlns:a16="http://schemas.microsoft.com/office/drawing/2014/main" id="{6C367BA6-31CF-4759-855B-BA44E6743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3" name="Freeform 55">
              <a:extLst>
                <a:ext uri="{FF2B5EF4-FFF2-40B4-BE49-F238E27FC236}">
                  <a16:creationId xmlns:a16="http://schemas.microsoft.com/office/drawing/2014/main" id="{1D573781-4EA7-45CC-BC0B-3E0F8446D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4" name="Freeform 56">
              <a:extLst>
                <a:ext uri="{FF2B5EF4-FFF2-40B4-BE49-F238E27FC236}">
                  <a16:creationId xmlns:a16="http://schemas.microsoft.com/office/drawing/2014/main" id="{C6DC3353-E7D6-4ACB-950B-AF4A053A9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5" name="Freeform 57">
              <a:extLst>
                <a:ext uri="{FF2B5EF4-FFF2-40B4-BE49-F238E27FC236}">
                  <a16:creationId xmlns:a16="http://schemas.microsoft.com/office/drawing/2014/main" id="{2DC3816A-E0FF-44AE-A0C9-A9FAD657A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6" name="Freeform 58">
              <a:extLst>
                <a:ext uri="{FF2B5EF4-FFF2-40B4-BE49-F238E27FC236}">
                  <a16:creationId xmlns:a16="http://schemas.microsoft.com/office/drawing/2014/main" id="{AE415E12-878C-4F1D-AE87-4B87CE2A3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8" name="Freeform 59">
              <a:extLst>
                <a:ext uri="{FF2B5EF4-FFF2-40B4-BE49-F238E27FC236}">
                  <a16:creationId xmlns:a16="http://schemas.microsoft.com/office/drawing/2014/main" id="{F12E8074-5C7E-490B-80F1-02509A72B4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9" name="Freeform 60">
              <a:extLst>
                <a:ext uri="{FF2B5EF4-FFF2-40B4-BE49-F238E27FC236}">
                  <a16:creationId xmlns:a16="http://schemas.microsoft.com/office/drawing/2014/main" id="{D5CC3560-F57C-4BF1-938A-A21307053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0" name="Freeform 61">
              <a:extLst>
                <a:ext uri="{FF2B5EF4-FFF2-40B4-BE49-F238E27FC236}">
                  <a16:creationId xmlns:a16="http://schemas.microsoft.com/office/drawing/2014/main" id="{D1219762-ACC2-401C-A53B-1C93F2D3CC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1" name="Freeform 62">
              <a:extLst>
                <a:ext uri="{FF2B5EF4-FFF2-40B4-BE49-F238E27FC236}">
                  <a16:creationId xmlns:a16="http://schemas.microsoft.com/office/drawing/2014/main" id="{9D0187F5-09F7-4D85-8B5F-658BF6CA70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5" name="Freeform 63">
              <a:extLst>
                <a:ext uri="{FF2B5EF4-FFF2-40B4-BE49-F238E27FC236}">
                  <a16:creationId xmlns:a16="http://schemas.microsoft.com/office/drawing/2014/main" id="{E60CB725-F893-43F3-BA8F-D1F70E0F9C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6" name="Freeform 64">
              <a:extLst>
                <a:ext uri="{FF2B5EF4-FFF2-40B4-BE49-F238E27FC236}">
                  <a16:creationId xmlns:a16="http://schemas.microsoft.com/office/drawing/2014/main" id="{7C0D072C-0B50-46BF-90DD-E49A32709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7" name="Freeform 65">
              <a:extLst>
                <a:ext uri="{FF2B5EF4-FFF2-40B4-BE49-F238E27FC236}">
                  <a16:creationId xmlns:a16="http://schemas.microsoft.com/office/drawing/2014/main" id="{FB485FB8-8CD1-4D77-9C00-31F47CA32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8" name="Freeform 66">
              <a:extLst>
                <a:ext uri="{FF2B5EF4-FFF2-40B4-BE49-F238E27FC236}">
                  <a16:creationId xmlns:a16="http://schemas.microsoft.com/office/drawing/2014/main" id="{6473FAC2-9175-4549-AA28-52FA127F3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9" name="Freeform 67">
              <a:extLst>
                <a:ext uri="{FF2B5EF4-FFF2-40B4-BE49-F238E27FC236}">
                  <a16:creationId xmlns:a16="http://schemas.microsoft.com/office/drawing/2014/main" id="{CF12D255-3438-4A81-A772-E17EBA5EE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0" name="Freeform 68">
              <a:extLst>
                <a:ext uri="{FF2B5EF4-FFF2-40B4-BE49-F238E27FC236}">
                  <a16:creationId xmlns:a16="http://schemas.microsoft.com/office/drawing/2014/main" id="{398CC5F4-59C9-4ADA-9BFE-3BC750D43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1" name="Freeform 69">
              <a:extLst>
                <a:ext uri="{FF2B5EF4-FFF2-40B4-BE49-F238E27FC236}">
                  <a16:creationId xmlns:a16="http://schemas.microsoft.com/office/drawing/2014/main" id="{8323D0E8-B9C6-4A08-9B40-C59A0807A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2" name="Freeform 70">
              <a:extLst>
                <a:ext uri="{FF2B5EF4-FFF2-40B4-BE49-F238E27FC236}">
                  <a16:creationId xmlns:a16="http://schemas.microsoft.com/office/drawing/2014/main" id="{C435EDDE-81B2-4A8D-A502-D0F640E8F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3" name="Freeform 71">
              <a:extLst>
                <a:ext uri="{FF2B5EF4-FFF2-40B4-BE49-F238E27FC236}">
                  <a16:creationId xmlns:a16="http://schemas.microsoft.com/office/drawing/2014/main" id="{4A2CF591-5033-4E71-A5F6-523A05F20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4" name="Freeform 72">
              <a:extLst>
                <a:ext uri="{FF2B5EF4-FFF2-40B4-BE49-F238E27FC236}">
                  <a16:creationId xmlns:a16="http://schemas.microsoft.com/office/drawing/2014/main" id="{D978E1BA-0EF6-4C0C-ABA1-6ACD6C325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5" name="Freeform 73">
              <a:extLst>
                <a:ext uri="{FF2B5EF4-FFF2-40B4-BE49-F238E27FC236}">
                  <a16:creationId xmlns:a16="http://schemas.microsoft.com/office/drawing/2014/main" id="{2C73327B-1A1A-42B4-9A04-24B3B3FB9C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6" name="Freeform 74">
              <a:extLst>
                <a:ext uri="{FF2B5EF4-FFF2-40B4-BE49-F238E27FC236}">
                  <a16:creationId xmlns:a16="http://schemas.microsoft.com/office/drawing/2014/main" id="{D8F07330-67DB-4276-BEA2-EA8531E5C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7" name="Freeform 75">
              <a:extLst>
                <a:ext uri="{FF2B5EF4-FFF2-40B4-BE49-F238E27FC236}">
                  <a16:creationId xmlns:a16="http://schemas.microsoft.com/office/drawing/2014/main" id="{43C936A2-B822-467A-90C2-C09D979A56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2" name="Freeform 76">
              <a:extLst>
                <a:ext uri="{FF2B5EF4-FFF2-40B4-BE49-F238E27FC236}">
                  <a16:creationId xmlns:a16="http://schemas.microsoft.com/office/drawing/2014/main" id="{FC57470F-CA4E-4C4F-BDCD-F8EB5EA08D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3" name="Freeform 77">
              <a:extLst>
                <a:ext uri="{FF2B5EF4-FFF2-40B4-BE49-F238E27FC236}">
                  <a16:creationId xmlns:a16="http://schemas.microsoft.com/office/drawing/2014/main" id="{5D23AF75-B730-452A-9CDF-5F55287BDB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4" name="Rectangle 78">
              <a:extLst>
                <a:ext uri="{FF2B5EF4-FFF2-40B4-BE49-F238E27FC236}">
                  <a16:creationId xmlns:a16="http://schemas.microsoft.com/office/drawing/2014/main" id="{BB222E9A-A0F1-4716-859F-667C71DDAE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4572" y="2514810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H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6" name="Rectangle 79">
              <a:extLst>
                <a:ext uri="{FF2B5EF4-FFF2-40B4-BE49-F238E27FC236}">
                  <a16:creationId xmlns:a16="http://schemas.microsoft.com/office/drawing/2014/main" id="{E1CE25D1-0F51-4201-8D5F-D35C6C5BA3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5365" y="2594186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7" name="Rectangle 80">
              <a:extLst>
                <a:ext uri="{FF2B5EF4-FFF2-40B4-BE49-F238E27FC236}">
                  <a16:creationId xmlns:a16="http://schemas.microsoft.com/office/drawing/2014/main" id="{B179A220-0A04-414B-90F1-500D630F05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664035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8" name="Rectangle 81">
              <a:extLst>
                <a:ext uri="{FF2B5EF4-FFF2-40B4-BE49-F238E27FC236}">
                  <a16:creationId xmlns:a16="http://schemas.microsoft.com/office/drawing/2014/main" id="{B0CFBA09-CA20-4C9F-9207-CCE45A966B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729122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9" name="Rectangle 82">
              <a:extLst>
                <a:ext uri="{FF2B5EF4-FFF2-40B4-BE49-F238E27FC236}">
                  <a16:creationId xmlns:a16="http://schemas.microsoft.com/office/drawing/2014/main" id="{1BBCF2BA-D76A-47CF-A1A4-8EF6178800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6801" y="2794210"/>
              <a:ext cx="61723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Y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0" name="Rectangle 83">
              <a:extLst>
                <a:ext uri="{FF2B5EF4-FFF2-40B4-BE49-F238E27FC236}">
                  <a16:creationId xmlns:a16="http://schemas.microsoft.com/office/drawing/2014/main" id="{92527306-1597-49A1-9F46-1B1D3E0B4C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31749" y="2541797"/>
              <a:ext cx="110527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1" name="Rectangle 84">
              <a:extLst>
                <a:ext uri="{FF2B5EF4-FFF2-40B4-BE49-F238E27FC236}">
                  <a16:creationId xmlns:a16="http://schemas.microsoft.com/office/drawing/2014/main" id="{FB585C39-D6E8-4212-86D2-BB4360AD2D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5434" y="2651335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D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2" name="Rectangle 85">
              <a:extLst>
                <a:ext uri="{FF2B5EF4-FFF2-40B4-BE49-F238E27FC236}">
                  <a16:creationId xmlns:a16="http://schemas.microsoft.com/office/drawing/2014/main" id="{381B7A27-A4D6-4883-BF53-E6FBBE6BE5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739" y="2708485"/>
              <a:ext cx="54545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-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3" name="Rectangle 86">
              <a:extLst>
                <a:ext uri="{FF2B5EF4-FFF2-40B4-BE49-F238E27FC236}">
                  <a16:creationId xmlns:a16="http://schemas.microsoft.com/office/drawing/2014/main" id="{D3F4848A-B22B-49D3-A44E-226136DF42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2759285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4" name="Rectangle 87">
              <a:extLst>
                <a:ext uri="{FF2B5EF4-FFF2-40B4-BE49-F238E27FC236}">
                  <a16:creationId xmlns:a16="http://schemas.microsoft.com/office/drawing/2014/main" id="{49ACDE34-C2DB-4F10-BB3A-D601B40EE3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28084" y="2865648"/>
              <a:ext cx="1162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UT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5" name="Rectangle 88">
              <a:extLst>
                <a:ext uri="{FF2B5EF4-FFF2-40B4-BE49-F238E27FC236}">
                  <a16:creationId xmlns:a16="http://schemas.microsoft.com/office/drawing/2014/main" id="{6D9FF551-333C-40FA-B204-85E2DE716B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639" y="2976772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6" name="Rectangle 89">
              <a:extLst>
                <a:ext uri="{FF2B5EF4-FFF2-40B4-BE49-F238E27FC236}">
                  <a16:creationId xmlns:a16="http://schemas.microsoft.com/office/drawing/2014/main" id="{B3BEACCE-EAB5-4C29-BA81-2DA98BE9FB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08706" y="3106947"/>
              <a:ext cx="15502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MN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7" name="Rectangle 90">
              <a:extLst>
                <a:ext uri="{FF2B5EF4-FFF2-40B4-BE49-F238E27FC236}">
                  <a16:creationId xmlns:a16="http://schemas.microsoft.com/office/drawing/2014/main" id="{4D380EB0-4213-4F60-83F2-C58CC17543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665" y="3256172"/>
              <a:ext cx="53111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F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8" name="Rectangle 91">
              <a:extLst>
                <a:ext uri="{FF2B5EF4-FFF2-40B4-BE49-F238E27FC236}">
                  <a16:creationId xmlns:a16="http://schemas.microsoft.com/office/drawing/2014/main" id="{3DD96B8F-8DFB-4131-A7BB-F82E7B6B0F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022" y="3319672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E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9" name="Rectangle 92">
              <a:extLst>
                <a:ext uri="{FF2B5EF4-FFF2-40B4-BE49-F238E27FC236}">
                  <a16:creationId xmlns:a16="http://schemas.microsoft.com/office/drawing/2014/main" id="{E46784BB-CB76-4A2A-92E2-009117C974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8228" y="3381586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S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0" name="Rectangle 93">
              <a:extLst>
                <a:ext uri="{FF2B5EF4-FFF2-40B4-BE49-F238E27FC236}">
                  <a16:creationId xmlns:a16="http://schemas.microsoft.com/office/drawing/2014/main" id="{3D1B38D5-5331-4324-8ABF-92AF2FCBEA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45385" y="3462547"/>
              <a:ext cx="8325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TI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1" name="Rectangle 94">
              <a:extLst>
                <a:ext uri="{FF2B5EF4-FFF2-40B4-BE49-F238E27FC236}">
                  <a16:creationId xmlns:a16="http://schemas.microsoft.com/office/drawing/2014/main" id="{55068EEF-7FB7-4E18-96B7-625428C4A6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2564" y="3554623"/>
              <a:ext cx="68900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V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2" name="Rectangle 95">
              <a:extLst>
                <a:ext uri="{FF2B5EF4-FFF2-40B4-BE49-F238E27FC236}">
                  <a16:creationId xmlns:a16="http://schemas.microsoft.com/office/drawing/2014/main" id="{0FBFE9BF-4DC9-49C6-A64C-9E763A7F02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3614947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3" name="Rectangle 96">
              <a:extLst>
                <a:ext uri="{FF2B5EF4-FFF2-40B4-BE49-F238E27FC236}">
                  <a16:creationId xmlns:a16="http://schemas.microsoft.com/office/drawing/2014/main" id="{2A0BF267-2F43-411B-B558-FC8CCC1839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62535" y="3684798"/>
              <a:ext cx="473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L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4" name="Rectangle 97">
              <a:extLst>
                <a:ext uri="{FF2B5EF4-FFF2-40B4-BE49-F238E27FC236}">
                  <a16:creationId xmlns:a16="http://schemas.microsoft.com/office/drawing/2014/main" id="{A64B1D6A-7D10-4F0F-9BA2-0F7E4E47B4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687637" y="2764003"/>
              <a:ext cx="1227276" cy="177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花好月圆 团团圆圆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5" name="Freeform 98">
              <a:extLst>
                <a:ext uri="{FF2B5EF4-FFF2-40B4-BE49-F238E27FC236}">
                  <a16:creationId xmlns:a16="http://schemas.microsoft.com/office/drawing/2014/main" id="{11E7D1C2-4772-41F5-8F85-448D9A0694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7725" y="3265611"/>
              <a:ext cx="1138238" cy="660400"/>
            </a:xfrm>
            <a:custGeom>
              <a:avLst/>
              <a:gdLst>
                <a:gd name="T0" fmla="*/ 982 w 1041"/>
                <a:gd name="T1" fmla="*/ 305 h 603"/>
                <a:gd name="T2" fmla="*/ 703 w 1041"/>
                <a:gd name="T3" fmla="*/ 48 h 603"/>
                <a:gd name="T4" fmla="*/ 589 w 1041"/>
                <a:gd name="T5" fmla="*/ 285 h 603"/>
                <a:gd name="T6" fmla="*/ 299 w 1041"/>
                <a:gd name="T7" fmla="*/ 312 h 603"/>
                <a:gd name="T8" fmla="*/ 0 w 1041"/>
                <a:gd name="T9" fmla="*/ 467 h 603"/>
                <a:gd name="T10" fmla="*/ 74 w 1041"/>
                <a:gd name="T11" fmla="*/ 438 h 603"/>
                <a:gd name="T12" fmla="*/ 551 w 1041"/>
                <a:gd name="T13" fmla="*/ 509 h 603"/>
                <a:gd name="T14" fmla="*/ 804 w 1041"/>
                <a:gd name="T15" fmla="*/ 523 h 603"/>
                <a:gd name="T16" fmla="*/ 1026 w 1041"/>
                <a:gd name="T17" fmla="*/ 497 h 603"/>
                <a:gd name="T18" fmla="*/ 415 w 1041"/>
                <a:gd name="T19" fmla="*/ 328 h 603"/>
                <a:gd name="T20" fmla="*/ 666 w 1041"/>
                <a:gd name="T21" fmla="*/ 306 h 603"/>
                <a:gd name="T22" fmla="*/ 326 w 1041"/>
                <a:gd name="T23" fmla="*/ 336 h 603"/>
                <a:gd name="T24" fmla="*/ 353 w 1041"/>
                <a:gd name="T25" fmla="*/ 414 h 603"/>
                <a:gd name="T26" fmla="*/ 765 w 1041"/>
                <a:gd name="T27" fmla="*/ 458 h 603"/>
                <a:gd name="T28" fmla="*/ 353 w 1041"/>
                <a:gd name="T29" fmla="*/ 414 h 603"/>
                <a:gd name="T30" fmla="*/ 676 w 1041"/>
                <a:gd name="T31" fmla="*/ 435 h 603"/>
                <a:gd name="T32" fmla="*/ 342 w 1041"/>
                <a:gd name="T33" fmla="*/ 376 h 603"/>
                <a:gd name="T34" fmla="*/ 705 w 1041"/>
                <a:gd name="T35" fmla="*/ 311 h 603"/>
                <a:gd name="T36" fmla="*/ 784 w 1041"/>
                <a:gd name="T37" fmla="*/ 218 h 603"/>
                <a:gd name="T38" fmla="*/ 835 w 1041"/>
                <a:gd name="T39" fmla="*/ 339 h 603"/>
                <a:gd name="T40" fmla="*/ 900 w 1041"/>
                <a:gd name="T41" fmla="*/ 549 h 603"/>
                <a:gd name="T42" fmla="*/ 844 w 1041"/>
                <a:gd name="T43" fmla="*/ 365 h 603"/>
                <a:gd name="T44" fmla="*/ 864 w 1041"/>
                <a:gd name="T45" fmla="*/ 463 h 603"/>
                <a:gd name="T46" fmla="*/ 847 w 1041"/>
                <a:gd name="T47" fmla="*/ 484 h 603"/>
                <a:gd name="T48" fmla="*/ 946 w 1041"/>
                <a:gd name="T49" fmla="*/ 451 h 603"/>
                <a:gd name="T50" fmla="*/ 760 w 1041"/>
                <a:gd name="T51" fmla="*/ 192 h 603"/>
                <a:gd name="T52" fmla="*/ 616 w 1041"/>
                <a:gd name="T53" fmla="*/ 151 h 603"/>
                <a:gd name="T54" fmla="*/ 643 w 1041"/>
                <a:gd name="T55" fmla="*/ 229 h 603"/>
                <a:gd name="T56" fmla="*/ 638 w 1041"/>
                <a:gd name="T57" fmla="*/ 187 h 603"/>
                <a:gd name="T58" fmla="*/ 734 w 1041"/>
                <a:gd name="T59" fmla="*/ 209 h 603"/>
                <a:gd name="T60" fmla="*/ 638 w 1041"/>
                <a:gd name="T61" fmla="*/ 271 h 603"/>
                <a:gd name="T62" fmla="*/ 608 w 1041"/>
                <a:gd name="T63" fmla="*/ 72 h 603"/>
                <a:gd name="T64" fmla="*/ 846 w 1041"/>
                <a:gd name="T65" fmla="*/ 145 h 603"/>
                <a:gd name="T66" fmla="*/ 963 w 1041"/>
                <a:gd name="T67" fmla="*/ 362 h 603"/>
                <a:gd name="T68" fmla="*/ 900 w 1041"/>
                <a:gd name="T69" fmla="*/ 549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41" h="603">
                  <a:moveTo>
                    <a:pt x="998" y="368"/>
                  </a:moveTo>
                  <a:cubicBezTo>
                    <a:pt x="985" y="348"/>
                    <a:pt x="979" y="330"/>
                    <a:pt x="982" y="305"/>
                  </a:cubicBezTo>
                  <a:cubicBezTo>
                    <a:pt x="991" y="229"/>
                    <a:pt x="951" y="148"/>
                    <a:pt x="880" y="128"/>
                  </a:cubicBezTo>
                  <a:cubicBezTo>
                    <a:pt x="816" y="110"/>
                    <a:pt x="761" y="80"/>
                    <a:pt x="703" y="48"/>
                  </a:cubicBezTo>
                  <a:cubicBezTo>
                    <a:pt x="617" y="0"/>
                    <a:pt x="526" y="67"/>
                    <a:pt x="540" y="165"/>
                  </a:cubicBezTo>
                  <a:cubicBezTo>
                    <a:pt x="546" y="205"/>
                    <a:pt x="570" y="242"/>
                    <a:pt x="589" y="285"/>
                  </a:cubicBezTo>
                  <a:cubicBezTo>
                    <a:pt x="557" y="290"/>
                    <a:pt x="522" y="297"/>
                    <a:pt x="487" y="300"/>
                  </a:cubicBezTo>
                  <a:cubicBezTo>
                    <a:pt x="424" y="305"/>
                    <a:pt x="361" y="304"/>
                    <a:pt x="299" y="312"/>
                  </a:cubicBezTo>
                  <a:cubicBezTo>
                    <a:pt x="202" y="324"/>
                    <a:pt x="111" y="356"/>
                    <a:pt x="35" y="422"/>
                  </a:cubicBezTo>
                  <a:cubicBezTo>
                    <a:pt x="21" y="435"/>
                    <a:pt x="12" y="452"/>
                    <a:pt x="0" y="467"/>
                  </a:cubicBezTo>
                  <a:cubicBezTo>
                    <a:pt x="4" y="470"/>
                    <a:pt x="7" y="473"/>
                    <a:pt x="11" y="475"/>
                  </a:cubicBezTo>
                  <a:cubicBezTo>
                    <a:pt x="32" y="463"/>
                    <a:pt x="53" y="451"/>
                    <a:pt x="74" y="438"/>
                  </a:cubicBezTo>
                  <a:cubicBezTo>
                    <a:pt x="138" y="399"/>
                    <a:pt x="206" y="396"/>
                    <a:pt x="275" y="419"/>
                  </a:cubicBezTo>
                  <a:cubicBezTo>
                    <a:pt x="367" y="449"/>
                    <a:pt x="458" y="481"/>
                    <a:pt x="551" y="509"/>
                  </a:cubicBezTo>
                  <a:cubicBezTo>
                    <a:pt x="617" y="529"/>
                    <a:pt x="686" y="535"/>
                    <a:pt x="753" y="510"/>
                  </a:cubicBezTo>
                  <a:cubicBezTo>
                    <a:pt x="776" y="501"/>
                    <a:pt x="789" y="503"/>
                    <a:pt x="804" y="523"/>
                  </a:cubicBezTo>
                  <a:cubicBezTo>
                    <a:pt x="814" y="536"/>
                    <a:pt x="828" y="547"/>
                    <a:pt x="842" y="557"/>
                  </a:cubicBezTo>
                  <a:cubicBezTo>
                    <a:pt x="912" y="603"/>
                    <a:pt x="1002" y="575"/>
                    <a:pt x="1026" y="497"/>
                  </a:cubicBezTo>
                  <a:cubicBezTo>
                    <a:pt x="1041" y="450"/>
                    <a:pt x="1023" y="407"/>
                    <a:pt x="998" y="368"/>
                  </a:cubicBezTo>
                  <a:close/>
                  <a:moveTo>
                    <a:pt x="415" y="328"/>
                  </a:moveTo>
                  <a:cubicBezTo>
                    <a:pt x="482" y="327"/>
                    <a:pt x="549" y="328"/>
                    <a:pt x="613" y="300"/>
                  </a:cubicBezTo>
                  <a:cubicBezTo>
                    <a:pt x="626" y="295"/>
                    <a:pt x="644" y="303"/>
                    <a:pt x="666" y="306"/>
                  </a:cubicBezTo>
                  <a:cubicBezTo>
                    <a:pt x="625" y="347"/>
                    <a:pt x="579" y="350"/>
                    <a:pt x="534" y="349"/>
                  </a:cubicBezTo>
                  <a:cubicBezTo>
                    <a:pt x="464" y="349"/>
                    <a:pt x="395" y="344"/>
                    <a:pt x="326" y="336"/>
                  </a:cubicBezTo>
                  <a:cubicBezTo>
                    <a:pt x="355" y="333"/>
                    <a:pt x="385" y="329"/>
                    <a:pt x="415" y="328"/>
                  </a:cubicBezTo>
                  <a:close/>
                  <a:moveTo>
                    <a:pt x="353" y="414"/>
                  </a:moveTo>
                  <a:cubicBezTo>
                    <a:pt x="487" y="431"/>
                    <a:pt x="618" y="504"/>
                    <a:pt x="760" y="443"/>
                  </a:cubicBezTo>
                  <a:cubicBezTo>
                    <a:pt x="762" y="448"/>
                    <a:pt x="763" y="453"/>
                    <a:pt x="765" y="458"/>
                  </a:cubicBezTo>
                  <a:cubicBezTo>
                    <a:pt x="766" y="463"/>
                    <a:pt x="767" y="468"/>
                    <a:pt x="769" y="477"/>
                  </a:cubicBezTo>
                  <a:cubicBezTo>
                    <a:pt x="618" y="530"/>
                    <a:pt x="487" y="457"/>
                    <a:pt x="353" y="414"/>
                  </a:cubicBezTo>
                  <a:close/>
                  <a:moveTo>
                    <a:pt x="778" y="377"/>
                  </a:moveTo>
                  <a:cubicBezTo>
                    <a:pt x="757" y="425"/>
                    <a:pt x="717" y="436"/>
                    <a:pt x="676" y="435"/>
                  </a:cubicBezTo>
                  <a:cubicBezTo>
                    <a:pt x="612" y="434"/>
                    <a:pt x="547" y="424"/>
                    <a:pt x="484" y="413"/>
                  </a:cubicBezTo>
                  <a:cubicBezTo>
                    <a:pt x="433" y="404"/>
                    <a:pt x="385" y="388"/>
                    <a:pt x="342" y="376"/>
                  </a:cubicBezTo>
                  <a:cubicBezTo>
                    <a:pt x="399" y="376"/>
                    <a:pt x="464" y="376"/>
                    <a:pt x="529" y="377"/>
                  </a:cubicBezTo>
                  <a:cubicBezTo>
                    <a:pt x="596" y="377"/>
                    <a:pt x="656" y="362"/>
                    <a:pt x="705" y="311"/>
                  </a:cubicBezTo>
                  <a:cubicBezTo>
                    <a:pt x="730" y="286"/>
                    <a:pt x="764" y="271"/>
                    <a:pt x="765" y="230"/>
                  </a:cubicBezTo>
                  <a:cubicBezTo>
                    <a:pt x="766" y="225"/>
                    <a:pt x="777" y="219"/>
                    <a:pt x="784" y="218"/>
                  </a:cubicBezTo>
                  <a:cubicBezTo>
                    <a:pt x="828" y="207"/>
                    <a:pt x="872" y="239"/>
                    <a:pt x="876" y="286"/>
                  </a:cubicBezTo>
                  <a:cubicBezTo>
                    <a:pt x="880" y="322"/>
                    <a:pt x="870" y="330"/>
                    <a:pt x="835" y="339"/>
                  </a:cubicBezTo>
                  <a:cubicBezTo>
                    <a:pt x="813" y="344"/>
                    <a:pt x="786" y="359"/>
                    <a:pt x="778" y="377"/>
                  </a:cubicBezTo>
                  <a:close/>
                  <a:moveTo>
                    <a:pt x="900" y="549"/>
                  </a:moveTo>
                  <a:cubicBezTo>
                    <a:pt x="839" y="536"/>
                    <a:pt x="793" y="487"/>
                    <a:pt x="791" y="434"/>
                  </a:cubicBezTo>
                  <a:cubicBezTo>
                    <a:pt x="789" y="392"/>
                    <a:pt x="810" y="365"/>
                    <a:pt x="844" y="365"/>
                  </a:cubicBezTo>
                  <a:cubicBezTo>
                    <a:pt x="884" y="365"/>
                    <a:pt x="925" y="407"/>
                    <a:pt x="922" y="442"/>
                  </a:cubicBezTo>
                  <a:cubicBezTo>
                    <a:pt x="918" y="473"/>
                    <a:pt x="894" y="482"/>
                    <a:pt x="864" y="463"/>
                  </a:cubicBezTo>
                  <a:cubicBezTo>
                    <a:pt x="856" y="459"/>
                    <a:pt x="846" y="459"/>
                    <a:pt x="838" y="456"/>
                  </a:cubicBezTo>
                  <a:cubicBezTo>
                    <a:pt x="841" y="466"/>
                    <a:pt x="842" y="481"/>
                    <a:pt x="847" y="484"/>
                  </a:cubicBezTo>
                  <a:cubicBezTo>
                    <a:pt x="868" y="491"/>
                    <a:pt x="892" y="501"/>
                    <a:pt x="910" y="496"/>
                  </a:cubicBezTo>
                  <a:cubicBezTo>
                    <a:pt x="925" y="492"/>
                    <a:pt x="942" y="469"/>
                    <a:pt x="946" y="451"/>
                  </a:cubicBezTo>
                  <a:cubicBezTo>
                    <a:pt x="956" y="405"/>
                    <a:pt x="928" y="374"/>
                    <a:pt x="891" y="349"/>
                  </a:cubicBezTo>
                  <a:cubicBezTo>
                    <a:pt x="927" y="244"/>
                    <a:pt x="869" y="177"/>
                    <a:pt x="760" y="192"/>
                  </a:cubicBezTo>
                  <a:cubicBezTo>
                    <a:pt x="744" y="158"/>
                    <a:pt x="722" y="128"/>
                    <a:pt x="680" y="122"/>
                  </a:cubicBezTo>
                  <a:cubicBezTo>
                    <a:pt x="651" y="118"/>
                    <a:pt x="630" y="127"/>
                    <a:pt x="616" y="151"/>
                  </a:cubicBezTo>
                  <a:cubicBezTo>
                    <a:pt x="602" y="177"/>
                    <a:pt x="609" y="200"/>
                    <a:pt x="626" y="222"/>
                  </a:cubicBezTo>
                  <a:cubicBezTo>
                    <a:pt x="629" y="226"/>
                    <a:pt x="637" y="227"/>
                    <a:pt x="643" y="229"/>
                  </a:cubicBezTo>
                  <a:cubicBezTo>
                    <a:pt x="644" y="222"/>
                    <a:pt x="648" y="215"/>
                    <a:pt x="647" y="209"/>
                  </a:cubicBezTo>
                  <a:cubicBezTo>
                    <a:pt x="646" y="201"/>
                    <a:pt x="640" y="194"/>
                    <a:pt x="638" y="187"/>
                  </a:cubicBezTo>
                  <a:cubicBezTo>
                    <a:pt x="633" y="161"/>
                    <a:pt x="651" y="143"/>
                    <a:pt x="676" y="149"/>
                  </a:cubicBezTo>
                  <a:cubicBezTo>
                    <a:pt x="708" y="156"/>
                    <a:pt x="730" y="177"/>
                    <a:pt x="734" y="209"/>
                  </a:cubicBezTo>
                  <a:cubicBezTo>
                    <a:pt x="736" y="228"/>
                    <a:pt x="730" y="254"/>
                    <a:pt x="718" y="266"/>
                  </a:cubicBezTo>
                  <a:cubicBezTo>
                    <a:pt x="696" y="288"/>
                    <a:pt x="666" y="286"/>
                    <a:pt x="638" y="271"/>
                  </a:cubicBezTo>
                  <a:cubicBezTo>
                    <a:pt x="591" y="245"/>
                    <a:pt x="567" y="204"/>
                    <a:pt x="564" y="152"/>
                  </a:cubicBezTo>
                  <a:cubicBezTo>
                    <a:pt x="562" y="117"/>
                    <a:pt x="577" y="89"/>
                    <a:pt x="608" y="72"/>
                  </a:cubicBezTo>
                  <a:cubicBezTo>
                    <a:pt x="646" y="50"/>
                    <a:pt x="687" y="60"/>
                    <a:pt x="716" y="86"/>
                  </a:cubicBezTo>
                  <a:cubicBezTo>
                    <a:pt x="755" y="120"/>
                    <a:pt x="795" y="137"/>
                    <a:pt x="846" y="145"/>
                  </a:cubicBezTo>
                  <a:cubicBezTo>
                    <a:pt x="923" y="157"/>
                    <a:pt x="969" y="243"/>
                    <a:pt x="954" y="319"/>
                  </a:cubicBezTo>
                  <a:cubicBezTo>
                    <a:pt x="951" y="332"/>
                    <a:pt x="958" y="348"/>
                    <a:pt x="963" y="362"/>
                  </a:cubicBezTo>
                  <a:cubicBezTo>
                    <a:pt x="975" y="398"/>
                    <a:pt x="997" y="432"/>
                    <a:pt x="1001" y="469"/>
                  </a:cubicBezTo>
                  <a:cubicBezTo>
                    <a:pt x="1007" y="524"/>
                    <a:pt x="955" y="561"/>
                    <a:pt x="900" y="54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8AACD066-DB49-4D14-B546-BB51EF3AA282}"/>
              </a:ext>
            </a:extLst>
          </p:cNvPr>
          <p:cNvGrpSpPr/>
          <p:nvPr/>
        </p:nvGrpSpPr>
        <p:grpSpPr>
          <a:xfrm flipV="1">
            <a:off x="0" y="0"/>
            <a:ext cx="12192000" cy="6858000"/>
            <a:chOff x="0" y="0"/>
            <a:chExt cx="12192000" cy="6858000"/>
          </a:xfrm>
        </p:grpSpPr>
        <p:sp>
          <p:nvSpPr>
            <p:cNvPr id="76" name="任意多边形: 形状 75">
              <a:extLst>
                <a:ext uri="{FF2B5EF4-FFF2-40B4-BE49-F238E27FC236}">
                  <a16:creationId xmlns:a16="http://schemas.microsoft.com/office/drawing/2014/main" id="{A930CCF0-9E89-4140-AD33-07F2728B33E2}"/>
                </a:ext>
              </a:extLst>
            </p:cNvPr>
            <p:cNvSpPr/>
            <p:nvPr/>
          </p:nvSpPr>
          <p:spPr>
            <a:xfrm flipH="1" flipV="1">
              <a:off x="7587370" y="0"/>
              <a:ext cx="4604630" cy="6858000"/>
            </a:xfrm>
            <a:custGeom>
              <a:avLst/>
              <a:gdLst>
                <a:gd name="connsiteX0" fmla="*/ 4604630 w 4604630"/>
                <a:gd name="connsiteY0" fmla="*/ 6858000 h 6858000"/>
                <a:gd name="connsiteX1" fmla="*/ 0 w 4604630"/>
                <a:gd name="connsiteY1" fmla="*/ 6858000 h 6858000"/>
                <a:gd name="connsiteX2" fmla="*/ 0 w 4604630"/>
                <a:gd name="connsiteY2" fmla="*/ 0 h 6858000"/>
                <a:gd name="connsiteX3" fmla="*/ 367240 w 4604630"/>
                <a:gd name="connsiteY3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04630" h="6858000">
                  <a:moveTo>
                    <a:pt x="4604630" y="6858000"/>
                  </a:moveTo>
                  <a:lnTo>
                    <a:pt x="0" y="6858000"/>
                  </a:lnTo>
                  <a:lnTo>
                    <a:pt x="0" y="0"/>
                  </a:lnTo>
                  <a:lnTo>
                    <a:pt x="367240" y="0"/>
                  </a:lnTo>
                  <a:close/>
                </a:path>
              </a:pathLst>
            </a:custGeom>
            <a:solidFill>
              <a:srgbClr val="F88200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72" name="任意多边形: 形状 71">
              <a:extLst>
                <a:ext uri="{FF2B5EF4-FFF2-40B4-BE49-F238E27FC236}">
                  <a16:creationId xmlns:a16="http://schemas.microsoft.com/office/drawing/2014/main" id="{E1520E44-6728-4433-A1D7-6AA661A1133F}"/>
                </a:ext>
              </a:extLst>
            </p:cNvPr>
            <p:cNvSpPr/>
            <p:nvPr/>
          </p:nvSpPr>
          <p:spPr>
            <a:xfrm>
              <a:off x="0" y="0"/>
              <a:ext cx="11260582" cy="6858000"/>
            </a:xfrm>
            <a:custGeom>
              <a:avLst/>
              <a:gdLst>
                <a:gd name="connsiteX0" fmla="*/ 0 w 11260582"/>
                <a:gd name="connsiteY0" fmla="*/ 0 h 6858000"/>
                <a:gd name="connsiteX1" fmla="*/ 3204522 w 11260582"/>
                <a:gd name="connsiteY1" fmla="*/ 0 h 6858000"/>
                <a:gd name="connsiteX2" fmla="*/ 11260582 w 11260582"/>
                <a:gd name="connsiteY2" fmla="*/ 6858000 h 6858000"/>
                <a:gd name="connsiteX3" fmla="*/ 0 w 11260582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0582" h="6858000">
                  <a:moveTo>
                    <a:pt x="0" y="0"/>
                  </a:moveTo>
                  <a:lnTo>
                    <a:pt x="3204522" y="0"/>
                  </a:lnTo>
                  <a:lnTo>
                    <a:pt x="1126058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3C900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74" name="任意多边形: 形状 73">
              <a:extLst>
                <a:ext uri="{FF2B5EF4-FFF2-40B4-BE49-F238E27FC236}">
                  <a16:creationId xmlns:a16="http://schemas.microsoft.com/office/drawing/2014/main" id="{22267BB3-C7A0-4D71-809F-0BAD1676ADDE}"/>
                </a:ext>
              </a:extLst>
            </p:cNvPr>
            <p:cNvSpPr/>
            <p:nvPr/>
          </p:nvSpPr>
          <p:spPr>
            <a:xfrm>
              <a:off x="0" y="1867238"/>
              <a:ext cx="11260582" cy="4990762"/>
            </a:xfrm>
            <a:custGeom>
              <a:avLst/>
              <a:gdLst>
                <a:gd name="connsiteX0" fmla="*/ 5406732 w 11260582"/>
                <a:gd name="connsiteY0" fmla="*/ 0 h 4990762"/>
                <a:gd name="connsiteX1" fmla="*/ 11260582 w 11260582"/>
                <a:gd name="connsiteY1" fmla="*/ 4990762 h 4990762"/>
                <a:gd name="connsiteX2" fmla="*/ 0 w 11260582"/>
                <a:gd name="connsiteY2" fmla="*/ 4990762 h 4990762"/>
                <a:gd name="connsiteX3" fmla="*/ 0 w 11260582"/>
                <a:gd name="connsiteY3" fmla="*/ 4609567 h 4990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0582" h="4990762">
                  <a:moveTo>
                    <a:pt x="5406732" y="0"/>
                  </a:moveTo>
                  <a:lnTo>
                    <a:pt x="11260582" y="4990762"/>
                  </a:lnTo>
                  <a:lnTo>
                    <a:pt x="0" y="4990762"/>
                  </a:lnTo>
                  <a:lnTo>
                    <a:pt x="0" y="4609567"/>
                  </a:lnTo>
                  <a:close/>
                </a:path>
              </a:pathLst>
            </a:custGeom>
            <a:solidFill>
              <a:srgbClr val="B9C9E7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BF943CFD-86D3-46E0-A20B-E9D43FDF0D06}"/>
              </a:ext>
            </a:extLst>
          </p:cNvPr>
          <p:cNvGrpSpPr/>
          <p:nvPr/>
        </p:nvGrpSpPr>
        <p:grpSpPr>
          <a:xfrm rot="5400000">
            <a:off x="3259587" y="331026"/>
            <a:ext cx="1068196" cy="406144"/>
            <a:chOff x="5014913" y="3255963"/>
            <a:chExt cx="2163763" cy="568325"/>
          </a:xfrm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E57B2D7C-814C-46D6-8287-D3D1412C9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25596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926FBF88-0783-48D1-8585-9322E377C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82976"/>
              <a:ext cx="2163763" cy="115888"/>
            </a:xfrm>
            <a:custGeom>
              <a:avLst/>
              <a:gdLst>
                <a:gd name="T0" fmla="*/ 0 w 1363"/>
                <a:gd name="T1" fmla="*/ 0 h 73"/>
                <a:gd name="T2" fmla="*/ 151 w 1363"/>
                <a:gd name="T3" fmla="*/ 73 h 73"/>
                <a:gd name="T4" fmla="*/ 302 w 1363"/>
                <a:gd name="T5" fmla="*/ 0 h 73"/>
                <a:gd name="T6" fmla="*/ 455 w 1363"/>
                <a:gd name="T7" fmla="*/ 73 h 73"/>
                <a:gd name="T8" fmla="*/ 606 w 1363"/>
                <a:gd name="T9" fmla="*/ 0 h 73"/>
                <a:gd name="T10" fmla="*/ 757 w 1363"/>
                <a:gd name="T11" fmla="*/ 73 h 73"/>
                <a:gd name="T12" fmla="*/ 909 w 1363"/>
                <a:gd name="T13" fmla="*/ 0 h 73"/>
                <a:gd name="T14" fmla="*/ 1060 w 1363"/>
                <a:gd name="T15" fmla="*/ 73 h 73"/>
                <a:gd name="T16" fmla="*/ 1211 w 1363"/>
                <a:gd name="T17" fmla="*/ 0 h 73"/>
                <a:gd name="T18" fmla="*/ 1363 w 1363"/>
                <a:gd name="T1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3">
                  <a:moveTo>
                    <a:pt x="0" y="0"/>
                  </a:moveTo>
                  <a:lnTo>
                    <a:pt x="151" y="73"/>
                  </a:lnTo>
                  <a:lnTo>
                    <a:pt x="302" y="0"/>
                  </a:lnTo>
                  <a:lnTo>
                    <a:pt x="455" y="73"/>
                  </a:lnTo>
                  <a:lnTo>
                    <a:pt x="606" y="0"/>
                  </a:lnTo>
                  <a:lnTo>
                    <a:pt x="757" y="73"/>
                  </a:lnTo>
                  <a:lnTo>
                    <a:pt x="909" y="0"/>
                  </a:lnTo>
                  <a:lnTo>
                    <a:pt x="1060" y="73"/>
                  </a:lnTo>
                  <a:lnTo>
                    <a:pt x="1211" y="0"/>
                  </a:lnTo>
                  <a:lnTo>
                    <a:pt x="1363" y="73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A9BD7925-63B1-4A6D-9A10-22F6DC81A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70681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pic>
        <p:nvPicPr>
          <p:cNvPr id="166" name="图片 165">
            <a:extLst>
              <a:ext uri="{FF2B5EF4-FFF2-40B4-BE49-F238E27FC236}">
                <a16:creationId xmlns:a16="http://schemas.microsoft.com/office/drawing/2014/main" id="{0B58F1A8-BAB3-4D54-9E20-0EA734634CBC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rcRect b="48901"/>
          <a:stretch>
            <a:fillRect/>
          </a:stretch>
        </p:blipFill>
        <p:spPr>
          <a:xfrm>
            <a:off x="982848" y="6053098"/>
            <a:ext cx="1664097" cy="804902"/>
          </a:xfrm>
          <a:custGeom>
            <a:avLst/>
            <a:gdLst>
              <a:gd name="connsiteX0" fmla="*/ 0 w 1664097"/>
              <a:gd name="connsiteY0" fmla="*/ 0 h 804902"/>
              <a:gd name="connsiteX1" fmla="*/ 1664097 w 1664097"/>
              <a:gd name="connsiteY1" fmla="*/ 0 h 804902"/>
              <a:gd name="connsiteX2" fmla="*/ 1664097 w 1664097"/>
              <a:gd name="connsiteY2" fmla="*/ 804902 h 804902"/>
              <a:gd name="connsiteX3" fmla="*/ 0 w 1664097"/>
              <a:gd name="connsiteY3" fmla="*/ 804902 h 8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4097" h="804902">
                <a:moveTo>
                  <a:pt x="0" y="0"/>
                </a:moveTo>
                <a:lnTo>
                  <a:pt x="1664097" y="0"/>
                </a:lnTo>
                <a:lnTo>
                  <a:pt x="1664097" y="804902"/>
                </a:lnTo>
                <a:lnTo>
                  <a:pt x="0" y="804902"/>
                </a:lnTo>
                <a:close/>
              </a:path>
            </a:pathLst>
          </a:custGeom>
        </p:spPr>
      </p:pic>
      <p:pic>
        <p:nvPicPr>
          <p:cNvPr id="329" name="图片 328">
            <a:extLst>
              <a:ext uri="{FF2B5EF4-FFF2-40B4-BE49-F238E27FC236}">
                <a16:creationId xmlns:a16="http://schemas.microsoft.com/office/drawing/2014/main" id="{C6E3D7F1-1671-4925-B335-943B542D860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biLevel thresh="75000"/>
          </a:blip>
          <a:srcRect b="82089"/>
          <a:stretch/>
        </p:blipFill>
        <p:spPr>
          <a:xfrm flipV="1">
            <a:off x="5049411" y="6116067"/>
            <a:ext cx="1776786" cy="320796"/>
          </a:xfrm>
          <a:prstGeom prst="rect">
            <a:avLst/>
          </a:prstGeom>
        </p:spPr>
      </p:pic>
      <p:sp>
        <p:nvSpPr>
          <p:cNvPr id="171" name="矩形: 圆角 170">
            <a:extLst>
              <a:ext uri="{FF2B5EF4-FFF2-40B4-BE49-F238E27FC236}">
                <a16:creationId xmlns:a16="http://schemas.microsoft.com/office/drawing/2014/main" id="{2B62B09B-F356-4687-A592-40993E72C81F}"/>
              </a:ext>
            </a:extLst>
          </p:cNvPr>
          <p:cNvSpPr/>
          <p:nvPr/>
        </p:nvSpPr>
        <p:spPr>
          <a:xfrm>
            <a:off x="3505200" y="1439011"/>
            <a:ext cx="8010525" cy="423507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sp>
        <p:nvSpPr>
          <p:cNvPr id="172" name="文本框 171">
            <a:extLst>
              <a:ext uri="{FF2B5EF4-FFF2-40B4-BE49-F238E27FC236}">
                <a16:creationId xmlns:a16="http://schemas.microsoft.com/office/drawing/2014/main" id="{7A108F2F-0376-4BA9-91F0-CA99A590ADDD}"/>
              </a:ext>
            </a:extLst>
          </p:cNvPr>
          <p:cNvSpPr txBox="1"/>
          <p:nvPr/>
        </p:nvSpPr>
        <p:spPr>
          <a:xfrm>
            <a:off x="3495675" y="2349391"/>
            <a:ext cx="79629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Chia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sẻ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về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việc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em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làm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hằng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ngày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để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chăm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sóc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ngôi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nhà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của</a:t>
            </a:r>
            <a:r>
              <a:rPr lang="en-US" altLang="zh-CN" sz="4400" b="1" dirty="0">
                <a:solidFill>
                  <a:srgbClr val="FF0000"/>
                </a:solidFill>
                <a:ea typeface="字魂100号-方方先锋体" panose="00000500000000000000" pitchFamily="2" charset="-122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ea typeface="字魂100号-方方先锋体" panose="00000500000000000000" pitchFamily="2" charset="-122"/>
              </a:rPr>
              <a:t>mình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字魂100号-方方先锋体" panose="00000500000000000000" pitchFamily="2" charset="-122"/>
            </a:endParaRPr>
          </a:p>
        </p:txBody>
      </p:sp>
      <p:grpSp>
        <p:nvGrpSpPr>
          <p:cNvPr id="173" name="组合 172">
            <a:extLst>
              <a:ext uri="{FF2B5EF4-FFF2-40B4-BE49-F238E27FC236}">
                <a16:creationId xmlns:a16="http://schemas.microsoft.com/office/drawing/2014/main" id="{65B12C96-250B-4A63-BC7F-8C46437EB06A}"/>
              </a:ext>
            </a:extLst>
          </p:cNvPr>
          <p:cNvGrpSpPr/>
          <p:nvPr/>
        </p:nvGrpSpPr>
        <p:grpSpPr>
          <a:xfrm>
            <a:off x="6387376" y="4171183"/>
            <a:ext cx="2040600" cy="671422"/>
            <a:chOff x="1222973" y="4859763"/>
            <a:chExt cx="3437681" cy="1131106"/>
          </a:xfrm>
        </p:grpSpPr>
        <p:grpSp>
          <p:nvGrpSpPr>
            <p:cNvPr id="174" name="组合 173">
              <a:extLst>
                <a:ext uri="{FF2B5EF4-FFF2-40B4-BE49-F238E27FC236}">
                  <a16:creationId xmlns:a16="http://schemas.microsoft.com/office/drawing/2014/main" id="{A4D16749-596B-44BC-BF1C-1E4F4EC256DE}"/>
                </a:ext>
              </a:extLst>
            </p:cNvPr>
            <p:cNvGrpSpPr/>
            <p:nvPr/>
          </p:nvGrpSpPr>
          <p:grpSpPr>
            <a:xfrm flipV="1">
              <a:off x="1222973" y="4859763"/>
              <a:ext cx="3437681" cy="119100"/>
              <a:chOff x="4143737" y="-536918"/>
              <a:chExt cx="3006813" cy="104172"/>
            </a:xfrm>
          </p:grpSpPr>
          <p:sp>
            <p:nvSpPr>
              <p:cNvPr id="292" name="椭圆 291">
                <a:extLst>
                  <a:ext uri="{FF2B5EF4-FFF2-40B4-BE49-F238E27FC236}">
                    <a16:creationId xmlns:a16="http://schemas.microsoft.com/office/drawing/2014/main" id="{E0482A97-96CE-41B7-84D5-D4FD0C9EDC30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3" name="椭圆 292">
                <a:extLst>
                  <a:ext uri="{FF2B5EF4-FFF2-40B4-BE49-F238E27FC236}">
                    <a16:creationId xmlns:a16="http://schemas.microsoft.com/office/drawing/2014/main" id="{B8DE070D-F5F4-4DBB-B729-3E5C988D54CB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4" name="椭圆 293">
                <a:extLst>
                  <a:ext uri="{FF2B5EF4-FFF2-40B4-BE49-F238E27FC236}">
                    <a16:creationId xmlns:a16="http://schemas.microsoft.com/office/drawing/2014/main" id="{3D690AE4-BD78-44F3-8AB8-9372200EBBB6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5" name="椭圆 294">
                <a:extLst>
                  <a:ext uri="{FF2B5EF4-FFF2-40B4-BE49-F238E27FC236}">
                    <a16:creationId xmlns:a16="http://schemas.microsoft.com/office/drawing/2014/main" id="{212DE18C-E2B7-4CC1-8493-54280135D2C6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6" name="椭圆 295">
                <a:extLst>
                  <a:ext uri="{FF2B5EF4-FFF2-40B4-BE49-F238E27FC236}">
                    <a16:creationId xmlns:a16="http://schemas.microsoft.com/office/drawing/2014/main" id="{DA66D552-F948-4EC7-9B4E-8EC65062FE29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7" name="椭圆 296">
                <a:extLst>
                  <a:ext uri="{FF2B5EF4-FFF2-40B4-BE49-F238E27FC236}">
                    <a16:creationId xmlns:a16="http://schemas.microsoft.com/office/drawing/2014/main" id="{77D5FAC4-C638-4177-B43D-B6A2998E1533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8" name="椭圆 297">
                <a:extLst>
                  <a:ext uri="{FF2B5EF4-FFF2-40B4-BE49-F238E27FC236}">
                    <a16:creationId xmlns:a16="http://schemas.microsoft.com/office/drawing/2014/main" id="{0C269ECB-0EE4-466D-AFD4-5640204023B5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9" name="椭圆 298">
                <a:extLst>
                  <a:ext uri="{FF2B5EF4-FFF2-40B4-BE49-F238E27FC236}">
                    <a16:creationId xmlns:a16="http://schemas.microsoft.com/office/drawing/2014/main" id="{DAFE652D-6B67-41D2-BAFE-DDF4D0FD2427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0" name="椭圆 299">
                <a:extLst>
                  <a:ext uri="{FF2B5EF4-FFF2-40B4-BE49-F238E27FC236}">
                    <a16:creationId xmlns:a16="http://schemas.microsoft.com/office/drawing/2014/main" id="{C71EFD45-FAAB-4C3A-9A18-11F053925E2C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1" name="椭圆 300">
                <a:extLst>
                  <a:ext uri="{FF2B5EF4-FFF2-40B4-BE49-F238E27FC236}">
                    <a16:creationId xmlns:a16="http://schemas.microsoft.com/office/drawing/2014/main" id="{E5E26984-EB4E-4672-923D-436BFF6850BE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2" name="椭圆 301">
                <a:extLst>
                  <a:ext uri="{FF2B5EF4-FFF2-40B4-BE49-F238E27FC236}">
                    <a16:creationId xmlns:a16="http://schemas.microsoft.com/office/drawing/2014/main" id="{ACD51AFE-B8D6-4875-A80B-CC32467712BE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3" name="椭圆 302">
                <a:extLst>
                  <a:ext uri="{FF2B5EF4-FFF2-40B4-BE49-F238E27FC236}">
                    <a16:creationId xmlns:a16="http://schemas.microsoft.com/office/drawing/2014/main" id="{CA5F03DF-F7D9-4DA4-AF3A-5CFBE8E78F0B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4" name="椭圆 303">
                <a:extLst>
                  <a:ext uri="{FF2B5EF4-FFF2-40B4-BE49-F238E27FC236}">
                    <a16:creationId xmlns:a16="http://schemas.microsoft.com/office/drawing/2014/main" id="{EA3E87D8-8332-490C-B370-138E5796D314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5" name="椭圆 304">
                <a:extLst>
                  <a:ext uri="{FF2B5EF4-FFF2-40B4-BE49-F238E27FC236}">
                    <a16:creationId xmlns:a16="http://schemas.microsoft.com/office/drawing/2014/main" id="{1EE8945F-CC07-4770-A964-013006CDF18C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6" name="椭圆 305">
                <a:extLst>
                  <a:ext uri="{FF2B5EF4-FFF2-40B4-BE49-F238E27FC236}">
                    <a16:creationId xmlns:a16="http://schemas.microsoft.com/office/drawing/2014/main" id="{3746640A-80E5-424E-BE2B-C9CFA94C1AC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7" name="椭圆 306">
                <a:extLst>
                  <a:ext uri="{FF2B5EF4-FFF2-40B4-BE49-F238E27FC236}">
                    <a16:creationId xmlns:a16="http://schemas.microsoft.com/office/drawing/2014/main" id="{3E54F574-BEDB-49CB-BDB7-4FC9401EB5FE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8" name="椭圆 307">
                <a:extLst>
                  <a:ext uri="{FF2B5EF4-FFF2-40B4-BE49-F238E27FC236}">
                    <a16:creationId xmlns:a16="http://schemas.microsoft.com/office/drawing/2014/main" id="{6175D4DC-614C-4B6D-9A46-3D139FD82327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9" name="椭圆 308">
                <a:extLst>
                  <a:ext uri="{FF2B5EF4-FFF2-40B4-BE49-F238E27FC236}">
                    <a16:creationId xmlns:a16="http://schemas.microsoft.com/office/drawing/2014/main" id="{F9545B38-1935-41DE-9D85-F3E29FE75EB2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0" name="椭圆 309">
                <a:extLst>
                  <a:ext uri="{FF2B5EF4-FFF2-40B4-BE49-F238E27FC236}">
                    <a16:creationId xmlns:a16="http://schemas.microsoft.com/office/drawing/2014/main" id="{98F1B932-C0C8-46C4-88EC-F36E8994FA9D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1" name="椭圆 310">
                <a:extLst>
                  <a:ext uri="{FF2B5EF4-FFF2-40B4-BE49-F238E27FC236}">
                    <a16:creationId xmlns:a16="http://schemas.microsoft.com/office/drawing/2014/main" id="{23D17B51-E8D8-4B5E-9E80-AB9681EA3A37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2" name="椭圆 311">
                <a:extLst>
                  <a:ext uri="{FF2B5EF4-FFF2-40B4-BE49-F238E27FC236}">
                    <a16:creationId xmlns:a16="http://schemas.microsoft.com/office/drawing/2014/main" id="{A837042D-2E60-473F-BF07-7CB92C128BDB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3" name="椭圆 312">
                <a:extLst>
                  <a:ext uri="{FF2B5EF4-FFF2-40B4-BE49-F238E27FC236}">
                    <a16:creationId xmlns:a16="http://schemas.microsoft.com/office/drawing/2014/main" id="{4C5D540F-07C1-423F-A55F-CC758CC59E04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5" name="组合 174">
              <a:extLst>
                <a:ext uri="{FF2B5EF4-FFF2-40B4-BE49-F238E27FC236}">
                  <a16:creationId xmlns:a16="http://schemas.microsoft.com/office/drawing/2014/main" id="{691DC913-5F01-40BA-8B4E-54684514536F}"/>
                </a:ext>
              </a:extLst>
            </p:cNvPr>
            <p:cNvGrpSpPr/>
            <p:nvPr/>
          </p:nvGrpSpPr>
          <p:grpSpPr>
            <a:xfrm flipV="1">
              <a:off x="1222973" y="5112764"/>
              <a:ext cx="3437681" cy="119100"/>
              <a:chOff x="4143737" y="-536918"/>
              <a:chExt cx="3006813" cy="104172"/>
            </a:xfrm>
          </p:grpSpPr>
          <p:sp>
            <p:nvSpPr>
              <p:cNvPr id="270" name="椭圆 269">
                <a:extLst>
                  <a:ext uri="{FF2B5EF4-FFF2-40B4-BE49-F238E27FC236}">
                    <a16:creationId xmlns:a16="http://schemas.microsoft.com/office/drawing/2014/main" id="{1AEEEF60-3AFD-4BD5-83EA-08579FCF9954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1" name="椭圆 270">
                <a:extLst>
                  <a:ext uri="{FF2B5EF4-FFF2-40B4-BE49-F238E27FC236}">
                    <a16:creationId xmlns:a16="http://schemas.microsoft.com/office/drawing/2014/main" id="{E230473C-CD3D-4479-8D30-D8F099EEFEB3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2" name="椭圆 271">
                <a:extLst>
                  <a:ext uri="{FF2B5EF4-FFF2-40B4-BE49-F238E27FC236}">
                    <a16:creationId xmlns:a16="http://schemas.microsoft.com/office/drawing/2014/main" id="{B517435D-D6EB-4ABC-9C27-A22A5C2E4264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3" name="椭圆 272">
                <a:extLst>
                  <a:ext uri="{FF2B5EF4-FFF2-40B4-BE49-F238E27FC236}">
                    <a16:creationId xmlns:a16="http://schemas.microsoft.com/office/drawing/2014/main" id="{A1F551FE-B61B-4757-9D6D-C5CEAD3E0533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4" name="椭圆 273">
                <a:extLst>
                  <a:ext uri="{FF2B5EF4-FFF2-40B4-BE49-F238E27FC236}">
                    <a16:creationId xmlns:a16="http://schemas.microsoft.com/office/drawing/2014/main" id="{70B1932B-2FCD-4378-97A5-33F5FBDFB0D8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5" name="椭圆 274">
                <a:extLst>
                  <a:ext uri="{FF2B5EF4-FFF2-40B4-BE49-F238E27FC236}">
                    <a16:creationId xmlns:a16="http://schemas.microsoft.com/office/drawing/2014/main" id="{2EC527AF-D2DC-4190-9AE4-0C4126EB5D87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6" name="椭圆 275">
                <a:extLst>
                  <a:ext uri="{FF2B5EF4-FFF2-40B4-BE49-F238E27FC236}">
                    <a16:creationId xmlns:a16="http://schemas.microsoft.com/office/drawing/2014/main" id="{3F42839B-CFCF-421F-82E8-4C5EA9DBE6F9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7" name="椭圆 276">
                <a:extLst>
                  <a:ext uri="{FF2B5EF4-FFF2-40B4-BE49-F238E27FC236}">
                    <a16:creationId xmlns:a16="http://schemas.microsoft.com/office/drawing/2014/main" id="{CED0CAE0-E1CE-4016-8ECC-7C679AE1F2BC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8" name="椭圆 277">
                <a:extLst>
                  <a:ext uri="{FF2B5EF4-FFF2-40B4-BE49-F238E27FC236}">
                    <a16:creationId xmlns:a16="http://schemas.microsoft.com/office/drawing/2014/main" id="{9292CC0E-F573-45EE-85E5-F0A774367C81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9" name="椭圆 278">
                <a:extLst>
                  <a:ext uri="{FF2B5EF4-FFF2-40B4-BE49-F238E27FC236}">
                    <a16:creationId xmlns:a16="http://schemas.microsoft.com/office/drawing/2014/main" id="{FE6307CA-13BA-4C5F-A10D-03A23B9AA4A3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0" name="椭圆 279">
                <a:extLst>
                  <a:ext uri="{FF2B5EF4-FFF2-40B4-BE49-F238E27FC236}">
                    <a16:creationId xmlns:a16="http://schemas.microsoft.com/office/drawing/2014/main" id="{8502CADD-8503-4716-B25F-237B5A5D67A7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1" name="椭圆 280">
                <a:extLst>
                  <a:ext uri="{FF2B5EF4-FFF2-40B4-BE49-F238E27FC236}">
                    <a16:creationId xmlns:a16="http://schemas.microsoft.com/office/drawing/2014/main" id="{2CDC2444-F730-4E66-A83E-1F94378966B1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2" name="椭圆 281">
                <a:extLst>
                  <a:ext uri="{FF2B5EF4-FFF2-40B4-BE49-F238E27FC236}">
                    <a16:creationId xmlns:a16="http://schemas.microsoft.com/office/drawing/2014/main" id="{A66722BF-8628-4B8E-ACD6-A1D12FC0FC87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3" name="椭圆 282">
                <a:extLst>
                  <a:ext uri="{FF2B5EF4-FFF2-40B4-BE49-F238E27FC236}">
                    <a16:creationId xmlns:a16="http://schemas.microsoft.com/office/drawing/2014/main" id="{5A872C5E-D523-42BF-879F-294AAA32CC8C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4" name="椭圆 283">
                <a:extLst>
                  <a:ext uri="{FF2B5EF4-FFF2-40B4-BE49-F238E27FC236}">
                    <a16:creationId xmlns:a16="http://schemas.microsoft.com/office/drawing/2014/main" id="{7BD22A22-F108-4759-9A40-2C1CBDDB205E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5" name="椭圆 284">
                <a:extLst>
                  <a:ext uri="{FF2B5EF4-FFF2-40B4-BE49-F238E27FC236}">
                    <a16:creationId xmlns:a16="http://schemas.microsoft.com/office/drawing/2014/main" id="{159C45CA-4645-4FC4-9B36-1C2A81A20475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6" name="椭圆 285">
                <a:extLst>
                  <a:ext uri="{FF2B5EF4-FFF2-40B4-BE49-F238E27FC236}">
                    <a16:creationId xmlns:a16="http://schemas.microsoft.com/office/drawing/2014/main" id="{9713D972-7093-40E2-BC36-630C54122F00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7" name="椭圆 286">
                <a:extLst>
                  <a:ext uri="{FF2B5EF4-FFF2-40B4-BE49-F238E27FC236}">
                    <a16:creationId xmlns:a16="http://schemas.microsoft.com/office/drawing/2014/main" id="{3BFEEC0E-506E-4EA8-BFC9-C6764D29BA91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8" name="椭圆 287">
                <a:extLst>
                  <a:ext uri="{FF2B5EF4-FFF2-40B4-BE49-F238E27FC236}">
                    <a16:creationId xmlns:a16="http://schemas.microsoft.com/office/drawing/2014/main" id="{47E61571-74EB-489B-9C37-150B9A948A75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9" name="椭圆 288">
                <a:extLst>
                  <a:ext uri="{FF2B5EF4-FFF2-40B4-BE49-F238E27FC236}">
                    <a16:creationId xmlns:a16="http://schemas.microsoft.com/office/drawing/2014/main" id="{F8E291E7-75DD-4CEB-9CF0-137C7D0FB9B2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0" name="椭圆 289">
                <a:extLst>
                  <a:ext uri="{FF2B5EF4-FFF2-40B4-BE49-F238E27FC236}">
                    <a16:creationId xmlns:a16="http://schemas.microsoft.com/office/drawing/2014/main" id="{431BF27F-21D1-446B-A089-628EFFD66AA9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1" name="椭圆 290">
                <a:extLst>
                  <a:ext uri="{FF2B5EF4-FFF2-40B4-BE49-F238E27FC236}">
                    <a16:creationId xmlns:a16="http://schemas.microsoft.com/office/drawing/2014/main" id="{CD963951-7673-4B54-B000-2D8D09572C1C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6" name="组合 175">
              <a:extLst>
                <a:ext uri="{FF2B5EF4-FFF2-40B4-BE49-F238E27FC236}">
                  <a16:creationId xmlns:a16="http://schemas.microsoft.com/office/drawing/2014/main" id="{95468902-5571-4487-A831-6F0132A2592A}"/>
                </a:ext>
              </a:extLst>
            </p:cNvPr>
            <p:cNvGrpSpPr/>
            <p:nvPr/>
          </p:nvGrpSpPr>
          <p:grpSpPr>
            <a:xfrm flipV="1">
              <a:off x="1222973" y="5365765"/>
              <a:ext cx="3437681" cy="119100"/>
              <a:chOff x="4143737" y="-536918"/>
              <a:chExt cx="3006813" cy="104172"/>
            </a:xfrm>
          </p:grpSpPr>
          <p:sp>
            <p:nvSpPr>
              <p:cNvPr id="248" name="椭圆 247">
                <a:extLst>
                  <a:ext uri="{FF2B5EF4-FFF2-40B4-BE49-F238E27FC236}">
                    <a16:creationId xmlns:a16="http://schemas.microsoft.com/office/drawing/2014/main" id="{6675E96E-1B3D-4011-9F31-0F8ECE04FC55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9" name="椭圆 248">
                <a:extLst>
                  <a:ext uri="{FF2B5EF4-FFF2-40B4-BE49-F238E27FC236}">
                    <a16:creationId xmlns:a16="http://schemas.microsoft.com/office/drawing/2014/main" id="{CF249DBA-3425-453A-AEE9-434EAF63ED52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0" name="椭圆 249">
                <a:extLst>
                  <a:ext uri="{FF2B5EF4-FFF2-40B4-BE49-F238E27FC236}">
                    <a16:creationId xmlns:a16="http://schemas.microsoft.com/office/drawing/2014/main" id="{A4D2D714-B300-41D7-B354-3CC802B75930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1" name="椭圆 250">
                <a:extLst>
                  <a:ext uri="{FF2B5EF4-FFF2-40B4-BE49-F238E27FC236}">
                    <a16:creationId xmlns:a16="http://schemas.microsoft.com/office/drawing/2014/main" id="{4C97AFEC-BFFC-4C62-A7C4-5A0D93C89A9C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2" name="椭圆 251">
                <a:extLst>
                  <a:ext uri="{FF2B5EF4-FFF2-40B4-BE49-F238E27FC236}">
                    <a16:creationId xmlns:a16="http://schemas.microsoft.com/office/drawing/2014/main" id="{317599F4-1A7F-4D90-BF98-404FFE1C4136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3" name="椭圆 252">
                <a:extLst>
                  <a:ext uri="{FF2B5EF4-FFF2-40B4-BE49-F238E27FC236}">
                    <a16:creationId xmlns:a16="http://schemas.microsoft.com/office/drawing/2014/main" id="{4A369E0E-D0DE-406A-95F3-F47D69E3F68D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4" name="椭圆 253">
                <a:extLst>
                  <a:ext uri="{FF2B5EF4-FFF2-40B4-BE49-F238E27FC236}">
                    <a16:creationId xmlns:a16="http://schemas.microsoft.com/office/drawing/2014/main" id="{89DA11A6-C65F-4F93-829C-3A8B24891F60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5" name="椭圆 254">
                <a:extLst>
                  <a:ext uri="{FF2B5EF4-FFF2-40B4-BE49-F238E27FC236}">
                    <a16:creationId xmlns:a16="http://schemas.microsoft.com/office/drawing/2014/main" id="{0E513F37-8ECE-43A0-9060-9A3D46FD08C6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6" name="椭圆 255">
                <a:extLst>
                  <a:ext uri="{FF2B5EF4-FFF2-40B4-BE49-F238E27FC236}">
                    <a16:creationId xmlns:a16="http://schemas.microsoft.com/office/drawing/2014/main" id="{DE18EA64-8E35-49DE-AB4E-D1B1A40191C8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7" name="椭圆 256">
                <a:extLst>
                  <a:ext uri="{FF2B5EF4-FFF2-40B4-BE49-F238E27FC236}">
                    <a16:creationId xmlns:a16="http://schemas.microsoft.com/office/drawing/2014/main" id="{FE601325-4074-46D6-A32D-81AAE7C77F1C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8" name="椭圆 257">
                <a:extLst>
                  <a:ext uri="{FF2B5EF4-FFF2-40B4-BE49-F238E27FC236}">
                    <a16:creationId xmlns:a16="http://schemas.microsoft.com/office/drawing/2014/main" id="{45F9A1A7-F160-4763-A1D2-5E8B1A606C44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9" name="椭圆 258">
                <a:extLst>
                  <a:ext uri="{FF2B5EF4-FFF2-40B4-BE49-F238E27FC236}">
                    <a16:creationId xmlns:a16="http://schemas.microsoft.com/office/drawing/2014/main" id="{A354B2AB-1F74-47C9-8454-7C72D8E2DB8F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0" name="椭圆 259">
                <a:extLst>
                  <a:ext uri="{FF2B5EF4-FFF2-40B4-BE49-F238E27FC236}">
                    <a16:creationId xmlns:a16="http://schemas.microsoft.com/office/drawing/2014/main" id="{265148D8-9299-44A5-9257-418173BA2582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1" name="椭圆 260">
                <a:extLst>
                  <a:ext uri="{FF2B5EF4-FFF2-40B4-BE49-F238E27FC236}">
                    <a16:creationId xmlns:a16="http://schemas.microsoft.com/office/drawing/2014/main" id="{249A827A-33C4-4396-BD02-272010975EA9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2" name="椭圆 261">
                <a:extLst>
                  <a:ext uri="{FF2B5EF4-FFF2-40B4-BE49-F238E27FC236}">
                    <a16:creationId xmlns:a16="http://schemas.microsoft.com/office/drawing/2014/main" id="{4AC490C1-C23C-4E60-BC28-C9D1E792277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3" name="椭圆 262">
                <a:extLst>
                  <a:ext uri="{FF2B5EF4-FFF2-40B4-BE49-F238E27FC236}">
                    <a16:creationId xmlns:a16="http://schemas.microsoft.com/office/drawing/2014/main" id="{B1D9686A-8968-43B2-9F72-519782E200EF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4" name="椭圆 263">
                <a:extLst>
                  <a:ext uri="{FF2B5EF4-FFF2-40B4-BE49-F238E27FC236}">
                    <a16:creationId xmlns:a16="http://schemas.microsoft.com/office/drawing/2014/main" id="{CE228618-CE87-4451-B477-4DB6F1C1A11F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5" name="椭圆 264">
                <a:extLst>
                  <a:ext uri="{FF2B5EF4-FFF2-40B4-BE49-F238E27FC236}">
                    <a16:creationId xmlns:a16="http://schemas.microsoft.com/office/drawing/2014/main" id="{D3B7BF10-D609-47ED-91E4-B8C284115610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6" name="椭圆 265">
                <a:extLst>
                  <a:ext uri="{FF2B5EF4-FFF2-40B4-BE49-F238E27FC236}">
                    <a16:creationId xmlns:a16="http://schemas.microsoft.com/office/drawing/2014/main" id="{DB60F3E6-DD83-4F5D-97C8-4A8F0B3EEC7E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7" name="椭圆 266">
                <a:extLst>
                  <a:ext uri="{FF2B5EF4-FFF2-40B4-BE49-F238E27FC236}">
                    <a16:creationId xmlns:a16="http://schemas.microsoft.com/office/drawing/2014/main" id="{DAD16967-FF88-4A9B-B71C-FC87E37257A9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8" name="椭圆 267">
                <a:extLst>
                  <a:ext uri="{FF2B5EF4-FFF2-40B4-BE49-F238E27FC236}">
                    <a16:creationId xmlns:a16="http://schemas.microsoft.com/office/drawing/2014/main" id="{E8AC4B43-AACB-4631-A98E-7E9808D5C02A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9" name="椭圆 268">
                <a:extLst>
                  <a:ext uri="{FF2B5EF4-FFF2-40B4-BE49-F238E27FC236}">
                    <a16:creationId xmlns:a16="http://schemas.microsoft.com/office/drawing/2014/main" id="{C6C13614-A80F-4736-9F24-BCBD7576BD98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7" name="组合 176">
              <a:extLst>
                <a:ext uri="{FF2B5EF4-FFF2-40B4-BE49-F238E27FC236}">
                  <a16:creationId xmlns:a16="http://schemas.microsoft.com/office/drawing/2014/main" id="{87CC7E1A-A3D3-4152-BCDA-78A82033435C}"/>
                </a:ext>
              </a:extLst>
            </p:cNvPr>
            <p:cNvGrpSpPr/>
            <p:nvPr/>
          </p:nvGrpSpPr>
          <p:grpSpPr>
            <a:xfrm flipV="1">
              <a:off x="1222973" y="5618766"/>
              <a:ext cx="3437681" cy="119100"/>
              <a:chOff x="4143737" y="-536918"/>
              <a:chExt cx="3006813" cy="104172"/>
            </a:xfrm>
          </p:grpSpPr>
          <p:sp>
            <p:nvSpPr>
              <p:cNvPr id="226" name="椭圆 225">
                <a:extLst>
                  <a:ext uri="{FF2B5EF4-FFF2-40B4-BE49-F238E27FC236}">
                    <a16:creationId xmlns:a16="http://schemas.microsoft.com/office/drawing/2014/main" id="{64F959A9-BFBF-4EB3-AEDE-8CDD509756CD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7" name="椭圆 226">
                <a:extLst>
                  <a:ext uri="{FF2B5EF4-FFF2-40B4-BE49-F238E27FC236}">
                    <a16:creationId xmlns:a16="http://schemas.microsoft.com/office/drawing/2014/main" id="{01A956B6-CB39-4332-B298-891C5A1A670C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8" name="椭圆 227">
                <a:extLst>
                  <a:ext uri="{FF2B5EF4-FFF2-40B4-BE49-F238E27FC236}">
                    <a16:creationId xmlns:a16="http://schemas.microsoft.com/office/drawing/2014/main" id="{F120F2AA-E8A7-4B7E-A97C-D21F5CD0ADA3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9" name="椭圆 228">
                <a:extLst>
                  <a:ext uri="{FF2B5EF4-FFF2-40B4-BE49-F238E27FC236}">
                    <a16:creationId xmlns:a16="http://schemas.microsoft.com/office/drawing/2014/main" id="{72E05104-9DAE-4F44-937C-1804BDA36A7B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0" name="椭圆 229">
                <a:extLst>
                  <a:ext uri="{FF2B5EF4-FFF2-40B4-BE49-F238E27FC236}">
                    <a16:creationId xmlns:a16="http://schemas.microsoft.com/office/drawing/2014/main" id="{BA1D8B6D-CD7F-4E9D-A0E8-C00BF6D72579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1" name="椭圆 230">
                <a:extLst>
                  <a:ext uri="{FF2B5EF4-FFF2-40B4-BE49-F238E27FC236}">
                    <a16:creationId xmlns:a16="http://schemas.microsoft.com/office/drawing/2014/main" id="{A22408F5-B232-42BE-99E4-1F5A9347DC8E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2" name="椭圆 231">
                <a:extLst>
                  <a:ext uri="{FF2B5EF4-FFF2-40B4-BE49-F238E27FC236}">
                    <a16:creationId xmlns:a16="http://schemas.microsoft.com/office/drawing/2014/main" id="{67534B87-D676-4514-883A-57E57A169D51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3" name="椭圆 232">
                <a:extLst>
                  <a:ext uri="{FF2B5EF4-FFF2-40B4-BE49-F238E27FC236}">
                    <a16:creationId xmlns:a16="http://schemas.microsoft.com/office/drawing/2014/main" id="{4E2162D6-C583-4C3D-9390-BD97E457A540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4" name="椭圆 233">
                <a:extLst>
                  <a:ext uri="{FF2B5EF4-FFF2-40B4-BE49-F238E27FC236}">
                    <a16:creationId xmlns:a16="http://schemas.microsoft.com/office/drawing/2014/main" id="{945E421E-8A2C-4728-AEF6-D6333760436A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5" name="椭圆 234">
                <a:extLst>
                  <a:ext uri="{FF2B5EF4-FFF2-40B4-BE49-F238E27FC236}">
                    <a16:creationId xmlns:a16="http://schemas.microsoft.com/office/drawing/2014/main" id="{21B02937-F347-425E-8C0F-0DC70D0AB678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6" name="椭圆 235">
                <a:extLst>
                  <a:ext uri="{FF2B5EF4-FFF2-40B4-BE49-F238E27FC236}">
                    <a16:creationId xmlns:a16="http://schemas.microsoft.com/office/drawing/2014/main" id="{70C4D6E4-F9CA-49C9-AC54-AAF3ABCDB339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7" name="椭圆 236">
                <a:extLst>
                  <a:ext uri="{FF2B5EF4-FFF2-40B4-BE49-F238E27FC236}">
                    <a16:creationId xmlns:a16="http://schemas.microsoft.com/office/drawing/2014/main" id="{4CEF151F-A9E4-4F30-9FF1-752AD6F26889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8" name="椭圆 237">
                <a:extLst>
                  <a:ext uri="{FF2B5EF4-FFF2-40B4-BE49-F238E27FC236}">
                    <a16:creationId xmlns:a16="http://schemas.microsoft.com/office/drawing/2014/main" id="{4276D38F-B6AD-495C-A3D4-E37CB70E8547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9" name="椭圆 238">
                <a:extLst>
                  <a:ext uri="{FF2B5EF4-FFF2-40B4-BE49-F238E27FC236}">
                    <a16:creationId xmlns:a16="http://schemas.microsoft.com/office/drawing/2014/main" id="{C08AEE5A-D7A8-4B56-9E24-DB094DF04A05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0" name="椭圆 239">
                <a:extLst>
                  <a:ext uri="{FF2B5EF4-FFF2-40B4-BE49-F238E27FC236}">
                    <a16:creationId xmlns:a16="http://schemas.microsoft.com/office/drawing/2014/main" id="{70FBD8FD-782D-4B39-B36C-4585B8DF2EE7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1" name="椭圆 240">
                <a:extLst>
                  <a:ext uri="{FF2B5EF4-FFF2-40B4-BE49-F238E27FC236}">
                    <a16:creationId xmlns:a16="http://schemas.microsoft.com/office/drawing/2014/main" id="{376FCE3D-3D1F-449E-9EA3-5C4B6F562764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2" name="椭圆 241">
                <a:extLst>
                  <a:ext uri="{FF2B5EF4-FFF2-40B4-BE49-F238E27FC236}">
                    <a16:creationId xmlns:a16="http://schemas.microsoft.com/office/drawing/2014/main" id="{DF93E954-68A1-4E48-931C-5593A3F157A3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3" name="椭圆 242">
                <a:extLst>
                  <a:ext uri="{FF2B5EF4-FFF2-40B4-BE49-F238E27FC236}">
                    <a16:creationId xmlns:a16="http://schemas.microsoft.com/office/drawing/2014/main" id="{2A2C6C32-40F2-435C-BD08-A65D2EE14D02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4" name="椭圆 243">
                <a:extLst>
                  <a:ext uri="{FF2B5EF4-FFF2-40B4-BE49-F238E27FC236}">
                    <a16:creationId xmlns:a16="http://schemas.microsoft.com/office/drawing/2014/main" id="{BA0E7B91-4F9A-49AF-963C-D4CDD3DA9393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5" name="椭圆 244">
                <a:extLst>
                  <a:ext uri="{FF2B5EF4-FFF2-40B4-BE49-F238E27FC236}">
                    <a16:creationId xmlns:a16="http://schemas.microsoft.com/office/drawing/2014/main" id="{F55EB223-A2B7-4D9F-BBA2-1B0B7B01110A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6" name="椭圆 245">
                <a:extLst>
                  <a:ext uri="{FF2B5EF4-FFF2-40B4-BE49-F238E27FC236}">
                    <a16:creationId xmlns:a16="http://schemas.microsoft.com/office/drawing/2014/main" id="{4CBB4F2C-94C4-4C79-9F3C-773B79BAF4AE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7" name="椭圆 246">
                <a:extLst>
                  <a:ext uri="{FF2B5EF4-FFF2-40B4-BE49-F238E27FC236}">
                    <a16:creationId xmlns:a16="http://schemas.microsoft.com/office/drawing/2014/main" id="{D5C1B7BF-5378-4BAB-91FB-4FC8E52A6256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8" name="组合 177">
              <a:extLst>
                <a:ext uri="{FF2B5EF4-FFF2-40B4-BE49-F238E27FC236}">
                  <a16:creationId xmlns:a16="http://schemas.microsoft.com/office/drawing/2014/main" id="{E71AB8B5-B6EF-4632-927E-D30F5C665686}"/>
                </a:ext>
              </a:extLst>
            </p:cNvPr>
            <p:cNvGrpSpPr/>
            <p:nvPr/>
          </p:nvGrpSpPr>
          <p:grpSpPr>
            <a:xfrm flipV="1">
              <a:off x="1222973" y="5871769"/>
              <a:ext cx="3437681" cy="119100"/>
              <a:chOff x="4143737" y="-536918"/>
              <a:chExt cx="3006813" cy="104172"/>
            </a:xfrm>
          </p:grpSpPr>
          <p:sp>
            <p:nvSpPr>
              <p:cNvPr id="179" name="椭圆 178">
                <a:extLst>
                  <a:ext uri="{FF2B5EF4-FFF2-40B4-BE49-F238E27FC236}">
                    <a16:creationId xmlns:a16="http://schemas.microsoft.com/office/drawing/2014/main" id="{EA621BC2-6CB2-49B1-8262-17A56FB00CC1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0" name="椭圆 179">
                <a:extLst>
                  <a:ext uri="{FF2B5EF4-FFF2-40B4-BE49-F238E27FC236}">
                    <a16:creationId xmlns:a16="http://schemas.microsoft.com/office/drawing/2014/main" id="{2584B535-28F5-41A1-99B4-AD76EF6AE5AB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1" name="椭圆 180">
                <a:extLst>
                  <a:ext uri="{FF2B5EF4-FFF2-40B4-BE49-F238E27FC236}">
                    <a16:creationId xmlns:a16="http://schemas.microsoft.com/office/drawing/2014/main" id="{DD4D7FBE-5187-49B0-B1B0-66E06DA1CDB3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2" name="椭圆 181">
                <a:extLst>
                  <a:ext uri="{FF2B5EF4-FFF2-40B4-BE49-F238E27FC236}">
                    <a16:creationId xmlns:a16="http://schemas.microsoft.com/office/drawing/2014/main" id="{EE09FC75-091C-4DBF-AE41-E4B5AE130FA0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3" name="椭圆 182">
                <a:extLst>
                  <a:ext uri="{FF2B5EF4-FFF2-40B4-BE49-F238E27FC236}">
                    <a16:creationId xmlns:a16="http://schemas.microsoft.com/office/drawing/2014/main" id="{DDB4896D-FE92-4964-9186-C23E4D61D8AF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4" name="椭圆 183">
                <a:extLst>
                  <a:ext uri="{FF2B5EF4-FFF2-40B4-BE49-F238E27FC236}">
                    <a16:creationId xmlns:a16="http://schemas.microsoft.com/office/drawing/2014/main" id="{6090F3DD-670A-4F29-A19C-8D5672E018B7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5" name="椭圆 184">
                <a:extLst>
                  <a:ext uri="{FF2B5EF4-FFF2-40B4-BE49-F238E27FC236}">
                    <a16:creationId xmlns:a16="http://schemas.microsoft.com/office/drawing/2014/main" id="{FF12FAE4-1C5E-4AC6-8AFA-DF59827E26D3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6" name="椭圆 185">
                <a:extLst>
                  <a:ext uri="{FF2B5EF4-FFF2-40B4-BE49-F238E27FC236}">
                    <a16:creationId xmlns:a16="http://schemas.microsoft.com/office/drawing/2014/main" id="{3B2EFEE4-F1A8-4363-A324-DCB1A774F721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7" name="椭圆 186">
                <a:extLst>
                  <a:ext uri="{FF2B5EF4-FFF2-40B4-BE49-F238E27FC236}">
                    <a16:creationId xmlns:a16="http://schemas.microsoft.com/office/drawing/2014/main" id="{85295A5B-FABF-4B02-A06C-EDB212F30376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8" name="椭圆 187">
                <a:extLst>
                  <a:ext uri="{FF2B5EF4-FFF2-40B4-BE49-F238E27FC236}">
                    <a16:creationId xmlns:a16="http://schemas.microsoft.com/office/drawing/2014/main" id="{983F4014-B19B-4339-88CE-C8EE60036E8B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9" name="椭圆 188">
                <a:extLst>
                  <a:ext uri="{FF2B5EF4-FFF2-40B4-BE49-F238E27FC236}">
                    <a16:creationId xmlns:a16="http://schemas.microsoft.com/office/drawing/2014/main" id="{147622BA-7652-4A31-9E27-825A4373C99B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90" name="椭圆 189">
                <a:extLst>
                  <a:ext uri="{FF2B5EF4-FFF2-40B4-BE49-F238E27FC236}">
                    <a16:creationId xmlns:a16="http://schemas.microsoft.com/office/drawing/2014/main" id="{E4577FC7-1E4F-401C-A279-EADE55FD07B0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91" name="椭圆 190">
                <a:extLst>
                  <a:ext uri="{FF2B5EF4-FFF2-40B4-BE49-F238E27FC236}">
                    <a16:creationId xmlns:a16="http://schemas.microsoft.com/office/drawing/2014/main" id="{22BABA7D-F3FC-4AE4-9633-8690CB6EF676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7" name="椭圆 216">
                <a:extLst>
                  <a:ext uri="{FF2B5EF4-FFF2-40B4-BE49-F238E27FC236}">
                    <a16:creationId xmlns:a16="http://schemas.microsoft.com/office/drawing/2014/main" id="{58E69727-D59F-4393-BEAA-CD355EFF1006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8" name="椭圆 217">
                <a:extLst>
                  <a:ext uri="{FF2B5EF4-FFF2-40B4-BE49-F238E27FC236}">
                    <a16:creationId xmlns:a16="http://schemas.microsoft.com/office/drawing/2014/main" id="{FC3A32CE-B98F-46D7-9C63-4EDD5227BC8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9" name="椭圆 218">
                <a:extLst>
                  <a:ext uri="{FF2B5EF4-FFF2-40B4-BE49-F238E27FC236}">
                    <a16:creationId xmlns:a16="http://schemas.microsoft.com/office/drawing/2014/main" id="{87FBCAF8-41C1-4D3F-A5F5-C7CDC6EB9655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0" name="椭圆 219">
                <a:extLst>
                  <a:ext uri="{FF2B5EF4-FFF2-40B4-BE49-F238E27FC236}">
                    <a16:creationId xmlns:a16="http://schemas.microsoft.com/office/drawing/2014/main" id="{D76DA7BE-4D1B-4F55-9C20-5355FC1B8F3A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1" name="椭圆 220">
                <a:extLst>
                  <a:ext uri="{FF2B5EF4-FFF2-40B4-BE49-F238E27FC236}">
                    <a16:creationId xmlns:a16="http://schemas.microsoft.com/office/drawing/2014/main" id="{D5DC18F6-1578-4293-9504-C7DFF709EDCF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2" name="椭圆 221">
                <a:extLst>
                  <a:ext uri="{FF2B5EF4-FFF2-40B4-BE49-F238E27FC236}">
                    <a16:creationId xmlns:a16="http://schemas.microsoft.com/office/drawing/2014/main" id="{E52F120F-D771-40BF-B81A-7F084588909E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3" name="椭圆 222">
                <a:extLst>
                  <a:ext uri="{FF2B5EF4-FFF2-40B4-BE49-F238E27FC236}">
                    <a16:creationId xmlns:a16="http://schemas.microsoft.com/office/drawing/2014/main" id="{6AE31DF5-FE48-4E89-86AF-2082446887F8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4" name="椭圆 223">
                <a:extLst>
                  <a:ext uri="{FF2B5EF4-FFF2-40B4-BE49-F238E27FC236}">
                    <a16:creationId xmlns:a16="http://schemas.microsoft.com/office/drawing/2014/main" id="{A04AB7F6-6D77-4434-A3BC-E3C29DE6A933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5" name="椭圆 224">
                <a:extLst>
                  <a:ext uri="{FF2B5EF4-FFF2-40B4-BE49-F238E27FC236}">
                    <a16:creationId xmlns:a16="http://schemas.microsoft.com/office/drawing/2014/main" id="{F95FBBA8-09BC-46D4-B3F0-25ED31B7D6D4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</p:grpSp>
      <p:pic>
        <p:nvPicPr>
          <p:cNvPr id="327" name="图片 326">
            <a:extLst>
              <a:ext uri="{FF2B5EF4-FFF2-40B4-BE49-F238E27FC236}">
                <a16:creationId xmlns:a16="http://schemas.microsoft.com/office/drawing/2014/main" id="{0A1C4415-B6A1-40C9-94C1-69074FBBD0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511127">
            <a:off x="5275182" y="4526930"/>
            <a:ext cx="523810" cy="546530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B2852509-AADA-4CC4-8B46-215EAD9CFE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511127">
            <a:off x="9185390" y="1757969"/>
            <a:ext cx="523810" cy="546530"/>
          </a:xfrm>
          <a:prstGeom prst="rect">
            <a:avLst/>
          </a:prstGeom>
        </p:spPr>
      </p:pic>
      <p:sp>
        <p:nvSpPr>
          <p:cNvPr id="330" name="椭圆 329">
            <a:extLst>
              <a:ext uri="{FF2B5EF4-FFF2-40B4-BE49-F238E27FC236}">
                <a16:creationId xmlns:a16="http://schemas.microsoft.com/office/drawing/2014/main" id="{983A27B3-6AF7-4F7F-9A34-FE3D4E998AA3}"/>
              </a:ext>
            </a:extLst>
          </p:cNvPr>
          <p:cNvSpPr/>
          <p:nvPr/>
        </p:nvSpPr>
        <p:spPr>
          <a:xfrm>
            <a:off x="676603" y="2257430"/>
            <a:ext cx="2350584" cy="235058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sp>
        <p:nvSpPr>
          <p:cNvPr id="331" name="文本框 330">
            <a:extLst>
              <a:ext uri="{FF2B5EF4-FFF2-40B4-BE49-F238E27FC236}">
                <a16:creationId xmlns:a16="http://schemas.microsoft.com/office/drawing/2014/main" id="{FE8B0AF5-8CA6-4B3E-A5B7-4A76DBE180C5}"/>
              </a:ext>
            </a:extLst>
          </p:cNvPr>
          <p:cNvSpPr txBox="1"/>
          <p:nvPr/>
        </p:nvSpPr>
        <p:spPr>
          <a:xfrm>
            <a:off x="1202888" y="2665747"/>
            <a:ext cx="150874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rPr>
              <a:t>03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02781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 animBg="1"/>
      <p:bldP spid="172" grpId="0"/>
      <p:bldP spid="3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4EA87A50-C1A4-4A7C-B14D-4242D5E34CA4}"/>
              </a:ext>
            </a:extLst>
          </p:cNvPr>
          <p:cNvGrpSpPr/>
          <p:nvPr/>
        </p:nvGrpSpPr>
        <p:grpSpPr>
          <a:xfrm>
            <a:off x="550895" y="1601927"/>
            <a:ext cx="2909324" cy="2615474"/>
            <a:chOff x="2845936" y="3193232"/>
            <a:chExt cx="2501273" cy="2291179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917580EC-78B6-4D72-BDF5-8EFF4825B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5936" y="3193232"/>
              <a:ext cx="2501273" cy="1575499"/>
            </a:xfrm>
            <a:prstGeom prst="rect">
              <a:avLst/>
            </a:prstGeom>
          </p:spPr>
        </p:pic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F3880A57-9186-4116-94A3-E363A9A49BD7}"/>
                </a:ext>
              </a:extLst>
            </p:cNvPr>
            <p:cNvGrpSpPr/>
            <p:nvPr/>
          </p:nvGrpSpPr>
          <p:grpSpPr>
            <a:xfrm>
              <a:off x="3158457" y="4727012"/>
              <a:ext cx="1745307" cy="757399"/>
              <a:chOff x="4641476" y="7116747"/>
              <a:chExt cx="1745307" cy="757399"/>
            </a:xfrm>
          </p:grpSpPr>
          <p:sp>
            <p:nvSpPr>
              <p:cNvPr id="31" name="Oval Callout 15">
                <a:extLst>
                  <a:ext uri="{FF2B5EF4-FFF2-40B4-BE49-F238E27FC236}">
                    <a16:creationId xmlns:a16="http://schemas.microsoft.com/office/drawing/2014/main" id="{A86E99D5-1599-47C1-B228-52D32B189853}"/>
                  </a:ext>
                </a:extLst>
              </p:cNvPr>
              <p:cNvSpPr/>
              <p:nvPr/>
            </p:nvSpPr>
            <p:spPr>
              <a:xfrm>
                <a:off x="4641476" y="7116747"/>
                <a:ext cx="1745307" cy="757399"/>
              </a:xfrm>
              <a:prstGeom prst="roundRect">
                <a:avLst/>
              </a:prstGeom>
              <a:solidFill>
                <a:srgbClr val="ABD5FD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16492B8E-D2E9-41DF-B3BE-34AA0106EAEE}"/>
                  </a:ext>
                </a:extLst>
              </p:cNvPr>
              <p:cNvSpPr/>
              <p:nvPr/>
            </p:nvSpPr>
            <p:spPr>
              <a:xfrm>
                <a:off x="4838835" y="7131468"/>
                <a:ext cx="1406011" cy="7279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Thảo</a:t>
                </a:r>
                <a:r>
                  <a:rPr kumimoji="0" lang="en-US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kumimoji="0" lang="en-US" sz="2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luận</a:t>
                </a:r>
                <a:endPara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nhóm</a:t>
                </a:r>
                <a:r>
                  <a:rPr kumimoji="0" lang="en-US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kumimoji="0" lang="en-US" sz="2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đôi</a:t>
                </a:r>
                <a:endPara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3" name="Speech Bubble: Rectangle with Corners Rounded 32">
            <a:extLst>
              <a:ext uri="{FF2B5EF4-FFF2-40B4-BE49-F238E27FC236}">
                <a16:creationId xmlns:a16="http://schemas.microsoft.com/office/drawing/2014/main" id="{4D0B90C7-1945-424F-AE3D-4C2488F94560}"/>
              </a:ext>
            </a:extLst>
          </p:cNvPr>
          <p:cNvSpPr/>
          <p:nvPr/>
        </p:nvSpPr>
        <p:spPr>
          <a:xfrm>
            <a:off x="2343151" y="569659"/>
            <a:ext cx="8696324" cy="1129553"/>
          </a:xfrm>
          <a:prstGeom prst="wedgeRoundRectCallout">
            <a:avLst>
              <a:gd name="adj1" fmla="val -42994"/>
              <a:gd name="adj2" fmla="val 73384"/>
              <a:gd name="adj3" fmla="val 16667"/>
            </a:avLst>
          </a:prstGeom>
          <a:solidFill>
            <a:sysClr val="window" lastClr="FFFFFF"/>
          </a:solidFill>
          <a:ln w="381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vi-VN" sz="3200" b="1" kern="0" dirty="0">
                <a:solidFill>
                  <a:prstClr val="black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Em đã nhận làm công việc gì? Em làm việc này khi nào?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34" name="Speech Bubble: Rectangle with Corners Rounded 33">
            <a:extLst>
              <a:ext uri="{FF2B5EF4-FFF2-40B4-BE49-F238E27FC236}">
                <a16:creationId xmlns:a16="http://schemas.microsoft.com/office/drawing/2014/main" id="{2AC7C2B7-1484-4E19-B73D-82FADF101A81}"/>
              </a:ext>
            </a:extLst>
          </p:cNvPr>
          <p:cNvSpPr/>
          <p:nvPr/>
        </p:nvSpPr>
        <p:spPr>
          <a:xfrm>
            <a:off x="3844817" y="1867379"/>
            <a:ext cx="7232758" cy="1628296"/>
          </a:xfrm>
          <a:prstGeom prst="wedgeRoundRectCallout">
            <a:avLst>
              <a:gd name="adj1" fmla="val -59386"/>
              <a:gd name="adj2" fmla="val 10112"/>
              <a:gd name="adj3" fmla="val 16667"/>
            </a:avLst>
          </a:prstGeom>
          <a:solidFill>
            <a:sysClr val="window" lastClr="FFFFFF"/>
          </a:solidFill>
          <a:ln w="381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vi-VN" sz="3200" b="1" kern="0" dirty="0">
                <a:solidFill>
                  <a:prstClr val="black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Em làm một mình hay làm cùng với ai? Sau khi hoàn thành việc đó, em cảm thấy thế nào</a:t>
            </a:r>
            <a:endParaRPr kumimoji="0" lang="vi-VN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AE5796-8D99-46AC-AF8C-8ACA4460D9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6827" y="4000500"/>
            <a:ext cx="4260273" cy="2057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4C5FF4-F32D-4F86-B32E-345B91FA93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3787" y="4033837"/>
            <a:ext cx="40100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01359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</p:bldLst>
  </p:timing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Calibri"/>
        <a:ea typeface="庞门正道标题体"/>
        <a:cs typeface=""/>
      </a:majorFont>
      <a:minorFont>
        <a:latin typeface="Calibri"/>
        <a:ea typeface="思源黑体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595</Words>
  <Application>Microsoft Office PowerPoint</Application>
  <PresentationFormat>Widescreen</PresentationFormat>
  <Paragraphs>225</Paragraphs>
  <Slides>15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字魂100号-方方先锋体</vt:lpstr>
      <vt:lpstr>Arial</vt:lpstr>
      <vt:lpstr>Calibri</vt:lpstr>
      <vt:lpstr>Symbol</vt:lpstr>
      <vt:lpstr>Wingdings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15</cp:revision>
  <dcterms:created xsi:type="dcterms:W3CDTF">2022-09-27T08:23:45Z</dcterms:created>
  <dcterms:modified xsi:type="dcterms:W3CDTF">2022-09-27T09:53:41Z</dcterms:modified>
</cp:coreProperties>
</file>