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5"/>
  </p:notesMasterIdLst>
  <p:sldIdLst>
    <p:sldId id="302" r:id="rId4"/>
    <p:sldId id="303" r:id="rId5"/>
    <p:sldId id="351" r:id="rId6"/>
    <p:sldId id="353" r:id="rId7"/>
    <p:sldId id="354" r:id="rId8"/>
    <p:sldId id="355" r:id="rId9"/>
    <p:sldId id="356" r:id="rId10"/>
    <p:sldId id="313" r:id="rId11"/>
    <p:sldId id="331" r:id="rId12"/>
    <p:sldId id="307" r:id="rId13"/>
    <p:sldId id="257" r:id="rId14"/>
    <p:sldId id="426" r:id="rId15"/>
    <p:sldId id="333" r:id="rId16"/>
    <p:sldId id="427" r:id="rId17"/>
    <p:sldId id="308" r:id="rId18"/>
    <p:sldId id="309" r:id="rId19"/>
    <p:sldId id="428" r:id="rId20"/>
    <p:sldId id="369" r:id="rId21"/>
    <p:sldId id="337" r:id="rId22"/>
    <p:sldId id="338" r:id="rId23"/>
    <p:sldId id="35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147DD-084B-4867-9C4D-E31CEF3B894C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EA12C-B335-4A21-9DA3-46777DADF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5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mời</a:t>
            </a:r>
            <a:r>
              <a:rPr lang="en-US" baseline="0"/>
              <a:t> HS nhận xét căn phòng: đồ chơi vứt bề bộn giữa nha.</a:t>
            </a:r>
          </a:p>
          <a:p>
            <a:r>
              <a:rPr lang="en-US" baseline="0"/>
              <a:t>Dẫn dắt: chúng ta cùng dọn dẹp phòng khách bằng cách trả lời tốt các thử thách để đồ chơi vào giỏ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615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SẮM</a:t>
            </a:r>
            <a:r>
              <a:rPr lang="en-US" baseline="0" dirty="0"/>
              <a:t> VAI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A121D-F963-41ED-B852-434E4157D1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82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1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microsoft.com/office/2007/relationships/hdphoto" Target="../media/hdphoto1.wdp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11" Type="http://schemas.openxmlformats.org/officeDocument/2006/relationships/image" Target="../media/image20.png"/><Relationship Id="rId5" Type="http://schemas.openxmlformats.org/officeDocument/2006/relationships/image" Target="../media/image25.png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71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5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796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43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9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2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1"/>
            <a:ext cx="7194549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1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52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35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20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99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85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81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471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84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1B78667-E865-4580-9C06-63F58C228D5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57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2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6" y="260650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9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7" y="3034494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6" y="4965172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784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6" y="260650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9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6" y="4965172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>
            <a:off x="1" y="-186762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444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0375 0.01968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9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68 L 0.02969 -0.01226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" y="-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1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8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4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10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8" y="2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3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7" y="263974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9" y="6083512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41" y="6048032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3" y="5389650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4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6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4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5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60" y="476842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90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0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1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40" y="423058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2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7" y="6557732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5625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4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8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51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03" y="28491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1100304" y="8727233"/>
            <a:ext cx="1033515" cy="29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33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82294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53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91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49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66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B8397EA-2B23-473F-BF6C-9AA9A8300F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650" y="219075"/>
            <a:ext cx="1295102" cy="129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9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64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70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6.wdp"/><Relationship Id="rId5" Type="http://schemas.openxmlformats.org/officeDocument/2006/relationships/image" Target="../media/image69.png"/><Relationship Id="rId4" Type="http://schemas.openxmlformats.org/officeDocument/2006/relationships/image" Target="../media/image68.emf"/><Relationship Id="rId9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microsoft.com/office/2007/relationships/hdphoto" Target="../media/hdphoto9.wdp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4.xml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18.xml"/><Relationship Id="rId21" Type="http://schemas.microsoft.com/office/2007/relationships/hdphoto" Target="../media/hdphoto5.wdp"/><Relationship Id="rId7" Type="http://schemas.openxmlformats.org/officeDocument/2006/relationships/image" Target="../media/image45.png"/><Relationship Id="rId12" Type="http://schemas.openxmlformats.org/officeDocument/2006/relationships/image" Target="../media/image47.png"/><Relationship Id="rId17" Type="http://schemas.openxmlformats.org/officeDocument/2006/relationships/slide" Target="slide9.xml"/><Relationship Id="rId2" Type="http://schemas.openxmlformats.org/officeDocument/2006/relationships/audio" Target="../media/media1.mp3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1" Type="http://schemas.microsoft.com/office/2007/relationships/media" Target="../media/media1.mp3"/><Relationship Id="rId6" Type="http://schemas.openxmlformats.org/officeDocument/2006/relationships/image" Target="../media/image44.png"/><Relationship Id="rId11" Type="http://schemas.openxmlformats.org/officeDocument/2006/relationships/slide" Target="slide5.xml"/><Relationship Id="rId5" Type="http://schemas.openxmlformats.org/officeDocument/2006/relationships/image" Target="../media/image43.jpg"/><Relationship Id="rId15" Type="http://schemas.openxmlformats.org/officeDocument/2006/relationships/slide" Target="slide6.xml"/><Relationship Id="rId10" Type="http://schemas.microsoft.com/office/2007/relationships/hdphoto" Target="../media/hdphoto3.wdp"/><Relationship Id="rId19" Type="http://schemas.microsoft.com/office/2007/relationships/hdphoto" Target="../media/hdphoto4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6.png"/><Relationship Id="rId14" Type="http://schemas.openxmlformats.org/officeDocument/2006/relationships/image" Target="../media/image48.png"/><Relationship Id="rId22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8" name="图片 6">
            <a:extLst>
              <a:ext uri="{FF2B5EF4-FFF2-40B4-BE49-F238E27FC236}">
                <a16:creationId xmlns:a16="http://schemas.microsoft.com/office/drawing/2014/main" id="{492FC59F-96F6-4DA5-A05A-2C28D301B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12" y="2819188"/>
            <a:ext cx="12494024" cy="4079299"/>
          </a:xfrm>
          <a:prstGeom prst="rect">
            <a:avLst/>
          </a:prstGeom>
        </p:spPr>
      </p:pic>
      <p:pic>
        <p:nvPicPr>
          <p:cNvPr id="2369" name="图片 1">
            <a:extLst>
              <a:ext uri="{FF2B5EF4-FFF2-40B4-BE49-F238E27FC236}">
                <a16:creationId xmlns:a16="http://schemas.microsoft.com/office/drawing/2014/main" id="{764C067F-EB3D-4DF9-B074-4C55DB7B63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55" y="4894143"/>
            <a:ext cx="6707237" cy="1620947"/>
          </a:xfrm>
          <a:prstGeom prst="rect">
            <a:avLst/>
          </a:prstGeom>
        </p:spPr>
      </p:pic>
      <p:sp>
        <p:nvSpPr>
          <p:cNvPr id="2370" name="Rounded Rectangle 3">
            <a:extLst>
              <a:ext uri="{FF2B5EF4-FFF2-40B4-BE49-F238E27FC236}">
                <a16:creationId xmlns:a16="http://schemas.microsoft.com/office/drawing/2014/main" id="{BF8EE855-2C4D-49E9-9590-9A4797EB4770}"/>
              </a:ext>
            </a:extLst>
          </p:cNvPr>
          <p:cNvSpPr/>
          <p:nvPr/>
        </p:nvSpPr>
        <p:spPr>
          <a:xfrm>
            <a:off x="2388622" y="944283"/>
            <a:ext cx="7414756" cy="498885"/>
          </a:xfrm>
          <a:prstGeom prst="roundRect">
            <a:avLst/>
          </a:prstGeom>
          <a:solidFill>
            <a:schemeClr val="lt1">
              <a:alpha val="91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altLang="zh-CN" sz="4267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lang="en-US" altLang="zh-CN" sz="4267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lang="en-US" altLang="zh-CN" sz="4267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lang="en-US" altLang="zh-CN" sz="4267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lang="en-US" altLang="zh-CN" sz="4267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lang="en-US" altLang="zh-CN" sz="4267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lang="en-US" altLang="zh-CN" sz="4267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lang="en-US" altLang="zh-CN" sz="4267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2022</a:t>
            </a:r>
            <a:endParaRPr lang="zh-CN" altLang="en-US" sz="4267" dirty="0">
              <a:solidFill>
                <a:srgbClr val="C00000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2372" name="Rounded Rectangle 3">
            <a:extLst>
              <a:ext uri="{FF2B5EF4-FFF2-40B4-BE49-F238E27FC236}">
                <a16:creationId xmlns:a16="http://schemas.microsoft.com/office/drawing/2014/main" id="{48543F96-D880-4629-B75C-15EEEEDEE2CF}"/>
              </a:ext>
            </a:extLst>
          </p:cNvPr>
          <p:cNvSpPr/>
          <p:nvPr/>
        </p:nvSpPr>
        <p:spPr>
          <a:xfrm>
            <a:off x="3334654" y="1866936"/>
            <a:ext cx="6323695" cy="498885"/>
          </a:xfrm>
          <a:prstGeom prst="roundRect">
            <a:avLst/>
          </a:prstGeom>
          <a:solidFill>
            <a:schemeClr val="lt1">
              <a:alpha val="91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5333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53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53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53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333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lang="en-US" sz="53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9E7E7E-4EC3-44E2-8484-B46CE8A7D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435" y="2819400"/>
            <a:ext cx="10443013" cy="206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052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4E7B00B2-0285-4130-9475-1939507F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6"/>
          <a:stretch/>
        </p:blipFill>
        <p:spPr>
          <a:xfrm>
            <a:off x="9646197" y="1097309"/>
            <a:ext cx="2788507" cy="4034359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A5BD5558-5A60-47DC-9884-7427BAE5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6"/>
          <a:stretch/>
        </p:blipFill>
        <p:spPr>
          <a:xfrm>
            <a:off x="225360" y="1962972"/>
            <a:ext cx="2698321" cy="3917136"/>
          </a:xfrm>
          <a:prstGeom prst="rect">
            <a:avLst/>
          </a:prstGeom>
        </p:spPr>
      </p:pic>
      <p:grpSp>
        <p:nvGrpSpPr>
          <p:cNvPr id="3" name="组合 17">
            <a:extLst>
              <a:ext uri="{FF2B5EF4-FFF2-40B4-BE49-F238E27FC236}">
                <a16:creationId xmlns:a16="http://schemas.microsoft.com/office/drawing/2014/main" id="{6E230811-7C57-4DF5-9478-AA057BBC15FB}"/>
              </a:ext>
            </a:extLst>
          </p:cNvPr>
          <p:cNvGrpSpPr/>
          <p:nvPr/>
        </p:nvGrpSpPr>
        <p:grpSpPr>
          <a:xfrm>
            <a:off x="2306045" y="940728"/>
            <a:ext cx="7805271" cy="4629341"/>
            <a:chOff x="2316000" y="1431475"/>
            <a:chExt cx="7560000" cy="4680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" name="云形 16">
              <a:extLst>
                <a:ext uri="{FF2B5EF4-FFF2-40B4-BE49-F238E27FC236}">
                  <a16:creationId xmlns:a16="http://schemas.microsoft.com/office/drawing/2014/main" id="{C27A558F-C8C1-4603-9929-9F97AF7CCF11}"/>
                </a:ext>
              </a:extLst>
            </p:cNvPr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grp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" name="云形 12">
              <a:extLst>
                <a:ext uri="{FF2B5EF4-FFF2-40B4-BE49-F238E27FC236}">
                  <a16:creationId xmlns:a16="http://schemas.microsoft.com/office/drawing/2014/main" id="{C2190721-573A-4532-81D6-A50AB32A43CF}"/>
                </a:ext>
              </a:extLst>
            </p:cNvPr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" name="云形 15">
              <a:extLst>
                <a:ext uri="{FF2B5EF4-FFF2-40B4-BE49-F238E27FC236}">
                  <a16:creationId xmlns:a16="http://schemas.microsoft.com/office/drawing/2014/main" id="{3A568C10-0539-47F3-97A1-574660643EE5}"/>
                </a:ext>
              </a:extLst>
            </p:cNvPr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pic>
        <p:nvPicPr>
          <p:cNvPr id="7" name="图片 18">
            <a:extLst>
              <a:ext uri="{FF2B5EF4-FFF2-40B4-BE49-F238E27FC236}">
                <a16:creationId xmlns:a16="http://schemas.microsoft.com/office/drawing/2014/main" id="{8A71DE0C-BA17-493E-842F-F51E3D93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14" y="-67511"/>
            <a:ext cx="2320444" cy="117555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E5393B0E-EAA1-48C1-8C8C-EEA62DB9B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4" y="6178366"/>
            <a:ext cx="913176" cy="462621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875C77B2-46C1-40AA-8ACB-F7E3CAEDF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6" y="940728"/>
            <a:ext cx="1146537" cy="580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FA581-24C1-471E-9652-60C399381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6557" y="2205118"/>
            <a:ext cx="6346486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871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">
            <a:extLst>
              <a:ext uri="{FF2B5EF4-FFF2-40B4-BE49-F238E27FC236}">
                <a16:creationId xmlns:a16="http://schemas.microsoft.com/office/drawing/2014/main" id="{FED9FE99-7D77-49EB-94C3-87A8A58318BD}"/>
              </a:ext>
            </a:extLst>
          </p:cNvPr>
          <p:cNvSpPr txBox="1"/>
          <p:nvPr/>
        </p:nvSpPr>
        <p:spPr>
          <a:xfrm>
            <a:off x="1333087" y="2262479"/>
            <a:ext cx="9963150" cy="269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ổn định, duy trì nền nếp quy định.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thực hiện tốt các nội quy của nhà trường đề ra.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 cực học tập để nâng cao chất lượng. 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FE04BA77-E19D-4EB1-A525-4F77E5515B6A}"/>
              </a:ext>
            </a:extLst>
          </p:cNvPr>
          <p:cNvSpPr txBox="1"/>
          <p:nvPr/>
        </p:nvSpPr>
        <p:spPr>
          <a:xfrm>
            <a:off x="2779260" y="1257100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17</a:t>
            </a:r>
            <a:endParaRPr lang="zh-CN" altLang="en-US" sz="5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195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4E7B00B2-0285-4130-9475-1939507F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6"/>
          <a:stretch/>
        </p:blipFill>
        <p:spPr>
          <a:xfrm>
            <a:off x="9646197" y="1097309"/>
            <a:ext cx="2788507" cy="4034359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A5BD5558-5A60-47DC-9884-7427BAE5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6"/>
          <a:stretch/>
        </p:blipFill>
        <p:spPr>
          <a:xfrm>
            <a:off x="225360" y="1962972"/>
            <a:ext cx="2698321" cy="3917136"/>
          </a:xfrm>
          <a:prstGeom prst="rect">
            <a:avLst/>
          </a:prstGeom>
        </p:spPr>
      </p:pic>
      <p:grpSp>
        <p:nvGrpSpPr>
          <p:cNvPr id="3" name="组合 17">
            <a:extLst>
              <a:ext uri="{FF2B5EF4-FFF2-40B4-BE49-F238E27FC236}">
                <a16:creationId xmlns:a16="http://schemas.microsoft.com/office/drawing/2014/main" id="{6E230811-7C57-4DF5-9478-AA057BBC15FB}"/>
              </a:ext>
            </a:extLst>
          </p:cNvPr>
          <p:cNvGrpSpPr/>
          <p:nvPr/>
        </p:nvGrpSpPr>
        <p:grpSpPr>
          <a:xfrm>
            <a:off x="2306045" y="940728"/>
            <a:ext cx="7805271" cy="4629341"/>
            <a:chOff x="2316000" y="1431475"/>
            <a:chExt cx="7560000" cy="4680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" name="云形 16">
              <a:extLst>
                <a:ext uri="{FF2B5EF4-FFF2-40B4-BE49-F238E27FC236}">
                  <a16:creationId xmlns:a16="http://schemas.microsoft.com/office/drawing/2014/main" id="{C27A558F-C8C1-4603-9929-9F97AF7CCF11}"/>
                </a:ext>
              </a:extLst>
            </p:cNvPr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grp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" name="云形 12">
              <a:extLst>
                <a:ext uri="{FF2B5EF4-FFF2-40B4-BE49-F238E27FC236}">
                  <a16:creationId xmlns:a16="http://schemas.microsoft.com/office/drawing/2014/main" id="{C2190721-573A-4532-81D6-A50AB32A43CF}"/>
                </a:ext>
              </a:extLst>
            </p:cNvPr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" name="云形 15">
              <a:extLst>
                <a:ext uri="{FF2B5EF4-FFF2-40B4-BE49-F238E27FC236}">
                  <a16:creationId xmlns:a16="http://schemas.microsoft.com/office/drawing/2014/main" id="{3A568C10-0539-47F3-97A1-574660643EE5}"/>
                </a:ext>
              </a:extLst>
            </p:cNvPr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7" name="图片 18">
            <a:extLst>
              <a:ext uri="{FF2B5EF4-FFF2-40B4-BE49-F238E27FC236}">
                <a16:creationId xmlns:a16="http://schemas.microsoft.com/office/drawing/2014/main" id="{8A71DE0C-BA17-493E-842F-F51E3D93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14" y="-67511"/>
            <a:ext cx="2320444" cy="117555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E5393B0E-EAA1-48C1-8C8C-EEA62DB9B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4" y="6178366"/>
            <a:ext cx="913176" cy="462621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875C77B2-46C1-40AA-8ACB-F7E3CAEDF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6" y="940728"/>
            <a:ext cx="1146537" cy="580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FE5C78-8E61-45D6-8EA9-375A205CA365}"/>
              </a:ext>
            </a:extLst>
          </p:cNvPr>
          <p:cNvSpPr txBox="1"/>
          <p:nvPr/>
        </p:nvSpPr>
        <p:spPr>
          <a:xfrm>
            <a:off x="3352800" y="2419350"/>
            <a:ext cx="5829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về những việc em cùng người thân đã làm để nhà cửa luôn sạch sẽ 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53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3CE9E97-3688-467C-A911-F2CB9A013B78}"/>
              </a:ext>
            </a:extLst>
          </p:cNvPr>
          <p:cNvGrpSpPr/>
          <p:nvPr/>
        </p:nvGrpSpPr>
        <p:grpSpPr>
          <a:xfrm>
            <a:off x="550895" y="1601927"/>
            <a:ext cx="2909324" cy="2615474"/>
            <a:chOff x="2845936" y="3193232"/>
            <a:chExt cx="2501273" cy="22911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F1B5FD7-1871-4183-9725-F8C9C3198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A3335A-A8F6-407E-BD9E-718C92323F8A}"/>
                </a:ext>
              </a:extLst>
            </p:cNvPr>
            <p:cNvGrpSpPr/>
            <p:nvPr/>
          </p:nvGrpSpPr>
          <p:grpSpPr>
            <a:xfrm>
              <a:off x="3158457" y="4727012"/>
              <a:ext cx="1745307" cy="757399"/>
              <a:chOff x="4641476" y="7116747"/>
              <a:chExt cx="1745307" cy="757399"/>
            </a:xfrm>
          </p:grpSpPr>
          <p:sp>
            <p:nvSpPr>
              <p:cNvPr id="9" name="Oval Callout 15">
                <a:extLst>
                  <a:ext uri="{FF2B5EF4-FFF2-40B4-BE49-F238E27FC236}">
                    <a16:creationId xmlns:a16="http://schemas.microsoft.com/office/drawing/2014/main" id="{C3A33423-1874-46D0-A783-AA5C9929D566}"/>
                  </a:ext>
                </a:extLst>
              </p:cNvPr>
              <p:cNvSpPr/>
              <p:nvPr/>
            </p:nvSpPr>
            <p:spPr>
              <a:xfrm>
                <a:off x="4641476" y="7116747"/>
                <a:ext cx="1745307" cy="757399"/>
              </a:xfrm>
              <a:prstGeom prst="roundRect">
                <a:avLst/>
              </a:prstGeom>
              <a:solidFill>
                <a:srgbClr val="ABD5FD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601B55C-6862-4B5B-970A-DEE97E853EC0}"/>
                  </a:ext>
                </a:extLst>
              </p:cNvPr>
              <p:cNvSpPr/>
              <p:nvPr/>
            </p:nvSpPr>
            <p:spPr>
              <a:xfrm>
                <a:off x="4838835" y="7131468"/>
                <a:ext cx="1406011" cy="727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2400" b="1" kern="0" dirty="0" err="1">
                    <a:solidFill>
                      <a:srgbClr val="000000"/>
                    </a:solidFill>
                    <a:cs typeface="Arial" panose="020B0604020202020204" pitchFamily="34" charset="0"/>
                    <a:sym typeface="Arial"/>
                  </a:rPr>
                  <a:t>Thảo</a:t>
                </a:r>
                <a:r>
                  <a:rPr lang="en-US" sz="2400" b="1" kern="0" dirty="0">
                    <a:solidFill>
                      <a:srgbClr val="000000"/>
                    </a:solidFill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2400" b="1" kern="0" dirty="0" err="1">
                    <a:solidFill>
                      <a:srgbClr val="000000"/>
                    </a:solidFill>
                    <a:cs typeface="Arial" panose="020B0604020202020204" pitchFamily="34" charset="0"/>
                    <a:sym typeface="Arial"/>
                  </a:rPr>
                  <a:t>luận</a:t>
                </a:r>
                <a:endParaRPr lang="en-US" sz="2400" b="1" kern="0" dirty="0">
                  <a:solidFill>
                    <a:srgbClr val="000000"/>
                  </a:solidFill>
                  <a:cs typeface="Arial" panose="020B0604020202020204" pitchFamily="34" charset="0"/>
                  <a:sym typeface="Arial"/>
                </a:endParaRPr>
              </a:p>
              <a:p>
                <a:pPr algn="ctr">
                  <a:defRPr/>
                </a:pPr>
                <a:r>
                  <a:rPr lang="en-US" sz="2400" b="1" kern="0" dirty="0" err="1">
                    <a:solidFill>
                      <a:srgbClr val="000000"/>
                    </a:solidFill>
                    <a:cs typeface="Arial" panose="020B0604020202020204" pitchFamily="34" charset="0"/>
                    <a:sym typeface="Arial"/>
                  </a:rPr>
                  <a:t>nhóm</a:t>
                </a:r>
                <a:r>
                  <a:rPr lang="en-US" sz="2400" b="1" kern="0" dirty="0">
                    <a:solidFill>
                      <a:srgbClr val="000000"/>
                    </a:solidFill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2400" b="1" kern="0" dirty="0" err="1">
                    <a:solidFill>
                      <a:srgbClr val="000000"/>
                    </a:solidFill>
                    <a:cs typeface="Arial" panose="020B0604020202020204" pitchFamily="34" charset="0"/>
                    <a:sym typeface="Arial"/>
                  </a:rPr>
                  <a:t>đôi</a:t>
                </a:r>
                <a:endParaRPr lang="en-US" b="1" kern="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28A7098D-A6F0-4BFF-9D54-4D936FEAB786}"/>
              </a:ext>
            </a:extLst>
          </p:cNvPr>
          <p:cNvSpPr/>
          <p:nvPr/>
        </p:nvSpPr>
        <p:spPr>
          <a:xfrm>
            <a:off x="2343151" y="409575"/>
            <a:ext cx="8696324" cy="1533526"/>
          </a:xfrm>
          <a:prstGeom prst="wedgeRoundRectCallout">
            <a:avLst>
              <a:gd name="adj1" fmla="val -40037"/>
              <a:gd name="adj2" fmla="val 77317"/>
              <a:gd name="adj3" fmla="val 16667"/>
            </a:avLst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vi-VN" sz="32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đã giúp người thân làm những việc nhà gì? Việc nào em làm tốt nhất? Em làm việc này vào thời gian nào trong ngày?</a:t>
            </a:r>
            <a:endParaRPr lang="en-US" sz="3200" b="1" kern="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Bé quét nhà - Nhạc giúp bé yêu thương Ông Bà - YouTube">
            <a:extLst>
              <a:ext uri="{FF2B5EF4-FFF2-40B4-BE49-F238E27FC236}">
                <a16:creationId xmlns:a16="http://schemas.microsoft.com/office/drawing/2014/main" id="{18EB5420-AC4B-4C25-9F74-4F2F5164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2780109"/>
            <a:ext cx="6724650" cy="378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1814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3CE9E97-3688-467C-A911-F2CB9A013B78}"/>
              </a:ext>
            </a:extLst>
          </p:cNvPr>
          <p:cNvGrpSpPr/>
          <p:nvPr/>
        </p:nvGrpSpPr>
        <p:grpSpPr>
          <a:xfrm>
            <a:off x="550895" y="1601927"/>
            <a:ext cx="2909324" cy="2615474"/>
            <a:chOff x="2845936" y="3193232"/>
            <a:chExt cx="2501273" cy="22911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F1B5FD7-1871-4183-9725-F8C9C3198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A3335A-A8F6-407E-BD9E-718C92323F8A}"/>
                </a:ext>
              </a:extLst>
            </p:cNvPr>
            <p:cNvGrpSpPr/>
            <p:nvPr/>
          </p:nvGrpSpPr>
          <p:grpSpPr>
            <a:xfrm>
              <a:off x="3158457" y="4727012"/>
              <a:ext cx="1745307" cy="757399"/>
              <a:chOff x="4641476" y="7116747"/>
              <a:chExt cx="1745307" cy="757399"/>
            </a:xfrm>
          </p:grpSpPr>
          <p:sp>
            <p:nvSpPr>
              <p:cNvPr id="9" name="Oval Callout 15">
                <a:extLst>
                  <a:ext uri="{FF2B5EF4-FFF2-40B4-BE49-F238E27FC236}">
                    <a16:creationId xmlns:a16="http://schemas.microsoft.com/office/drawing/2014/main" id="{C3A33423-1874-46D0-A783-AA5C9929D566}"/>
                  </a:ext>
                </a:extLst>
              </p:cNvPr>
              <p:cNvSpPr/>
              <p:nvPr/>
            </p:nvSpPr>
            <p:spPr>
              <a:xfrm>
                <a:off x="4641476" y="7116747"/>
                <a:ext cx="1745307" cy="757399"/>
              </a:xfrm>
              <a:prstGeom prst="roundRect">
                <a:avLst/>
              </a:prstGeom>
              <a:solidFill>
                <a:srgbClr val="ABD5FD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601B55C-6862-4B5B-970A-DEE97E853EC0}"/>
                  </a:ext>
                </a:extLst>
              </p:cNvPr>
              <p:cNvSpPr/>
              <p:nvPr/>
            </p:nvSpPr>
            <p:spPr>
              <a:xfrm>
                <a:off x="4838835" y="7131468"/>
                <a:ext cx="1406011" cy="727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  <a:sym typeface="Arial"/>
                  </a:rPr>
                  <a:t>Thảo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  <a:sym typeface="Arial"/>
                  </a:rPr>
                  <a:t>luận</a:t>
                </a: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  <a:sym typeface="Arial"/>
                  </a:rPr>
                  <a:t>nhóm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  <a:sym typeface="Arial"/>
                  </a:rPr>
                  <a:t>đôi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28A7098D-A6F0-4BFF-9D54-4D936FEAB786}"/>
              </a:ext>
            </a:extLst>
          </p:cNvPr>
          <p:cNvSpPr/>
          <p:nvPr/>
        </p:nvSpPr>
        <p:spPr>
          <a:xfrm>
            <a:off x="2343151" y="742949"/>
            <a:ext cx="9401174" cy="1200151"/>
          </a:xfrm>
          <a:prstGeom prst="wedgeRoundRectCallout">
            <a:avLst>
              <a:gd name="adj1" fmla="val -40037"/>
              <a:gd name="adj2" fmla="val 77317"/>
              <a:gd name="adj3" fmla="val 16667"/>
            </a:avLst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vi-VN" sz="32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thực hiện việc đó, em đã sử dụng dụng cụ vệ sinh nào? Làm xong em có cất dụng cụ đúng chỗ không?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9734D1D6-757C-4241-9A1B-AEA1C49218B7}"/>
              </a:ext>
            </a:extLst>
          </p:cNvPr>
          <p:cNvSpPr/>
          <p:nvPr/>
        </p:nvSpPr>
        <p:spPr>
          <a:xfrm>
            <a:off x="3200401" y="2419350"/>
            <a:ext cx="8696324" cy="933450"/>
          </a:xfrm>
          <a:prstGeom prst="wedgeRoundRectCallout">
            <a:avLst>
              <a:gd name="adj1" fmla="val -40037"/>
              <a:gd name="adj2" fmla="val 77317"/>
              <a:gd name="adj3" fmla="val 16667"/>
            </a:avLst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vi-VN" sz="32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điều gì cần lưu ý khi sử dụng dụng cụ vệ sinh này?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60D1B5-AE7A-49BA-A290-E9D89FCE7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75" y="3629025"/>
            <a:ext cx="6000750" cy="311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164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B5D89E89-0709-47F3-911E-03B2F195B7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64" b="20025"/>
          <a:stretch/>
        </p:blipFill>
        <p:spPr>
          <a:xfrm>
            <a:off x="-1117600" y="261373"/>
            <a:ext cx="13919200" cy="670669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7403" y="3967707"/>
            <a:ext cx="462455" cy="462455"/>
            <a:chOff x="2188156" y="1991243"/>
            <a:chExt cx="346841" cy="346841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15858" y="2059690"/>
              <a:ext cx="45719" cy="47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2188156" y="1991243"/>
              <a:ext cx="346841" cy="346841"/>
              <a:chOff x="1282317" y="2454183"/>
              <a:chExt cx="346841" cy="346841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1282317" y="2454183"/>
                <a:ext cx="346841" cy="346841"/>
                <a:chOff x="1271753" y="2453562"/>
                <a:chExt cx="346841" cy="346841"/>
              </a:xfrm>
            </p:grpSpPr>
            <p:sp>
              <p:nvSpPr>
                <p:cNvPr id="10" name="椭圆 9"/>
                <p:cNvSpPr/>
                <p:nvPr/>
              </p:nvSpPr>
              <p:spPr>
                <a:xfrm>
                  <a:off x="1271753" y="2453562"/>
                  <a:ext cx="346841" cy="34684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accent1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>
                    <a:solidFill>
                      <a:prstClr val="white"/>
                    </a:solidFill>
                    <a:latin typeface="Arial" panose="020B0604020202020204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17" name="弧形 16"/>
                <p:cNvSpPr/>
                <p:nvPr/>
              </p:nvSpPr>
              <p:spPr>
                <a:xfrm>
                  <a:off x="1410545" y="2548971"/>
                  <a:ext cx="156021" cy="156021"/>
                </a:xfrm>
                <a:prstGeom prst="arc">
                  <a:avLst>
                    <a:gd name="adj1" fmla="val 16200000"/>
                    <a:gd name="adj2" fmla="val 20666359"/>
                  </a:avLst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>
                    <a:solidFill>
                      <a:prstClr val="black"/>
                    </a:solidFill>
                    <a:latin typeface="Arial" panose="020B0604020202020204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8" name="Oval 5"/>
              <p:cNvSpPr>
                <a:spLocks noChangeArrowheads="1"/>
              </p:cNvSpPr>
              <p:nvPr/>
            </p:nvSpPr>
            <p:spPr bwMode="auto">
              <a:xfrm flipH="1">
                <a:off x="1422312" y="2518338"/>
                <a:ext cx="45719" cy="473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>
                  <a:defRPr/>
                </a:pPr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2343890" y="4321763"/>
            <a:ext cx="462455" cy="462455"/>
            <a:chOff x="1282317" y="2454183"/>
            <a:chExt cx="346841" cy="346841"/>
          </a:xfrm>
        </p:grpSpPr>
        <p:grpSp>
          <p:nvGrpSpPr>
            <p:cNvPr id="35" name="组合 34"/>
            <p:cNvGrpSpPr/>
            <p:nvPr/>
          </p:nvGrpSpPr>
          <p:grpSpPr>
            <a:xfrm>
              <a:off x="1282317" y="2454183"/>
              <a:ext cx="346841" cy="346841"/>
              <a:chOff x="1271753" y="2453562"/>
              <a:chExt cx="346841" cy="346841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1271753" y="2453562"/>
                <a:ext cx="346841" cy="346841"/>
              </a:xfrm>
              <a:prstGeom prst="ellipse">
                <a:avLst/>
              </a:prstGeom>
              <a:solidFill>
                <a:srgbClr val="C2EEF9"/>
              </a:solidFill>
              <a:ln>
                <a:solidFill>
                  <a:srgbClr val="7BCC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" name="弧形 37"/>
              <p:cNvSpPr/>
              <p:nvPr/>
            </p:nvSpPr>
            <p:spPr>
              <a:xfrm>
                <a:off x="1410545" y="2548971"/>
                <a:ext cx="156021" cy="156021"/>
              </a:xfrm>
              <a:prstGeom prst="arc">
                <a:avLst>
                  <a:gd name="adj1" fmla="val 16200000"/>
                  <a:gd name="adj2" fmla="val 20666359"/>
                </a:avLst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0936817" y="3314441"/>
            <a:ext cx="462455" cy="462455"/>
            <a:chOff x="1282317" y="2454183"/>
            <a:chExt cx="346841" cy="346841"/>
          </a:xfrm>
        </p:grpSpPr>
        <p:grpSp>
          <p:nvGrpSpPr>
            <p:cNvPr id="40" name="组合 39"/>
            <p:cNvGrpSpPr/>
            <p:nvPr/>
          </p:nvGrpSpPr>
          <p:grpSpPr>
            <a:xfrm>
              <a:off x="1282317" y="2454183"/>
              <a:ext cx="346841" cy="346841"/>
              <a:chOff x="1271753" y="2453562"/>
              <a:chExt cx="346841" cy="346841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1271753" y="2453562"/>
                <a:ext cx="346841" cy="346841"/>
              </a:xfrm>
              <a:prstGeom prst="ellipse">
                <a:avLst/>
              </a:prstGeom>
              <a:solidFill>
                <a:srgbClr val="60BFB4"/>
              </a:solidFill>
              <a:ln>
                <a:solidFill>
                  <a:srgbClr val="48B2A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" name="弧形 42"/>
              <p:cNvSpPr/>
              <p:nvPr/>
            </p:nvSpPr>
            <p:spPr>
              <a:xfrm>
                <a:off x="1410545" y="2548971"/>
                <a:ext cx="156021" cy="156021"/>
              </a:xfrm>
              <a:prstGeom prst="arc">
                <a:avLst>
                  <a:gd name="adj1" fmla="val 16200000"/>
                  <a:gd name="adj2" fmla="val 20666359"/>
                </a:avLst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10978638" y="6154249"/>
            <a:ext cx="462455" cy="462455"/>
            <a:chOff x="1282317" y="2454183"/>
            <a:chExt cx="346841" cy="346841"/>
          </a:xfrm>
        </p:grpSpPr>
        <p:grpSp>
          <p:nvGrpSpPr>
            <p:cNvPr id="45" name="组合 44"/>
            <p:cNvGrpSpPr/>
            <p:nvPr/>
          </p:nvGrpSpPr>
          <p:grpSpPr>
            <a:xfrm>
              <a:off x="1282317" y="2454183"/>
              <a:ext cx="346841" cy="346841"/>
              <a:chOff x="1271753" y="2453562"/>
              <a:chExt cx="346841" cy="346841"/>
            </a:xfrm>
          </p:grpSpPr>
          <p:sp>
            <p:nvSpPr>
              <p:cNvPr id="47" name="椭圆 46"/>
              <p:cNvSpPr/>
              <p:nvPr/>
            </p:nvSpPr>
            <p:spPr>
              <a:xfrm>
                <a:off x="1271753" y="2453562"/>
                <a:ext cx="346841" cy="346841"/>
              </a:xfrm>
              <a:prstGeom prst="ellipse">
                <a:avLst/>
              </a:prstGeom>
              <a:solidFill>
                <a:srgbClr val="FFF7BD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" name="弧形 47"/>
              <p:cNvSpPr/>
              <p:nvPr/>
            </p:nvSpPr>
            <p:spPr>
              <a:xfrm>
                <a:off x="1410545" y="2548971"/>
                <a:ext cx="156021" cy="156021"/>
              </a:xfrm>
              <a:prstGeom prst="arc">
                <a:avLst>
                  <a:gd name="adj1" fmla="val 16200000"/>
                  <a:gd name="adj2" fmla="val 20666359"/>
                </a:avLst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46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B1B5872-93D1-4C69-B73C-0D5E8B477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0928" y="4627169"/>
            <a:ext cx="2309359" cy="2309359"/>
          </a:xfrm>
          <a:prstGeom prst="rect">
            <a:avLst/>
          </a:prstGeom>
        </p:spPr>
      </p:pic>
      <p:sp>
        <p:nvSpPr>
          <p:cNvPr id="759" name="Rounded Rectangle 3">
            <a:extLst>
              <a:ext uri="{FF2B5EF4-FFF2-40B4-BE49-F238E27FC236}">
                <a16:creationId xmlns:a16="http://schemas.microsoft.com/office/drawing/2014/main" id="{AAB93899-B31C-4E44-8050-C857A2FA1395}"/>
              </a:ext>
            </a:extLst>
          </p:cNvPr>
          <p:cNvSpPr/>
          <p:nvPr/>
        </p:nvSpPr>
        <p:spPr>
          <a:xfrm>
            <a:off x="1688118" y="1858097"/>
            <a:ext cx="8815764" cy="36439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377"/>
            <a:r>
              <a:rPr lang="vi-VN" sz="5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 việc nhà nên trở thành thói quen và niềm vui của mỗi người.</a:t>
            </a:r>
            <a:endParaRPr lang="en-US" sz="5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49" name="Picture 748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89551AA4-DC7D-4E43-8D07-2DF09DC00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2455">
            <a:off x="2655367" y="105959"/>
            <a:ext cx="1342399" cy="134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0" name="Picture 749" descr="Logo&#10;&#10;Description automatically generated">
            <a:extLst>
              <a:ext uri="{FF2B5EF4-FFF2-40B4-BE49-F238E27FC236}">
                <a16:creationId xmlns:a16="http://schemas.microsoft.com/office/drawing/2014/main" id="{A0B8F4AE-9DA6-4095-A4AC-DB34056C7D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25"/>
          <a:stretch/>
        </p:blipFill>
        <p:spPr>
          <a:xfrm>
            <a:off x="3641820" y="198187"/>
            <a:ext cx="5769845" cy="121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116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4E7B00B2-0285-4130-9475-1939507F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6"/>
          <a:stretch/>
        </p:blipFill>
        <p:spPr>
          <a:xfrm>
            <a:off x="9646197" y="1097309"/>
            <a:ext cx="2788507" cy="4034359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A5BD5558-5A60-47DC-9884-7427BAE5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6"/>
          <a:stretch/>
        </p:blipFill>
        <p:spPr>
          <a:xfrm>
            <a:off x="225360" y="1962972"/>
            <a:ext cx="2698321" cy="3917136"/>
          </a:xfrm>
          <a:prstGeom prst="rect">
            <a:avLst/>
          </a:prstGeom>
        </p:spPr>
      </p:pic>
      <p:grpSp>
        <p:nvGrpSpPr>
          <p:cNvPr id="3" name="组合 17">
            <a:extLst>
              <a:ext uri="{FF2B5EF4-FFF2-40B4-BE49-F238E27FC236}">
                <a16:creationId xmlns:a16="http://schemas.microsoft.com/office/drawing/2014/main" id="{6E230811-7C57-4DF5-9478-AA057BBC15FB}"/>
              </a:ext>
            </a:extLst>
          </p:cNvPr>
          <p:cNvGrpSpPr/>
          <p:nvPr/>
        </p:nvGrpSpPr>
        <p:grpSpPr>
          <a:xfrm>
            <a:off x="2306045" y="940728"/>
            <a:ext cx="7805271" cy="4629341"/>
            <a:chOff x="2316000" y="1431475"/>
            <a:chExt cx="7560000" cy="4680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云形 16">
              <a:extLst>
                <a:ext uri="{FF2B5EF4-FFF2-40B4-BE49-F238E27FC236}">
                  <a16:creationId xmlns:a16="http://schemas.microsoft.com/office/drawing/2014/main" id="{C27A558F-C8C1-4603-9929-9F97AF7CCF11}"/>
                </a:ext>
              </a:extLst>
            </p:cNvPr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grp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" name="云形 12">
              <a:extLst>
                <a:ext uri="{FF2B5EF4-FFF2-40B4-BE49-F238E27FC236}">
                  <a16:creationId xmlns:a16="http://schemas.microsoft.com/office/drawing/2014/main" id="{C2190721-573A-4532-81D6-A50AB32A43CF}"/>
                </a:ext>
              </a:extLst>
            </p:cNvPr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" name="云形 15">
              <a:extLst>
                <a:ext uri="{FF2B5EF4-FFF2-40B4-BE49-F238E27FC236}">
                  <a16:creationId xmlns:a16="http://schemas.microsoft.com/office/drawing/2014/main" id="{3A568C10-0539-47F3-97A1-574660643EE5}"/>
                </a:ext>
              </a:extLst>
            </p:cNvPr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pic>
        <p:nvPicPr>
          <p:cNvPr id="7" name="图片 18">
            <a:extLst>
              <a:ext uri="{FF2B5EF4-FFF2-40B4-BE49-F238E27FC236}">
                <a16:creationId xmlns:a16="http://schemas.microsoft.com/office/drawing/2014/main" id="{8A71DE0C-BA17-493E-842F-F51E3D93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14" y="-67511"/>
            <a:ext cx="2320444" cy="117555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E5393B0E-EAA1-48C1-8C8C-EEA62DB9B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4" y="6178366"/>
            <a:ext cx="913176" cy="462621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875C77B2-46C1-40AA-8ACB-F7E3CAEDF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6" y="940728"/>
            <a:ext cx="1146537" cy="580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8AF8F1-ED1B-4A76-BD54-67AC1BAB9C8A}"/>
              </a:ext>
            </a:extLst>
          </p:cNvPr>
          <p:cNvSpPr txBox="1"/>
          <p:nvPr/>
        </p:nvSpPr>
        <p:spPr>
          <a:xfrm>
            <a:off x="3533775" y="2314575"/>
            <a:ext cx="56673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Trình diễn điệu nhảy “việc nhà” 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925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9A16E7D-2D3E-45BC-B35B-09F7E5767EAA}"/>
              </a:ext>
            </a:extLst>
          </p:cNvPr>
          <p:cNvGrpSpPr/>
          <p:nvPr/>
        </p:nvGrpSpPr>
        <p:grpSpPr>
          <a:xfrm>
            <a:off x="1924051" y="335608"/>
            <a:ext cx="9086850" cy="1055968"/>
            <a:chOff x="2513079" y="3984016"/>
            <a:chExt cx="5745046" cy="109540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1B81DAB-4DC0-493C-BD8F-DE6EF5C25843}"/>
                </a:ext>
              </a:extLst>
            </p:cNvPr>
            <p:cNvGrpSpPr/>
            <p:nvPr/>
          </p:nvGrpSpPr>
          <p:grpSpPr>
            <a:xfrm>
              <a:off x="2578358" y="3984016"/>
              <a:ext cx="5679767" cy="1095405"/>
              <a:chOff x="2578358" y="3984016"/>
              <a:chExt cx="5679767" cy="1095405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E24C3A68-55C6-44DD-A0AC-421F02F594FB}"/>
                  </a:ext>
                </a:extLst>
              </p:cNvPr>
              <p:cNvSpPr/>
              <p:nvPr/>
            </p:nvSpPr>
            <p:spPr>
              <a:xfrm rot="21407790">
                <a:off x="2817152" y="4051135"/>
                <a:ext cx="5440973" cy="1028286"/>
              </a:xfrm>
              <a:prstGeom prst="roundRect">
                <a:avLst/>
              </a:prstGeom>
              <a:solidFill>
                <a:schemeClr val="accent3">
                  <a:lumMod val="50000"/>
                </a:schemeClr>
              </a:solidFill>
              <a:ln w="28575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8EFBDA06-AE30-427E-97A9-B0E4233BC387}"/>
                  </a:ext>
                </a:extLst>
              </p:cNvPr>
              <p:cNvSpPr/>
              <p:nvPr/>
            </p:nvSpPr>
            <p:spPr>
              <a:xfrm>
                <a:off x="2578358" y="3984016"/>
                <a:ext cx="5440973" cy="1028286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9" name="Rounded Rectangle 3">
              <a:extLst>
                <a:ext uri="{FF2B5EF4-FFF2-40B4-BE49-F238E27FC236}">
                  <a16:creationId xmlns:a16="http://schemas.microsoft.com/office/drawing/2014/main" id="{9CC4274E-5888-4752-A79F-D8C00B3F7378}"/>
                </a:ext>
              </a:extLst>
            </p:cNvPr>
            <p:cNvSpPr/>
            <p:nvPr/>
          </p:nvSpPr>
          <p:spPr>
            <a:xfrm>
              <a:off x="2513079" y="4099699"/>
              <a:ext cx="5596148" cy="8096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Mỗi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nhóm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nghĩ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ra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một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điệu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nhảy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thể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hiện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các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thao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tác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việc</a:t>
              </a:r>
              <a:r>
                <a:rPr lang="en-US" sz="2800" b="1" i="0" u="none" strike="noStrike" kern="1200" baseline="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2800" b="1" i="0" u="none" strike="noStrike" kern="1200" baseline="0" dirty="0" err="1">
                  <a:solidFill>
                    <a:srgbClr val="FF0000"/>
                  </a:solidFill>
                  <a:latin typeface="Arial" panose="020B0604020202020204" pitchFamily="34" charset="0"/>
                </a:rPr>
                <a:t>nhà</a:t>
              </a:r>
              <a:endParaRPr lang="vi-VN" sz="2800" b="1" i="0" u="none" strike="noStrike" kern="1200" baseline="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F8F7710-A735-45C0-959D-F0F0E8018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2014537"/>
            <a:ext cx="8384854" cy="32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9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9846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F8AC74-FF3F-4757-A414-95D53D07A44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lum bright="-20000" contrast="40000"/>
          </a:blip>
          <a:stretch>
            <a:fillRect/>
          </a:stretch>
        </p:blipFill>
        <p:spPr>
          <a:xfrm>
            <a:off x="-92597" y="4652732"/>
            <a:ext cx="12721255" cy="2395267"/>
          </a:xfrm>
          <a:prstGeom prst="rect">
            <a:avLst/>
          </a:prstGeom>
        </p:spPr>
      </p:pic>
      <p:pic>
        <p:nvPicPr>
          <p:cNvPr id="14" name="Picture 6" descr="Happy Cute Little Kid Girl With Respect Gesture | Kids cartoon characters,  Cartoon kids, Cute kid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3" b="100000" l="9467" r="89941">
                        <a14:foregroundMark x1="40237" y1="19822" x2="46154" y2="31657"/>
                        <a14:foregroundMark x1="56509" y1="20414" x2="60059" y2="31657"/>
                        <a14:foregroundMark x1="46746" y1="20414" x2="43491" y2="29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35" t="6654" r="14994" b="5983"/>
          <a:stretch/>
        </p:blipFill>
        <p:spPr bwMode="auto">
          <a:xfrm>
            <a:off x="7268996" y="2309127"/>
            <a:ext cx="2307771" cy="322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00" b="93000" l="10000" r="90000">
                        <a14:backgroundMark x1="42125" y1="41588" x2="42125" y2="41588"/>
                        <a14:backgroundMark x1="57625" y1="40176" x2="57625" y2="40176"/>
                        <a14:backgroundMark x1="61750" y1="60059" x2="63250" y2="66824"/>
                        <a14:backgroundMark x1="40938" y1="53647" x2="41750" y2="51882"/>
                      </a14:backgroundRemoval>
                    </a14:imgEffect>
                  </a14:imgLayer>
                </a14:imgProps>
              </a:ext>
            </a:extLst>
          </a:blip>
          <a:srcRect b="9855"/>
          <a:stretch/>
        </p:blipFill>
        <p:spPr>
          <a:xfrm>
            <a:off x="1876210" y="2068423"/>
            <a:ext cx="3721105" cy="35640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7C75F9-5BA9-4A91-9CFC-9391863BB2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6979" y="697527"/>
            <a:ext cx="5194242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0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5E8A25C-65F1-4C15-BF69-1A4066D3C00E}"/>
              </a:ext>
            </a:extLst>
          </p:cNvPr>
          <p:cNvGrpSpPr/>
          <p:nvPr/>
        </p:nvGrpSpPr>
        <p:grpSpPr>
          <a:xfrm>
            <a:off x="1878288" y="1078768"/>
            <a:ext cx="9492291" cy="5068032"/>
            <a:chOff x="-311587" y="1756348"/>
            <a:chExt cx="11625582" cy="3165014"/>
          </a:xfrm>
        </p:grpSpPr>
        <p:pic>
          <p:nvPicPr>
            <p:cNvPr id="3" name="图片 12" descr="ce1ed7f935192fceca30dfb2bcebe602">
              <a:extLst>
                <a:ext uri="{FF2B5EF4-FFF2-40B4-BE49-F238E27FC236}">
                  <a16:creationId xmlns:a16="http://schemas.microsoft.com/office/drawing/2014/main" id="{27994B21-ACAC-4D18-A737-7A7D825F0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1188" t="20367" r="10619" b="19944"/>
            <a:stretch>
              <a:fillRect/>
            </a:stretch>
          </p:blipFill>
          <p:spPr>
            <a:xfrm>
              <a:off x="-311587" y="1756348"/>
              <a:ext cx="11625582" cy="316501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91F1EE-E334-4495-B9D4-16CDB68AB671}"/>
                </a:ext>
              </a:extLst>
            </p:cNvPr>
            <p:cNvSpPr txBox="1"/>
            <p:nvPr/>
          </p:nvSpPr>
          <p:spPr>
            <a:xfrm>
              <a:off x="878700" y="2582836"/>
              <a:ext cx="8745261" cy="1326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vi-VN" sz="4400" b="1" dirty="0">
                  <a:solidFill>
                    <a:srgbClr val="002060"/>
                  </a:solidFill>
                  <a:latin typeface="Calibri" panose="020F0502020204030204" pitchFamily="34" charset="0"/>
                  <a:ea typeface="Arial-Rounded" panose="020B0500000000000000" pitchFamily="34" charset="0"/>
                  <a:cs typeface="Calibri" panose="020F0502020204030204" pitchFamily="34" charset="0"/>
                </a:rPr>
                <a:t>Để làm việc nhà thật vui, các em có thể bật nhạc nhún nhảy khi làm việc.</a:t>
              </a:r>
              <a:endPara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DB8DD0D-57BA-4184-A527-39233EBC5A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4" b="89565" l="9955" r="89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95" r="29213"/>
          <a:stretch/>
        </p:blipFill>
        <p:spPr>
          <a:xfrm>
            <a:off x="-448960" y="2181062"/>
            <a:ext cx="3299119" cy="538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707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4E7B00B2-0285-4130-9475-1939507F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6"/>
          <a:stretch/>
        </p:blipFill>
        <p:spPr>
          <a:xfrm>
            <a:off x="9646197" y="1097309"/>
            <a:ext cx="2788507" cy="4034359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A5BD5558-5A60-47DC-9884-7427BAE5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6"/>
          <a:stretch/>
        </p:blipFill>
        <p:spPr>
          <a:xfrm>
            <a:off x="225360" y="1962972"/>
            <a:ext cx="2698321" cy="3917136"/>
          </a:xfrm>
          <a:prstGeom prst="rect">
            <a:avLst/>
          </a:prstGeom>
        </p:spPr>
      </p:pic>
      <p:grpSp>
        <p:nvGrpSpPr>
          <p:cNvPr id="3" name="组合 17">
            <a:extLst>
              <a:ext uri="{FF2B5EF4-FFF2-40B4-BE49-F238E27FC236}">
                <a16:creationId xmlns:a16="http://schemas.microsoft.com/office/drawing/2014/main" id="{6E230811-7C57-4DF5-9478-AA057BBC15FB}"/>
              </a:ext>
            </a:extLst>
          </p:cNvPr>
          <p:cNvGrpSpPr/>
          <p:nvPr/>
        </p:nvGrpSpPr>
        <p:grpSpPr>
          <a:xfrm>
            <a:off x="2306045" y="940728"/>
            <a:ext cx="7805271" cy="4629341"/>
            <a:chOff x="2316000" y="1431475"/>
            <a:chExt cx="7560000" cy="4680000"/>
          </a:xfrm>
          <a:solidFill>
            <a:srgbClr val="E5E9EF"/>
          </a:solidFill>
        </p:grpSpPr>
        <p:sp>
          <p:nvSpPr>
            <p:cNvPr id="4" name="云形 16">
              <a:extLst>
                <a:ext uri="{FF2B5EF4-FFF2-40B4-BE49-F238E27FC236}">
                  <a16:creationId xmlns:a16="http://schemas.microsoft.com/office/drawing/2014/main" id="{C27A558F-C8C1-4603-9929-9F97AF7CCF11}"/>
                </a:ext>
              </a:extLst>
            </p:cNvPr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grpFill/>
            <a:ln w="762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" name="云形 12">
              <a:extLst>
                <a:ext uri="{FF2B5EF4-FFF2-40B4-BE49-F238E27FC236}">
                  <a16:creationId xmlns:a16="http://schemas.microsoft.com/office/drawing/2014/main" id="{C2190721-573A-4532-81D6-A50AB32A43CF}"/>
                </a:ext>
              </a:extLst>
            </p:cNvPr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grp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" name="云形 15">
              <a:extLst>
                <a:ext uri="{FF2B5EF4-FFF2-40B4-BE49-F238E27FC236}">
                  <a16:creationId xmlns:a16="http://schemas.microsoft.com/office/drawing/2014/main" id="{3A568C10-0539-47F3-97A1-574660643EE5}"/>
                </a:ext>
              </a:extLst>
            </p:cNvPr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pic>
        <p:nvPicPr>
          <p:cNvPr id="7" name="图片 18">
            <a:extLst>
              <a:ext uri="{FF2B5EF4-FFF2-40B4-BE49-F238E27FC236}">
                <a16:creationId xmlns:a16="http://schemas.microsoft.com/office/drawing/2014/main" id="{8A71DE0C-BA17-493E-842F-F51E3D93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14" y="-67511"/>
            <a:ext cx="2320444" cy="117555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E5393B0E-EAA1-48C1-8C8C-EEA62DB9B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4" y="6178366"/>
            <a:ext cx="913176" cy="462621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875C77B2-46C1-40AA-8ACB-F7E3CAEDF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6" y="940728"/>
            <a:ext cx="1146537" cy="580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6D69B6-2DB4-4ED8-8D08-3FA356692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9081" y="2529814"/>
            <a:ext cx="8282871" cy="130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777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548C98-1226-483C-B9F5-571A2FFDF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4" b="89565" l="9955" r="89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95" r="29213"/>
          <a:stretch/>
        </p:blipFill>
        <p:spPr>
          <a:xfrm>
            <a:off x="-136476" y="3149601"/>
            <a:ext cx="2715701" cy="4429545"/>
          </a:xfrm>
          <a:prstGeom prst="rect">
            <a:avLst/>
          </a:prstGeom>
        </p:spPr>
      </p:pic>
      <p:sp>
        <p:nvSpPr>
          <p:cNvPr id="6" name="Hộp Văn bản 4">
            <a:extLst>
              <a:ext uri="{FF2B5EF4-FFF2-40B4-BE49-F238E27FC236}">
                <a16:creationId xmlns:a16="http://schemas.microsoft.com/office/drawing/2014/main" id="{992DB5F4-E3A1-4F35-91CD-83652C501104}"/>
              </a:ext>
            </a:extLst>
          </p:cNvPr>
          <p:cNvSpPr txBox="1"/>
          <p:nvPr/>
        </p:nvSpPr>
        <p:spPr>
          <a:xfrm>
            <a:off x="2447925" y="1881458"/>
            <a:ext cx="71246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indent="-380990" algn="just" defTabSz="1219170">
              <a:lnSpc>
                <a:spcPct val="10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lang="vi-VN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gắm các góc sạch đẹp của ngôi nhà và nhờ người thân chụp ảnh lại, sau một năm tạo thành an-bum “ngôi nhà thân thương” để kỉ niệm</a:t>
            </a:r>
            <a:endParaRPr lang="en-US" sz="3600" b="1" kern="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72D531D-241A-4254-BDD7-E0D81B699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743" y="2393757"/>
            <a:ext cx="3997519" cy="39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917D7F-EB73-4663-97B8-573A4668FF4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04758" y="628883"/>
            <a:ext cx="3641660" cy="15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578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4E7B00B2-0285-4130-9475-1939507F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6"/>
          <a:stretch/>
        </p:blipFill>
        <p:spPr>
          <a:xfrm>
            <a:off x="9646197" y="1097309"/>
            <a:ext cx="2788507" cy="4034359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A5BD5558-5A60-47DC-9884-7427BAE5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6"/>
          <a:stretch/>
        </p:blipFill>
        <p:spPr>
          <a:xfrm>
            <a:off x="225360" y="1962972"/>
            <a:ext cx="2698321" cy="3917136"/>
          </a:xfrm>
          <a:prstGeom prst="rect">
            <a:avLst/>
          </a:prstGeom>
        </p:spPr>
      </p:pic>
      <p:grpSp>
        <p:nvGrpSpPr>
          <p:cNvPr id="3" name="组合 17">
            <a:extLst>
              <a:ext uri="{FF2B5EF4-FFF2-40B4-BE49-F238E27FC236}">
                <a16:creationId xmlns:a16="http://schemas.microsoft.com/office/drawing/2014/main" id="{6E230811-7C57-4DF5-9478-AA057BBC15FB}"/>
              </a:ext>
            </a:extLst>
          </p:cNvPr>
          <p:cNvGrpSpPr/>
          <p:nvPr/>
        </p:nvGrpSpPr>
        <p:grpSpPr>
          <a:xfrm>
            <a:off x="2306045" y="940728"/>
            <a:ext cx="7805271" cy="4629341"/>
            <a:chOff x="2316000" y="1431475"/>
            <a:chExt cx="7560000" cy="4680000"/>
          </a:xfrm>
          <a:solidFill>
            <a:srgbClr val="E5E9EF"/>
          </a:solidFill>
        </p:grpSpPr>
        <p:sp>
          <p:nvSpPr>
            <p:cNvPr id="4" name="云形 16">
              <a:extLst>
                <a:ext uri="{FF2B5EF4-FFF2-40B4-BE49-F238E27FC236}">
                  <a16:creationId xmlns:a16="http://schemas.microsoft.com/office/drawing/2014/main" id="{C27A558F-C8C1-4603-9929-9F97AF7CCF11}"/>
                </a:ext>
              </a:extLst>
            </p:cNvPr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grpFill/>
            <a:ln w="762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" name="云形 12">
              <a:extLst>
                <a:ext uri="{FF2B5EF4-FFF2-40B4-BE49-F238E27FC236}">
                  <a16:creationId xmlns:a16="http://schemas.microsoft.com/office/drawing/2014/main" id="{C2190721-573A-4532-81D6-A50AB32A43CF}"/>
                </a:ext>
              </a:extLst>
            </p:cNvPr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grp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" name="云形 15">
              <a:extLst>
                <a:ext uri="{FF2B5EF4-FFF2-40B4-BE49-F238E27FC236}">
                  <a16:creationId xmlns:a16="http://schemas.microsoft.com/office/drawing/2014/main" id="{3A568C10-0539-47F3-97A1-574660643EE5}"/>
                </a:ext>
              </a:extLst>
            </p:cNvPr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pic>
        <p:nvPicPr>
          <p:cNvPr id="7" name="图片 18">
            <a:extLst>
              <a:ext uri="{FF2B5EF4-FFF2-40B4-BE49-F238E27FC236}">
                <a16:creationId xmlns:a16="http://schemas.microsoft.com/office/drawing/2014/main" id="{8A71DE0C-BA17-493E-842F-F51E3D93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14" y="-67511"/>
            <a:ext cx="2320444" cy="117555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E5393B0E-EAA1-48C1-8C8C-EEA62DB9B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4" y="6178366"/>
            <a:ext cx="913176" cy="462621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875C77B2-46C1-40AA-8ACB-F7E3CAEDF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6" y="940728"/>
            <a:ext cx="1146537" cy="580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729409-AD66-47CA-84D3-DCF9B30A1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415" y="2133887"/>
            <a:ext cx="7078069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776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/>
        </p:blipFill>
        <p:spPr>
          <a:xfrm>
            <a:off x="609601" y="4865911"/>
            <a:ext cx="1739727" cy="2059899"/>
          </a:xfrm>
          <a:prstGeom prst="rect">
            <a:avLst/>
          </a:prstGeom>
        </p:spPr>
      </p:pic>
      <p:pic>
        <p:nvPicPr>
          <p:cNvPr id="3" name="Nhac-nen-PowerPoint-vui-nh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40481" y="1934171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33" y="5245863"/>
            <a:ext cx="1155667" cy="1343508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/>
        </p:blipFill>
        <p:spPr>
          <a:xfrm>
            <a:off x="4191001" y="5472754"/>
            <a:ext cx="555449" cy="572996"/>
          </a:xfrm>
          <a:prstGeom prst="rect">
            <a:avLst/>
          </a:prstGeom>
        </p:spPr>
      </p:pic>
      <p:pic>
        <p:nvPicPr>
          <p:cNvPr id="5" name="Picture 4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8" t="12811" r="6054" b="25417"/>
          <a:stretch/>
        </p:blipFill>
        <p:spPr>
          <a:xfrm>
            <a:off x="2590802" y="5666401"/>
            <a:ext cx="888727" cy="572996"/>
          </a:xfrm>
          <a:prstGeom prst="rect">
            <a:avLst/>
          </a:prstGeom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/>
        </p:blipFill>
        <p:spPr>
          <a:xfrm>
            <a:off x="5168116" y="5678149"/>
            <a:ext cx="762611" cy="754531"/>
          </a:xfrm>
          <a:prstGeom prst="rect">
            <a:avLst/>
          </a:prstGeom>
        </p:spPr>
      </p:pic>
      <p:pic>
        <p:nvPicPr>
          <p:cNvPr id="16" name="Picture 15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6"/>
            <a:ext cx="990600" cy="7554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/>
        </p:blipFill>
        <p:spPr>
          <a:xfrm>
            <a:off x="609601" y="4865911"/>
            <a:ext cx="1739727" cy="20598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1CF827-74E3-4C62-A094-F04FF055E2E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70439" y="618605"/>
            <a:ext cx="8120576" cy="14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97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6415" numSld="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6305E-7 -0.00717 L -0.02127 -0.0689 C -0.02923 -0.07653 -0.05454 -0.12763 -0.06707 -0.12763 C -0.08142 -0.12763 -0.11013 -0.10127 -0.11809 -0.09364 L -0.14288 -0.00717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0" y="-6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044E-6 0.02289 L -0.05614 -0.07514 C -0.07063 -0.08786 -0.08982 -0.12439 -0.11293 -0.12439 C -0.13891 -0.12439 -0.17755 -0.08555 -0.19204 -0.07283 L -0.26084 0.02289 " pathEditMode="relative" rAng="0" ptsTypes="FffFF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2" y="-73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01E-6 2.89017E-7 L -0.07517 -0.11445 C -0.09436 -0.12763 -0.11733 -0.19168 -0.14761 -0.19168 C -0.1818 -0.19168 -0.22931 -0.1889 -0.2485 -0.17572 L -0.29744 -0.12717 L -0.34338 2.89017E-7 " pathEditMode="relative" rAng="0" ptsTypes="FffFAF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6" y="-9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084E-6 4.91329E-6 L -0.10193 -0.10105 C -0.12908 -0.11214 -0.20399 -0.20394 -0.24706 -0.20394 C -0.29561 -0.20394 -0.35069 -0.20394 -0.37771 -0.19284 L -0.43017 -0.15053 L -0.48669 4.91329E-6 " pathEditMode="relative" rAng="0" ptsTypes="FffFAF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41" y="-10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3DCAAD-E848-41CD-A2FA-510E094C2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865" y="1449420"/>
            <a:ext cx="4962808" cy="39591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372685" y="5658433"/>
            <a:ext cx="5147028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Dọn dẹp đường phố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Arrow: Left 13">
            <a:hlinkClick r:id="rId4" action="ppaction://hlinksldjump"/>
            <a:extLst>
              <a:ext uri="{FF2B5EF4-FFF2-40B4-BE49-F238E27FC236}">
                <a16:creationId xmlns:a16="http://schemas.microsoft.com/office/drawing/2014/main" id="{DBCF2ED8-E1B9-488C-9322-CD40B9BC5DE5}"/>
              </a:ext>
            </a:extLst>
          </p:cNvPr>
          <p:cNvSpPr/>
          <p:nvPr/>
        </p:nvSpPr>
        <p:spPr>
          <a:xfrm>
            <a:off x="1557052" y="5715635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1019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020145" y="5448499"/>
            <a:ext cx="6592385" cy="124916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Lật úp chum lọ để tránh loăng quăng, bọ gậy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5">
            <a:hlinkClick r:id="rId3" action="ppaction://hlinksldjump"/>
            <a:extLst>
              <a:ext uri="{FF2B5EF4-FFF2-40B4-BE49-F238E27FC236}">
                <a16:creationId xmlns:a16="http://schemas.microsoft.com/office/drawing/2014/main" id="{2B608519-4D1A-406D-928B-A21520997A7F}"/>
              </a:ext>
            </a:extLst>
          </p:cNvPr>
          <p:cNvSpPr/>
          <p:nvPr/>
        </p:nvSpPr>
        <p:spPr>
          <a:xfrm>
            <a:off x="1676089" y="5772839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33ABF-AB74-4B93-AACE-F9F20732C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240" y="1637313"/>
            <a:ext cx="4605864" cy="379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078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681157" y="5448499"/>
            <a:ext cx="5102960" cy="1006639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Cắt tỉa cành cây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5">
            <a:hlinkClick r:id="rId3" action="ppaction://hlinksldjump"/>
            <a:extLst>
              <a:ext uri="{FF2B5EF4-FFF2-40B4-BE49-F238E27FC236}">
                <a16:creationId xmlns:a16="http://schemas.microsoft.com/office/drawing/2014/main" id="{2B608519-4D1A-406D-928B-A21520997A7F}"/>
              </a:ext>
            </a:extLst>
          </p:cNvPr>
          <p:cNvSpPr/>
          <p:nvPr/>
        </p:nvSpPr>
        <p:spPr>
          <a:xfrm>
            <a:off x="1676089" y="5772839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BAF28E-2956-4205-B229-8147D87DC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018" y="1519264"/>
            <a:ext cx="4785801" cy="381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975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865E13-B943-430E-B4D5-B1B20D4CAC67}"/>
              </a:ext>
            </a:extLst>
          </p:cNvPr>
          <p:cNvSpPr/>
          <p:nvPr/>
        </p:nvSpPr>
        <p:spPr>
          <a:xfrm>
            <a:off x="2799808" y="491732"/>
            <a:ext cx="6592385" cy="79670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accent1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 tên việc làm trong hình</a:t>
            </a:r>
            <a:endParaRPr lang="vi-VN" sz="4267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D373C-166A-44E7-97C1-7D7DD86F6616}"/>
              </a:ext>
            </a:extLst>
          </p:cNvPr>
          <p:cNvSpPr/>
          <p:nvPr/>
        </p:nvSpPr>
        <p:spPr>
          <a:xfrm>
            <a:off x="3681157" y="5448499"/>
            <a:ext cx="5102960" cy="1006639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50"/>
            </a:solidFill>
            <a:prstDash val="dash"/>
            <a:miter lim="800000"/>
          </a:ln>
          <a:effectLst/>
        </p:spPr>
        <p:txBody>
          <a:bodyPr lIns="121725" tIns="60863" rIns="121725" bIns="60863" rtlCol="0" anchor="ctr"/>
          <a:lstStyle/>
          <a:p>
            <a:pPr algn="ctr" defTabSz="914377">
              <a:defRPr/>
            </a:pPr>
            <a:r>
              <a:rPr lang="en-US" sz="4267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Dọn dẹp chuồng trại</a:t>
            </a:r>
            <a:endParaRPr lang="vi-VN" sz="4267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5">
            <a:hlinkClick r:id="rId3" action="ppaction://hlinksldjump"/>
            <a:extLst>
              <a:ext uri="{FF2B5EF4-FFF2-40B4-BE49-F238E27FC236}">
                <a16:creationId xmlns:a16="http://schemas.microsoft.com/office/drawing/2014/main" id="{2B608519-4D1A-406D-928B-A21520997A7F}"/>
              </a:ext>
            </a:extLst>
          </p:cNvPr>
          <p:cNvSpPr/>
          <p:nvPr/>
        </p:nvSpPr>
        <p:spPr>
          <a:xfrm>
            <a:off x="1676089" y="5772839"/>
            <a:ext cx="940105" cy="6822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BD9F92-F086-46FD-AE1A-E2FB7FE2F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561" y="1684788"/>
            <a:ext cx="7201095" cy="336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45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">
            <a:extLst>
              <a:ext uri="{FF2B5EF4-FFF2-40B4-BE49-F238E27FC236}">
                <a16:creationId xmlns:a16="http://schemas.microsoft.com/office/drawing/2014/main" id="{4E7B00B2-0285-4130-9475-1939507F77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6"/>
          <a:stretch/>
        </p:blipFill>
        <p:spPr>
          <a:xfrm>
            <a:off x="9646197" y="1097309"/>
            <a:ext cx="2788507" cy="4034359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A5BD5558-5A60-47DC-9884-7427BAE5C7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36"/>
          <a:stretch/>
        </p:blipFill>
        <p:spPr>
          <a:xfrm>
            <a:off x="225360" y="1962972"/>
            <a:ext cx="2698321" cy="3917136"/>
          </a:xfrm>
          <a:prstGeom prst="rect">
            <a:avLst/>
          </a:prstGeom>
        </p:spPr>
      </p:pic>
      <p:grpSp>
        <p:nvGrpSpPr>
          <p:cNvPr id="3" name="组合 17">
            <a:extLst>
              <a:ext uri="{FF2B5EF4-FFF2-40B4-BE49-F238E27FC236}">
                <a16:creationId xmlns:a16="http://schemas.microsoft.com/office/drawing/2014/main" id="{6E230811-7C57-4DF5-9478-AA057BBC15FB}"/>
              </a:ext>
            </a:extLst>
          </p:cNvPr>
          <p:cNvGrpSpPr/>
          <p:nvPr/>
        </p:nvGrpSpPr>
        <p:grpSpPr>
          <a:xfrm>
            <a:off x="2306045" y="940728"/>
            <a:ext cx="7805271" cy="4629341"/>
            <a:chOff x="2316000" y="1431475"/>
            <a:chExt cx="7560000" cy="46800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" name="云形 16">
              <a:extLst>
                <a:ext uri="{FF2B5EF4-FFF2-40B4-BE49-F238E27FC236}">
                  <a16:creationId xmlns:a16="http://schemas.microsoft.com/office/drawing/2014/main" id="{C27A558F-C8C1-4603-9929-9F97AF7CCF11}"/>
                </a:ext>
              </a:extLst>
            </p:cNvPr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grpFill/>
            <a:ln w="762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" name="云形 12">
              <a:extLst>
                <a:ext uri="{FF2B5EF4-FFF2-40B4-BE49-F238E27FC236}">
                  <a16:creationId xmlns:a16="http://schemas.microsoft.com/office/drawing/2014/main" id="{C2190721-573A-4532-81D6-A50AB32A43CF}"/>
                </a:ext>
              </a:extLst>
            </p:cNvPr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grpFill/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" name="云形 15">
              <a:extLst>
                <a:ext uri="{FF2B5EF4-FFF2-40B4-BE49-F238E27FC236}">
                  <a16:creationId xmlns:a16="http://schemas.microsoft.com/office/drawing/2014/main" id="{3A568C10-0539-47F3-97A1-574660643EE5}"/>
                </a:ext>
              </a:extLst>
            </p:cNvPr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pic>
        <p:nvPicPr>
          <p:cNvPr id="7" name="图片 18">
            <a:extLst>
              <a:ext uri="{FF2B5EF4-FFF2-40B4-BE49-F238E27FC236}">
                <a16:creationId xmlns:a16="http://schemas.microsoft.com/office/drawing/2014/main" id="{8A71DE0C-BA17-493E-842F-F51E3D93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14" y="-67511"/>
            <a:ext cx="2320444" cy="117555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E5393B0E-EAA1-48C1-8C8C-EEA62DB9B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04" y="6178366"/>
            <a:ext cx="913176" cy="462621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875C77B2-46C1-40AA-8ACB-F7E3CAEDFD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6" y="940728"/>
            <a:ext cx="1146537" cy="580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F5CA40-2772-47A9-94DD-8F3CB4F584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0849" y="2193699"/>
            <a:ext cx="6407451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811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37">
            <a:extLst>
              <a:ext uri="{FF2B5EF4-FFF2-40B4-BE49-F238E27FC236}">
                <a16:creationId xmlns:a16="http://schemas.microsoft.com/office/drawing/2014/main" id="{D143B64F-D40D-4736-9C44-9F0DC7D986A9}"/>
              </a:ext>
            </a:extLst>
          </p:cNvPr>
          <p:cNvSpPr txBox="1"/>
          <p:nvPr/>
        </p:nvSpPr>
        <p:spPr>
          <a:xfrm>
            <a:off x="1724025" y="1068428"/>
            <a:ext cx="84867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endParaRPr lang="en-US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algn="ctr" defTabSz="685800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lang="vi-VN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5" name="Hộp Văn bản 38">
            <a:extLst>
              <a:ext uri="{FF2B5EF4-FFF2-40B4-BE49-F238E27FC236}">
                <a16:creationId xmlns:a16="http://schemas.microsoft.com/office/drawing/2014/main" id="{7E97A901-FBEB-4B83-8A89-34F9DB9267D9}"/>
              </a:ext>
            </a:extLst>
          </p:cNvPr>
          <p:cNvSpPr txBox="1"/>
          <p:nvPr/>
        </p:nvSpPr>
        <p:spPr>
          <a:xfrm>
            <a:off x="1969132" y="2536371"/>
            <a:ext cx="8260718" cy="276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419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uiExpand="1" build="p"/>
    </p:bldLst>
  </p:timing>
</p:sld>
</file>

<file path=ppt/theme/theme1.xml><?xml version="1.0" encoding="utf-8"?>
<a:theme xmlns:a="http://schemas.openxmlformats.org/drawingml/2006/main" name="第一PPT，www.1ppt.com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394</Words>
  <Application>Microsoft Office PowerPoint</Application>
  <PresentationFormat>Widescreen</PresentationFormat>
  <Paragraphs>38</Paragraphs>
  <Slides>21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Arial-Rounded</vt:lpstr>
      <vt:lpstr>Calibri</vt:lpstr>
      <vt:lpstr>Symbol</vt:lpstr>
      <vt:lpstr>Wingdings</vt:lpstr>
      <vt:lpstr>第一PPT，www.1ppt.com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2022-09-27T10:32:12Z</dcterms:created>
  <dcterms:modified xsi:type="dcterms:W3CDTF">2022-09-27T10:47:08Z</dcterms:modified>
</cp:coreProperties>
</file>