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8" r:id="rId3"/>
    <p:sldMasterId id="2147483689" r:id="rId4"/>
    <p:sldMasterId id="2147483690" r:id="rId5"/>
    <p:sldMasterId id="214748369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22" Type="http://schemas.openxmlformats.org/officeDocument/2006/relationships/slide" Target="slides/slide15.xml"/><Relationship Id="rId10" Type="http://schemas.openxmlformats.org/officeDocument/2006/relationships/slide" Target="slides/slide3.xml"/><Relationship Id="rId21" Type="http://schemas.openxmlformats.org/officeDocument/2006/relationships/slide" Target="slides/slide14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3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4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8" name="Google Shape;84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>
  <p:cSld name="仅标题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3" name="Google Shape;83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仅标题">
  <p:cSld name="1_仅标题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316"/>
            <a:ext cx="12192000" cy="6819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>
  <p:cSld name="标题幻灯片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/>
        </p:nvSpPr>
        <p:spPr>
          <a:xfrm>
            <a:off x="11385550" y="234950"/>
            <a:ext cx="647700" cy="328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rot="7674710">
            <a:off x="1071562" y="-3317875"/>
            <a:ext cx="6215063" cy="7107238"/>
          </a:xfrm>
          <a:custGeom>
            <a:rect b="b" l="l" r="r" t="t"/>
            <a:pathLst>
              <a:path extrusionOk="0" h="6023997" w="5268413">
                <a:moveTo>
                  <a:pt x="4668964" y="6023997"/>
                </a:moveTo>
                <a:lnTo>
                  <a:pt x="0" y="29003"/>
                </a:lnTo>
                <a:lnTo>
                  <a:pt x="9891" y="25855"/>
                </a:lnTo>
                <a:cubicBezTo>
                  <a:pt x="1352291" y="-267086"/>
                  <a:pt x="6226651" y="1999700"/>
                  <a:pt x="5101167" y="3265423"/>
                </a:cubicBezTo>
                <a:cubicBezTo>
                  <a:pt x="4276532" y="4192364"/>
                  <a:pt x="4683456" y="4953870"/>
                  <a:pt x="5020266" y="5553569"/>
                </a:cubicBezTo>
                <a:lnTo>
                  <a:pt x="5096802" y="5690793"/>
                </a:lnTo>
                <a:close/>
              </a:path>
            </a:pathLst>
          </a:custGeom>
          <a:noFill/>
          <a:ln cap="flat" cmpd="sng" w="9525">
            <a:solidFill>
              <a:schemeClr val="dk1">
                <a:alpha val="14901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/>
          <p:nvPr>
            <p:ph idx="2" type="pic"/>
          </p:nvPr>
        </p:nvSpPr>
        <p:spPr>
          <a:xfrm>
            <a:off x="6407344" y="1606568"/>
            <a:ext cx="3622075" cy="3757270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98000">
                <a:srgbClr val="000000">
                  <a:alpha val="9803"/>
                </a:srgbClr>
              </a:gs>
              <a:gs pos="100000">
                <a:srgbClr val="000000">
                  <a:alpha val="9803"/>
                </a:srgbClr>
              </a:gs>
            </a:gsLst>
            <a:lin ang="5400000" scaled="0"/>
          </a:gradFill>
          <a:ln>
            <a:noFill/>
          </a:ln>
        </p:spPr>
      </p:sp>
      <p:sp>
        <p:nvSpPr>
          <p:cNvPr id="15" name="Google Shape;15;p3"/>
          <p:cNvSpPr/>
          <p:nvPr>
            <p:ph idx="3" type="pic"/>
          </p:nvPr>
        </p:nvSpPr>
        <p:spPr>
          <a:xfrm>
            <a:off x="10332111" y="1628144"/>
            <a:ext cx="3684017" cy="3699640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98000">
                <a:srgbClr val="000000">
                  <a:alpha val="9803"/>
                </a:srgbClr>
              </a:gs>
              <a:gs pos="100000">
                <a:srgbClr val="000000">
                  <a:alpha val="9803"/>
                </a:srgbClr>
              </a:gs>
            </a:gsLst>
            <a:lin ang="5400000" scaled="0"/>
          </a:gradFill>
          <a:ln>
            <a:noFill/>
          </a:ln>
        </p:spPr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1724527" y="504315"/>
            <a:ext cx="3891083" cy="2358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>
  <p:cSld name="节标题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>
  <p:cSld name="两栏内容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>
  <p:cSld name="比较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>
  <p:cSld name="仅标题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8"/>
          <p:cNvSpPr txBox="1"/>
          <p:nvPr>
            <p:ph type="title"/>
          </p:nvPr>
        </p:nvSpPr>
        <p:spPr>
          <a:xfrm>
            <a:off x="609602" y="273051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Calibri"/>
              <a:buNone/>
              <a:defRPr b="1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28"/>
          <p:cNvSpPr txBox="1"/>
          <p:nvPr>
            <p:ph idx="1" type="body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9427" lvl="0" marL="457200" marR="0" rtl="0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b="0" i="0" sz="42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65582" lvl="1" marL="914400" marR="0" rtl="0" algn="l">
              <a:spcBef>
                <a:spcPts val="746"/>
              </a:spcBef>
              <a:spcAft>
                <a:spcPts val="0"/>
              </a:spcAft>
              <a:buClr>
                <a:schemeClr val="dk1"/>
              </a:buClr>
              <a:buSzPts val="3732"/>
              <a:buFont typeface="Arial"/>
              <a:buChar char="–"/>
              <a:defRPr b="0" i="0" sz="37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736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Char char="•"/>
              <a:defRPr b="0" i="0" sz="3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7891" lvl="3" marL="18288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–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7891" lvl="4" marL="22860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»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7891" lvl="5" marL="27432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7891" lvl="6" marL="32004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7890" lvl="7" marL="36576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7890" lvl="8" marL="41148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8"/>
          <p:cNvSpPr txBox="1"/>
          <p:nvPr>
            <p:ph idx="2" type="body"/>
          </p:nvPr>
        </p:nvSpPr>
        <p:spPr>
          <a:xfrm>
            <a:off x="609602" y="1435102"/>
            <a:ext cx="4011084" cy="4691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6"/>
              <a:buFont typeface="Arial"/>
              <a:buNone/>
              <a:defRPr b="0" i="0" sz="18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None/>
              <a:defRPr b="0" i="0" sz="1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Google Shape;125;p28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2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Calibri"/>
              <a:buNone/>
              <a:defRPr b="1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9" name="Google Shape;129;p29"/>
          <p:cNvSpPr/>
          <p:nvPr>
            <p:ph idx="2" type="pic"/>
          </p:nvPr>
        </p:nvSpPr>
        <p:spPr>
          <a:xfrm>
            <a:off x="2389717" y="612776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29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6"/>
              <a:buFont typeface="Arial"/>
              <a:buNone/>
              <a:defRPr b="0" i="0" sz="18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None/>
              <a:defRPr b="0" i="0" sz="1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2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2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" name="Google Shape;133;p2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/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b="0" i="0" sz="58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6" name="Google Shape;136;p30"/>
          <p:cNvSpPr txBox="1"/>
          <p:nvPr>
            <p:ph idx="1" type="body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9427" lvl="0" marL="457200" marR="0" rtl="0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b="0" i="0" sz="426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65582" lvl="1" marL="914400" marR="0" rtl="0" algn="l">
              <a:spcBef>
                <a:spcPts val="746"/>
              </a:spcBef>
              <a:spcAft>
                <a:spcPts val="0"/>
              </a:spcAft>
              <a:buClr>
                <a:schemeClr val="dk1"/>
              </a:buClr>
              <a:buSzPts val="3732"/>
              <a:buFont typeface="Arial"/>
              <a:buChar char="–"/>
              <a:defRPr b="0" i="0" sz="37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736" lvl="2" marL="1371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Char char="•"/>
              <a:defRPr b="0" i="0" sz="3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7891" lvl="3" marL="18288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–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7891" lvl="4" marL="22860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»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7891" lvl="5" marL="27432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7891" lvl="6" marL="32004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7890" lvl="7" marL="36576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7890" lvl="8" marL="41148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6"/>
              <a:buFont typeface="Arial"/>
              <a:buChar char="•"/>
              <a:defRPr b="0" i="0" sz="2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3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Google Shape;138;p3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文本">
  <p:cSld name="垂直排列标题与文本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" name="Google Shape;148;p33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9" name="Google Shape;149;p3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/>
        </p:nvSpPr>
        <p:spPr>
          <a:xfrm>
            <a:off x="11385550" y="234950"/>
            <a:ext cx="647700" cy="328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"/>
          <p:cNvSpPr/>
          <p:nvPr/>
        </p:nvSpPr>
        <p:spPr>
          <a:xfrm rot="7674710">
            <a:off x="1071562" y="-3317875"/>
            <a:ext cx="6215063" cy="7107238"/>
          </a:xfrm>
          <a:custGeom>
            <a:rect b="b" l="l" r="r" t="t"/>
            <a:pathLst>
              <a:path extrusionOk="0" h="6023997" w="5268413">
                <a:moveTo>
                  <a:pt x="4668964" y="6023997"/>
                </a:moveTo>
                <a:lnTo>
                  <a:pt x="0" y="29003"/>
                </a:lnTo>
                <a:lnTo>
                  <a:pt x="9891" y="25855"/>
                </a:lnTo>
                <a:cubicBezTo>
                  <a:pt x="1352291" y="-267086"/>
                  <a:pt x="6226651" y="1999700"/>
                  <a:pt x="5101167" y="3265423"/>
                </a:cubicBezTo>
                <a:cubicBezTo>
                  <a:pt x="4276532" y="4192364"/>
                  <a:pt x="4683456" y="4953870"/>
                  <a:pt x="5020266" y="5553569"/>
                </a:cubicBezTo>
                <a:lnTo>
                  <a:pt x="5096802" y="5690793"/>
                </a:lnTo>
                <a:close/>
              </a:path>
            </a:pathLst>
          </a:custGeom>
          <a:noFill/>
          <a:ln cap="flat" cmpd="sng" w="9525">
            <a:solidFill>
              <a:schemeClr val="dk1">
                <a:alpha val="14901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>
            <p:ph idx="2" type="pic"/>
          </p:nvPr>
        </p:nvSpPr>
        <p:spPr>
          <a:xfrm>
            <a:off x="5064966" y="1"/>
            <a:ext cx="3125635" cy="2293298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98000">
                <a:srgbClr val="000000">
                  <a:alpha val="9803"/>
                </a:srgbClr>
              </a:gs>
              <a:gs pos="100000">
                <a:srgbClr val="000000">
                  <a:alpha val="9803"/>
                </a:srgbClr>
              </a:gs>
            </a:gsLst>
            <a:lin ang="5400000" scaled="0"/>
          </a:gradFill>
          <a:ln>
            <a:noFill/>
          </a:ln>
        </p:spPr>
      </p:sp>
      <p:sp>
        <p:nvSpPr>
          <p:cNvPr id="21" name="Google Shape;21;p4"/>
          <p:cNvSpPr/>
          <p:nvPr>
            <p:ph idx="3" type="pic"/>
          </p:nvPr>
        </p:nvSpPr>
        <p:spPr>
          <a:xfrm>
            <a:off x="5709929" y="3060516"/>
            <a:ext cx="5323562" cy="3797485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98000">
                <a:srgbClr val="000000">
                  <a:alpha val="9803"/>
                </a:srgbClr>
              </a:gs>
              <a:gs pos="100000">
                <a:srgbClr val="000000">
                  <a:alpha val="9803"/>
                </a:srgbClr>
              </a:gs>
            </a:gsLst>
            <a:lin ang="5400000" scaled="0"/>
          </a:gradFill>
          <a:ln>
            <a:noFill/>
          </a:ln>
        </p:spPr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1724527" y="504315"/>
            <a:ext cx="3891083" cy="2358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4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/>
        </p:txBody>
      </p:sp>
      <p:sp>
        <p:nvSpPr>
          <p:cNvPr id="152" name="Google Shape;152;p34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153" name="Google Shape;153;p3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5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56" name="Google Shape;156;p3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9" name="Google Shape;159;p36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0" name="Google Shape;160;p3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7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3" name="Google Shape;163;p37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164" name="Google Shape;164;p37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165" name="Google Shape;165;p3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8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8" name="Google Shape;168;p3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71" name="Google Shape;171;p39"/>
          <p:cNvSpPr txBox="1"/>
          <p:nvPr>
            <p:ph idx="1" type="body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indent="-3048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172" name="Google Shape;172;p3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0"/>
          <p:cNvSpPr txBox="1"/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175" name="Google Shape;175;p4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1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79" name="Google Shape;179;p41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80" name="Google Shape;180;p41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1" name="Google Shape;181;p4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2"/>
          <p:cNvSpPr txBox="1"/>
          <p:nvPr>
            <p:ph idx="1" type="body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4" name="Google Shape;184;p4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3"/>
          <p:cNvSpPr txBox="1"/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/>
        </p:txBody>
      </p:sp>
      <p:sp>
        <p:nvSpPr>
          <p:cNvPr id="187" name="Google Shape;187;p43"/>
          <p:cNvSpPr txBox="1"/>
          <p:nvPr>
            <p:ph idx="1" type="body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8" name="Google Shape;188;p4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/>
        </p:nvSpPr>
        <p:spPr>
          <a:xfrm>
            <a:off x="11385550" y="234950"/>
            <a:ext cx="647700" cy="328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5"/>
          <p:cNvSpPr/>
          <p:nvPr/>
        </p:nvSpPr>
        <p:spPr>
          <a:xfrm>
            <a:off x="-114300" y="-139700"/>
            <a:ext cx="12407900" cy="7137400"/>
          </a:xfrm>
          <a:custGeom>
            <a:rect b="b" l="l" r="r" t="t"/>
            <a:pathLst>
              <a:path extrusionOk="0" h="7137400" w="12407900">
                <a:moveTo>
                  <a:pt x="658522" y="0"/>
                </a:moveTo>
                <a:lnTo>
                  <a:pt x="11911775" y="0"/>
                </a:lnTo>
                <a:lnTo>
                  <a:pt x="11995325" y="75959"/>
                </a:lnTo>
                <a:cubicBezTo>
                  <a:pt x="12069628" y="147265"/>
                  <a:pt x="12141703" y="220292"/>
                  <a:pt x="12211517" y="294981"/>
                </a:cubicBezTo>
                <a:lnTo>
                  <a:pt x="12407900" y="516916"/>
                </a:lnTo>
                <a:lnTo>
                  <a:pt x="12407900" y="7137400"/>
                </a:lnTo>
                <a:lnTo>
                  <a:pt x="0" y="7137400"/>
                </a:lnTo>
                <a:lnTo>
                  <a:pt x="0" y="528784"/>
                </a:lnTo>
                <a:lnTo>
                  <a:pt x="34696" y="496355"/>
                </a:lnTo>
                <a:cubicBezTo>
                  <a:pt x="190692" y="356990"/>
                  <a:pt x="354945" y="222777"/>
                  <a:pt x="527063" y="94059"/>
                </a:cubicBezTo>
                <a:close/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-114300" y="-139700"/>
            <a:ext cx="12407900" cy="7137400"/>
          </a:xfrm>
          <a:custGeom>
            <a:rect b="b" l="l" r="r" t="t"/>
            <a:pathLst>
              <a:path extrusionOk="0" h="7137400" w="12407900">
                <a:moveTo>
                  <a:pt x="1272925" y="0"/>
                </a:moveTo>
                <a:lnTo>
                  <a:pt x="10937726" y="0"/>
                </a:lnTo>
                <a:lnTo>
                  <a:pt x="10963608" y="14979"/>
                </a:lnTo>
                <a:cubicBezTo>
                  <a:pt x="11553437" y="376200"/>
                  <a:pt x="12011461" y="821317"/>
                  <a:pt x="12322394" y="1369901"/>
                </a:cubicBezTo>
                <a:lnTo>
                  <a:pt x="12407900" y="1534095"/>
                </a:lnTo>
                <a:lnTo>
                  <a:pt x="12407900" y="5377854"/>
                </a:lnTo>
                <a:lnTo>
                  <a:pt x="12378438" y="5451150"/>
                </a:lnTo>
                <a:cubicBezTo>
                  <a:pt x="12103005" y="6086896"/>
                  <a:pt x="11696132" y="6653946"/>
                  <a:pt x="11169762" y="7126105"/>
                </a:cubicBezTo>
                <a:lnTo>
                  <a:pt x="11156476" y="7137400"/>
                </a:lnTo>
                <a:lnTo>
                  <a:pt x="1914992" y="7137400"/>
                </a:lnTo>
                <a:lnTo>
                  <a:pt x="1859553" y="7096884"/>
                </a:lnTo>
                <a:cubicBezTo>
                  <a:pt x="941226" y="6394410"/>
                  <a:pt x="294190" y="5483064"/>
                  <a:pt x="11346" y="4439115"/>
                </a:cubicBezTo>
                <a:lnTo>
                  <a:pt x="0" y="4392155"/>
                </a:lnTo>
                <a:lnTo>
                  <a:pt x="0" y="2026681"/>
                </a:lnTo>
                <a:lnTo>
                  <a:pt x="2778" y="2015010"/>
                </a:lnTo>
                <a:cubicBezTo>
                  <a:pt x="214624" y="1236503"/>
                  <a:pt x="640538" y="559617"/>
                  <a:pt x="1245599" y="22791"/>
                </a:cubicBezTo>
                <a:close/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1724526" y="459392"/>
            <a:ext cx="3891083" cy="2358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8"/>
          <p:cNvPicPr preferRelativeResize="0"/>
          <p:nvPr/>
        </p:nvPicPr>
        <p:blipFill rotWithShape="1">
          <a:blip r:embed="rId3">
            <a:alphaModFix/>
          </a:blip>
          <a:srcRect b="0" l="12776" r="76112" t="0"/>
          <a:stretch/>
        </p:blipFill>
        <p:spPr>
          <a:xfrm rot="5400000">
            <a:off x="5715000" y="-5156200"/>
            <a:ext cx="762000" cy="121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4" name="Google Shape;4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197A0"/>
              </a:buClr>
              <a:buSzPts val="2400"/>
              <a:buNone/>
              <a:defRPr sz="2400">
                <a:solidFill>
                  <a:srgbClr val="9197A0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2000"/>
              <a:buNone/>
              <a:defRPr sz="2000">
                <a:solidFill>
                  <a:srgbClr val="9197A0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800"/>
              <a:buNone/>
              <a:defRPr sz="1800">
                <a:solidFill>
                  <a:srgbClr val="9197A0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7A0"/>
              </a:buClr>
              <a:buSzPts val="1600"/>
              <a:buNone/>
              <a:defRPr sz="1600">
                <a:solidFill>
                  <a:srgbClr val="9197A0"/>
                </a:solidFill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16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39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9197A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hape&#10;&#10;Description automatically generated with medium confidence" id="36" name="Google Shape;36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1504950" y="390525"/>
            <a:ext cx="1095077" cy="109507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2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32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3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b="0" i="0" sz="1333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hape&#10;&#10;Description automatically generated with medium confidence" id="145" name="Google Shape;145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1451113" y="96078"/>
            <a:ext cx="1131935" cy="113193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9.png"/><Relationship Id="rId5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41.png"/><Relationship Id="rId13" Type="http://schemas.openxmlformats.org/officeDocument/2006/relationships/image" Target="../media/image37.png"/><Relationship Id="rId12" Type="http://schemas.openxmlformats.org/officeDocument/2006/relationships/image" Target="../media/image45.png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image" Target="../media/image36.png"/><Relationship Id="rId9" Type="http://schemas.openxmlformats.org/officeDocument/2006/relationships/image" Target="../media/image34.jpg"/><Relationship Id="rId5" Type="http://schemas.openxmlformats.org/officeDocument/2006/relationships/image" Target="../media/image42.png"/><Relationship Id="rId6" Type="http://schemas.openxmlformats.org/officeDocument/2006/relationships/image" Target="../media/image30.png"/><Relationship Id="rId7" Type="http://schemas.openxmlformats.org/officeDocument/2006/relationships/image" Target="../media/image39.png"/><Relationship Id="rId8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Relationship Id="rId4" Type="http://schemas.openxmlformats.org/officeDocument/2006/relationships/image" Target="../media/image38.png"/><Relationship Id="rId5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Relationship Id="rId4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18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7.jpg"/><Relationship Id="rId5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5"/>
          <p:cNvPicPr preferRelativeResize="0"/>
          <p:nvPr/>
        </p:nvPicPr>
        <p:blipFill rotWithShape="1">
          <a:blip r:embed="rId3">
            <a:alphaModFix/>
          </a:blip>
          <a:srcRect b="76375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99795" y="-1204595"/>
            <a:ext cx="487363" cy="4873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45"/>
          <p:cNvGrpSpPr/>
          <p:nvPr/>
        </p:nvGrpSpPr>
        <p:grpSpPr>
          <a:xfrm>
            <a:off x="5210175" y="1133404"/>
            <a:ext cx="4917401" cy="729361"/>
            <a:chOff x="2750524" y="1447717"/>
            <a:chExt cx="6548377" cy="729361"/>
          </a:xfrm>
        </p:grpSpPr>
        <p:sp>
          <p:nvSpPr>
            <p:cNvPr id="198" name="Google Shape;198;p45"/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>
                <a:gd fmla="val 16667" name="adj"/>
              </a:avLst>
            </a:pr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5"/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3600"/>
                <a:buFont typeface="Calibri"/>
                <a:buNone/>
              </a:pPr>
              <a:r>
                <a:rPr b="1" i="0" lang="en-US" sz="36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Sinh hoạt lớp tuần 18</a:t>
              </a:r>
              <a:endParaRPr/>
            </a:p>
          </p:txBody>
        </p:sp>
      </p:grpSp>
      <p:pic>
        <p:nvPicPr>
          <p:cNvPr id="200" name="Google Shape;200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5593" y="2228010"/>
            <a:ext cx="5388996" cy="2010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" name="Google Shape;819;p54"/>
          <p:cNvCxnSpPr/>
          <p:nvPr/>
        </p:nvCxnSpPr>
        <p:spPr>
          <a:xfrm>
            <a:off x="1511166" y="1891476"/>
            <a:ext cx="479619" cy="0"/>
          </a:xfrm>
          <a:prstGeom prst="straightConnector1">
            <a:avLst/>
          </a:prstGeom>
          <a:noFill/>
          <a:ln cap="flat" cmpd="sng" w="254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20" name="Google Shape;820;p54"/>
          <p:cNvSpPr/>
          <p:nvPr/>
        </p:nvSpPr>
        <p:spPr>
          <a:xfrm rot="-2157771">
            <a:off x="-2645941" y="-6224056"/>
            <a:ext cx="9986438" cy="9708932"/>
          </a:xfrm>
          <a:custGeom>
            <a:rect b="b" l="l" r="r" t="t"/>
            <a:pathLst>
              <a:path extrusionOk="0" h="9708932" w="9986438">
                <a:moveTo>
                  <a:pt x="0" y="1079058"/>
                </a:moveTo>
                <a:cubicBezTo>
                  <a:pt x="3943211" y="-3256576"/>
                  <a:pt x="2401869" y="7318214"/>
                  <a:pt x="9986438" y="721177"/>
                </a:cubicBezTo>
                <a:lnTo>
                  <a:pt x="9986438" y="7901265"/>
                </a:lnTo>
                <a:cubicBezTo>
                  <a:pt x="6665735" y="14163208"/>
                  <a:pt x="3345033" y="1639323"/>
                  <a:pt x="24330" y="7901265"/>
                </a:cubicBezTo>
                <a:cubicBezTo>
                  <a:pt x="24330" y="5507902"/>
                  <a:pt x="0" y="3472421"/>
                  <a:pt x="0" y="1079058"/>
                </a:cubicBezTo>
                <a:close/>
              </a:path>
            </a:pathLst>
          </a:custGeom>
          <a:solidFill>
            <a:srgbClr val="F5AD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4"/>
          <p:cNvSpPr txBox="1"/>
          <p:nvPr/>
        </p:nvSpPr>
        <p:spPr>
          <a:xfrm>
            <a:off x="1187726" y="0"/>
            <a:ext cx="10679596" cy="7128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Sáng tác truyện tranh về tình cảm gia đình theo nhóm</a:t>
            </a:r>
            <a:endParaRPr b="1" sz="36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2" name="Google Shape;822;p54"/>
          <p:cNvGrpSpPr/>
          <p:nvPr/>
        </p:nvGrpSpPr>
        <p:grpSpPr>
          <a:xfrm>
            <a:off x="0" y="3110739"/>
            <a:ext cx="4278451" cy="2175001"/>
            <a:chOff x="892354" y="3758439"/>
            <a:chExt cx="4278451" cy="2175001"/>
          </a:xfrm>
        </p:grpSpPr>
        <p:pic>
          <p:nvPicPr>
            <p:cNvPr id="823" name="Google Shape;823;p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4" name="Google Shape;824;p54"/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Thảo luận nhóm 4</a:t>
              </a:r>
              <a:endParaRPr/>
            </a:p>
          </p:txBody>
        </p:sp>
      </p:grpSp>
      <p:sp>
        <p:nvSpPr>
          <p:cNvPr id="825" name="Google Shape;825;p54"/>
          <p:cNvSpPr/>
          <p:nvPr/>
        </p:nvSpPr>
        <p:spPr>
          <a:xfrm flipH="1">
            <a:off x="3974461" y="902390"/>
            <a:ext cx="7798438" cy="1543050"/>
          </a:xfrm>
          <a:prstGeom prst="wedgeRoundRectCallout">
            <a:avLst>
              <a:gd fmla="val 42483" name="adj1"/>
              <a:gd fmla="val 58854" name="adj2"/>
              <a:gd fmla="val 16667" name="adj3"/>
            </a:avLst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Mỗi nhóm thống nhất câu chuyện và phân công mỗi người vẽ một bức tranh minh hoạ cho câu chuyện ấy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54"/>
          <p:cNvSpPr/>
          <p:nvPr/>
        </p:nvSpPr>
        <p:spPr>
          <a:xfrm flipH="1">
            <a:off x="4214657" y="2795380"/>
            <a:ext cx="7665088" cy="1543050"/>
          </a:xfrm>
          <a:prstGeom prst="wedgeRoundRectCallout">
            <a:avLst>
              <a:gd fmla="val 42483" name="adj1"/>
              <a:gd fmla="val 58854" name="adj2"/>
              <a:gd fmla="val 16667" name="adj3"/>
            </a:avLst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Từng thành viên vẽ và viết chú giải tranh rồi ghép tranh thành câu chuyện hoàn chỉnh.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7" name="Google Shape;82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5135" y="4518783"/>
            <a:ext cx="3857625" cy="18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" name="Google Shape;83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2001" cy="6859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ppy Cute Little Kid Girl With Respect Gesture | Kids cartoon characters,  Cartoon kids, Cute kids" id="833" name="Google Shape;833;p55"/>
          <p:cNvPicPr preferRelativeResize="0"/>
          <p:nvPr/>
        </p:nvPicPr>
        <p:blipFill rotWithShape="1">
          <a:blip r:embed="rId4">
            <a:alphaModFix/>
          </a:blip>
          <a:srcRect b="5983" l="22435" r="14993" t="6653"/>
          <a:stretch/>
        </p:blipFill>
        <p:spPr>
          <a:xfrm>
            <a:off x="7138378" y="3590925"/>
            <a:ext cx="1920621" cy="268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55"/>
          <p:cNvPicPr preferRelativeResize="0"/>
          <p:nvPr/>
        </p:nvPicPr>
        <p:blipFill rotWithShape="1">
          <a:blip r:embed="rId5">
            <a:alphaModFix/>
          </a:blip>
          <a:srcRect b="9855" l="0" r="0" t="0"/>
          <a:stretch/>
        </p:blipFill>
        <p:spPr>
          <a:xfrm>
            <a:off x="2638426" y="3170035"/>
            <a:ext cx="3169286" cy="3035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7640" y="1538028"/>
            <a:ext cx="7254869" cy="1591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0" name="Google Shape;840;p56"/>
          <p:cNvCxnSpPr/>
          <p:nvPr/>
        </p:nvCxnSpPr>
        <p:spPr>
          <a:xfrm>
            <a:off x="1511166" y="1891476"/>
            <a:ext cx="479619" cy="0"/>
          </a:xfrm>
          <a:prstGeom prst="straightConnector1">
            <a:avLst/>
          </a:prstGeom>
          <a:noFill/>
          <a:ln cap="flat" cmpd="sng" w="254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41" name="Google Shape;841;p56"/>
          <p:cNvSpPr/>
          <p:nvPr/>
        </p:nvSpPr>
        <p:spPr>
          <a:xfrm rot="-2157771">
            <a:off x="-2645941" y="-6224056"/>
            <a:ext cx="9986438" cy="9708932"/>
          </a:xfrm>
          <a:custGeom>
            <a:rect b="b" l="l" r="r" t="t"/>
            <a:pathLst>
              <a:path extrusionOk="0" h="9708932" w="9986438">
                <a:moveTo>
                  <a:pt x="0" y="1079058"/>
                </a:moveTo>
                <a:cubicBezTo>
                  <a:pt x="3943211" y="-3256576"/>
                  <a:pt x="2401869" y="7318214"/>
                  <a:pt x="9986438" y="721177"/>
                </a:cubicBezTo>
                <a:lnTo>
                  <a:pt x="9986438" y="7901265"/>
                </a:lnTo>
                <a:cubicBezTo>
                  <a:pt x="6665735" y="14163208"/>
                  <a:pt x="3345033" y="1639323"/>
                  <a:pt x="24330" y="7901265"/>
                </a:cubicBezTo>
                <a:cubicBezTo>
                  <a:pt x="24330" y="5507902"/>
                  <a:pt x="0" y="3472421"/>
                  <a:pt x="0" y="1079058"/>
                </a:cubicBezTo>
                <a:close/>
              </a:path>
            </a:pathLst>
          </a:custGeom>
          <a:solidFill>
            <a:srgbClr val="F5AD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6"/>
          <p:cNvSpPr txBox="1"/>
          <p:nvPr/>
        </p:nvSpPr>
        <p:spPr>
          <a:xfrm>
            <a:off x="1187726" y="0"/>
            <a:ext cx="10679596" cy="15204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Kể về ấn tượng lá thư của em đã mang lại cho người thân</a:t>
            </a:r>
            <a:endParaRPr b="1" i="0" sz="40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3" name="Google Shape;84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791" y="2994577"/>
            <a:ext cx="3707175" cy="3010164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56"/>
          <p:cNvSpPr/>
          <p:nvPr/>
        </p:nvSpPr>
        <p:spPr>
          <a:xfrm>
            <a:off x="3627783" y="2621230"/>
            <a:ext cx="8319052" cy="1076961"/>
          </a:xfrm>
          <a:custGeom>
            <a:rect b="b" l="l" r="r" t="t"/>
            <a:pathLst>
              <a:path extrusionOk="0" fill="none" h="1076961" w="8319052">
                <a:moveTo>
                  <a:pt x="0" y="0"/>
                </a:moveTo>
                <a:cubicBezTo>
                  <a:pt x="283478" y="-22934"/>
                  <a:pt x="346317" y="13192"/>
                  <a:pt x="610064" y="0"/>
                </a:cubicBezTo>
                <a:cubicBezTo>
                  <a:pt x="873811" y="-13192"/>
                  <a:pt x="1107106" y="9712"/>
                  <a:pt x="1386509" y="0"/>
                </a:cubicBezTo>
                <a:cubicBezTo>
                  <a:pt x="1665912" y="-9712"/>
                  <a:pt x="1693282" y="-15640"/>
                  <a:pt x="1996572" y="0"/>
                </a:cubicBezTo>
                <a:cubicBezTo>
                  <a:pt x="2299862" y="15640"/>
                  <a:pt x="2309142" y="-18717"/>
                  <a:pt x="2440255" y="0"/>
                </a:cubicBezTo>
                <a:cubicBezTo>
                  <a:pt x="2571368" y="18717"/>
                  <a:pt x="2935417" y="15322"/>
                  <a:pt x="3299891" y="0"/>
                </a:cubicBezTo>
                <a:cubicBezTo>
                  <a:pt x="3664365" y="-15322"/>
                  <a:pt x="3664686" y="10483"/>
                  <a:pt x="3909954" y="0"/>
                </a:cubicBezTo>
                <a:cubicBezTo>
                  <a:pt x="4155222" y="-10483"/>
                  <a:pt x="4187047" y="-239"/>
                  <a:pt x="4436828" y="0"/>
                </a:cubicBezTo>
                <a:cubicBezTo>
                  <a:pt x="4686609" y="239"/>
                  <a:pt x="5041836" y="-40100"/>
                  <a:pt x="5296463" y="0"/>
                </a:cubicBezTo>
                <a:cubicBezTo>
                  <a:pt x="5551090" y="40100"/>
                  <a:pt x="5646280" y="-12708"/>
                  <a:pt x="5740146" y="0"/>
                </a:cubicBezTo>
                <a:cubicBezTo>
                  <a:pt x="5834012" y="12708"/>
                  <a:pt x="6120644" y="7665"/>
                  <a:pt x="6267019" y="0"/>
                </a:cubicBezTo>
                <a:cubicBezTo>
                  <a:pt x="6413394" y="-7665"/>
                  <a:pt x="6763546" y="-27591"/>
                  <a:pt x="7043464" y="0"/>
                </a:cubicBezTo>
                <a:cubicBezTo>
                  <a:pt x="7323382" y="27591"/>
                  <a:pt x="7513906" y="-22158"/>
                  <a:pt x="7653528" y="0"/>
                </a:cubicBezTo>
                <a:cubicBezTo>
                  <a:pt x="7793150" y="22158"/>
                  <a:pt x="8131432" y="-10130"/>
                  <a:pt x="8319052" y="0"/>
                </a:cubicBezTo>
                <a:cubicBezTo>
                  <a:pt x="8342008" y="134661"/>
                  <a:pt x="8303249" y="346205"/>
                  <a:pt x="8319052" y="527711"/>
                </a:cubicBezTo>
                <a:cubicBezTo>
                  <a:pt x="8334855" y="709217"/>
                  <a:pt x="8346092" y="827521"/>
                  <a:pt x="8319052" y="1076961"/>
                </a:cubicBezTo>
                <a:cubicBezTo>
                  <a:pt x="8119655" y="1055999"/>
                  <a:pt x="8079406" y="1064263"/>
                  <a:pt x="7875369" y="1076961"/>
                </a:cubicBezTo>
                <a:cubicBezTo>
                  <a:pt x="7671332" y="1089659"/>
                  <a:pt x="7484803" y="1090100"/>
                  <a:pt x="7348496" y="1076961"/>
                </a:cubicBezTo>
                <a:cubicBezTo>
                  <a:pt x="7212189" y="1063822"/>
                  <a:pt x="6727538" y="1052919"/>
                  <a:pt x="6488861" y="1076961"/>
                </a:cubicBezTo>
                <a:cubicBezTo>
                  <a:pt x="6250185" y="1101003"/>
                  <a:pt x="6092886" y="1096907"/>
                  <a:pt x="5961987" y="1076961"/>
                </a:cubicBezTo>
                <a:cubicBezTo>
                  <a:pt x="5831088" y="1057015"/>
                  <a:pt x="5568019" y="1100228"/>
                  <a:pt x="5435114" y="1076961"/>
                </a:cubicBezTo>
                <a:cubicBezTo>
                  <a:pt x="5302209" y="1053694"/>
                  <a:pt x="4950142" y="1069311"/>
                  <a:pt x="4575479" y="1076961"/>
                </a:cubicBezTo>
                <a:cubicBezTo>
                  <a:pt x="4200817" y="1084611"/>
                  <a:pt x="4299375" y="1071132"/>
                  <a:pt x="4131796" y="1076961"/>
                </a:cubicBezTo>
                <a:cubicBezTo>
                  <a:pt x="3964217" y="1082790"/>
                  <a:pt x="3813966" y="1068050"/>
                  <a:pt x="3688113" y="1076961"/>
                </a:cubicBezTo>
                <a:cubicBezTo>
                  <a:pt x="3562260" y="1085872"/>
                  <a:pt x="3386021" y="1090024"/>
                  <a:pt x="3244430" y="1076961"/>
                </a:cubicBezTo>
                <a:cubicBezTo>
                  <a:pt x="3102839" y="1063898"/>
                  <a:pt x="2905632" y="1069353"/>
                  <a:pt x="2800748" y="1076961"/>
                </a:cubicBezTo>
                <a:cubicBezTo>
                  <a:pt x="2695864" y="1084569"/>
                  <a:pt x="2346950" y="1096318"/>
                  <a:pt x="2190684" y="1076961"/>
                </a:cubicBezTo>
                <a:cubicBezTo>
                  <a:pt x="2034418" y="1057604"/>
                  <a:pt x="1874923" y="1052133"/>
                  <a:pt x="1663810" y="1076961"/>
                </a:cubicBezTo>
                <a:cubicBezTo>
                  <a:pt x="1452697" y="1101789"/>
                  <a:pt x="1076404" y="1099946"/>
                  <a:pt x="804175" y="1076961"/>
                </a:cubicBezTo>
                <a:cubicBezTo>
                  <a:pt x="531946" y="1053976"/>
                  <a:pt x="249944" y="1039146"/>
                  <a:pt x="0" y="1076961"/>
                </a:cubicBezTo>
                <a:cubicBezTo>
                  <a:pt x="23925" y="871289"/>
                  <a:pt x="-10413" y="788103"/>
                  <a:pt x="0" y="570789"/>
                </a:cubicBezTo>
                <a:cubicBezTo>
                  <a:pt x="10413" y="353475"/>
                  <a:pt x="-21265" y="147567"/>
                  <a:pt x="0" y="0"/>
                </a:cubicBezTo>
                <a:close/>
              </a:path>
              <a:path extrusionOk="0" h="1076961" w="8319052">
                <a:moveTo>
                  <a:pt x="0" y="0"/>
                </a:moveTo>
                <a:cubicBezTo>
                  <a:pt x="170027" y="-21923"/>
                  <a:pt x="424632" y="17880"/>
                  <a:pt x="610064" y="0"/>
                </a:cubicBezTo>
                <a:cubicBezTo>
                  <a:pt x="795496" y="-17880"/>
                  <a:pt x="1064824" y="27383"/>
                  <a:pt x="1220128" y="0"/>
                </a:cubicBezTo>
                <a:cubicBezTo>
                  <a:pt x="1375432" y="-27383"/>
                  <a:pt x="1601242" y="10552"/>
                  <a:pt x="1747001" y="0"/>
                </a:cubicBezTo>
                <a:cubicBezTo>
                  <a:pt x="1892760" y="-10552"/>
                  <a:pt x="2072296" y="-6366"/>
                  <a:pt x="2190684" y="0"/>
                </a:cubicBezTo>
                <a:cubicBezTo>
                  <a:pt x="2309072" y="6366"/>
                  <a:pt x="2804702" y="-36748"/>
                  <a:pt x="3050319" y="0"/>
                </a:cubicBezTo>
                <a:cubicBezTo>
                  <a:pt x="3295936" y="36748"/>
                  <a:pt x="3551633" y="-25693"/>
                  <a:pt x="3826764" y="0"/>
                </a:cubicBezTo>
                <a:cubicBezTo>
                  <a:pt x="4101896" y="25693"/>
                  <a:pt x="4189471" y="5809"/>
                  <a:pt x="4436828" y="0"/>
                </a:cubicBezTo>
                <a:cubicBezTo>
                  <a:pt x="4684185" y="-5809"/>
                  <a:pt x="5040772" y="8768"/>
                  <a:pt x="5213273" y="0"/>
                </a:cubicBezTo>
                <a:cubicBezTo>
                  <a:pt x="5385774" y="-8768"/>
                  <a:pt x="5503708" y="11407"/>
                  <a:pt x="5656955" y="0"/>
                </a:cubicBezTo>
                <a:cubicBezTo>
                  <a:pt x="5810202" y="-11407"/>
                  <a:pt x="6173602" y="26302"/>
                  <a:pt x="6516591" y="0"/>
                </a:cubicBezTo>
                <a:cubicBezTo>
                  <a:pt x="6859580" y="-26302"/>
                  <a:pt x="6780795" y="-19536"/>
                  <a:pt x="7043464" y="0"/>
                </a:cubicBezTo>
                <a:cubicBezTo>
                  <a:pt x="7306133" y="19536"/>
                  <a:pt x="7372027" y="21224"/>
                  <a:pt x="7487147" y="0"/>
                </a:cubicBezTo>
                <a:cubicBezTo>
                  <a:pt x="7602267" y="-21224"/>
                  <a:pt x="8003202" y="-17749"/>
                  <a:pt x="8319052" y="0"/>
                </a:cubicBezTo>
                <a:cubicBezTo>
                  <a:pt x="8314990" y="227001"/>
                  <a:pt x="8302747" y="295440"/>
                  <a:pt x="8319052" y="506172"/>
                </a:cubicBezTo>
                <a:cubicBezTo>
                  <a:pt x="8335357" y="716904"/>
                  <a:pt x="8333653" y="920556"/>
                  <a:pt x="8319052" y="1076961"/>
                </a:cubicBezTo>
                <a:cubicBezTo>
                  <a:pt x="7979903" y="1092078"/>
                  <a:pt x="7839043" y="1074055"/>
                  <a:pt x="7459417" y="1076961"/>
                </a:cubicBezTo>
                <a:cubicBezTo>
                  <a:pt x="7079792" y="1079867"/>
                  <a:pt x="6966351" y="1087202"/>
                  <a:pt x="6682972" y="1076961"/>
                </a:cubicBezTo>
                <a:cubicBezTo>
                  <a:pt x="6399594" y="1066720"/>
                  <a:pt x="6118237" y="1102021"/>
                  <a:pt x="5906527" y="1076961"/>
                </a:cubicBezTo>
                <a:cubicBezTo>
                  <a:pt x="5694818" y="1051901"/>
                  <a:pt x="5350263" y="1051762"/>
                  <a:pt x="5046892" y="1076961"/>
                </a:cubicBezTo>
                <a:cubicBezTo>
                  <a:pt x="4743522" y="1102160"/>
                  <a:pt x="4651105" y="1070182"/>
                  <a:pt x="4436828" y="1076961"/>
                </a:cubicBezTo>
                <a:cubicBezTo>
                  <a:pt x="4222551" y="1083740"/>
                  <a:pt x="3934723" y="1070009"/>
                  <a:pt x="3743573" y="1076961"/>
                </a:cubicBezTo>
                <a:cubicBezTo>
                  <a:pt x="3552424" y="1083913"/>
                  <a:pt x="3366609" y="1074650"/>
                  <a:pt x="3216700" y="1076961"/>
                </a:cubicBezTo>
                <a:cubicBezTo>
                  <a:pt x="3066791" y="1079272"/>
                  <a:pt x="2875963" y="1077623"/>
                  <a:pt x="2689827" y="1076961"/>
                </a:cubicBezTo>
                <a:cubicBezTo>
                  <a:pt x="2503691" y="1076299"/>
                  <a:pt x="2143475" y="1039649"/>
                  <a:pt x="1913382" y="1076961"/>
                </a:cubicBezTo>
                <a:cubicBezTo>
                  <a:pt x="1683289" y="1114273"/>
                  <a:pt x="1337140" y="1079364"/>
                  <a:pt x="1136937" y="1076961"/>
                </a:cubicBezTo>
                <a:cubicBezTo>
                  <a:pt x="936735" y="1074558"/>
                  <a:pt x="415519" y="1070773"/>
                  <a:pt x="0" y="1076961"/>
                </a:cubicBezTo>
                <a:cubicBezTo>
                  <a:pt x="-3291" y="912116"/>
                  <a:pt x="-23407" y="776451"/>
                  <a:pt x="0" y="560020"/>
                </a:cubicBezTo>
                <a:cubicBezTo>
                  <a:pt x="23407" y="343589"/>
                  <a:pt x="25101" y="248207"/>
                  <a:pt x="0" y="0"/>
                </a:cubicBezTo>
                <a:close/>
              </a:path>
            </a:pathLst>
          </a:custGeom>
          <a:solidFill>
            <a:srgbClr val="EAF1DD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953734"/>
                </a:solidFill>
                <a:latin typeface="Calibri"/>
                <a:ea typeface="Calibri"/>
                <a:cs typeface="Calibri"/>
                <a:sym typeface="Calibri"/>
              </a:rPr>
              <a:t>Em đã đưa lá thư, tấm bưu thiếp vào lúc nào? Người thân của em có ngạc nhiên không?</a:t>
            </a:r>
            <a:endParaRPr b="1" sz="3199">
              <a:solidFill>
                <a:srgbClr val="9537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56"/>
          <p:cNvSpPr/>
          <p:nvPr/>
        </p:nvSpPr>
        <p:spPr>
          <a:xfrm>
            <a:off x="3756992" y="4091393"/>
            <a:ext cx="8229599" cy="1076961"/>
          </a:xfrm>
          <a:custGeom>
            <a:rect b="b" l="l" r="r" t="t"/>
            <a:pathLst>
              <a:path extrusionOk="0" fill="none" h="1076961" w="8229599">
                <a:moveTo>
                  <a:pt x="0" y="0"/>
                </a:moveTo>
                <a:cubicBezTo>
                  <a:pt x="276893" y="-23755"/>
                  <a:pt x="382511" y="27014"/>
                  <a:pt x="603504" y="0"/>
                </a:cubicBezTo>
                <a:cubicBezTo>
                  <a:pt x="824497" y="-27014"/>
                  <a:pt x="1114042" y="-1979"/>
                  <a:pt x="1371600" y="0"/>
                </a:cubicBezTo>
                <a:cubicBezTo>
                  <a:pt x="1629158" y="1979"/>
                  <a:pt x="1700635" y="-30093"/>
                  <a:pt x="1975104" y="0"/>
                </a:cubicBezTo>
                <a:cubicBezTo>
                  <a:pt x="2249573" y="30093"/>
                  <a:pt x="2321059" y="-19135"/>
                  <a:pt x="2414016" y="0"/>
                </a:cubicBezTo>
                <a:cubicBezTo>
                  <a:pt x="2506973" y="19135"/>
                  <a:pt x="2849834" y="10931"/>
                  <a:pt x="3264408" y="0"/>
                </a:cubicBezTo>
                <a:cubicBezTo>
                  <a:pt x="3678982" y="-10931"/>
                  <a:pt x="3651686" y="12391"/>
                  <a:pt x="3867912" y="0"/>
                </a:cubicBezTo>
                <a:cubicBezTo>
                  <a:pt x="4084138" y="-12391"/>
                  <a:pt x="4224957" y="-21479"/>
                  <a:pt x="4389119" y="0"/>
                </a:cubicBezTo>
                <a:cubicBezTo>
                  <a:pt x="4553281" y="21479"/>
                  <a:pt x="5052480" y="-21369"/>
                  <a:pt x="5239511" y="0"/>
                </a:cubicBezTo>
                <a:cubicBezTo>
                  <a:pt x="5426542" y="21369"/>
                  <a:pt x="5506938" y="-8351"/>
                  <a:pt x="5678423" y="0"/>
                </a:cubicBezTo>
                <a:cubicBezTo>
                  <a:pt x="5849908" y="8351"/>
                  <a:pt x="5993337" y="128"/>
                  <a:pt x="6199631" y="0"/>
                </a:cubicBezTo>
                <a:cubicBezTo>
                  <a:pt x="6405925" y="-128"/>
                  <a:pt x="6764693" y="-5955"/>
                  <a:pt x="6967727" y="0"/>
                </a:cubicBezTo>
                <a:cubicBezTo>
                  <a:pt x="7170761" y="5955"/>
                  <a:pt x="7372460" y="-19530"/>
                  <a:pt x="7571231" y="0"/>
                </a:cubicBezTo>
                <a:cubicBezTo>
                  <a:pt x="7770002" y="19530"/>
                  <a:pt x="8060381" y="-9271"/>
                  <a:pt x="8229599" y="0"/>
                </a:cubicBezTo>
                <a:cubicBezTo>
                  <a:pt x="8252555" y="134661"/>
                  <a:pt x="8213796" y="346205"/>
                  <a:pt x="8229599" y="527711"/>
                </a:cubicBezTo>
                <a:cubicBezTo>
                  <a:pt x="8245402" y="709217"/>
                  <a:pt x="8256639" y="827521"/>
                  <a:pt x="8229599" y="1076961"/>
                </a:cubicBezTo>
                <a:cubicBezTo>
                  <a:pt x="8076674" y="1075202"/>
                  <a:pt x="7890457" y="1091695"/>
                  <a:pt x="7790687" y="1076961"/>
                </a:cubicBezTo>
                <a:cubicBezTo>
                  <a:pt x="7690917" y="1062227"/>
                  <a:pt x="7403518" y="1080807"/>
                  <a:pt x="7269479" y="1076961"/>
                </a:cubicBezTo>
                <a:cubicBezTo>
                  <a:pt x="7135440" y="1073115"/>
                  <a:pt x="6776200" y="1069002"/>
                  <a:pt x="6419087" y="1076961"/>
                </a:cubicBezTo>
                <a:cubicBezTo>
                  <a:pt x="6061974" y="1084920"/>
                  <a:pt x="6121403" y="1068605"/>
                  <a:pt x="5897879" y="1076961"/>
                </a:cubicBezTo>
                <a:cubicBezTo>
                  <a:pt x="5674355" y="1085317"/>
                  <a:pt x="5561823" y="1057244"/>
                  <a:pt x="5376671" y="1076961"/>
                </a:cubicBezTo>
                <a:cubicBezTo>
                  <a:pt x="5191519" y="1096678"/>
                  <a:pt x="4725639" y="1105437"/>
                  <a:pt x="4526279" y="1076961"/>
                </a:cubicBezTo>
                <a:cubicBezTo>
                  <a:pt x="4326919" y="1048485"/>
                  <a:pt x="4279599" y="1056057"/>
                  <a:pt x="4087368" y="1076961"/>
                </a:cubicBezTo>
                <a:cubicBezTo>
                  <a:pt x="3895137" y="1097865"/>
                  <a:pt x="3819111" y="1056197"/>
                  <a:pt x="3648456" y="1076961"/>
                </a:cubicBezTo>
                <a:cubicBezTo>
                  <a:pt x="3477801" y="1097725"/>
                  <a:pt x="3387631" y="1080577"/>
                  <a:pt x="3209544" y="1076961"/>
                </a:cubicBezTo>
                <a:cubicBezTo>
                  <a:pt x="3031457" y="1073345"/>
                  <a:pt x="2935357" y="1083018"/>
                  <a:pt x="2770632" y="1076961"/>
                </a:cubicBezTo>
                <a:cubicBezTo>
                  <a:pt x="2605907" y="1070904"/>
                  <a:pt x="2302258" y="1072764"/>
                  <a:pt x="2167128" y="1076961"/>
                </a:cubicBezTo>
                <a:cubicBezTo>
                  <a:pt x="2031998" y="1081158"/>
                  <a:pt x="1830330" y="1085805"/>
                  <a:pt x="1645920" y="1076961"/>
                </a:cubicBezTo>
                <a:cubicBezTo>
                  <a:pt x="1461510" y="1068117"/>
                  <a:pt x="1149615" y="1060394"/>
                  <a:pt x="795528" y="1076961"/>
                </a:cubicBezTo>
                <a:cubicBezTo>
                  <a:pt x="441441" y="1093528"/>
                  <a:pt x="198979" y="1090726"/>
                  <a:pt x="0" y="1076961"/>
                </a:cubicBezTo>
                <a:cubicBezTo>
                  <a:pt x="23925" y="871289"/>
                  <a:pt x="-10413" y="788103"/>
                  <a:pt x="0" y="570789"/>
                </a:cubicBezTo>
                <a:cubicBezTo>
                  <a:pt x="10413" y="353475"/>
                  <a:pt x="-21265" y="147567"/>
                  <a:pt x="0" y="0"/>
                </a:cubicBezTo>
                <a:close/>
              </a:path>
              <a:path extrusionOk="0" h="1076961" w="8229599">
                <a:moveTo>
                  <a:pt x="0" y="0"/>
                </a:moveTo>
                <a:cubicBezTo>
                  <a:pt x="228496" y="-26880"/>
                  <a:pt x="321771" y="7917"/>
                  <a:pt x="603504" y="0"/>
                </a:cubicBezTo>
                <a:cubicBezTo>
                  <a:pt x="885237" y="-7917"/>
                  <a:pt x="1023937" y="11401"/>
                  <a:pt x="1207008" y="0"/>
                </a:cubicBezTo>
                <a:cubicBezTo>
                  <a:pt x="1390079" y="-11401"/>
                  <a:pt x="1536584" y="-1166"/>
                  <a:pt x="1728216" y="0"/>
                </a:cubicBezTo>
                <a:cubicBezTo>
                  <a:pt x="1919848" y="1166"/>
                  <a:pt x="1947755" y="1267"/>
                  <a:pt x="2167128" y="0"/>
                </a:cubicBezTo>
                <a:cubicBezTo>
                  <a:pt x="2386501" y="-1267"/>
                  <a:pt x="2622811" y="-38545"/>
                  <a:pt x="3017520" y="0"/>
                </a:cubicBezTo>
                <a:cubicBezTo>
                  <a:pt x="3412229" y="38545"/>
                  <a:pt x="3414835" y="22948"/>
                  <a:pt x="3785616" y="0"/>
                </a:cubicBezTo>
                <a:cubicBezTo>
                  <a:pt x="4156397" y="-22948"/>
                  <a:pt x="4107579" y="-15383"/>
                  <a:pt x="4389119" y="0"/>
                </a:cubicBezTo>
                <a:cubicBezTo>
                  <a:pt x="4670659" y="15383"/>
                  <a:pt x="4811531" y="-34688"/>
                  <a:pt x="5157215" y="0"/>
                </a:cubicBezTo>
                <a:cubicBezTo>
                  <a:pt x="5502899" y="34688"/>
                  <a:pt x="5415575" y="-21790"/>
                  <a:pt x="5596127" y="0"/>
                </a:cubicBezTo>
                <a:cubicBezTo>
                  <a:pt x="5776679" y="21790"/>
                  <a:pt x="6242277" y="38540"/>
                  <a:pt x="6446519" y="0"/>
                </a:cubicBezTo>
                <a:cubicBezTo>
                  <a:pt x="6650761" y="-38540"/>
                  <a:pt x="6801063" y="-20450"/>
                  <a:pt x="6967727" y="0"/>
                </a:cubicBezTo>
                <a:cubicBezTo>
                  <a:pt x="7134391" y="20450"/>
                  <a:pt x="7266774" y="-2890"/>
                  <a:pt x="7406639" y="0"/>
                </a:cubicBezTo>
                <a:cubicBezTo>
                  <a:pt x="7546504" y="2890"/>
                  <a:pt x="7826639" y="485"/>
                  <a:pt x="8229599" y="0"/>
                </a:cubicBezTo>
                <a:cubicBezTo>
                  <a:pt x="8225537" y="227001"/>
                  <a:pt x="8213294" y="295440"/>
                  <a:pt x="8229599" y="506172"/>
                </a:cubicBezTo>
                <a:cubicBezTo>
                  <a:pt x="8245904" y="716904"/>
                  <a:pt x="8244200" y="920556"/>
                  <a:pt x="8229599" y="1076961"/>
                </a:cubicBezTo>
                <a:cubicBezTo>
                  <a:pt x="7934576" y="1115886"/>
                  <a:pt x="7627885" y="1048025"/>
                  <a:pt x="7379207" y="1076961"/>
                </a:cubicBezTo>
                <a:cubicBezTo>
                  <a:pt x="7130529" y="1105897"/>
                  <a:pt x="6945065" y="1082514"/>
                  <a:pt x="6611111" y="1076961"/>
                </a:cubicBezTo>
                <a:cubicBezTo>
                  <a:pt x="6277157" y="1071408"/>
                  <a:pt x="6085228" y="1038585"/>
                  <a:pt x="5843015" y="1076961"/>
                </a:cubicBezTo>
                <a:cubicBezTo>
                  <a:pt x="5600802" y="1115337"/>
                  <a:pt x="5337449" y="1067086"/>
                  <a:pt x="4992623" y="1076961"/>
                </a:cubicBezTo>
                <a:cubicBezTo>
                  <a:pt x="4647797" y="1086836"/>
                  <a:pt x="4686529" y="1093800"/>
                  <a:pt x="4389119" y="1076961"/>
                </a:cubicBezTo>
                <a:cubicBezTo>
                  <a:pt x="4091709" y="1060122"/>
                  <a:pt x="4003957" y="1105818"/>
                  <a:pt x="3703320" y="1076961"/>
                </a:cubicBezTo>
                <a:cubicBezTo>
                  <a:pt x="3402683" y="1048104"/>
                  <a:pt x="3392815" y="1059289"/>
                  <a:pt x="3182112" y="1076961"/>
                </a:cubicBezTo>
                <a:cubicBezTo>
                  <a:pt x="2971409" y="1094633"/>
                  <a:pt x="2824237" y="1061328"/>
                  <a:pt x="2660904" y="1076961"/>
                </a:cubicBezTo>
                <a:cubicBezTo>
                  <a:pt x="2497571" y="1092594"/>
                  <a:pt x="2211247" y="1068933"/>
                  <a:pt x="1892808" y="1076961"/>
                </a:cubicBezTo>
                <a:cubicBezTo>
                  <a:pt x="1574369" y="1084989"/>
                  <a:pt x="1481010" y="1056685"/>
                  <a:pt x="1124712" y="1076961"/>
                </a:cubicBezTo>
                <a:cubicBezTo>
                  <a:pt x="768414" y="1097237"/>
                  <a:pt x="383817" y="1040963"/>
                  <a:pt x="0" y="1076961"/>
                </a:cubicBezTo>
                <a:cubicBezTo>
                  <a:pt x="-3291" y="912116"/>
                  <a:pt x="-23407" y="776451"/>
                  <a:pt x="0" y="560020"/>
                </a:cubicBezTo>
                <a:cubicBezTo>
                  <a:pt x="23407" y="343589"/>
                  <a:pt x="25101" y="248207"/>
                  <a:pt x="0" y="0"/>
                </a:cubicBezTo>
                <a:close/>
              </a:path>
            </a:pathLst>
          </a:custGeom>
          <a:solidFill>
            <a:srgbClr val="EAF1DD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953734"/>
                </a:solidFill>
                <a:latin typeface="Calibri"/>
                <a:ea typeface="Calibri"/>
                <a:cs typeface="Calibri"/>
                <a:sym typeface="Calibri"/>
              </a:rPr>
              <a:t>Em đã thực hiện thêm ý tưởng gì để bày tỏ tình cảm với các thành viên khác trong gia đình?</a:t>
            </a:r>
            <a:endParaRPr b="1" sz="3199">
              <a:solidFill>
                <a:srgbClr val="9537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5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57"/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</a:pPr>
            <a:r>
              <a:t/>
            </a:r>
            <a:endParaRPr b="1" i="0" sz="4667" u="none" cap="none" strike="noStrike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61" name="Google Shape;861;p5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2" name="Google Shape;862;p57"/>
          <p:cNvPicPr preferRelativeResize="0"/>
          <p:nvPr/>
        </p:nvPicPr>
        <p:blipFill rotWithShape="1">
          <a:blip r:embed="rId11">
            <a:alphaModFix/>
          </a:blip>
          <a:srcRect b="3449" l="13052" r="13118" t="3783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3" name="Google Shape;863;p5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339612" y="2128100"/>
            <a:ext cx="5877496" cy="7911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liz Menino Bonitinho Garoto Com Idéia De Luz | Art drawings for kids,  School art activities, Back to school art activity" id="864" name="Google Shape;864;p5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905067" y="2840826"/>
            <a:ext cx="3849227" cy="4236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58"/>
          <p:cNvSpPr/>
          <p:nvPr/>
        </p:nvSpPr>
        <p:spPr>
          <a:xfrm rot="-5400000">
            <a:off x="6500724" y="-1602631"/>
            <a:ext cx="9986438" cy="9708932"/>
          </a:xfrm>
          <a:custGeom>
            <a:rect b="b" l="l" r="r" t="t"/>
            <a:pathLst>
              <a:path extrusionOk="0" h="9708932" w="9986438">
                <a:moveTo>
                  <a:pt x="0" y="1079058"/>
                </a:moveTo>
                <a:cubicBezTo>
                  <a:pt x="3943211" y="-3256576"/>
                  <a:pt x="2401869" y="7318214"/>
                  <a:pt x="9986438" y="721177"/>
                </a:cubicBezTo>
                <a:lnTo>
                  <a:pt x="9986438" y="7901265"/>
                </a:lnTo>
                <a:cubicBezTo>
                  <a:pt x="6665735" y="14163208"/>
                  <a:pt x="3345033" y="1639323"/>
                  <a:pt x="24330" y="7901265"/>
                </a:cubicBezTo>
                <a:cubicBezTo>
                  <a:pt x="24330" y="5507902"/>
                  <a:pt x="0" y="3472421"/>
                  <a:pt x="0" y="1079058"/>
                </a:cubicBezTo>
                <a:close/>
              </a:path>
            </a:pathLst>
          </a:custGeom>
          <a:solidFill>
            <a:srgbClr val="F5AD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0" name="Google Shape;870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7495" y="1093304"/>
            <a:ext cx="8251893" cy="58274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1" name="Google Shape;871;p58"/>
          <p:cNvGrpSpPr/>
          <p:nvPr/>
        </p:nvGrpSpPr>
        <p:grpSpPr>
          <a:xfrm>
            <a:off x="-19879" y="935386"/>
            <a:ext cx="7663069" cy="3801024"/>
            <a:chOff x="-311587" y="1756348"/>
            <a:chExt cx="11625582" cy="3165014"/>
          </a:xfrm>
        </p:grpSpPr>
        <p:pic>
          <p:nvPicPr>
            <p:cNvPr descr="ce1ed7f935192fceca30dfb2bcebe602" id="872" name="Google Shape;872;p58"/>
            <p:cNvPicPr preferRelativeResize="0"/>
            <p:nvPr/>
          </p:nvPicPr>
          <p:blipFill rotWithShape="1">
            <a:blip r:embed="rId4">
              <a:alphaModFix/>
            </a:blip>
            <a:srcRect b="19944" l="11187" r="10619" t="20367"/>
            <a:stretch/>
          </p:blipFill>
          <p:spPr>
            <a:xfrm>
              <a:off x="-311587" y="1756348"/>
              <a:ext cx="11625582" cy="3165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3" name="Google Shape;873;p58"/>
            <p:cNvSpPr txBox="1"/>
            <p:nvPr/>
          </p:nvSpPr>
          <p:spPr>
            <a:xfrm>
              <a:off x="1023839" y="2352831"/>
              <a:ext cx="8745261" cy="1742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6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Tiếp tục thường xuyên bày tỏ lòng biết ơn đối với bố mẹ, người thân thông qua những việc làm cụ thể; nói lời yêu thương với người thân trước khi đi ngủ, vào các dịp sinh nhật, ngày Tết,…</a:t>
              </a:r>
              <a:endParaRPr b="1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74" name="Google Shape;874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51265" y="0"/>
            <a:ext cx="3395766" cy="1176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" name="Google Shape;879;p59"/>
          <p:cNvPicPr preferRelativeResize="0"/>
          <p:nvPr/>
        </p:nvPicPr>
        <p:blipFill rotWithShape="1">
          <a:blip r:embed="rId3">
            <a:alphaModFix/>
          </a:blip>
          <a:srcRect b="76375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1699" y="2303069"/>
            <a:ext cx="5706351" cy="1737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6"/>
          <p:cNvPicPr preferRelativeResize="0"/>
          <p:nvPr/>
        </p:nvPicPr>
        <p:blipFill rotWithShape="1">
          <a:blip r:embed="rId3">
            <a:alphaModFix/>
          </a:blip>
          <a:srcRect b="28550" l="0" r="0" t="4782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餐桌, 玩具, 室内, 就坐&#10;&#10;描述已自动生成" id="206" name="Google Shape;20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0"/>
            <a:ext cx="6858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46"/>
          <p:cNvCxnSpPr/>
          <p:nvPr/>
        </p:nvCxnSpPr>
        <p:spPr>
          <a:xfrm>
            <a:off x="6723246" y="4380165"/>
            <a:ext cx="479619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08" name="Google Shape;20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4425" y="2014245"/>
            <a:ext cx="6937849" cy="2353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7"/>
          <p:cNvPicPr preferRelativeResize="0"/>
          <p:nvPr/>
        </p:nvPicPr>
        <p:blipFill rotWithShape="1">
          <a:blip r:embed="rId3">
            <a:alphaModFix/>
          </a:blip>
          <a:srcRect b="55609" l="0" r="0" t="20766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8"/>
          <p:cNvSpPr/>
          <p:nvPr/>
        </p:nvSpPr>
        <p:spPr>
          <a:xfrm rot="5400000">
            <a:off x="2869386" y="-2571293"/>
            <a:ext cx="6914003" cy="11944583"/>
          </a:xfrm>
          <a:custGeom>
            <a:rect b="b" l="l" r="r" t="t"/>
            <a:pathLst>
              <a:path extrusionOk="0" h="11773774" w="7073660">
                <a:moveTo>
                  <a:pt x="5278219" y="3982691"/>
                </a:moveTo>
                <a:cubicBezTo>
                  <a:pt x="5279611" y="3905350"/>
                  <a:pt x="5283503" y="3828155"/>
                  <a:pt x="5290023" y="3751335"/>
                </a:cubicBezTo>
                <a:cubicBezTo>
                  <a:pt x="5295817" y="3675367"/>
                  <a:pt x="5305958" y="3599400"/>
                  <a:pt x="5316824" y="3520019"/>
                </a:cubicBezTo>
                <a:cubicBezTo>
                  <a:pt x="5321894" y="3483315"/>
                  <a:pt x="5329862" y="3444051"/>
                  <a:pt x="5334933" y="3407348"/>
                </a:cubicBezTo>
                <a:cubicBezTo>
                  <a:pt x="5342901" y="3370645"/>
                  <a:pt x="5350868" y="3331381"/>
                  <a:pt x="5358836" y="3293824"/>
                </a:cubicBezTo>
                <a:cubicBezTo>
                  <a:pt x="5374048" y="3217857"/>
                  <a:pt x="5392881" y="3144450"/>
                  <a:pt x="5413887" y="3071044"/>
                </a:cubicBezTo>
                <a:cubicBezTo>
                  <a:pt x="5424028" y="3034340"/>
                  <a:pt x="5434894" y="2997637"/>
                  <a:pt x="5445035" y="2960934"/>
                </a:cubicBezTo>
                <a:cubicBezTo>
                  <a:pt x="5450830" y="2942155"/>
                  <a:pt x="5458073" y="2923377"/>
                  <a:pt x="5463868" y="2905452"/>
                </a:cubicBezTo>
                <a:cubicBezTo>
                  <a:pt x="5468939" y="2886674"/>
                  <a:pt x="5474009" y="2868749"/>
                  <a:pt x="5481977" y="2849970"/>
                </a:cubicBezTo>
                <a:cubicBezTo>
                  <a:pt x="5495015" y="2813267"/>
                  <a:pt x="5508054" y="2776564"/>
                  <a:pt x="5521817" y="2742421"/>
                </a:cubicBezTo>
                <a:cubicBezTo>
                  <a:pt x="5529060" y="2723643"/>
                  <a:pt x="5534855" y="2705718"/>
                  <a:pt x="5542823" y="2686940"/>
                </a:cubicBezTo>
                <a:lnTo>
                  <a:pt x="5563829" y="2634872"/>
                </a:lnTo>
                <a:lnTo>
                  <a:pt x="5573970" y="2608412"/>
                </a:lnTo>
                <a:lnTo>
                  <a:pt x="5584836" y="2581951"/>
                </a:lnTo>
                <a:lnTo>
                  <a:pt x="5608015" y="2529884"/>
                </a:lnTo>
                <a:lnTo>
                  <a:pt x="5631919" y="2476963"/>
                </a:lnTo>
                <a:cubicBezTo>
                  <a:pt x="5639887" y="2459038"/>
                  <a:pt x="5647855" y="2442820"/>
                  <a:pt x="5655822" y="2424895"/>
                </a:cubicBezTo>
                <a:cubicBezTo>
                  <a:pt x="5721015" y="2284911"/>
                  <a:pt x="5792001" y="2148340"/>
                  <a:pt x="5870956" y="2016891"/>
                </a:cubicBezTo>
                <a:cubicBezTo>
                  <a:pt x="5949911" y="1882882"/>
                  <a:pt x="6031039" y="1754847"/>
                  <a:pt x="6120859" y="1628519"/>
                </a:cubicBezTo>
                <a:cubicBezTo>
                  <a:pt x="6199090" y="1509874"/>
                  <a:pt x="6291083" y="1389521"/>
                  <a:pt x="6385974" y="1268315"/>
                </a:cubicBezTo>
                <a:cubicBezTo>
                  <a:pt x="6480140" y="1150523"/>
                  <a:pt x="6564890" y="1019075"/>
                  <a:pt x="6625011" y="879943"/>
                </a:cubicBezTo>
                <a:cubicBezTo>
                  <a:pt x="6688030" y="739959"/>
                  <a:pt x="6730043" y="593145"/>
                  <a:pt x="6748152" y="440357"/>
                </a:cubicBezTo>
                <a:cubicBezTo>
                  <a:pt x="6756120" y="364391"/>
                  <a:pt x="6761914" y="288423"/>
                  <a:pt x="6759017" y="212456"/>
                </a:cubicBezTo>
                <a:cubicBezTo>
                  <a:pt x="6757569" y="174045"/>
                  <a:pt x="6754853" y="135848"/>
                  <a:pt x="6750869" y="98078"/>
                </a:cubicBezTo>
                <a:lnTo>
                  <a:pt x="6737049" y="0"/>
                </a:lnTo>
                <a:lnTo>
                  <a:pt x="6752205" y="0"/>
                </a:lnTo>
                <a:lnTo>
                  <a:pt x="6766441" y="106081"/>
                </a:lnTo>
                <a:cubicBezTo>
                  <a:pt x="6770063" y="144598"/>
                  <a:pt x="6772055" y="183435"/>
                  <a:pt x="6772055" y="222699"/>
                </a:cubicBezTo>
                <a:cubicBezTo>
                  <a:pt x="6774953" y="298666"/>
                  <a:pt x="6769158" y="378047"/>
                  <a:pt x="6761914" y="454015"/>
                </a:cubicBezTo>
                <a:cubicBezTo>
                  <a:pt x="6751049" y="529982"/>
                  <a:pt x="6735113" y="605949"/>
                  <a:pt x="6714107" y="682770"/>
                </a:cubicBezTo>
                <a:cubicBezTo>
                  <a:pt x="6693101" y="756177"/>
                  <a:pt x="6664126" y="829583"/>
                  <a:pt x="6632979" y="900429"/>
                </a:cubicBezTo>
                <a:cubicBezTo>
                  <a:pt x="6585896" y="1031878"/>
                  <a:pt x="6501146" y="1163327"/>
                  <a:pt x="6404082" y="1284533"/>
                </a:cubicBezTo>
                <a:cubicBezTo>
                  <a:pt x="6309916" y="1404885"/>
                  <a:pt x="6217923" y="1526091"/>
                  <a:pt x="6128103" y="1652419"/>
                </a:cubicBezTo>
                <a:cubicBezTo>
                  <a:pt x="6041904" y="1777893"/>
                  <a:pt x="5957879" y="1906782"/>
                  <a:pt x="5881097" y="2040791"/>
                </a:cubicBezTo>
                <a:cubicBezTo>
                  <a:pt x="5805040" y="2172240"/>
                  <a:pt x="5734053" y="2308810"/>
                  <a:pt x="5668861" y="2447942"/>
                </a:cubicBezTo>
                <a:cubicBezTo>
                  <a:pt x="5605842" y="2587073"/>
                  <a:pt x="5547893" y="2729618"/>
                  <a:pt x="5500086" y="2873870"/>
                </a:cubicBezTo>
                <a:cubicBezTo>
                  <a:pt x="5403022" y="3163229"/>
                  <a:pt x="5340003" y="3465391"/>
                  <a:pt x="5318997" y="3770113"/>
                </a:cubicBezTo>
                <a:cubicBezTo>
                  <a:pt x="5308856" y="3922047"/>
                  <a:pt x="5308856" y="4074836"/>
                  <a:pt x="5316824" y="4226769"/>
                </a:cubicBezTo>
                <a:cubicBezTo>
                  <a:pt x="5324067" y="4379558"/>
                  <a:pt x="5345074" y="4531493"/>
                  <a:pt x="5371875" y="4681720"/>
                </a:cubicBezTo>
                <a:cubicBezTo>
                  <a:pt x="5426926" y="4981321"/>
                  <a:pt x="5518919" y="5272387"/>
                  <a:pt x="5636989" y="5554063"/>
                </a:cubicBezTo>
                <a:cubicBezTo>
                  <a:pt x="5752886" y="5834885"/>
                  <a:pt x="5891963" y="6108027"/>
                  <a:pt x="6044077" y="6370925"/>
                </a:cubicBezTo>
                <a:cubicBezTo>
                  <a:pt x="6196917" y="6636383"/>
                  <a:pt x="6362070" y="6894160"/>
                  <a:pt x="6527947" y="7151083"/>
                </a:cubicBezTo>
                <a:cubicBezTo>
                  <a:pt x="6611973" y="7279971"/>
                  <a:pt x="6695998" y="7408859"/>
                  <a:pt x="6777126" y="7537747"/>
                </a:cubicBezTo>
                <a:cubicBezTo>
                  <a:pt x="6861151" y="7666635"/>
                  <a:pt x="6943004" y="7798085"/>
                  <a:pt x="7021958" y="7932093"/>
                </a:cubicBezTo>
                <a:lnTo>
                  <a:pt x="7073660" y="8024573"/>
                </a:lnTo>
                <a:lnTo>
                  <a:pt x="7073660" y="8319578"/>
                </a:lnTo>
                <a:lnTo>
                  <a:pt x="7014896" y="8194779"/>
                </a:lnTo>
                <a:cubicBezTo>
                  <a:pt x="6981033" y="8127133"/>
                  <a:pt x="6945539" y="8060128"/>
                  <a:pt x="6908959" y="7994403"/>
                </a:cubicBezTo>
                <a:cubicBezTo>
                  <a:pt x="6761914" y="7729799"/>
                  <a:pt x="6598934" y="7469462"/>
                  <a:pt x="6438127" y="7206564"/>
                </a:cubicBezTo>
                <a:cubicBezTo>
                  <a:pt x="6278044" y="6943665"/>
                  <a:pt x="6117962" y="6680767"/>
                  <a:pt x="5970917" y="6407627"/>
                </a:cubicBezTo>
                <a:cubicBezTo>
                  <a:pt x="5823873" y="6137047"/>
                  <a:pt x="5689867" y="5858785"/>
                  <a:pt x="5579041" y="5569427"/>
                </a:cubicBezTo>
                <a:cubicBezTo>
                  <a:pt x="5523990" y="5425175"/>
                  <a:pt x="5474009" y="5278361"/>
                  <a:pt x="5431996" y="5130695"/>
                </a:cubicBezTo>
                <a:cubicBezTo>
                  <a:pt x="5410990" y="5057289"/>
                  <a:pt x="5392881" y="4981321"/>
                  <a:pt x="5374048" y="4904499"/>
                </a:cubicBezTo>
                <a:cubicBezTo>
                  <a:pt x="5358836" y="4828533"/>
                  <a:pt x="5342901" y="4752566"/>
                  <a:pt x="5329862" y="4676599"/>
                </a:cubicBezTo>
                <a:cubicBezTo>
                  <a:pt x="5292377" y="4448057"/>
                  <a:pt x="5274042" y="4214713"/>
                  <a:pt x="5278219" y="3982691"/>
                </a:cubicBezTo>
                <a:close/>
                <a:moveTo>
                  <a:pt x="0" y="11755395"/>
                </a:moveTo>
                <a:lnTo>
                  <a:pt x="0" y="11588449"/>
                </a:lnTo>
                <a:lnTo>
                  <a:pt x="340496" y="11594739"/>
                </a:lnTo>
                <a:cubicBezTo>
                  <a:pt x="644726" y="11597301"/>
                  <a:pt x="952577" y="11592179"/>
                  <a:pt x="1257531" y="11578523"/>
                </a:cubicBezTo>
                <a:cubicBezTo>
                  <a:pt x="1561761" y="11565719"/>
                  <a:pt x="1866715" y="11544379"/>
                  <a:pt x="2171669" y="11517919"/>
                </a:cubicBezTo>
                <a:cubicBezTo>
                  <a:pt x="2476623" y="11488897"/>
                  <a:pt x="2778679" y="11454755"/>
                  <a:pt x="3080736" y="11410371"/>
                </a:cubicBezTo>
                <a:cubicBezTo>
                  <a:pt x="3382792" y="11365985"/>
                  <a:pt x="3681952" y="11313063"/>
                  <a:pt x="3978938" y="11247339"/>
                </a:cubicBezTo>
                <a:cubicBezTo>
                  <a:pt x="4275924" y="11184175"/>
                  <a:pt x="4570012" y="11108209"/>
                  <a:pt x="4861928" y="11018583"/>
                </a:cubicBezTo>
                <a:cubicBezTo>
                  <a:pt x="5150946" y="10929813"/>
                  <a:pt x="5437067" y="10827385"/>
                  <a:pt x="5713047" y="10703619"/>
                </a:cubicBezTo>
                <a:cubicBezTo>
                  <a:pt x="5849950" y="10640455"/>
                  <a:pt x="5986853" y="10574731"/>
                  <a:pt x="6117962" y="10501323"/>
                </a:cubicBezTo>
                <a:cubicBezTo>
                  <a:pt x="6249070" y="10427917"/>
                  <a:pt x="6375108" y="10349389"/>
                  <a:pt x="6496076" y="10262325"/>
                </a:cubicBezTo>
                <a:cubicBezTo>
                  <a:pt x="6617043" y="10175263"/>
                  <a:pt x="6730043" y="10081370"/>
                  <a:pt x="6835074" y="9975528"/>
                </a:cubicBezTo>
                <a:cubicBezTo>
                  <a:pt x="6887590" y="9923033"/>
                  <a:pt x="6936846" y="9868619"/>
                  <a:pt x="6982481" y="9811857"/>
                </a:cubicBezTo>
                <a:lnTo>
                  <a:pt x="7073660" y="9682894"/>
                </a:lnTo>
                <a:lnTo>
                  <a:pt x="7073660" y="9980660"/>
                </a:lnTo>
                <a:lnTo>
                  <a:pt x="6950971" y="10120633"/>
                </a:lnTo>
                <a:cubicBezTo>
                  <a:pt x="6840145" y="10235865"/>
                  <a:pt x="6717004" y="10338293"/>
                  <a:pt x="6590966" y="10433039"/>
                </a:cubicBezTo>
                <a:cubicBezTo>
                  <a:pt x="6335993" y="10619969"/>
                  <a:pt x="6060013" y="10771903"/>
                  <a:pt x="5776066" y="10900791"/>
                </a:cubicBezTo>
                <a:cubicBezTo>
                  <a:pt x="5634092" y="10966517"/>
                  <a:pt x="5489945" y="11024559"/>
                  <a:pt x="5342901" y="11079187"/>
                </a:cubicBezTo>
                <a:cubicBezTo>
                  <a:pt x="5195856" y="11134669"/>
                  <a:pt x="5048812" y="11184175"/>
                  <a:pt x="4901043" y="11229415"/>
                </a:cubicBezTo>
                <a:cubicBezTo>
                  <a:pt x="4753999" y="11273799"/>
                  <a:pt x="4604781" y="11315625"/>
                  <a:pt x="4451942" y="11354889"/>
                </a:cubicBezTo>
                <a:cubicBezTo>
                  <a:pt x="4375885" y="11373667"/>
                  <a:pt x="4302001" y="11392445"/>
                  <a:pt x="4225943" y="11410371"/>
                </a:cubicBezTo>
                <a:cubicBezTo>
                  <a:pt x="4149886" y="11429149"/>
                  <a:pt x="4076726" y="11444513"/>
                  <a:pt x="3999944" y="11460731"/>
                </a:cubicBezTo>
                <a:cubicBezTo>
                  <a:pt x="3392933" y="11588765"/>
                  <a:pt x="2780852" y="11673267"/>
                  <a:pt x="2166598" y="11720213"/>
                </a:cubicBezTo>
                <a:cubicBezTo>
                  <a:pt x="1858747" y="11744113"/>
                  <a:pt x="1548722" y="11760331"/>
                  <a:pt x="1241595" y="11768013"/>
                </a:cubicBezTo>
                <a:cubicBezTo>
                  <a:pt x="933744" y="11775695"/>
                  <a:pt x="623719" y="11775695"/>
                  <a:pt x="316592" y="11768013"/>
                </a:cubicBezTo>
                <a:close/>
              </a:path>
            </a:pathLst>
          </a:custGeom>
          <a:solidFill>
            <a:srgbClr val="F5ADAE"/>
          </a:solid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48"/>
          <p:cNvGrpSpPr/>
          <p:nvPr/>
        </p:nvGrpSpPr>
        <p:grpSpPr>
          <a:xfrm>
            <a:off x="458735" y="255542"/>
            <a:ext cx="749608" cy="1368516"/>
            <a:chOff x="458735" y="255542"/>
            <a:chExt cx="749608" cy="1368516"/>
          </a:xfrm>
        </p:grpSpPr>
        <p:sp>
          <p:nvSpPr>
            <p:cNvPr id="221" name="Google Shape;221;p48"/>
            <p:cNvSpPr/>
            <p:nvPr/>
          </p:nvSpPr>
          <p:spPr>
            <a:xfrm>
              <a:off x="458735" y="255542"/>
              <a:ext cx="646418" cy="1309977"/>
            </a:xfrm>
            <a:prstGeom prst="rect">
              <a:avLst/>
            </a:prstGeom>
            <a:solidFill>
              <a:srgbClr val="D4838A"/>
            </a:solidFill>
            <a:ln>
              <a:noFill/>
            </a:ln>
            <a:effectLst>
              <a:outerShdw blurRad="50800" rotWithShape="0" algn="tl" dir="2700000" dist="38100">
                <a:srgbClr val="7F2C33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8"/>
            <p:cNvSpPr/>
            <p:nvPr/>
          </p:nvSpPr>
          <p:spPr>
            <a:xfrm>
              <a:off x="1105152" y="255542"/>
              <a:ext cx="103191" cy="303258"/>
            </a:xfrm>
            <a:prstGeom prst="rtTriangle">
              <a:avLst/>
            </a:prstGeom>
            <a:solidFill>
              <a:srgbClr val="7F2C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3" name="Google Shape;223;p48"/>
            <p:cNvPicPr preferRelativeResize="0"/>
            <p:nvPr/>
          </p:nvPicPr>
          <p:blipFill rotWithShape="1">
            <a:blip r:embed="rId3">
              <a:alphaModFix/>
            </a:blip>
            <a:srcRect b="36549" l="6225" r="45047" t="28161"/>
            <a:stretch/>
          </p:blipFill>
          <p:spPr>
            <a:xfrm flipH="1">
              <a:off x="561924" y="921827"/>
              <a:ext cx="646419" cy="7022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4" name="Google Shape;224;p48"/>
          <p:cNvGrpSpPr/>
          <p:nvPr/>
        </p:nvGrpSpPr>
        <p:grpSpPr>
          <a:xfrm>
            <a:off x="3558496" y="1663060"/>
            <a:ext cx="539531" cy="933639"/>
            <a:chOff x="1689271" y="684050"/>
            <a:chExt cx="959791" cy="1660885"/>
          </a:xfrm>
        </p:grpSpPr>
        <p:sp>
          <p:nvSpPr>
            <p:cNvPr id="225" name="Google Shape;225;p48"/>
            <p:cNvSpPr/>
            <p:nvPr/>
          </p:nvSpPr>
          <p:spPr>
            <a:xfrm>
              <a:off x="1689271" y="684050"/>
              <a:ext cx="959791" cy="1660885"/>
            </a:xfrm>
            <a:custGeom>
              <a:rect b="b" l="l" r="r" t="t"/>
              <a:pathLst>
                <a:path extrusionOk="0" h="22522" w="13015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8"/>
            <p:cNvSpPr/>
            <p:nvPr/>
          </p:nvSpPr>
          <p:spPr>
            <a:xfrm>
              <a:off x="1757411" y="753296"/>
              <a:ext cx="832434" cy="1511256"/>
            </a:xfrm>
            <a:custGeom>
              <a:rect b="b" l="l" r="r" t="t"/>
              <a:pathLst>
                <a:path extrusionOk="0" h="20493" w="11288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8"/>
            <p:cNvSpPr/>
            <p:nvPr/>
          </p:nvSpPr>
          <p:spPr>
            <a:xfrm>
              <a:off x="1849814" y="1336691"/>
              <a:ext cx="326027" cy="213860"/>
            </a:xfrm>
            <a:custGeom>
              <a:rect b="b" l="l" r="r" t="t"/>
              <a:pathLst>
                <a:path extrusionOk="0" h="2900" w="4421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8"/>
            <p:cNvSpPr/>
            <p:nvPr/>
          </p:nvSpPr>
          <p:spPr>
            <a:xfrm>
              <a:off x="2351946" y="753223"/>
              <a:ext cx="219023" cy="1509413"/>
            </a:xfrm>
            <a:custGeom>
              <a:rect b="b" l="l" r="r" t="t"/>
              <a:pathLst>
                <a:path extrusionOk="0" h="20468" w="297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8"/>
            <p:cNvSpPr/>
            <p:nvPr/>
          </p:nvSpPr>
          <p:spPr>
            <a:xfrm>
              <a:off x="2251505" y="1221575"/>
              <a:ext cx="70869" cy="88789"/>
            </a:xfrm>
            <a:custGeom>
              <a:rect b="b" l="l" r="r" t="t"/>
              <a:pathLst>
                <a:path extrusionOk="0" h="1204" w="961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8"/>
            <p:cNvSpPr/>
            <p:nvPr/>
          </p:nvSpPr>
          <p:spPr>
            <a:xfrm>
              <a:off x="2180488" y="1228360"/>
              <a:ext cx="72344" cy="81931"/>
            </a:xfrm>
            <a:custGeom>
              <a:rect b="b" l="l" r="r" t="t"/>
              <a:pathLst>
                <a:path extrusionOk="0" h="1111" w="981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8"/>
            <p:cNvSpPr/>
            <p:nvPr/>
          </p:nvSpPr>
          <p:spPr>
            <a:xfrm>
              <a:off x="1969060" y="1068408"/>
              <a:ext cx="144393" cy="144393"/>
            </a:xfrm>
            <a:custGeom>
              <a:rect b="b" l="l" r="r" t="t"/>
              <a:pathLst>
                <a:path extrusionOk="0" h="1958" w="1958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8"/>
            <p:cNvSpPr/>
            <p:nvPr/>
          </p:nvSpPr>
          <p:spPr>
            <a:xfrm>
              <a:off x="2035210" y="1077773"/>
              <a:ext cx="62757" cy="62757"/>
            </a:xfrm>
            <a:custGeom>
              <a:rect b="b" l="l" r="r" t="t"/>
              <a:pathLst>
                <a:path extrusionOk="0" h="851" w="851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8"/>
            <p:cNvSpPr/>
            <p:nvPr/>
          </p:nvSpPr>
          <p:spPr>
            <a:xfrm>
              <a:off x="1982040" y="1139276"/>
              <a:ext cx="67182" cy="66887"/>
            </a:xfrm>
            <a:custGeom>
              <a:rect b="b" l="l" r="r" t="t"/>
              <a:pathLst>
                <a:path extrusionOk="0" h="907" w="911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8"/>
            <p:cNvSpPr/>
            <p:nvPr/>
          </p:nvSpPr>
          <p:spPr>
            <a:xfrm>
              <a:off x="2304675" y="1063393"/>
              <a:ext cx="141148" cy="138346"/>
            </a:xfrm>
            <a:custGeom>
              <a:rect b="b" l="l" r="r" t="t"/>
              <a:pathLst>
                <a:path extrusionOk="0" h="1876" w="1914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8"/>
            <p:cNvSpPr/>
            <p:nvPr/>
          </p:nvSpPr>
          <p:spPr>
            <a:xfrm>
              <a:off x="2089855" y="1205573"/>
              <a:ext cx="275585" cy="32227"/>
            </a:xfrm>
            <a:custGeom>
              <a:rect b="b" l="l" r="r" t="t"/>
              <a:pathLst>
                <a:path extrusionOk="0" h="437" w="3737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8"/>
            <p:cNvSpPr/>
            <p:nvPr/>
          </p:nvSpPr>
          <p:spPr>
            <a:xfrm>
              <a:off x="1907557" y="1230351"/>
              <a:ext cx="122785" cy="99261"/>
            </a:xfrm>
            <a:custGeom>
              <a:rect b="b" l="l" r="r" t="t"/>
              <a:pathLst>
                <a:path extrusionOk="0" h="1346" w="1665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8"/>
            <p:cNvSpPr/>
            <p:nvPr/>
          </p:nvSpPr>
          <p:spPr>
            <a:xfrm>
              <a:off x="2382329" y="1230351"/>
              <a:ext cx="122712" cy="99261"/>
            </a:xfrm>
            <a:custGeom>
              <a:rect b="b" l="l" r="r" t="t"/>
              <a:pathLst>
                <a:path extrusionOk="0" h="1346" w="1664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48"/>
          <p:cNvGrpSpPr/>
          <p:nvPr/>
        </p:nvGrpSpPr>
        <p:grpSpPr>
          <a:xfrm>
            <a:off x="8347898" y="4010661"/>
            <a:ext cx="760567" cy="895500"/>
            <a:chOff x="1624375" y="2524866"/>
            <a:chExt cx="1353000" cy="1593039"/>
          </a:xfrm>
        </p:grpSpPr>
        <p:sp>
          <p:nvSpPr>
            <p:cNvPr id="239" name="Google Shape;239;p48"/>
            <p:cNvSpPr/>
            <p:nvPr/>
          </p:nvSpPr>
          <p:spPr>
            <a:xfrm>
              <a:off x="1624375" y="2524866"/>
              <a:ext cx="1353000" cy="1593039"/>
            </a:xfrm>
            <a:custGeom>
              <a:rect b="b" l="l" r="r" t="t"/>
              <a:pathLst>
                <a:path extrusionOk="0" h="21602" w="18347">
                  <a:moveTo>
                    <a:pt x="10866" y="1"/>
                  </a:moveTo>
                  <a:cubicBezTo>
                    <a:pt x="10643" y="1"/>
                    <a:pt x="10417" y="6"/>
                    <a:pt x="10195" y="18"/>
                  </a:cubicBezTo>
                  <a:lnTo>
                    <a:pt x="10182" y="18"/>
                  </a:lnTo>
                  <a:cubicBezTo>
                    <a:pt x="10159" y="21"/>
                    <a:pt x="10135" y="21"/>
                    <a:pt x="10112" y="21"/>
                  </a:cubicBezTo>
                  <a:cubicBezTo>
                    <a:pt x="10085" y="25"/>
                    <a:pt x="10056" y="25"/>
                    <a:pt x="10025" y="28"/>
                  </a:cubicBezTo>
                  <a:lnTo>
                    <a:pt x="10022" y="28"/>
                  </a:lnTo>
                  <a:cubicBezTo>
                    <a:pt x="8969" y="104"/>
                    <a:pt x="8279" y="344"/>
                    <a:pt x="7847" y="772"/>
                  </a:cubicBezTo>
                  <a:cubicBezTo>
                    <a:pt x="7770" y="848"/>
                    <a:pt x="7674" y="951"/>
                    <a:pt x="7545" y="1087"/>
                  </a:cubicBezTo>
                  <a:cubicBezTo>
                    <a:pt x="6481" y="2220"/>
                    <a:pt x="3130" y="5993"/>
                    <a:pt x="1712" y="8139"/>
                  </a:cubicBezTo>
                  <a:cubicBezTo>
                    <a:pt x="1057" y="9133"/>
                    <a:pt x="626" y="9933"/>
                    <a:pt x="353" y="10667"/>
                  </a:cubicBezTo>
                  <a:cubicBezTo>
                    <a:pt x="287" y="10850"/>
                    <a:pt x="227" y="11029"/>
                    <a:pt x="180" y="11201"/>
                  </a:cubicBezTo>
                  <a:cubicBezTo>
                    <a:pt x="117" y="11434"/>
                    <a:pt x="71" y="11664"/>
                    <a:pt x="41" y="11886"/>
                  </a:cubicBezTo>
                  <a:lnTo>
                    <a:pt x="38" y="11906"/>
                  </a:lnTo>
                  <a:lnTo>
                    <a:pt x="38" y="11909"/>
                  </a:lnTo>
                  <a:cubicBezTo>
                    <a:pt x="34" y="11946"/>
                    <a:pt x="31" y="11978"/>
                    <a:pt x="24" y="12012"/>
                  </a:cubicBezTo>
                  <a:cubicBezTo>
                    <a:pt x="8" y="12175"/>
                    <a:pt x="1" y="12341"/>
                    <a:pt x="4" y="12497"/>
                  </a:cubicBezTo>
                  <a:lnTo>
                    <a:pt x="4" y="12517"/>
                  </a:lnTo>
                  <a:cubicBezTo>
                    <a:pt x="4" y="12550"/>
                    <a:pt x="8" y="12584"/>
                    <a:pt x="8" y="12616"/>
                  </a:cubicBezTo>
                  <a:lnTo>
                    <a:pt x="11" y="12643"/>
                  </a:lnTo>
                  <a:cubicBezTo>
                    <a:pt x="11" y="12673"/>
                    <a:pt x="14" y="12703"/>
                    <a:pt x="14" y="12733"/>
                  </a:cubicBezTo>
                  <a:lnTo>
                    <a:pt x="18" y="12736"/>
                  </a:lnTo>
                  <a:lnTo>
                    <a:pt x="18" y="12763"/>
                  </a:lnTo>
                  <a:cubicBezTo>
                    <a:pt x="21" y="12792"/>
                    <a:pt x="24" y="12823"/>
                    <a:pt x="28" y="12855"/>
                  </a:cubicBezTo>
                  <a:cubicBezTo>
                    <a:pt x="28" y="12866"/>
                    <a:pt x="28" y="12872"/>
                    <a:pt x="31" y="12879"/>
                  </a:cubicBezTo>
                  <a:cubicBezTo>
                    <a:pt x="41" y="12959"/>
                    <a:pt x="51" y="13039"/>
                    <a:pt x="64" y="13114"/>
                  </a:cubicBezTo>
                  <a:cubicBezTo>
                    <a:pt x="68" y="13122"/>
                    <a:pt x="68" y="13128"/>
                    <a:pt x="71" y="13134"/>
                  </a:cubicBezTo>
                  <a:cubicBezTo>
                    <a:pt x="74" y="13168"/>
                    <a:pt x="81" y="13198"/>
                    <a:pt x="88" y="13228"/>
                  </a:cubicBezTo>
                  <a:cubicBezTo>
                    <a:pt x="91" y="13238"/>
                    <a:pt x="94" y="13248"/>
                    <a:pt x="94" y="13258"/>
                  </a:cubicBezTo>
                  <a:lnTo>
                    <a:pt x="97" y="13264"/>
                  </a:lnTo>
                  <a:cubicBezTo>
                    <a:pt x="101" y="13291"/>
                    <a:pt x="108" y="13318"/>
                    <a:pt x="114" y="13344"/>
                  </a:cubicBezTo>
                  <a:cubicBezTo>
                    <a:pt x="117" y="13358"/>
                    <a:pt x="120" y="13370"/>
                    <a:pt x="124" y="13384"/>
                  </a:cubicBezTo>
                  <a:cubicBezTo>
                    <a:pt x="131" y="13407"/>
                    <a:pt x="137" y="13433"/>
                    <a:pt x="148" y="13457"/>
                  </a:cubicBezTo>
                  <a:cubicBezTo>
                    <a:pt x="151" y="13470"/>
                    <a:pt x="154" y="13484"/>
                    <a:pt x="157" y="13497"/>
                  </a:cubicBezTo>
                  <a:cubicBezTo>
                    <a:pt x="164" y="13523"/>
                    <a:pt x="174" y="13547"/>
                    <a:pt x="180" y="13570"/>
                  </a:cubicBezTo>
                  <a:lnTo>
                    <a:pt x="183" y="13577"/>
                  </a:lnTo>
                  <a:cubicBezTo>
                    <a:pt x="187" y="13586"/>
                    <a:pt x="191" y="13600"/>
                    <a:pt x="194" y="13610"/>
                  </a:cubicBezTo>
                  <a:cubicBezTo>
                    <a:pt x="203" y="13637"/>
                    <a:pt x="211" y="13663"/>
                    <a:pt x="220" y="13689"/>
                  </a:cubicBezTo>
                  <a:lnTo>
                    <a:pt x="220" y="13692"/>
                  </a:lnTo>
                  <a:cubicBezTo>
                    <a:pt x="227" y="13703"/>
                    <a:pt x="230" y="13712"/>
                    <a:pt x="234" y="13723"/>
                  </a:cubicBezTo>
                  <a:cubicBezTo>
                    <a:pt x="247" y="13759"/>
                    <a:pt x="260" y="13796"/>
                    <a:pt x="277" y="13832"/>
                  </a:cubicBezTo>
                  <a:cubicBezTo>
                    <a:pt x="280" y="13839"/>
                    <a:pt x="283" y="13849"/>
                    <a:pt x="287" y="13856"/>
                  </a:cubicBezTo>
                  <a:cubicBezTo>
                    <a:pt x="300" y="13889"/>
                    <a:pt x="310" y="13912"/>
                    <a:pt x="320" y="13939"/>
                  </a:cubicBezTo>
                  <a:cubicBezTo>
                    <a:pt x="327" y="13948"/>
                    <a:pt x="330" y="13962"/>
                    <a:pt x="337" y="13971"/>
                  </a:cubicBezTo>
                  <a:lnTo>
                    <a:pt x="340" y="13979"/>
                  </a:lnTo>
                  <a:cubicBezTo>
                    <a:pt x="350" y="13999"/>
                    <a:pt x="360" y="14022"/>
                    <a:pt x="370" y="14045"/>
                  </a:cubicBezTo>
                  <a:cubicBezTo>
                    <a:pt x="376" y="14058"/>
                    <a:pt x="387" y="14075"/>
                    <a:pt x="393" y="14088"/>
                  </a:cubicBezTo>
                  <a:cubicBezTo>
                    <a:pt x="403" y="14108"/>
                    <a:pt x="413" y="14131"/>
                    <a:pt x="423" y="14151"/>
                  </a:cubicBezTo>
                  <a:cubicBezTo>
                    <a:pt x="433" y="14164"/>
                    <a:pt x="439" y="14181"/>
                    <a:pt x="447" y="14195"/>
                  </a:cubicBezTo>
                  <a:cubicBezTo>
                    <a:pt x="459" y="14215"/>
                    <a:pt x="470" y="14238"/>
                    <a:pt x="482" y="14258"/>
                  </a:cubicBezTo>
                  <a:lnTo>
                    <a:pt x="486" y="14261"/>
                  </a:lnTo>
                  <a:cubicBezTo>
                    <a:pt x="493" y="14274"/>
                    <a:pt x="499" y="14287"/>
                    <a:pt x="506" y="14297"/>
                  </a:cubicBezTo>
                  <a:cubicBezTo>
                    <a:pt x="519" y="14321"/>
                    <a:pt x="533" y="14344"/>
                    <a:pt x="546" y="14367"/>
                  </a:cubicBezTo>
                  <a:lnTo>
                    <a:pt x="549" y="14370"/>
                  </a:lnTo>
                  <a:cubicBezTo>
                    <a:pt x="553" y="14380"/>
                    <a:pt x="559" y="14390"/>
                    <a:pt x="566" y="14400"/>
                  </a:cubicBezTo>
                  <a:cubicBezTo>
                    <a:pt x="589" y="14437"/>
                    <a:pt x="609" y="14470"/>
                    <a:pt x="629" y="14500"/>
                  </a:cubicBezTo>
                  <a:cubicBezTo>
                    <a:pt x="901" y="14912"/>
                    <a:pt x="1290" y="15234"/>
                    <a:pt x="1788" y="15457"/>
                  </a:cubicBezTo>
                  <a:cubicBezTo>
                    <a:pt x="2167" y="15622"/>
                    <a:pt x="2599" y="15732"/>
                    <a:pt x="3110" y="15789"/>
                  </a:cubicBezTo>
                  <a:cubicBezTo>
                    <a:pt x="3413" y="15823"/>
                    <a:pt x="3725" y="15835"/>
                    <a:pt x="4033" y="15835"/>
                  </a:cubicBezTo>
                  <a:cubicBezTo>
                    <a:pt x="4576" y="15835"/>
                    <a:pt x="5108" y="15796"/>
                    <a:pt x="5568" y="15762"/>
                  </a:cubicBezTo>
                  <a:cubicBezTo>
                    <a:pt x="5898" y="15738"/>
                    <a:pt x="6212" y="15714"/>
                    <a:pt x="6431" y="15714"/>
                  </a:cubicBezTo>
                  <a:cubicBezTo>
                    <a:pt x="6485" y="15714"/>
                    <a:pt x="6533" y="15716"/>
                    <a:pt x="6574" y="15719"/>
                  </a:cubicBezTo>
                  <a:cubicBezTo>
                    <a:pt x="6591" y="15719"/>
                    <a:pt x="6611" y="15719"/>
                    <a:pt x="6628" y="15722"/>
                  </a:cubicBezTo>
                  <a:cubicBezTo>
                    <a:pt x="6837" y="15732"/>
                    <a:pt x="7036" y="15732"/>
                    <a:pt x="7226" y="15732"/>
                  </a:cubicBezTo>
                  <a:cubicBezTo>
                    <a:pt x="7431" y="15732"/>
                    <a:pt x="7764" y="15732"/>
                    <a:pt x="7896" y="15769"/>
                  </a:cubicBezTo>
                  <a:cubicBezTo>
                    <a:pt x="7900" y="15779"/>
                    <a:pt x="7907" y="15792"/>
                    <a:pt x="7910" y="15809"/>
                  </a:cubicBezTo>
                  <a:lnTo>
                    <a:pt x="7910" y="15812"/>
                  </a:lnTo>
                  <a:cubicBezTo>
                    <a:pt x="7920" y="15845"/>
                    <a:pt x="7930" y="15889"/>
                    <a:pt x="7933" y="15935"/>
                  </a:cubicBezTo>
                  <a:lnTo>
                    <a:pt x="7936" y="15941"/>
                  </a:lnTo>
                  <a:cubicBezTo>
                    <a:pt x="7936" y="15948"/>
                    <a:pt x="7936" y="15955"/>
                    <a:pt x="7940" y="15961"/>
                  </a:cubicBezTo>
                  <a:cubicBezTo>
                    <a:pt x="7940" y="15972"/>
                    <a:pt x="7940" y="15984"/>
                    <a:pt x="7943" y="15995"/>
                  </a:cubicBezTo>
                  <a:lnTo>
                    <a:pt x="7943" y="16004"/>
                  </a:lnTo>
                  <a:cubicBezTo>
                    <a:pt x="7950" y="16081"/>
                    <a:pt x="7953" y="16174"/>
                    <a:pt x="7953" y="16283"/>
                  </a:cubicBezTo>
                  <a:cubicBezTo>
                    <a:pt x="7946" y="16506"/>
                    <a:pt x="7940" y="16735"/>
                    <a:pt x="7933" y="16954"/>
                  </a:cubicBezTo>
                  <a:cubicBezTo>
                    <a:pt x="7907" y="17768"/>
                    <a:pt x="7883" y="18539"/>
                    <a:pt x="7966" y="19203"/>
                  </a:cubicBezTo>
                  <a:cubicBezTo>
                    <a:pt x="8052" y="19891"/>
                    <a:pt x="8239" y="20386"/>
                    <a:pt x="8554" y="20764"/>
                  </a:cubicBezTo>
                  <a:lnTo>
                    <a:pt x="8561" y="20771"/>
                  </a:lnTo>
                  <a:cubicBezTo>
                    <a:pt x="8581" y="20798"/>
                    <a:pt x="8604" y="20821"/>
                    <a:pt x="8627" y="20847"/>
                  </a:cubicBezTo>
                  <a:lnTo>
                    <a:pt x="8641" y="20861"/>
                  </a:lnTo>
                  <a:cubicBezTo>
                    <a:pt x="8697" y="20917"/>
                    <a:pt x="8753" y="20971"/>
                    <a:pt x="8817" y="21020"/>
                  </a:cubicBezTo>
                  <a:cubicBezTo>
                    <a:pt x="8820" y="21023"/>
                    <a:pt x="8826" y="21030"/>
                    <a:pt x="8830" y="21034"/>
                  </a:cubicBezTo>
                  <a:cubicBezTo>
                    <a:pt x="8857" y="21054"/>
                    <a:pt x="8883" y="21074"/>
                    <a:pt x="8913" y="21093"/>
                  </a:cubicBezTo>
                  <a:cubicBezTo>
                    <a:pt x="8917" y="21097"/>
                    <a:pt x="8923" y="21103"/>
                    <a:pt x="8929" y="21106"/>
                  </a:cubicBezTo>
                  <a:cubicBezTo>
                    <a:pt x="8956" y="21126"/>
                    <a:pt x="8983" y="21143"/>
                    <a:pt x="9009" y="21160"/>
                  </a:cubicBezTo>
                  <a:lnTo>
                    <a:pt x="9029" y="21170"/>
                  </a:lnTo>
                  <a:cubicBezTo>
                    <a:pt x="9066" y="21193"/>
                    <a:pt x="9102" y="21213"/>
                    <a:pt x="9139" y="21233"/>
                  </a:cubicBezTo>
                  <a:cubicBezTo>
                    <a:pt x="9145" y="21233"/>
                    <a:pt x="9149" y="21236"/>
                    <a:pt x="9156" y="21239"/>
                  </a:cubicBezTo>
                  <a:cubicBezTo>
                    <a:pt x="9185" y="21253"/>
                    <a:pt x="9216" y="21270"/>
                    <a:pt x="9245" y="21282"/>
                  </a:cubicBezTo>
                  <a:cubicBezTo>
                    <a:pt x="9255" y="21286"/>
                    <a:pt x="9262" y="21290"/>
                    <a:pt x="9268" y="21293"/>
                  </a:cubicBezTo>
                  <a:lnTo>
                    <a:pt x="9271" y="21293"/>
                  </a:lnTo>
                  <a:cubicBezTo>
                    <a:pt x="9302" y="21302"/>
                    <a:pt x="9331" y="21316"/>
                    <a:pt x="9361" y="21325"/>
                  </a:cubicBezTo>
                  <a:lnTo>
                    <a:pt x="9358" y="21325"/>
                  </a:lnTo>
                  <a:cubicBezTo>
                    <a:pt x="9368" y="21329"/>
                    <a:pt x="9378" y="21333"/>
                    <a:pt x="9385" y="21336"/>
                  </a:cubicBezTo>
                  <a:lnTo>
                    <a:pt x="9388" y="21336"/>
                  </a:lnTo>
                  <a:cubicBezTo>
                    <a:pt x="9428" y="21349"/>
                    <a:pt x="9464" y="21359"/>
                    <a:pt x="9504" y="21372"/>
                  </a:cubicBezTo>
                  <a:cubicBezTo>
                    <a:pt x="10049" y="21518"/>
                    <a:pt x="10853" y="21601"/>
                    <a:pt x="11667" y="21601"/>
                  </a:cubicBezTo>
                  <a:cubicBezTo>
                    <a:pt x="11802" y="21601"/>
                    <a:pt x="11935" y="21598"/>
                    <a:pt x="12069" y="21595"/>
                  </a:cubicBezTo>
                  <a:cubicBezTo>
                    <a:pt x="13277" y="21552"/>
                    <a:pt x="14184" y="21339"/>
                    <a:pt x="14765" y="20960"/>
                  </a:cubicBezTo>
                  <a:cubicBezTo>
                    <a:pt x="15426" y="20528"/>
                    <a:pt x="15566" y="19675"/>
                    <a:pt x="15613" y="18981"/>
                  </a:cubicBezTo>
                  <a:cubicBezTo>
                    <a:pt x="15656" y="18340"/>
                    <a:pt x="15626" y="17589"/>
                    <a:pt x="15599" y="16868"/>
                  </a:cubicBezTo>
                  <a:cubicBezTo>
                    <a:pt x="15583" y="16396"/>
                    <a:pt x="15566" y="15952"/>
                    <a:pt x="15569" y="15576"/>
                  </a:cubicBezTo>
                  <a:cubicBezTo>
                    <a:pt x="15569" y="15463"/>
                    <a:pt x="15573" y="15370"/>
                    <a:pt x="15579" y="15291"/>
                  </a:cubicBezTo>
                  <a:cubicBezTo>
                    <a:pt x="15629" y="15294"/>
                    <a:pt x="15679" y="15297"/>
                    <a:pt x="15722" y="15300"/>
                  </a:cubicBezTo>
                  <a:cubicBezTo>
                    <a:pt x="15871" y="15310"/>
                    <a:pt x="16029" y="15320"/>
                    <a:pt x="16192" y="15320"/>
                  </a:cubicBezTo>
                  <a:cubicBezTo>
                    <a:pt x="16427" y="15320"/>
                    <a:pt x="16674" y="15299"/>
                    <a:pt x="16921" y="15224"/>
                  </a:cubicBezTo>
                  <a:cubicBezTo>
                    <a:pt x="17549" y="15035"/>
                    <a:pt x="17974" y="14557"/>
                    <a:pt x="18124" y="13882"/>
                  </a:cubicBezTo>
                  <a:lnTo>
                    <a:pt x="18127" y="13879"/>
                  </a:lnTo>
                  <a:cubicBezTo>
                    <a:pt x="18130" y="13859"/>
                    <a:pt x="18134" y="13839"/>
                    <a:pt x="18140" y="13819"/>
                  </a:cubicBezTo>
                  <a:lnTo>
                    <a:pt x="18140" y="13802"/>
                  </a:lnTo>
                  <a:cubicBezTo>
                    <a:pt x="18147" y="13772"/>
                    <a:pt x="18153" y="13743"/>
                    <a:pt x="18160" y="13709"/>
                  </a:cubicBezTo>
                  <a:lnTo>
                    <a:pt x="18160" y="13703"/>
                  </a:lnTo>
                  <a:cubicBezTo>
                    <a:pt x="18184" y="13583"/>
                    <a:pt x="18207" y="13450"/>
                    <a:pt x="18224" y="13311"/>
                  </a:cubicBezTo>
                  <a:lnTo>
                    <a:pt x="18224" y="13307"/>
                  </a:lnTo>
                  <a:cubicBezTo>
                    <a:pt x="18227" y="13281"/>
                    <a:pt x="18230" y="13254"/>
                    <a:pt x="18233" y="13231"/>
                  </a:cubicBezTo>
                  <a:lnTo>
                    <a:pt x="18236" y="13218"/>
                  </a:lnTo>
                  <a:cubicBezTo>
                    <a:pt x="18240" y="13194"/>
                    <a:pt x="18244" y="13168"/>
                    <a:pt x="18247" y="13148"/>
                  </a:cubicBezTo>
                  <a:lnTo>
                    <a:pt x="18247" y="13128"/>
                  </a:lnTo>
                  <a:cubicBezTo>
                    <a:pt x="18250" y="13102"/>
                    <a:pt x="18253" y="13075"/>
                    <a:pt x="18256" y="13048"/>
                  </a:cubicBezTo>
                  <a:lnTo>
                    <a:pt x="18260" y="13032"/>
                  </a:lnTo>
                  <a:cubicBezTo>
                    <a:pt x="18260" y="13008"/>
                    <a:pt x="18264" y="12982"/>
                    <a:pt x="18267" y="12959"/>
                  </a:cubicBezTo>
                  <a:lnTo>
                    <a:pt x="18270" y="12919"/>
                  </a:lnTo>
                  <a:cubicBezTo>
                    <a:pt x="18273" y="12902"/>
                    <a:pt x="18273" y="12886"/>
                    <a:pt x="18273" y="12872"/>
                  </a:cubicBezTo>
                  <a:lnTo>
                    <a:pt x="18293" y="12653"/>
                  </a:lnTo>
                  <a:cubicBezTo>
                    <a:pt x="18296" y="12633"/>
                    <a:pt x="18296" y="12616"/>
                    <a:pt x="18296" y="12600"/>
                  </a:cubicBezTo>
                  <a:lnTo>
                    <a:pt x="18299" y="12564"/>
                  </a:lnTo>
                  <a:cubicBezTo>
                    <a:pt x="18303" y="12533"/>
                    <a:pt x="18303" y="12504"/>
                    <a:pt x="18307" y="12474"/>
                  </a:cubicBezTo>
                  <a:cubicBezTo>
                    <a:pt x="18346" y="11823"/>
                    <a:pt x="18343" y="11178"/>
                    <a:pt x="18293" y="10663"/>
                  </a:cubicBezTo>
                  <a:cubicBezTo>
                    <a:pt x="18207" y="9783"/>
                    <a:pt x="17984" y="9258"/>
                    <a:pt x="17572" y="8960"/>
                  </a:cubicBezTo>
                  <a:cubicBezTo>
                    <a:pt x="17018" y="8551"/>
                    <a:pt x="16360" y="8524"/>
                    <a:pt x="15878" y="8508"/>
                  </a:cubicBezTo>
                  <a:cubicBezTo>
                    <a:pt x="15815" y="8504"/>
                    <a:pt x="15739" y="8501"/>
                    <a:pt x="15665" y="8498"/>
                  </a:cubicBezTo>
                  <a:cubicBezTo>
                    <a:pt x="15662" y="8484"/>
                    <a:pt x="15662" y="8471"/>
                    <a:pt x="15659" y="8458"/>
                  </a:cubicBezTo>
                  <a:cubicBezTo>
                    <a:pt x="15649" y="8272"/>
                    <a:pt x="15689" y="7525"/>
                    <a:pt x="15725" y="6867"/>
                  </a:cubicBezTo>
                  <a:cubicBezTo>
                    <a:pt x="15772" y="5957"/>
                    <a:pt x="15835" y="4824"/>
                    <a:pt x="15845" y="3851"/>
                  </a:cubicBezTo>
                  <a:cubicBezTo>
                    <a:pt x="15862" y="2263"/>
                    <a:pt x="15739" y="1699"/>
                    <a:pt x="15549" y="1340"/>
                  </a:cubicBezTo>
                  <a:cubicBezTo>
                    <a:pt x="15304" y="868"/>
                    <a:pt x="14985" y="539"/>
                    <a:pt x="14577" y="333"/>
                  </a:cubicBezTo>
                  <a:cubicBezTo>
                    <a:pt x="14091" y="91"/>
                    <a:pt x="13593" y="88"/>
                    <a:pt x="13151" y="84"/>
                  </a:cubicBezTo>
                  <a:cubicBezTo>
                    <a:pt x="13028" y="81"/>
                    <a:pt x="12902" y="81"/>
                    <a:pt x="12776" y="74"/>
                  </a:cubicBezTo>
                  <a:cubicBezTo>
                    <a:pt x="12679" y="71"/>
                    <a:pt x="12564" y="65"/>
                    <a:pt x="12424" y="57"/>
                  </a:cubicBezTo>
                  <a:cubicBezTo>
                    <a:pt x="12013" y="34"/>
                    <a:pt x="11450" y="1"/>
                    <a:pt x="108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8"/>
            <p:cNvSpPr/>
            <p:nvPr/>
          </p:nvSpPr>
          <p:spPr>
            <a:xfrm>
              <a:off x="1691041" y="2594186"/>
              <a:ext cx="1213769" cy="1443263"/>
            </a:xfrm>
            <a:custGeom>
              <a:rect b="b" l="l" r="r" t="t"/>
              <a:pathLst>
                <a:path extrusionOk="0" h="19571" w="16459">
                  <a:moveTo>
                    <a:pt x="8876" y="4638"/>
                  </a:moveTo>
                  <a:cubicBezTo>
                    <a:pt x="9015" y="4638"/>
                    <a:pt x="9135" y="4851"/>
                    <a:pt x="9221" y="5179"/>
                  </a:cubicBezTo>
                  <a:cubicBezTo>
                    <a:pt x="9235" y="5223"/>
                    <a:pt x="9244" y="5266"/>
                    <a:pt x="9255" y="5312"/>
                  </a:cubicBezTo>
                  <a:cubicBezTo>
                    <a:pt x="9500" y="6459"/>
                    <a:pt x="9364" y="8660"/>
                    <a:pt x="8264" y="8660"/>
                  </a:cubicBezTo>
                  <a:cubicBezTo>
                    <a:pt x="8264" y="8660"/>
                    <a:pt x="8128" y="8700"/>
                    <a:pt x="7956" y="8711"/>
                  </a:cubicBezTo>
                  <a:cubicBezTo>
                    <a:pt x="7929" y="8712"/>
                    <a:pt x="7902" y="8713"/>
                    <a:pt x="7873" y="8713"/>
                  </a:cubicBezTo>
                  <a:cubicBezTo>
                    <a:pt x="7845" y="8713"/>
                    <a:pt x="7816" y="8712"/>
                    <a:pt x="7786" y="8711"/>
                  </a:cubicBezTo>
                  <a:cubicBezTo>
                    <a:pt x="7375" y="8677"/>
                    <a:pt x="6909" y="8408"/>
                    <a:pt x="7388" y="7172"/>
                  </a:cubicBezTo>
                  <a:cubicBezTo>
                    <a:pt x="7982" y="5645"/>
                    <a:pt x="8272" y="4638"/>
                    <a:pt x="8876" y="4638"/>
                  </a:cubicBezTo>
                  <a:close/>
                  <a:moveTo>
                    <a:pt x="9977" y="0"/>
                  </a:moveTo>
                  <a:cubicBezTo>
                    <a:pt x="9715" y="0"/>
                    <a:pt x="9450" y="7"/>
                    <a:pt x="9195" y="25"/>
                  </a:cubicBezTo>
                  <a:cubicBezTo>
                    <a:pt x="8531" y="74"/>
                    <a:pt x="7936" y="197"/>
                    <a:pt x="7660" y="473"/>
                  </a:cubicBezTo>
                  <a:cubicBezTo>
                    <a:pt x="7597" y="540"/>
                    <a:pt x="7501" y="639"/>
                    <a:pt x="7384" y="765"/>
                  </a:cubicBezTo>
                  <a:cubicBezTo>
                    <a:pt x="6262" y="1961"/>
                    <a:pt x="2994" y="5654"/>
                    <a:pt x="1655" y="7681"/>
                  </a:cubicBezTo>
                  <a:cubicBezTo>
                    <a:pt x="1087" y="8541"/>
                    <a:pt x="659" y="9309"/>
                    <a:pt x="403" y="10006"/>
                  </a:cubicBezTo>
                  <a:cubicBezTo>
                    <a:pt x="346" y="10158"/>
                    <a:pt x="296" y="10308"/>
                    <a:pt x="256" y="10454"/>
                  </a:cubicBezTo>
                  <a:cubicBezTo>
                    <a:pt x="1" y="11377"/>
                    <a:pt x="84" y="12182"/>
                    <a:pt x="575" y="12925"/>
                  </a:cubicBezTo>
                  <a:cubicBezTo>
                    <a:pt x="1042" y="13638"/>
                    <a:pt x="2078" y="13804"/>
                    <a:pt x="3131" y="13804"/>
                  </a:cubicBezTo>
                  <a:cubicBezTo>
                    <a:pt x="3583" y="13804"/>
                    <a:pt x="4039" y="13773"/>
                    <a:pt x="4455" y="13743"/>
                  </a:cubicBezTo>
                  <a:cubicBezTo>
                    <a:pt x="4869" y="13713"/>
                    <a:pt x="5243" y="13682"/>
                    <a:pt x="5533" y="13682"/>
                  </a:cubicBezTo>
                  <a:cubicBezTo>
                    <a:pt x="5608" y="13682"/>
                    <a:pt x="5678" y="13684"/>
                    <a:pt x="5741" y="13689"/>
                  </a:cubicBezTo>
                  <a:cubicBezTo>
                    <a:pt x="5870" y="13698"/>
                    <a:pt x="6000" y="13701"/>
                    <a:pt x="6130" y="13701"/>
                  </a:cubicBezTo>
                  <a:cubicBezTo>
                    <a:pt x="6193" y="13701"/>
                    <a:pt x="6256" y="13701"/>
                    <a:pt x="6319" y="13699"/>
                  </a:cubicBezTo>
                  <a:cubicBezTo>
                    <a:pt x="6324" y="13699"/>
                    <a:pt x="6330" y="13699"/>
                    <a:pt x="6336" y="13699"/>
                  </a:cubicBezTo>
                  <a:cubicBezTo>
                    <a:pt x="7076" y="13699"/>
                    <a:pt x="7762" y="13703"/>
                    <a:pt x="7985" y="14526"/>
                  </a:cubicBezTo>
                  <a:cubicBezTo>
                    <a:pt x="8016" y="14630"/>
                    <a:pt x="8036" y="14749"/>
                    <a:pt x="8048" y="14882"/>
                  </a:cubicBezTo>
                  <a:cubicBezTo>
                    <a:pt x="8062" y="15004"/>
                    <a:pt x="8065" y="15141"/>
                    <a:pt x="8062" y="15291"/>
                  </a:cubicBezTo>
                  <a:cubicBezTo>
                    <a:pt x="8042" y="16300"/>
                    <a:pt x="7976" y="17304"/>
                    <a:pt x="8072" y="18064"/>
                  </a:cubicBezTo>
                  <a:cubicBezTo>
                    <a:pt x="8102" y="18310"/>
                    <a:pt x="8148" y="18532"/>
                    <a:pt x="8218" y="18719"/>
                  </a:cubicBezTo>
                  <a:cubicBezTo>
                    <a:pt x="8344" y="19054"/>
                    <a:pt x="8543" y="19286"/>
                    <a:pt x="8862" y="19373"/>
                  </a:cubicBezTo>
                  <a:cubicBezTo>
                    <a:pt x="9309" y="19494"/>
                    <a:pt x="10024" y="19571"/>
                    <a:pt x="10766" y="19571"/>
                  </a:cubicBezTo>
                  <a:cubicBezTo>
                    <a:pt x="11750" y="19571"/>
                    <a:pt x="12782" y="19437"/>
                    <a:pt x="13307" y="19094"/>
                  </a:cubicBezTo>
                  <a:cubicBezTo>
                    <a:pt x="14231" y="18492"/>
                    <a:pt x="13187" y="13606"/>
                    <a:pt x="13948" y="13327"/>
                  </a:cubicBezTo>
                  <a:cubicBezTo>
                    <a:pt x="14106" y="13271"/>
                    <a:pt x="14285" y="13254"/>
                    <a:pt x="14473" y="13254"/>
                  </a:cubicBezTo>
                  <a:cubicBezTo>
                    <a:pt x="14605" y="13254"/>
                    <a:pt x="14742" y="13262"/>
                    <a:pt x="14878" y="13271"/>
                  </a:cubicBezTo>
                  <a:cubicBezTo>
                    <a:pt x="15015" y="13279"/>
                    <a:pt x="15151" y="13287"/>
                    <a:pt x="15281" y="13287"/>
                  </a:cubicBezTo>
                  <a:cubicBezTo>
                    <a:pt x="15728" y="13287"/>
                    <a:pt x="16109" y="13188"/>
                    <a:pt x="16230" y="12646"/>
                  </a:cubicBezTo>
                  <a:cubicBezTo>
                    <a:pt x="16239" y="12600"/>
                    <a:pt x="16250" y="12553"/>
                    <a:pt x="16259" y="12501"/>
                  </a:cubicBezTo>
                  <a:cubicBezTo>
                    <a:pt x="16316" y="12194"/>
                    <a:pt x="16363" y="11803"/>
                    <a:pt x="16389" y="11394"/>
                  </a:cubicBezTo>
                  <a:cubicBezTo>
                    <a:pt x="16459" y="10275"/>
                    <a:pt x="16393" y="8996"/>
                    <a:pt x="16070" y="8760"/>
                  </a:cubicBezTo>
                  <a:cubicBezTo>
                    <a:pt x="15486" y="8335"/>
                    <a:pt x="14486" y="8664"/>
                    <a:pt x="13991" y="8315"/>
                  </a:cubicBezTo>
                  <a:cubicBezTo>
                    <a:pt x="13978" y="8305"/>
                    <a:pt x="13961" y="8295"/>
                    <a:pt x="13948" y="8282"/>
                  </a:cubicBezTo>
                  <a:cubicBezTo>
                    <a:pt x="13948" y="8282"/>
                    <a:pt x="13828" y="8162"/>
                    <a:pt x="13748" y="7561"/>
                  </a:cubicBezTo>
                  <a:cubicBezTo>
                    <a:pt x="13665" y="6960"/>
                    <a:pt x="14191" y="1636"/>
                    <a:pt x="13748" y="795"/>
                  </a:cubicBezTo>
                  <a:cubicBezTo>
                    <a:pt x="13593" y="500"/>
                    <a:pt x="13417" y="327"/>
                    <a:pt x="13214" y="227"/>
                  </a:cubicBezTo>
                  <a:cubicBezTo>
                    <a:pt x="12848" y="41"/>
                    <a:pt x="12397" y="101"/>
                    <a:pt x="11825" y="74"/>
                  </a:cubicBezTo>
                  <a:cubicBezTo>
                    <a:pt x="11723" y="71"/>
                    <a:pt x="11593" y="61"/>
                    <a:pt x="11447" y="54"/>
                  </a:cubicBezTo>
                  <a:cubicBezTo>
                    <a:pt x="11048" y="29"/>
                    <a:pt x="10519" y="0"/>
                    <a:pt x="9977" y="0"/>
                  </a:cubicBezTo>
                  <a:close/>
                </a:path>
              </a:pathLst>
            </a:custGeom>
            <a:solidFill>
              <a:srgbClr val="1F497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8"/>
            <p:cNvSpPr/>
            <p:nvPr/>
          </p:nvSpPr>
          <p:spPr>
            <a:xfrm>
              <a:off x="2535129" y="2597210"/>
              <a:ext cx="184510" cy="607733"/>
            </a:xfrm>
            <a:custGeom>
              <a:rect b="b" l="l" r="r" t="t"/>
              <a:pathLst>
                <a:path extrusionOk="0" h="8241" w="2502">
                  <a:moveTo>
                    <a:pt x="1" y="13"/>
                  </a:moveTo>
                  <a:lnTo>
                    <a:pt x="1" y="13"/>
                  </a:lnTo>
                  <a:cubicBezTo>
                    <a:pt x="971" y="209"/>
                    <a:pt x="1615" y="568"/>
                    <a:pt x="1684" y="1641"/>
                  </a:cubicBezTo>
                  <a:cubicBezTo>
                    <a:pt x="1698" y="1840"/>
                    <a:pt x="1704" y="2066"/>
                    <a:pt x="1704" y="2312"/>
                  </a:cubicBezTo>
                  <a:cubicBezTo>
                    <a:pt x="1704" y="3893"/>
                    <a:pt x="1456" y="6248"/>
                    <a:pt x="1333" y="7085"/>
                  </a:cubicBezTo>
                  <a:cubicBezTo>
                    <a:pt x="1313" y="7201"/>
                    <a:pt x="1306" y="7304"/>
                    <a:pt x="1306" y="7397"/>
                  </a:cubicBezTo>
                  <a:cubicBezTo>
                    <a:pt x="1306" y="8081"/>
                    <a:pt x="1758" y="8187"/>
                    <a:pt x="2502" y="8241"/>
                  </a:cubicBezTo>
                  <a:cubicBezTo>
                    <a:pt x="2502" y="8241"/>
                    <a:pt x="2382" y="8121"/>
                    <a:pt x="2302" y="7520"/>
                  </a:cubicBezTo>
                  <a:cubicBezTo>
                    <a:pt x="2296" y="7477"/>
                    <a:pt x="2293" y="7407"/>
                    <a:pt x="2293" y="7314"/>
                  </a:cubicBezTo>
                  <a:cubicBezTo>
                    <a:pt x="2293" y="6533"/>
                    <a:pt x="2482" y="4198"/>
                    <a:pt x="2482" y="2511"/>
                  </a:cubicBezTo>
                  <a:cubicBezTo>
                    <a:pt x="2482" y="1681"/>
                    <a:pt x="2435" y="1010"/>
                    <a:pt x="2302" y="754"/>
                  </a:cubicBezTo>
                  <a:cubicBezTo>
                    <a:pt x="2147" y="459"/>
                    <a:pt x="1971" y="286"/>
                    <a:pt x="1768" y="186"/>
                  </a:cubicBezTo>
                  <a:cubicBezTo>
                    <a:pt x="1402" y="0"/>
                    <a:pt x="951" y="60"/>
                    <a:pt x="379" y="33"/>
                  </a:cubicBezTo>
                  <a:cubicBezTo>
                    <a:pt x="277" y="30"/>
                    <a:pt x="147" y="20"/>
                    <a:pt x="1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48"/>
            <p:cNvSpPr/>
            <p:nvPr/>
          </p:nvSpPr>
          <p:spPr>
            <a:xfrm>
              <a:off x="1733370" y="3547337"/>
              <a:ext cx="546598" cy="118139"/>
            </a:xfrm>
            <a:custGeom>
              <a:rect b="b" l="l" r="r" t="t"/>
              <a:pathLst>
                <a:path extrusionOk="0" h="1602" w="7412">
                  <a:moveTo>
                    <a:pt x="2612" y="877"/>
                  </a:moveTo>
                  <a:lnTo>
                    <a:pt x="2556" y="877"/>
                  </a:lnTo>
                  <a:lnTo>
                    <a:pt x="2556" y="877"/>
                  </a:lnTo>
                  <a:lnTo>
                    <a:pt x="2612" y="877"/>
                  </a:lnTo>
                  <a:close/>
                  <a:moveTo>
                    <a:pt x="4429" y="778"/>
                  </a:moveTo>
                  <a:cubicBezTo>
                    <a:pt x="4256" y="791"/>
                    <a:pt x="4074" y="804"/>
                    <a:pt x="3881" y="818"/>
                  </a:cubicBezTo>
                  <a:cubicBezTo>
                    <a:pt x="3761" y="828"/>
                    <a:pt x="3635" y="834"/>
                    <a:pt x="3512" y="844"/>
                  </a:cubicBezTo>
                  <a:cubicBezTo>
                    <a:pt x="3635" y="834"/>
                    <a:pt x="3761" y="828"/>
                    <a:pt x="3881" y="818"/>
                  </a:cubicBezTo>
                  <a:cubicBezTo>
                    <a:pt x="4074" y="804"/>
                    <a:pt x="4256" y="791"/>
                    <a:pt x="4429" y="778"/>
                  </a:cubicBezTo>
                  <a:close/>
                  <a:moveTo>
                    <a:pt x="4482" y="774"/>
                  </a:moveTo>
                  <a:lnTo>
                    <a:pt x="4469" y="774"/>
                  </a:lnTo>
                  <a:lnTo>
                    <a:pt x="4482" y="774"/>
                  </a:lnTo>
                  <a:close/>
                  <a:moveTo>
                    <a:pt x="5306" y="771"/>
                  </a:moveTo>
                  <a:cubicBezTo>
                    <a:pt x="5415" y="774"/>
                    <a:pt x="5525" y="774"/>
                    <a:pt x="5635" y="774"/>
                  </a:cubicBezTo>
                  <a:lnTo>
                    <a:pt x="5745" y="774"/>
                  </a:lnTo>
                  <a:lnTo>
                    <a:pt x="5851" y="774"/>
                  </a:lnTo>
                  <a:cubicBezTo>
                    <a:pt x="6558" y="774"/>
                    <a:pt x="7199" y="811"/>
                    <a:pt x="7411" y="1601"/>
                  </a:cubicBezTo>
                  <a:cubicBezTo>
                    <a:pt x="7199" y="811"/>
                    <a:pt x="6558" y="774"/>
                    <a:pt x="5851" y="774"/>
                  </a:cubicBezTo>
                  <a:lnTo>
                    <a:pt x="5745" y="774"/>
                  </a:lnTo>
                  <a:lnTo>
                    <a:pt x="5635" y="774"/>
                  </a:lnTo>
                  <a:cubicBezTo>
                    <a:pt x="5525" y="774"/>
                    <a:pt x="5415" y="774"/>
                    <a:pt x="5306" y="771"/>
                  </a:cubicBezTo>
                  <a:close/>
                  <a:moveTo>
                    <a:pt x="5299" y="771"/>
                  </a:moveTo>
                  <a:lnTo>
                    <a:pt x="5302" y="771"/>
                  </a:lnTo>
                  <a:lnTo>
                    <a:pt x="5299" y="771"/>
                  </a:lnTo>
                  <a:close/>
                  <a:moveTo>
                    <a:pt x="5289" y="771"/>
                  </a:moveTo>
                  <a:lnTo>
                    <a:pt x="5296" y="771"/>
                  </a:lnTo>
                  <a:lnTo>
                    <a:pt x="5289" y="771"/>
                  </a:lnTo>
                  <a:close/>
                  <a:moveTo>
                    <a:pt x="5282" y="771"/>
                  </a:moveTo>
                  <a:lnTo>
                    <a:pt x="5289" y="771"/>
                  </a:lnTo>
                  <a:lnTo>
                    <a:pt x="5282" y="771"/>
                  </a:lnTo>
                  <a:close/>
                  <a:moveTo>
                    <a:pt x="5276" y="771"/>
                  </a:moveTo>
                  <a:lnTo>
                    <a:pt x="5282" y="771"/>
                  </a:lnTo>
                  <a:lnTo>
                    <a:pt x="5276" y="771"/>
                  </a:lnTo>
                  <a:close/>
                  <a:moveTo>
                    <a:pt x="5269" y="768"/>
                  </a:moveTo>
                  <a:lnTo>
                    <a:pt x="5273" y="768"/>
                  </a:lnTo>
                  <a:lnTo>
                    <a:pt x="5269" y="768"/>
                  </a:lnTo>
                  <a:close/>
                  <a:moveTo>
                    <a:pt x="5262" y="768"/>
                  </a:moveTo>
                  <a:lnTo>
                    <a:pt x="5266" y="768"/>
                  </a:lnTo>
                  <a:lnTo>
                    <a:pt x="5262" y="768"/>
                  </a:lnTo>
                  <a:close/>
                  <a:moveTo>
                    <a:pt x="5253" y="768"/>
                  </a:moveTo>
                  <a:lnTo>
                    <a:pt x="5259" y="768"/>
                  </a:lnTo>
                  <a:lnTo>
                    <a:pt x="5253" y="768"/>
                  </a:lnTo>
                  <a:close/>
                  <a:moveTo>
                    <a:pt x="5246" y="768"/>
                  </a:moveTo>
                  <a:lnTo>
                    <a:pt x="5250" y="768"/>
                  </a:lnTo>
                  <a:lnTo>
                    <a:pt x="5246" y="768"/>
                  </a:lnTo>
                  <a:close/>
                  <a:moveTo>
                    <a:pt x="5239" y="768"/>
                  </a:moveTo>
                  <a:lnTo>
                    <a:pt x="5242" y="768"/>
                  </a:lnTo>
                  <a:lnTo>
                    <a:pt x="5239" y="768"/>
                  </a:lnTo>
                  <a:close/>
                  <a:moveTo>
                    <a:pt x="5233" y="768"/>
                  </a:moveTo>
                  <a:lnTo>
                    <a:pt x="5236" y="768"/>
                  </a:lnTo>
                  <a:lnTo>
                    <a:pt x="5233" y="768"/>
                  </a:lnTo>
                  <a:close/>
                  <a:moveTo>
                    <a:pt x="5226" y="768"/>
                  </a:moveTo>
                  <a:lnTo>
                    <a:pt x="5226" y="768"/>
                  </a:lnTo>
                  <a:lnTo>
                    <a:pt x="5226" y="768"/>
                  </a:lnTo>
                  <a:close/>
                  <a:moveTo>
                    <a:pt x="5216" y="768"/>
                  </a:moveTo>
                  <a:lnTo>
                    <a:pt x="5219" y="768"/>
                  </a:lnTo>
                  <a:lnTo>
                    <a:pt x="5216" y="768"/>
                  </a:lnTo>
                  <a:close/>
                  <a:moveTo>
                    <a:pt x="5210" y="768"/>
                  </a:moveTo>
                  <a:lnTo>
                    <a:pt x="5213" y="768"/>
                  </a:lnTo>
                  <a:lnTo>
                    <a:pt x="5210" y="768"/>
                  </a:lnTo>
                  <a:close/>
                  <a:moveTo>
                    <a:pt x="5202" y="764"/>
                  </a:moveTo>
                  <a:lnTo>
                    <a:pt x="5206" y="764"/>
                  </a:lnTo>
                  <a:lnTo>
                    <a:pt x="5202" y="764"/>
                  </a:lnTo>
                  <a:close/>
                  <a:moveTo>
                    <a:pt x="5196" y="764"/>
                  </a:moveTo>
                  <a:lnTo>
                    <a:pt x="5199" y="764"/>
                  </a:lnTo>
                  <a:lnTo>
                    <a:pt x="5196" y="764"/>
                  </a:lnTo>
                  <a:close/>
                  <a:moveTo>
                    <a:pt x="5179" y="764"/>
                  </a:moveTo>
                  <a:lnTo>
                    <a:pt x="5193" y="764"/>
                  </a:lnTo>
                  <a:lnTo>
                    <a:pt x="5179" y="764"/>
                  </a:lnTo>
                  <a:close/>
                  <a:moveTo>
                    <a:pt x="5159" y="764"/>
                  </a:moveTo>
                  <a:lnTo>
                    <a:pt x="5167" y="764"/>
                  </a:lnTo>
                  <a:lnTo>
                    <a:pt x="5159" y="764"/>
                  </a:lnTo>
                  <a:close/>
                  <a:moveTo>
                    <a:pt x="4960" y="758"/>
                  </a:moveTo>
                  <a:cubicBezTo>
                    <a:pt x="5027" y="758"/>
                    <a:pt x="5090" y="758"/>
                    <a:pt x="5143" y="761"/>
                  </a:cubicBezTo>
                  <a:cubicBezTo>
                    <a:pt x="5090" y="758"/>
                    <a:pt x="5027" y="758"/>
                    <a:pt x="4960" y="758"/>
                  </a:cubicBezTo>
                  <a:close/>
                  <a:moveTo>
                    <a:pt x="4960" y="758"/>
                  </a:moveTo>
                  <a:lnTo>
                    <a:pt x="4947" y="758"/>
                  </a:lnTo>
                  <a:lnTo>
                    <a:pt x="4960" y="758"/>
                  </a:lnTo>
                  <a:lnTo>
                    <a:pt x="4960" y="758"/>
                  </a:lnTo>
                  <a:close/>
                  <a:moveTo>
                    <a:pt x="8" y="14"/>
                  </a:moveTo>
                  <a:cubicBezTo>
                    <a:pt x="470" y="701"/>
                    <a:pt x="1466" y="871"/>
                    <a:pt x="2486" y="877"/>
                  </a:cubicBezTo>
                  <a:cubicBezTo>
                    <a:pt x="1466" y="871"/>
                    <a:pt x="470" y="701"/>
                    <a:pt x="8" y="14"/>
                  </a:cubicBezTo>
                  <a:close/>
                  <a:moveTo>
                    <a:pt x="1" y="0"/>
                  </a:moveTo>
                  <a:cubicBezTo>
                    <a:pt x="5" y="4"/>
                    <a:pt x="5" y="11"/>
                    <a:pt x="8" y="14"/>
                  </a:cubicBezTo>
                  <a:cubicBezTo>
                    <a:pt x="5" y="11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8"/>
            <p:cNvSpPr/>
            <p:nvPr/>
          </p:nvSpPr>
          <p:spPr>
            <a:xfrm>
              <a:off x="1699595" y="3365114"/>
              <a:ext cx="609281" cy="300363"/>
            </a:xfrm>
            <a:custGeom>
              <a:rect b="b" l="l" r="r" t="t"/>
              <a:pathLst>
                <a:path extrusionOk="0" h="4073" w="8262">
                  <a:moveTo>
                    <a:pt x="140" y="0"/>
                  </a:moveTo>
                  <a:cubicBezTo>
                    <a:pt x="48" y="336"/>
                    <a:pt x="0" y="655"/>
                    <a:pt x="0" y="963"/>
                  </a:cubicBezTo>
                  <a:cubicBezTo>
                    <a:pt x="0" y="1498"/>
                    <a:pt x="147" y="1996"/>
                    <a:pt x="459" y="2471"/>
                  </a:cubicBezTo>
                  <a:cubicBezTo>
                    <a:pt x="463" y="2475"/>
                    <a:pt x="463" y="2482"/>
                    <a:pt x="466" y="2485"/>
                  </a:cubicBezTo>
                  <a:cubicBezTo>
                    <a:pt x="928" y="3172"/>
                    <a:pt x="1924" y="3342"/>
                    <a:pt x="2944" y="3348"/>
                  </a:cubicBezTo>
                  <a:lnTo>
                    <a:pt x="3070" y="3348"/>
                  </a:lnTo>
                  <a:cubicBezTo>
                    <a:pt x="3376" y="3348"/>
                    <a:pt x="3678" y="3332"/>
                    <a:pt x="3970" y="3315"/>
                  </a:cubicBezTo>
                  <a:cubicBezTo>
                    <a:pt x="4093" y="3305"/>
                    <a:pt x="4219" y="3299"/>
                    <a:pt x="4339" y="3289"/>
                  </a:cubicBezTo>
                  <a:cubicBezTo>
                    <a:pt x="4532" y="3275"/>
                    <a:pt x="4714" y="3262"/>
                    <a:pt x="4887" y="3249"/>
                  </a:cubicBezTo>
                  <a:cubicBezTo>
                    <a:pt x="4900" y="3249"/>
                    <a:pt x="4914" y="3249"/>
                    <a:pt x="4927" y="3245"/>
                  </a:cubicBezTo>
                  <a:lnTo>
                    <a:pt x="4940" y="3245"/>
                  </a:lnTo>
                  <a:cubicBezTo>
                    <a:pt x="5113" y="3235"/>
                    <a:pt x="5269" y="3229"/>
                    <a:pt x="5405" y="3229"/>
                  </a:cubicBezTo>
                  <a:lnTo>
                    <a:pt x="5418" y="3229"/>
                  </a:lnTo>
                  <a:cubicBezTo>
                    <a:pt x="5485" y="3229"/>
                    <a:pt x="5548" y="3229"/>
                    <a:pt x="5601" y="3232"/>
                  </a:cubicBezTo>
                  <a:cubicBezTo>
                    <a:pt x="5608" y="3232"/>
                    <a:pt x="5614" y="3232"/>
                    <a:pt x="5617" y="3235"/>
                  </a:cubicBezTo>
                  <a:lnTo>
                    <a:pt x="5664" y="3235"/>
                  </a:lnTo>
                  <a:cubicBezTo>
                    <a:pt x="5664" y="3235"/>
                    <a:pt x="5668" y="3235"/>
                    <a:pt x="5668" y="3239"/>
                  </a:cubicBezTo>
                  <a:lnTo>
                    <a:pt x="5731" y="3239"/>
                  </a:lnTo>
                  <a:cubicBezTo>
                    <a:pt x="5731" y="3242"/>
                    <a:pt x="5734" y="3242"/>
                    <a:pt x="5734" y="3242"/>
                  </a:cubicBezTo>
                  <a:lnTo>
                    <a:pt x="5764" y="3242"/>
                  </a:lnTo>
                  <a:cubicBezTo>
                    <a:pt x="5873" y="3245"/>
                    <a:pt x="5983" y="3245"/>
                    <a:pt x="6093" y="3245"/>
                  </a:cubicBezTo>
                  <a:lnTo>
                    <a:pt x="6309" y="3245"/>
                  </a:lnTo>
                  <a:cubicBezTo>
                    <a:pt x="7016" y="3245"/>
                    <a:pt x="7657" y="3282"/>
                    <a:pt x="7869" y="4072"/>
                  </a:cubicBezTo>
                  <a:cubicBezTo>
                    <a:pt x="7880" y="4049"/>
                    <a:pt x="7886" y="4026"/>
                    <a:pt x="7897" y="4003"/>
                  </a:cubicBezTo>
                  <a:cubicBezTo>
                    <a:pt x="8066" y="3538"/>
                    <a:pt x="8262" y="3226"/>
                    <a:pt x="8262" y="2956"/>
                  </a:cubicBezTo>
                  <a:cubicBezTo>
                    <a:pt x="8262" y="2747"/>
                    <a:pt x="8145" y="2568"/>
                    <a:pt x="7813" y="2362"/>
                  </a:cubicBezTo>
                  <a:cubicBezTo>
                    <a:pt x="7049" y="1890"/>
                    <a:pt x="2280" y="2189"/>
                    <a:pt x="1286" y="1714"/>
                  </a:cubicBezTo>
                  <a:cubicBezTo>
                    <a:pt x="419" y="1302"/>
                    <a:pt x="413" y="365"/>
                    <a:pt x="1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8"/>
            <p:cNvSpPr/>
            <p:nvPr/>
          </p:nvSpPr>
          <p:spPr>
            <a:xfrm>
              <a:off x="2344571" y="3526762"/>
              <a:ext cx="543353" cy="510537"/>
            </a:xfrm>
            <a:custGeom>
              <a:rect b="b" l="l" r="r" t="t"/>
              <a:pathLst>
                <a:path extrusionOk="0" h="6923" w="7368">
                  <a:moveTo>
                    <a:pt x="1904" y="6922"/>
                  </a:moveTo>
                  <a:lnTo>
                    <a:pt x="1904" y="6922"/>
                  </a:lnTo>
                  <a:lnTo>
                    <a:pt x="1904" y="6922"/>
                  </a:lnTo>
                  <a:lnTo>
                    <a:pt x="1904" y="6922"/>
                  </a:lnTo>
                  <a:close/>
                  <a:moveTo>
                    <a:pt x="37" y="6737"/>
                  </a:moveTo>
                  <a:cubicBezTo>
                    <a:pt x="486" y="6853"/>
                    <a:pt x="1179" y="6922"/>
                    <a:pt x="1901" y="6922"/>
                  </a:cubicBezTo>
                  <a:cubicBezTo>
                    <a:pt x="1179" y="6922"/>
                    <a:pt x="486" y="6853"/>
                    <a:pt x="37" y="6737"/>
                  </a:cubicBezTo>
                  <a:close/>
                  <a:moveTo>
                    <a:pt x="0" y="6727"/>
                  </a:moveTo>
                  <a:cubicBezTo>
                    <a:pt x="14" y="6730"/>
                    <a:pt x="23" y="6733"/>
                    <a:pt x="37" y="6737"/>
                  </a:cubicBezTo>
                  <a:cubicBezTo>
                    <a:pt x="23" y="6733"/>
                    <a:pt x="14" y="6730"/>
                    <a:pt x="0" y="6727"/>
                  </a:cubicBezTo>
                  <a:close/>
                  <a:moveTo>
                    <a:pt x="4445" y="6448"/>
                  </a:moveTo>
                  <a:cubicBezTo>
                    <a:pt x="4441" y="6451"/>
                    <a:pt x="4438" y="6454"/>
                    <a:pt x="4432" y="6458"/>
                  </a:cubicBezTo>
                  <a:cubicBezTo>
                    <a:pt x="4438" y="6454"/>
                    <a:pt x="4441" y="6451"/>
                    <a:pt x="4445" y="6448"/>
                  </a:cubicBezTo>
                  <a:close/>
                  <a:moveTo>
                    <a:pt x="6421" y="641"/>
                  </a:moveTo>
                  <a:lnTo>
                    <a:pt x="6421" y="641"/>
                  </a:lnTo>
                  <a:lnTo>
                    <a:pt x="6421" y="641"/>
                  </a:lnTo>
                  <a:lnTo>
                    <a:pt x="6421" y="641"/>
                  </a:lnTo>
                  <a:close/>
                  <a:moveTo>
                    <a:pt x="6089" y="629"/>
                  </a:moveTo>
                  <a:cubicBezTo>
                    <a:pt x="6198" y="635"/>
                    <a:pt x="6312" y="641"/>
                    <a:pt x="6418" y="641"/>
                  </a:cubicBezTo>
                  <a:cubicBezTo>
                    <a:pt x="6312" y="641"/>
                    <a:pt x="6198" y="635"/>
                    <a:pt x="6089" y="629"/>
                  </a:cubicBezTo>
                  <a:close/>
                  <a:moveTo>
                    <a:pt x="6079" y="629"/>
                  </a:moveTo>
                  <a:lnTo>
                    <a:pt x="6082" y="629"/>
                  </a:lnTo>
                  <a:lnTo>
                    <a:pt x="6079" y="629"/>
                  </a:lnTo>
                  <a:close/>
                  <a:moveTo>
                    <a:pt x="6049" y="629"/>
                  </a:moveTo>
                  <a:lnTo>
                    <a:pt x="6049" y="629"/>
                  </a:lnTo>
                  <a:lnTo>
                    <a:pt x="6049" y="629"/>
                  </a:lnTo>
                  <a:close/>
                  <a:moveTo>
                    <a:pt x="6016" y="625"/>
                  </a:moveTo>
                  <a:lnTo>
                    <a:pt x="6039" y="625"/>
                  </a:lnTo>
                  <a:lnTo>
                    <a:pt x="6016" y="625"/>
                  </a:lnTo>
                  <a:close/>
                  <a:moveTo>
                    <a:pt x="5611" y="609"/>
                  </a:moveTo>
                  <a:cubicBezTo>
                    <a:pt x="5740" y="609"/>
                    <a:pt x="5873" y="615"/>
                    <a:pt x="6002" y="625"/>
                  </a:cubicBezTo>
                  <a:cubicBezTo>
                    <a:pt x="5873" y="615"/>
                    <a:pt x="5740" y="609"/>
                    <a:pt x="5611" y="609"/>
                  </a:cubicBezTo>
                  <a:close/>
                  <a:moveTo>
                    <a:pt x="5611" y="609"/>
                  </a:moveTo>
                  <a:lnTo>
                    <a:pt x="5611" y="609"/>
                  </a:lnTo>
                  <a:lnTo>
                    <a:pt x="5611" y="609"/>
                  </a:lnTo>
                  <a:lnTo>
                    <a:pt x="5611" y="609"/>
                  </a:lnTo>
                  <a:close/>
                  <a:moveTo>
                    <a:pt x="7362" y="27"/>
                  </a:moveTo>
                  <a:lnTo>
                    <a:pt x="7362" y="31"/>
                  </a:lnTo>
                  <a:lnTo>
                    <a:pt x="7362" y="27"/>
                  </a:lnTo>
                  <a:close/>
                  <a:moveTo>
                    <a:pt x="7365" y="14"/>
                  </a:moveTo>
                  <a:lnTo>
                    <a:pt x="7365" y="20"/>
                  </a:lnTo>
                  <a:lnTo>
                    <a:pt x="7365" y="14"/>
                  </a:lnTo>
                  <a:close/>
                  <a:moveTo>
                    <a:pt x="7365" y="7"/>
                  </a:moveTo>
                  <a:lnTo>
                    <a:pt x="7365" y="14"/>
                  </a:lnTo>
                  <a:lnTo>
                    <a:pt x="7365" y="7"/>
                  </a:lnTo>
                  <a:close/>
                  <a:moveTo>
                    <a:pt x="7368" y="0"/>
                  </a:moveTo>
                  <a:cubicBezTo>
                    <a:pt x="7368" y="4"/>
                    <a:pt x="7368" y="4"/>
                    <a:pt x="7365" y="7"/>
                  </a:cubicBezTo>
                  <a:cubicBezTo>
                    <a:pt x="7368" y="4"/>
                    <a:pt x="7368" y="4"/>
                    <a:pt x="73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8"/>
            <p:cNvSpPr/>
            <p:nvPr/>
          </p:nvSpPr>
          <p:spPr>
            <a:xfrm>
              <a:off x="2297079" y="3488562"/>
              <a:ext cx="593057" cy="548737"/>
            </a:xfrm>
            <a:custGeom>
              <a:rect b="b" l="l" r="r" t="t"/>
              <a:pathLst>
                <a:path extrusionOk="0" h="7441" w="8042">
                  <a:moveTo>
                    <a:pt x="4877" y="0"/>
                  </a:moveTo>
                  <a:cubicBezTo>
                    <a:pt x="4581" y="0"/>
                    <a:pt x="4401" y="133"/>
                    <a:pt x="4328" y="615"/>
                  </a:cubicBezTo>
                  <a:cubicBezTo>
                    <a:pt x="4169" y="1631"/>
                    <a:pt x="4129" y="3494"/>
                    <a:pt x="4026" y="4664"/>
                  </a:cubicBezTo>
                  <a:cubicBezTo>
                    <a:pt x="4016" y="4777"/>
                    <a:pt x="4009" y="4880"/>
                    <a:pt x="4009" y="4973"/>
                  </a:cubicBezTo>
                  <a:cubicBezTo>
                    <a:pt x="4009" y="5372"/>
                    <a:pt x="4079" y="5651"/>
                    <a:pt x="4079" y="5866"/>
                  </a:cubicBezTo>
                  <a:cubicBezTo>
                    <a:pt x="4079" y="6149"/>
                    <a:pt x="3963" y="6324"/>
                    <a:pt x="3428" y="6528"/>
                  </a:cubicBezTo>
                  <a:cubicBezTo>
                    <a:pt x="2867" y="6740"/>
                    <a:pt x="2505" y="6819"/>
                    <a:pt x="2090" y="6819"/>
                  </a:cubicBezTo>
                  <a:cubicBezTo>
                    <a:pt x="1728" y="6819"/>
                    <a:pt x="1322" y="6760"/>
                    <a:pt x="707" y="6677"/>
                  </a:cubicBezTo>
                  <a:cubicBezTo>
                    <a:pt x="436" y="6640"/>
                    <a:pt x="203" y="6617"/>
                    <a:pt x="0" y="6591"/>
                  </a:cubicBezTo>
                  <a:lnTo>
                    <a:pt x="0" y="6591"/>
                  </a:lnTo>
                  <a:cubicBezTo>
                    <a:pt x="126" y="6926"/>
                    <a:pt x="325" y="7158"/>
                    <a:pt x="644" y="7245"/>
                  </a:cubicBezTo>
                  <a:cubicBezTo>
                    <a:pt x="658" y="7248"/>
                    <a:pt x="667" y="7251"/>
                    <a:pt x="681" y="7255"/>
                  </a:cubicBezTo>
                  <a:cubicBezTo>
                    <a:pt x="1130" y="7371"/>
                    <a:pt x="1823" y="7440"/>
                    <a:pt x="2545" y="7440"/>
                  </a:cubicBezTo>
                  <a:lnTo>
                    <a:pt x="2548" y="7440"/>
                  </a:lnTo>
                  <a:cubicBezTo>
                    <a:pt x="3525" y="7440"/>
                    <a:pt x="4547" y="7311"/>
                    <a:pt x="5076" y="6976"/>
                  </a:cubicBezTo>
                  <a:cubicBezTo>
                    <a:pt x="5082" y="6972"/>
                    <a:pt x="5085" y="6969"/>
                    <a:pt x="5089" y="6966"/>
                  </a:cubicBezTo>
                  <a:cubicBezTo>
                    <a:pt x="5418" y="6750"/>
                    <a:pt x="5498" y="5989"/>
                    <a:pt x="5498" y="5085"/>
                  </a:cubicBezTo>
                  <a:cubicBezTo>
                    <a:pt x="5498" y="4256"/>
                    <a:pt x="5431" y="3309"/>
                    <a:pt x="5431" y="2554"/>
                  </a:cubicBezTo>
                  <a:cubicBezTo>
                    <a:pt x="5431" y="1831"/>
                    <a:pt x="5490" y="1289"/>
                    <a:pt x="5730" y="1199"/>
                  </a:cubicBezTo>
                  <a:cubicBezTo>
                    <a:pt x="5889" y="1143"/>
                    <a:pt x="6065" y="1127"/>
                    <a:pt x="6255" y="1127"/>
                  </a:cubicBezTo>
                  <a:cubicBezTo>
                    <a:pt x="6384" y="1127"/>
                    <a:pt x="6517" y="1133"/>
                    <a:pt x="6646" y="1143"/>
                  </a:cubicBezTo>
                  <a:lnTo>
                    <a:pt x="6683" y="1143"/>
                  </a:lnTo>
                  <a:cubicBezTo>
                    <a:pt x="6686" y="1143"/>
                    <a:pt x="6690" y="1143"/>
                    <a:pt x="6693" y="1147"/>
                  </a:cubicBezTo>
                  <a:lnTo>
                    <a:pt x="6733" y="1147"/>
                  </a:lnTo>
                  <a:cubicBezTo>
                    <a:pt x="6842" y="1153"/>
                    <a:pt x="6956" y="1159"/>
                    <a:pt x="7062" y="1159"/>
                  </a:cubicBezTo>
                  <a:lnTo>
                    <a:pt x="7065" y="1159"/>
                  </a:lnTo>
                  <a:cubicBezTo>
                    <a:pt x="7503" y="1159"/>
                    <a:pt x="7879" y="1063"/>
                    <a:pt x="8006" y="549"/>
                  </a:cubicBezTo>
                  <a:lnTo>
                    <a:pt x="8006" y="545"/>
                  </a:lnTo>
                  <a:cubicBezTo>
                    <a:pt x="8006" y="542"/>
                    <a:pt x="8006" y="542"/>
                    <a:pt x="8009" y="538"/>
                  </a:cubicBezTo>
                  <a:lnTo>
                    <a:pt x="8009" y="532"/>
                  </a:lnTo>
                  <a:lnTo>
                    <a:pt x="8009" y="525"/>
                  </a:lnTo>
                  <a:cubicBezTo>
                    <a:pt x="8012" y="522"/>
                    <a:pt x="8012" y="522"/>
                    <a:pt x="8012" y="518"/>
                  </a:cubicBezTo>
                  <a:cubicBezTo>
                    <a:pt x="8021" y="472"/>
                    <a:pt x="8032" y="425"/>
                    <a:pt x="8041" y="373"/>
                  </a:cubicBezTo>
                  <a:lnTo>
                    <a:pt x="8021" y="373"/>
                  </a:lnTo>
                  <a:cubicBezTo>
                    <a:pt x="7530" y="373"/>
                    <a:pt x="6933" y="216"/>
                    <a:pt x="6304" y="190"/>
                  </a:cubicBezTo>
                  <a:cubicBezTo>
                    <a:pt x="5677" y="163"/>
                    <a:pt x="5205" y="0"/>
                    <a:pt x="4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8"/>
            <p:cNvSpPr/>
            <p:nvPr/>
          </p:nvSpPr>
          <p:spPr>
            <a:xfrm>
              <a:off x="2146934" y="2907306"/>
              <a:ext cx="235173" cy="356188"/>
            </a:xfrm>
            <a:custGeom>
              <a:rect b="b" l="l" r="r" t="t"/>
              <a:pathLst>
                <a:path extrusionOk="0" h="4830" w="3189">
                  <a:moveTo>
                    <a:pt x="2611" y="0"/>
                  </a:moveTo>
                  <a:cubicBezTo>
                    <a:pt x="1973" y="0"/>
                    <a:pt x="963" y="488"/>
                    <a:pt x="462" y="1910"/>
                  </a:cubicBezTo>
                  <a:cubicBezTo>
                    <a:pt x="146" y="2803"/>
                    <a:pt x="0" y="3461"/>
                    <a:pt x="0" y="3923"/>
                  </a:cubicBezTo>
                  <a:cubicBezTo>
                    <a:pt x="0" y="4554"/>
                    <a:pt x="272" y="4819"/>
                    <a:pt x="761" y="4830"/>
                  </a:cubicBezTo>
                  <a:lnTo>
                    <a:pt x="777" y="4830"/>
                  </a:lnTo>
                  <a:cubicBezTo>
                    <a:pt x="1146" y="4830"/>
                    <a:pt x="1412" y="4667"/>
                    <a:pt x="1604" y="4465"/>
                  </a:cubicBezTo>
                  <a:cubicBezTo>
                    <a:pt x="1316" y="4441"/>
                    <a:pt x="1000" y="4301"/>
                    <a:pt x="1003" y="3800"/>
                  </a:cubicBezTo>
                  <a:cubicBezTo>
                    <a:pt x="1003" y="3581"/>
                    <a:pt x="1063" y="3298"/>
                    <a:pt x="1206" y="2926"/>
                  </a:cubicBezTo>
                  <a:cubicBezTo>
                    <a:pt x="1800" y="1399"/>
                    <a:pt x="2090" y="392"/>
                    <a:pt x="2694" y="392"/>
                  </a:cubicBezTo>
                  <a:cubicBezTo>
                    <a:pt x="2833" y="392"/>
                    <a:pt x="2953" y="605"/>
                    <a:pt x="3039" y="933"/>
                  </a:cubicBezTo>
                  <a:cubicBezTo>
                    <a:pt x="3053" y="977"/>
                    <a:pt x="3062" y="1020"/>
                    <a:pt x="3073" y="1066"/>
                  </a:cubicBezTo>
                  <a:cubicBezTo>
                    <a:pt x="3149" y="827"/>
                    <a:pt x="3189" y="614"/>
                    <a:pt x="3189" y="442"/>
                  </a:cubicBezTo>
                  <a:cubicBezTo>
                    <a:pt x="3189" y="389"/>
                    <a:pt x="3186" y="339"/>
                    <a:pt x="3175" y="292"/>
                  </a:cubicBezTo>
                  <a:cubicBezTo>
                    <a:pt x="3142" y="116"/>
                    <a:pt x="2920" y="0"/>
                    <a:pt x="2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8"/>
            <p:cNvSpPr/>
            <p:nvPr/>
          </p:nvSpPr>
          <p:spPr>
            <a:xfrm>
              <a:off x="1944651" y="2993661"/>
              <a:ext cx="167622" cy="273225"/>
            </a:xfrm>
            <a:custGeom>
              <a:rect b="b" l="l" r="r" t="t"/>
              <a:pathLst>
                <a:path extrusionOk="0" h="3705" w="2273">
                  <a:moveTo>
                    <a:pt x="1038" y="1"/>
                  </a:moveTo>
                  <a:cubicBezTo>
                    <a:pt x="557" y="1"/>
                    <a:pt x="72" y="596"/>
                    <a:pt x="46" y="1675"/>
                  </a:cubicBezTo>
                  <a:cubicBezTo>
                    <a:pt x="1" y="3550"/>
                    <a:pt x="695" y="3693"/>
                    <a:pt x="908" y="3693"/>
                  </a:cubicBezTo>
                  <a:cubicBezTo>
                    <a:pt x="947" y="3693"/>
                    <a:pt x="970" y="3688"/>
                    <a:pt x="970" y="3688"/>
                  </a:cubicBezTo>
                  <a:cubicBezTo>
                    <a:pt x="1019" y="3699"/>
                    <a:pt x="1067" y="3705"/>
                    <a:pt x="1113" y="3705"/>
                  </a:cubicBezTo>
                  <a:cubicBezTo>
                    <a:pt x="1902" y="3705"/>
                    <a:pt x="2273" y="2162"/>
                    <a:pt x="1856" y="832"/>
                  </a:cubicBezTo>
                  <a:cubicBezTo>
                    <a:pt x="1678" y="267"/>
                    <a:pt x="1359" y="1"/>
                    <a:pt x="10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8"/>
            <p:cNvSpPr/>
            <p:nvPr/>
          </p:nvSpPr>
          <p:spPr>
            <a:xfrm>
              <a:off x="1962644" y="3182374"/>
              <a:ext cx="71385" cy="82373"/>
            </a:xfrm>
            <a:custGeom>
              <a:rect b="b" l="l" r="r" t="t"/>
              <a:pathLst>
                <a:path extrusionOk="0" h="1117" w="968">
                  <a:moveTo>
                    <a:pt x="486" y="0"/>
                  </a:moveTo>
                  <a:cubicBezTo>
                    <a:pt x="217" y="0"/>
                    <a:pt x="1" y="252"/>
                    <a:pt x="1" y="559"/>
                  </a:cubicBezTo>
                  <a:cubicBezTo>
                    <a:pt x="1" y="867"/>
                    <a:pt x="217" y="1117"/>
                    <a:pt x="486" y="1117"/>
                  </a:cubicBezTo>
                  <a:cubicBezTo>
                    <a:pt x="752" y="1117"/>
                    <a:pt x="968" y="867"/>
                    <a:pt x="968" y="559"/>
                  </a:cubicBezTo>
                  <a:cubicBezTo>
                    <a:pt x="968" y="252"/>
                    <a:pt x="752" y="0"/>
                    <a:pt x="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8"/>
            <p:cNvSpPr/>
            <p:nvPr/>
          </p:nvSpPr>
          <p:spPr>
            <a:xfrm>
              <a:off x="1997452" y="3007452"/>
              <a:ext cx="90190" cy="151472"/>
            </a:xfrm>
            <a:custGeom>
              <a:rect b="b" l="l" r="r" t="t"/>
              <a:pathLst>
                <a:path extrusionOk="0" h="2054" w="1223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8"/>
            <p:cNvSpPr/>
            <p:nvPr/>
          </p:nvSpPr>
          <p:spPr>
            <a:xfrm>
              <a:off x="2495823" y="2993661"/>
              <a:ext cx="167917" cy="273225"/>
            </a:xfrm>
            <a:custGeom>
              <a:rect b="b" l="l" r="r" t="t"/>
              <a:pathLst>
                <a:path extrusionOk="0" h="3705" w="2277">
                  <a:moveTo>
                    <a:pt x="1040" y="1"/>
                  </a:moveTo>
                  <a:cubicBezTo>
                    <a:pt x="558" y="1"/>
                    <a:pt x="71" y="596"/>
                    <a:pt x="45" y="1675"/>
                  </a:cubicBezTo>
                  <a:cubicBezTo>
                    <a:pt x="1" y="3550"/>
                    <a:pt x="697" y="3693"/>
                    <a:pt x="911" y="3693"/>
                  </a:cubicBezTo>
                  <a:cubicBezTo>
                    <a:pt x="949" y="3693"/>
                    <a:pt x="972" y="3688"/>
                    <a:pt x="972" y="3688"/>
                  </a:cubicBezTo>
                  <a:cubicBezTo>
                    <a:pt x="1022" y="3699"/>
                    <a:pt x="1070" y="3705"/>
                    <a:pt x="1116" y="3705"/>
                  </a:cubicBezTo>
                  <a:cubicBezTo>
                    <a:pt x="1905" y="3705"/>
                    <a:pt x="2277" y="2162"/>
                    <a:pt x="1859" y="832"/>
                  </a:cubicBezTo>
                  <a:cubicBezTo>
                    <a:pt x="1681" y="267"/>
                    <a:pt x="1361" y="1"/>
                    <a:pt x="1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8"/>
            <p:cNvSpPr/>
            <p:nvPr/>
          </p:nvSpPr>
          <p:spPr>
            <a:xfrm>
              <a:off x="2514112" y="3182374"/>
              <a:ext cx="71311" cy="82373"/>
            </a:xfrm>
            <a:custGeom>
              <a:rect b="b" l="l" r="r" t="t"/>
              <a:pathLst>
                <a:path extrusionOk="0" h="1117" w="967">
                  <a:moveTo>
                    <a:pt x="485" y="0"/>
                  </a:moveTo>
                  <a:cubicBezTo>
                    <a:pt x="216" y="0"/>
                    <a:pt x="0" y="252"/>
                    <a:pt x="0" y="559"/>
                  </a:cubicBezTo>
                  <a:cubicBezTo>
                    <a:pt x="0" y="867"/>
                    <a:pt x="216" y="1117"/>
                    <a:pt x="485" y="1117"/>
                  </a:cubicBezTo>
                  <a:cubicBezTo>
                    <a:pt x="751" y="1117"/>
                    <a:pt x="967" y="867"/>
                    <a:pt x="967" y="559"/>
                  </a:cubicBezTo>
                  <a:cubicBezTo>
                    <a:pt x="967" y="252"/>
                    <a:pt x="751" y="0"/>
                    <a:pt x="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48"/>
            <p:cNvSpPr/>
            <p:nvPr/>
          </p:nvSpPr>
          <p:spPr>
            <a:xfrm>
              <a:off x="2548846" y="3007452"/>
              <a:ext cx="90264" cy="151472"/>
            </a:xfrm>
            <a:custGeom>
              <a:rect b="b" l="l" r="r" t="t"/>
              <a:pathLst>
                <a:path extrusionOk="0" h="2054" w="1224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8"/>
            <p:cNvSpPr/>
            <p:nvPr/>
          </p:nvSpPr>
          <p:spPr>
            <a:xfrm>
              <a:off x="1868398" y="3289452"/>
              <a:ext cx="152652" cy="115632"/>
            </a:xfrm>
            <a:custGeom>
              <a:rect b="b" l="l" r="r" t="t"/>
              <a:pathLst>
                <a:path extrusionOk="0" h="1568" w="2070">
                  <a:moveTo>
                    <a:pt x="1037" y="0"/>
                  </a:moveTo>
                  <a:cubicBezTo>
                    <a:pt x="466" y="0"/>
                    <a:pt x="0" y="349"/>
                    <a:pt x="0" y="784"/>
                  </a:cubicBezTo>
                  <a:cubicBezTo>
                    <a:pt x="0" y="1216"/>
                    <a:pt x="466" y="1567"/>
                    <a:pt x="1037" y="1567"/>
                  </a:cubicBezTo>
                  <a:cubicBezTo>
                    <a:pt x="1608" y="1567"/>
                    <a:pt x="2070" y="1216"/>
                    <a:pt x="2070" y="784"/>
                  </a:cubicBezTo>
                  <a:cubicBezTo>
                    <a:pt x="2070" y="349"/>
                    <a:pt x="1608" y="0"/>
                    <a:pt x="10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8"/>
            <p:cNvSpPr/>
            <p:nvPr/>
          </p:nvSpPr>
          <p:spPr>
            <a:xfrm>
              <a:off x="2533433" y="3289452"/>
              <a:ext cx="152431" cy="115632"/>
            </a:xfrm>
            <a:custGeom>
              <a:rect b="b" l="l" r="r" t="t"/>
              <a:pathLst>
                <a:path extrusionOk="0" h="1568" w="2067">
                  <a:moveTo>
                    <a:pt x="1034" y="0"/>
                  </a:moveTo>
                  <a:cubicBezTo>
                    <a:pt x="462" y="0"/>
                    <a:pt x="1" y="349"/>
                    <a:pt x="1" y="784"/>
                  </a:cubicBezTo>
                  <a:cubicBezTo>
                    <a:pt x="1" y="1216"/>
                    <a:pt x="462" y="1567"/>
                    <a:pt x="1034" y="1567"/>
                  </a:cubicBezTo>
                  <a:cubicBezTo>
                    <a:pt x="1605" y="1567"/>
                    <a:pt x="2066" y="1216"/>
                    <a:pt x="2066" y="784"/>
                  </a:cubicBezTo>
                  <a:cubicBezTo>
                    <a:pt x="2066" y="349"/>
                    <a:pt x="1605" y="0"/>
                    <a:pt x="10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8"/>
            <p:cNvSpPr/>
            <p:nvPr/>
          </p:nvSpPr>
          <p:spPr>
            <a:xfrm>
              <a:off x="2226726" y="3307077"/>
              <a:ext cx="98081" cy="98007"/>
            </a:xfrm>
            <a:custGeom>
              <a:rect b="b" l="l" r="r" t="t"/>
              <a:pathLst>
                <a:path extrusionOk="0" h="1329" w="1330">
                  <a:moveTo>
                    <a:pt x="665" y="0"/>
                  </a:moveTo>
                  <a:cubicBezTo>
                    <a:pt x="300" y="0"/>
                    <a:pt x="1" y="299"/>
                    <a:pt x="1" y="664"/>
                  </a:cubicBezTo>
                  <a:cubicBezTo>
                    <a:pt x="1" y="1033"/>
                    <a:pt x="300" y="1328"/>
                    <a:pt x="665" y="1328"/>
                  </a:cubicBezTo>
                  <a:cubicBezTo>
                    <a:pt x="1034" y="1328"/>
                    <a:pt x="1330" y="1033"/>
                    <a:pt x="1330" y="664"/>
                  </a:cubicBezTo>
                  <a:cubicBezTo>
                    <a:pt x="1330" y="299"/>
                    <a:pt x="1034" y="0"/>
                    <a:pt x="6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48"/>
          <p:cNvGrpSpPr/>
          <p:nvPr/>
        </p:nvGrpSpPr>
        <p:grpSpPr>
          <a:xfrm>
            <a:off x="3529209" y="3997187"/>
            <a:ext cx="663853" cy="908973"/>
            <a:chOff x="4836718" y="719374"/>
            <a:chExt cx="1180952" cy="1617007"/>
          </a:xfrm>
        </p:grpSpPr>
        <p:sp>
          <p:nvSpPr>
            <p:cNvPr id="257" name="Google Shape;257;p48"/>
            <p:cNvSpPr/>
            <p:nvPr/>
          </p:nvSpPr>
          <p:spPr>
            <a:xfrm>
              <a:off x="4836718" y="719374"/>
              <a:ext cx="1180952" cy="1617007"/>
            </a:xfrm>
            <a:custGeom>
              <a:rect b="b" l="l" r="r" t="t"/>
              <a:pathLst>
                <a:path extrusionOk="0" h="21927" w="16014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48"/>
            <p:cNvSpPr/>
            <p:nvPr/>
          </p:nvSpPr>
          <p:spPr>
            <a:xfrm>
              <a:off x="5884639" y="1361174"/>
              <a:ext cx="74" cy="295"/>
            </a:xfrm>
            <a:custGeom>
              <a:rect b="b" l="l" r="r" t="t"/>
              <a:pathLst>
                <a:path extrusionOk="0" h="4" w="1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8"/>
            <p:cNvSpPr/>
            <p:nvPr/>
          </p:nvSpPr>
          <p:spPr>
            <a:xfrm>
              <a:off x="4911939" y="788694"/>
              <a:ext cx="1049908" cy="1467231"/>
            </a:xfrm>
            <a:custGeom>
              <a:rect b="b" l="l" r="r" t="t"/>
              <a:pathLst>
                <a:path extrusionOk="0" h="19896" w="14237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8"/>
            <p:cNvSpPr/>
            <p:nvPr/>
          </p:nvSpPr>
          <p:spPr>
            <a:xfrm>
              <a:off x="4917101" y="1171576"/>
              <a:ext cx="548515" cy="142623"/>
            </a:xfrm>
            <a:custGeom>
              <a:rect b="b" l="l" r="r" t="t"/>
              <a:pathLst>
                <a:path extrusionOk="0" h="1934" w="7438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8"/>
            <p:cNvSpPr/>
            <p:nvPr/>
          </p:nvSpPr>
          <p:spPr>
            <a:xfrm>
              <a:off x="5116213" y="1571347"/>
              <a:ext cx="420641" cy="183994"/>
            </a:xfrm>
            <a:custGeom>
              <a:rect b="b" l="l" r="r" t="t"/>
              <a:pathLst>
                <a:path extrusionOk="0" h="2495" w="5704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8"/>
            <p:cNvSpPr/>
            <p:nvPr/>
          </p:nvSpPr>
          <p:spPr>
            <a:xfrm>
              <a:off x="5388112" y="788694"/>
              <a:ext cx="487307" cy="603898"/>
            </a:xfrm>
            <a:custGeom>
              <a:rect b="b" l="l" r="r" t="t"/>
              <a:pathLst>
                <a:path extrusionOk="0" h="8189" w="6608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8"/>
            <p:cNvSpPr/>
            <p:nvPr/>
          </p:nvSpPr>
          <p:spPr>
            <a:xfrm>
              <a:off x="4962085" y="1422382"/>
              <a:ext cx="972107" cy="833392"/>
            </a:xfrm>
            <a:custGeom>
              <a:rect b="b" l="l" r="r" t="t"/>
              <a:pathLst>
                <a:path extrusionOk="0" h="11301" w="13182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8"/>
            <p:cNvSpPr/>
            <p:nvPr/>
          </p:nvSpPr>
          <p:spPr>
            <a:xfrm>
              <a:off x="4987085" y="988542"/>
              <a:ext cx="174481" cy="131119"/>
            </a:xfrm>
            <a:custGeom>
              <a:rect b="b" l="l" r="r" t="t"/>
              <a:pathLst>
                <a:path extrusionOk="0" h="1778" w="2366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8"/>
            <p:cNvSpPr/>
            <p:nvPr/>
          </p:nvSpPr>
          <p:spPr>
            <a:xfrm>
              <a:off x="5490249" y="970032"/>
              <a:ext cx="174186" cy="131045"/>
            </a:xfrm>
            <a:custGeom>
              <a:rect b="b" l="l" r="r" t="t"/>
              <a:pathLst>
                <a:path extrusionOk="0" h="1777" w="2362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8"/>
            <p:cNvSpPr/>
            <p:nvPr/>
          </p:nvSpPr>
          <p:spPr>
            <a:xfrm>
              <a:off x="5177938" y="1068924"/>
              <a:ext cx="272930" cy="101768"/>
            </a:xfrm>
            <a:custGeom>
              <a:rect b="b" l="l" r="r" t="t"/>
              <a:pathLst>
                <a:path extrusionOk="0" h="1380" w="3701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8"/>
            <p:cNvSpPr/>
            <p:nvPr/>
          </p:nvSpPr>
          <p:spPr>
            <a:xfrm>
              <a:off x="5378009" y="1004028"/>
              <a:ext cx="89748" cy="88641"/>
            </a:xfrm>
            <a:custGeom>
              <a:rect b="b" l="l" r="r" t="t"/>
              <a:pathLst>
                <a:path extrusionOk="0" h="1202" w="1217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8"/>
            <p:cNvSpPr/>
            <p:nvPr/>
          </p:nvSpPr>
          <p:spPr>
            <a:xfrm>
              <a:off x="5262155" y="1004028"/>
              <a:ext cx="115927" cy="97417"/>
            </a:xfrm>
            <a:custGeom>
              <a:rect b="b" l="l" r="r" t="t"/>
              <a:pathLst>
                <a:path extrusionOk="0" h="1321" w="1572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48"/>
            <p:cNvSpPr/>
            <p:nvPr/>
          </p:nvSpPr>
          <p:spPr>
            <a:xfrm>
              <a:off x="5170342" y="1004028"/>
              <a:ext cx="95868" cy="94910"/>
            </a:xfrm>
            <a:custGeom>
              <a:rect b="b" l="l" r="r" t="t"/>
              <a:pathLst>
                <a:path extrusionOk="0" h="1287" w="130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48"/>
            <p:cNvSpPr/>
            <p:nvPr/>
          </p:nvSpPr>
          <p:spPr>
            <a:xfrm>
              <a:off x="4956776" y="1138981"/>
              <a:ext cx="106783" cy="86503"/>
            </a:xfrm>
            <a:custGeom>
              <a:rect b="b" l="l" r="r" t="t"/>
              <a:pathLst>
                <a:path extrusionOk="0" h="1173" w="1448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8"/>
            <p:cNvSpPr/>
            <p:nvPr/>
          </p:nvSpPr>
          <p:spPr>
            <a:xfrm>
              <a:off x="5593124" y="1111548"/>
              <a:ext cx="106857" cy="86798"/>
            </a:xfrm>
            <a:custGeom>
              <a:rect b="b" l="l" r="r" t="t"/>
              <a:pathLst>
                <a:path extrusionOk="0" h="1177" w="1449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48"/>
          <p:cNvGrpSpPr/>
          <p:nvPr/>
        </p:nvGrpSpPr>
        <p:grpSpPr>
          <a:xfrm>
            <a:off x="8267498" y="1673172"/>
            <a:ext cx="759429" cy="913387"/>
            <a:chOff x="3368409" y="1154615"/>
            <a:chExt cx="994364" cy="1195950"/>
          </a:xfrm>
        </p:grpSpPr>
        <p:sp>
          <p:nvSpPr>
            <p:cNvPr id="273" name="Google Shape;273;p48"/>
            <p:cNvSpPr/>
            <p:nvPr/>
          </p:nvSpPr>
          <p:spPr>
            <a:xfrm>
              <a:off x="3368409" y="1154615"/>
              <a:ext cx="994364" cy="1195950"/>
            </a:xfrm>
            <a:custGeom>
              <a:rect b="b" l="l" r="r" t="t"/>
              <a:pathLst>
                <a:path extrusionOk="0" h="22034" w="1832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8"/>
            <p:cNvSpPr/>
            <p:nvPr/>
          </p:nvSpPr>
          <p:spPr>
            <a:xfrm>
              <a:off x="3416227" y="1205690"/>
              <a:ext cx="896067" cy="1085659"/>
            </a:xfrm>
            <a:custGeom>
              <a:rect b="b" l="l" r="r" t="t"/>
              <a:pathLst>
                <a:path extrusionOk="0" h="20002" w="16509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48"/>
            <p:cNvSpPr/>
            <p:nvPr/>
          </p:nvSpPr>
          <p:spPr>
            <a:xfrm>
              <a:off x="3564947" y="1547851"/>
              <a:ext cx="228074" cy="307265"/>
            </a:xfrm>
            <a:custGeom>
              <a:rect b="b" l="l" r="r" t="t"/>
              <a:pathLst>
                <a:path extrusionOk="0" h="5661" w="4202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8"/>
            <p:cNvSpPr/>
            <p:nvPr/>
          </p:nvSpPr>
          <p:spPr>
            <a:xfrm>
              <a:off x="3769191" y="1205690"/>
              <a:ext cx="442470" cy="769709"/>
            </a:xfrm>
            <a:custGeom>
              <a:rect b="b" l="l" r="r" t="t"/>
              <a:pathLst>
                <a:path extrusionOk="0" h="14181" w="8152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8"/>
            <p:cNvSpPr/>
            <p:nvPr/>
          </p:nvSpPr>
          <p:spPr>
            <a:xfrm>
              <a:off x="4143975" y="1918670"/>
              <a:ext cx="132763" cy="63885"/>
            </a:xfrm>
            <a:custGeom>
              <a:rect b="b" l="l" r="r" t="t"/>
              <a:pathLst>
                <a:path extrusionOk="0" h="1177" w="2446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8"/>
            <p:cNvSpPr/>
            <p:nvPr/>
          </p:nvSpPr>
          <p:spPr>
            <a:xfrm>
              <a:off x="3545298" y="1971535"/>
              <a:ext cx="759397" cy="319912"/>
            </a:xfrm>
            <a:custGeom>
              <a:rect b="b" l="l" r="r" t="t"/>
              <a:pathLst>
                <a:path extrusionOk="0" h="5894" w="13991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8"/>
            <p:cNvSpPr/>
            <p:nvPr/>
          </p:nvSpPr>
          <p:spPr>
            <a:xfrm>
              <a:off x="4044865" y="1469963"/>
              <a:ext cx="116480" cy="243435"/>
            </a:xfrm>
            <a:custGeom>
              <a:rect b="b" l="l" r="r" t="t"/>
              <a:pathLst>
                <a:path extrusionOk="0" h="4485" w="2146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8"/>
            <p:cNvSpPr/>
            <p:nvPr/>
          </p:nvSpPr>
          <p:spPr>
            <a:xfrm>
              <a:off x="4122589" y="1469963"/>
              <a:ext cx="66001" cy="236758"/>
            </a:xfrm>
            <a:custGeom>
              <a:rect b="b" l="l" r="r" t="t"/>
              <a:pathLst>
                <a:path extrusionOk="0" h="4362" w="1216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8"/>
            <p:cNvSpPr/>
            <p:nvPr/>
          </p:nvSpPr>
          <p:spPr>
            <a:xfrm>
              <a:off x="4025542" y="1740968"/>
              <a:ext cx="63179" cy="67087"/>
            </a:xfrm>
            <a:custGeom>
              <a:rect b="b" l="l" r="r" t="t"/>
              <a:pathLst>
                <a:path extrusionOk="0" h="1236" w="1164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8"/>
            <p:cNvSpPr/>
            <p:nvPr/>
          </p:nvSpPr>
          <p:spPr>
            <a:xfrm>
              <a:off x="4033846" y="1754103"/>
              <a:ext cx="69312" cy="64210"/>
            </a:xfrm>
            <a:custGeom>
              <a:rect b="b" l="l" r="r" t="t"/>
              <a:pathLst>
                <a:path extrusionOk="0" h="1183" w="1277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8"/>
            <p:cNvSpPr/>
            <p:nvPr/>
          </p:nvSpPr>
          <p:spPr>
            <a:xfrm>
              <a:off x="3958293" y="1837417"/>
              <a:ext cx="39568" cy="28333"/>
            </a:xfrm>
            <a:custGeom>
              <a:rect b="b" l="l" r="r" t="t"/>
              <a:pathLst>
                <a:path extrusionOk="0" h="522" w="729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8"/>
            <p:cNvSpPr/>
            <p:nvPr/>
          </p:nvSpPr>
          <p:spPr>
            <a:xfrm>
              <a:off x="3961929" y="1833998"/>
              <a:ext cx="79896" cy="35877"/>
            </a:xfrm>
            <a:custGeom>
              <a:rect b="b" l="l" r="r" t="t"/>
              <a:pathLst>
                <a:path extrusionOk="0" h="661" w="1472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48"/>
            <p:cNvSpPr/>
            <p:nvPr/>
          </p:nvSpPr>
          <p:spPr>
            <a:xfrm>
              <a:off x="4276682" y="1954547"/>
              <a:ext cx="11235" cy="17043"/>
            </a:xfrm>
            <a:custGeom>
              <a:rect b="b" l="l" r="r" t="t"/>
              <a:pathLst>
                <a:path extrusionOk="0" h="314" w="207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48"/>
            <p:cNvSpPr/>
            <p:nvPr/>
          </p:nvSpPr>
          <p:spPr>
            <a:xfrm>
              <a:off x="4102724" y="1982499"/>
              <a:ext cx="96723" cy="57588"/>
            </a:xfrm>
            <a:custGeom>
              <a:rect b="b" l="l" r="r" t="t"/>
              <a:pathLst>
                <a:path extrusionOk="0" h="1061" w="1782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8"/>
            <p:cNvSpPr/>
            <p:nvPr/>
          </p:nvSpPr>
          <p:spPr>
            <a:xfrm>
              <a:off x="4189622" y="1954384"/>
              <a:ext cx="109641" cy="80656"/>
            </a:xfrm>
            <a:custGeom>
              <a:rect b="b" l="l" r="r" t="t"/>
              <a:pathLst>
                <a:path extrusionOk="0" h="1486" w="202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48"/>
            <p:cNvSpPr/>
            <p:nvPr/>
          </p:nvSpPr>
          <p:spPr>
            <a:xfrm>
              <a:off x="4299750" y="2044158"/>
              <a:ext cx="7653" cy="57046"/>
            </a:xfrm>
            <a:custGeom>
              <a:rect b="b" l="l" r="r" t="t"/>
              <a:pathLst>
                <a:path extrusionOk="0" h="1051" w="141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48"/>
            <p:cNvSpPr/>
            <p:nvPr/>
          </p:nvSpPr>
          <p:spPr>
            <a:xfrm>
              <a:off x="4116945" y="2067280"/>
              <a:ext cx="72732" cy="52324"/>
            </a:xfrm>
            <a:custGeom>
              <a:rect b="b" l="l" r="r" t="t"/>
              <a:pathLst>
                <a:path extrusionOk="0" h="964" w="134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48"/>
            <p:cNvSpPr/>
            <p:nvPr/>
          </p:nvSpPr>
          <p:spPr>
            <a:xfrm>
              <a:off x="4170842" y="2044158"/>
              <a:ext cx="134011" cy="75283"/>
            </a:xfrm>
            <a:custGeom>
              <a:rect b="b" l="l" r="r" t="t"/>
              <a:pathLst>
                <a:path extrusionOk="0" h="1387" w="2469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48"/>
            <p:cNvSpPr/>
            <p:nvPr/>
          </p:nvSpPr>
          <p:spPr>
            <a:xfrm>
              <a:off x="4285692" y="2138437"/>
              <a:ext cx="1140" cy="2225"/>
            </a:xfrm>
            <a:custGeom>
              <a:rect b="b" l="l" r="r" t="t"/>
              <a:pathLst>
                <a:path extrusionOk="0" h="41" w="21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48"/>
            <p:cNvSpPr/>
            <p:nvPr/>
          </p:nvSpPr>
          <p:spPr>
            <a:xfrm>
              <a:off x="4120201" y="2150920"/>
              <a:ext cx="31644" cy="25836"/>
            </a:xfrm>
            <a:custGeom>
              <a:rect b="b" l="l" r="r" t="t"/>
              <a:pathLst>
                <a:path extrusionOk="0" h="476" w="583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48"/>
            <p:cNvSpPr/>
            <p:nvPr/>
          </p:nvSpPr>
          <p:spPr>
            <a:xfrm>
              <a:off x="4120744" y="2138111"/>
              <a:ext cx="166306" cy="57534"/>
            </a:xfrm>
            <a:custGeom>
              <a:rect b="b" l="l" r="r" t="t"/>
              <a:pathLst>
                <a:path extrusionOk="0" h="1060" w="3064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48"/>
            <p:cNvSpPr/>
            <p:nvPr/>
          </p:nvSpPr>
          <p:spPr>
            <a:xfrm>
              <a:off x="3632739" y="1499870"/>
              <a:ext cx="61985" cy="47167"/>
            </a:xfrm>
            <a:custGeom>
              <a:rect b="b" l="l" r="r" t="t"/>
              <a:pathLst>
                <a:path extrusionOk="0" h="869" w="1142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48"/>
            <p:cNvSpPr/>
            <p:nvPr/>
          </p:nvSpPr>
          <p:spPr>
            <a:xfrm>
              <a:off x="3836224" y="1485324"/>
              <a:ext cx="60465" cy="46733"/>
            </a:xfrm>
            <a:custGeom>
              <a:rect b="b" l="l" r="r" t="t"/>
              <a:pathLst>
                <a:path extrusionOk="0" h="861" w="1114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48"/>
            <p:cNvSpPr/>
            <p:nvPr/>
          </p:nvSpPr>
          <p:spPr>
            <a:xfrm>
              <a:off x="3548338" y="1359619"/>
              <a:ext cx="119953" cy="119790"/>
            </a:xfrm>
            <a:custGeom>
              <a:rect b="b" l="l" r="r" t="t"/>
              <a:pathLst>
                <a:path extrusionOk="0" h="2207" w="221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48"/>
            <p:cNvSpPr/>
            <p:nvPr/>
          </p:nvSpPr>
          <p:spPr>
            <a:xfrm>
              <a:off x="3548501" y="1359619"/>
              <a:ext cx="82285" cy="70941"/>
            </a:xfrm>
            <a:custGeom>
              <a:rect b="b" l="l" r="r" t="t"/>
              <a:pathLst>
                <a:path extrusionOk="0" h="1307" w="1516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48"/>
            <p:cNvSpPr/>
            <p:nvPr/>
          </p:nvSpPr>
          <p:spPr>
            <a:xfrm>
              <a:off x="3608206" y="1421277"/>
              <a:ext cx="59162" cy="57751"/>
            </a:xfrm>
            <a:custGeom>
              <a:rect b="b" l="l" r="r" t="t"/>
              <a:pathLst>
                <a:path extrusionOk="0" h="1064" w="109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48"/>
            <p:cNvSpPr/>
            <p:nvPr/>
          </p:nvSpPr>
          <p:spPr>
            <a:xfrm>
              <a:off x="3869224" y="1351206"/>
              <a:ext cx="119790" cy="119736"/>
            </a:xfrm>
            <a:custGeom>
              <a:rect b="b" l="l" r="r" t="t"/>
              <a:pathLst>
                <a:path extrusionOk="0" h="2206" w="2207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48"/>
            <p:cNvSpPr/>
            <p:nvPr/>
          </p:nvSpPr>
          <p:spPr>
            <a:xfrm>
              <a:off x="3869224" y="1351206"/>
              <a:ext cx="82502" cy="71049"/>
            </a:xfrm>
            <a:custGeom>
              <a:rect b="b" l="l" r="r" t="t"/>
              <a:pathLst>
                <a:path extrusionOk="0" h="1309" w="152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48"/>
            <p:cNvSpPr/>
            <p:nvPr/>
          </p:nvSpPr>
          <p:spPr>
            <a:xfrm>
              <a:off x="3929092" y="1413027"/>
              <a:ext cx="59162" cy="57697"/>
            </a:xfrm>
            <a:custGeom>
              <a:rect b="b" l="l" r="r" t="t"/>
              <a:pathLst>
                <a:path extrusionOk="0" h="1063" w="109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48"/>
            <p:cNvSpPr/>
            <p:nvPr/>
          </p:nvSpPr>
          <p:spPr>
            <a:xfrm>
              <a:off x="3635398" y="1469421"/>
              <a:ext cx="265471" cy="44073"/>
            </a:xfrm>
            <a:custGeom>
              <a:rect b="b" l="l" r="r" t="t"/>
              <a:pathLst>
                <a:path extrusionOk="0" h="812" w="4891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48"/>
            <p:cNvSpPr/>
            <p:nvPr/>
          </p:nvSpPr>
          <p:spPr>
            <a:xfrm>
              <a:off x="3476421" y="1479190"/>
              <a:ext cx="87495" cy="70886"/>
            </a:xfrm>
            <a:custGeom>
              <a:rect b="b" l="l" r="r" t="t"/>
              <a:pathLst>
                <a:path extrusionOk="0" h="1306" w="1612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48"/>
            <p:cNvSpPr/>
            <p:nvPr/>
          </p:nvSpPr>
          <p:spPr>
            <a:xfrm>
              <a:off x="3983694" y="1451021"/>
              <a:ext cx="87712" cy="70724"/>
            </a:xfrm>
            <a:custGeom>
              <a:rect b="b" l="l" r="r" t="t"/>
              <a:pathLst>
                <a:path extrusionOk="0" h="1303" w="1616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48"/>
          <p:cNvSpPr txBox="1"/>
          <p:nvPr/>
        </p:nvSpPr>
        <p:spPr>
          <a:xfrm>
            <a:off x="1796075" y="2623347"/>
            <a:ext cx="41124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67"/>
              <a:buFont typeface="Calibri"/>
              <a:buNone/>
            </a:pPr>
            <a:r>
              <a:rPr b="1" lang="en-US" sz="42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Nhận xét tuần</a:t>
            </a:r>
            <a:endParaRPr b="1" sz="4267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8"/>
          <p:cNvSpPr txBox="1"/>
          <p:nvPr/>
        </p:nvSpPr>
        <p:spPr>
          <a:xfrm>
            <a:off x="6598200" y="2623347"/>
            <a:ext cx="41124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67"/>
              <a:buFont typeface="Calibri"/>
              <a:buNone/>
            </a:pPr>
            <a:r>
              <a:rPr b="1" lang="en-US" sz="42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Khen thưởng</a:t>
            </a:r>
            <a:endParaRPr b="1" sz="4267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8"/>
          <p:cNvSpPr txBox="1"/>
          <p:nvPr/>
        </p:nvSpPr>
        <p:spPr>
          <a:xfrm>
            <a:off x="6714969" y="5394639"/>
            <a:ext cx="4972206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Chủ đề: TÌNH CẢM GIA ĐÌNH</a:t>
            </a:r>
            <a:endParaRPr sz="4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8"/>
          <p:cNvSpPr txBox="1"/>
          <p:nvPr/>
        </p:nvSpPr>
        <p:spPr>
          <a:xfrm>
            <a:off x="1478445" y="5218335"/>
            <a:ext cx="5072065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67"/>
              <a:buFont typeface="Calibri"/>
              <a:buNone/>
            </a:pPr>
            <a:r>
              <a:rPr b="1" lang="en-US" sz="42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Định hướng </a:t>
            </a:r>
            <a:br>
              <a:rPr b="1" lang="en-US" sz="42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4267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tuần mới</a:t>
            </a:r>
            <a:endParaRPr b="1" sz="4267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91082">
            <a:off x="9279596" y="404253"/>
            <a:ext cx="819225" cy="801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91082">
            <a:off x="1820066" y="281009"/>
            <a:ext cx="813403" cy="795327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8"/>
          <p:cNvSpPr txBox="1"/>
          <p:nvPr/>
        </p:nvSpPr>
        <p:spPr>
          <a:xfrm>
            <a:off x="1600075" y="241230"/>
            <a:ext cx="93232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Odibee Sans"/>
              <a:buNone/>
            </a:pPr>
            <a:r>
              <a:rPr b="1" i="0" lang="en-US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NỘI DUNG CHIA SẺ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9"/>
          <p:cNvSpPr/>
          <p:nvPr/>
        </p:nvSpPr>
        <p:spPr>
          <a:xfrm>
            <a:off x="4032681" y="277945"/>
            <a:ext cx="5091952" cy="864943"/>
          </a:xfrm>
          <a:custGeom>
            <a:rect b="b" l="l" r="r" t="t"/>
            <a:pathLst>
              <a:path extrusionOk="0" h="5768" w="3545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rotWithShape="0" algn="bl" dir="19380000" dist="19050">
              <a:srgbClr val="000000">
                <a:alpha val="20784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9"/>
          <p:cNvSpPr txBox="1"/>
          <p:nvPr/>
        </p:nvSpPr>
        <p:spPr>
          <a:xfrm rot="-182">
            <a:off x="4115766" y="135"/>
            <a:ext cx="5091929" cy="119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Nhận xét tuần</a:t>
            </a:r>
            <a:endParaRPr b="1" i="0" sz="4800" u="none" cap="none" strike="noStrike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8" name="Google Shape;318;p49"/>
          <p:cNvGrpSpPr/>
          <p:nvPr/>
        </p:nvGrpSpPr>
        <p:grpSpPr>
          <a:xfrm>
            <a:off x="3587768" y="177194"/>
            <a:ext cx="712297" cy="1060439"/>
            <a:chOff x="1689271" y="684050"/>
            <a:chExt cx="959791" cy="1660885"/>
          </a:xfrm>
        </p:grpSpPr>
        <p:sp>
          <p:nvSpPr>
            <p:cNvPr id="319" name="Google Shape;319;p49"/>
            <p:cNvSpPr/>
            <p:nvPr/>
          </p:nvSpPr>
          <p:spPr>
            <a:xfrm>
              <a:off x="1689271" y="684050"/>
              <a:ext cx="959791" cy="1660885"/>
            </a:xfrm>
            <a:custGeom>
              <a:rect b="b" l="l" r="r" t="t"/>
              <a:pathLst>
                <a:path extrusionOk="0" h="22522" w="13015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49"/>
            <p:cNvSpPr/>
            <p:nvPr/>
          </p:nvSpPr>
          <p:spPr>
            <a:xfrm>
              <a:off x="1757411" y="753296"/>
              <a:ext cx="832434" cy="1511256"/>
            </a:xfrm>
            <a:custGeom>
              <a:rect b="b" l="l" r="r" t="t"/>
              <a:pathLst>
                <a:path extrusionOk="0" h="20493" w="11288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49"/>
            <p:cNvSpPr/>
            <p:nvPr/>
          </p:nvSpPr>
          <p:spPr>
            <a:xfrm>
              <a:off x="1849814" y="1336691"/>
              <a:ext cx="326027" cy="213860"/>
            </a:xfrm>
            <a:custGeom>
              <a:rect b="b" l="l" r="r" t="t"/>
              <a:pathLst>
                <a:path extrusionOk="0" h="2900" w="4421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49"/>
            <p:cNvSpPr/>
            <p:nvPr/>
          </p:nvSpPr>
          <p:spPr>
            <a:xfrm>
              <a:off x="2351946" y="753223"/>
              <a:ext cx="219023" cy="1509413"/>
            </a:xfrm>
            <a:custGeom>
              <a:rect b="b" l="l" r="r" t="t"/>
              <a:pathLst>
                <a:path extrusionOk="0" h="20468" w="297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49"/>
            <p:cNvSpPr/>
            <p:nvPr/>
          </p:nvSpPr>
          <p:spPr>
            <a:xfrm>
              <a:off x="2251505" y="1221575"/>
              <a:ext cx="70869" cy="88789"/>
            </a:xfrm>
            <a:custGeom>
              <a:rect b="b" l="l" r="r" t="t"/>
              <a:pathLst>
                <a:path extrusionOk="0" h="1204" w="961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49"/>
            <p:cNvSpPr/>
            <p:nvPr/>
          </p:nvSpPr>
          <p:spPr>
            <a:xfrm>
              <a:off x="2180488" y="1228360"/>
              <a:ext cx="72344" cy="81931"/>
            </a:xfrm>
            <a:custGeom>
              <a:rect b="b" l="l" r="r" t="t"/>
              <a:pathLst>
                <a:path extrusionOk="0" h="1111" w="981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49"/>
            <p:cNvSpPr/>
            <p:nvPr/>
          </p:nvSpPr>
          <p:spPr>
            <a:xfrm>
              <a:off x="1969060" y="1068408"/>
              <a:ext cx="144393" cy="144393"/>
            </a:xfrm>
            <a:custGeom>
              <a:rect b="b" l="l" r="r" t="t"/>
              <a:pathLst>
                <a:path extrusionOk="0" h="1958" w="1958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49"/>
            <p:cNvSpPr/>
            <p:nvPr/>
          </p:nvSpPr>
          <p:spPr>
            <a:xfrm>
              <a:off x="2035210" y="1077773"/>
              <a:ext cx="62757" cy="62757"/>
            </a:xfrm>
            <a:custGeom>
              <a:rect b="b" l="l" r="r" t="t"/>
              <a:pathLst>
                <a:path extrusionOk="0" h="851" w="851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49"/>
            <p:cNvSpPr/>
            <p:nvPr/>
          </p:nvSpPr>
          <p:spPr>
            <a:xfrm>
              <a:off x="1982040" y="1139276"/>
              <a:ext cx="67182" cy="66887"/>
            </a:xfrm>
            <a:custGeom>
              <a:rect b="b" l="l" r="r" t="t"/>
              <a:pathLst>
                <a:path extrusionOk="0" h="907" w="911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49"/>
            <p:cNvSpPr/>
            <p:nvPr/>
          </p:nvSpPr>
          <p:spPr>
            <a:xfrm>
              <a:off x="2304675" y="1063393"/>
              <a:ext cx="141148" cy="138346"/>
            </a:xfrm>
            <a:custGeom>
              <a:rect b="b" l="l" r="r" t="t"/>
              <a:pathLst>
                <a:path extrusionOk="0" h="1876" w="1914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49"/>
            <p:cNvSpPr/>
            <p:nvPr/>
          </p:nvSpPr>
          <p:spPr>
            <a:xfrm>
              <a:off x="2089855" y="1205573"/>
              <a:ext cx="275585" cy="32227"/>
            </a:xfrm>
            <a:custGeom>
              <a:rect b="b" l="l" r="r" t="t"/>
              <a:pathLst>
                <a:path extrusionOk="0" h="437" w="3737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49"/>
            <p:cNvSpPr/>
            <p:nvPr/>
          </p:nvSpPr>
          <p:spPr>
            <a:xfrm>
              <a:off x="1907557" y="1230351"/>
              <a:ext cx="122785" cy="99261"/>
            </a:xfrm>
            <a:custGeom>
              <a:rect b="b" l="l" r="r" t="t"/>
              <a:pathLst>
                <a:path extrusionOk="0" h="1346" w="1665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49"/>
            <p:cNvSpPr/>
            <p:nvPr/>
          </p:nvSpPr>
          <p:spPr>
            <a:xfrm>
              <a:off x="2382329" y="1230351"/>
              <a:ext cx="122712" cy="99261"/>
            </a:xfrm>
            <a:custGeom>
              <a:rect b="b" l="l" r="r" t="t"/>
              <a:pathLst>
                <a:path extrusionOk="0" h="1346" w="1664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" name="Google Shape;332;p49"/>
          <p:cNvSpPr/>
          <p:nvPr/>
        </p:nvSpPr>
        <p:spPr>
          <a:xfrm rot="-8665993">
            <a:off x="1865171" y="4758237"/>
            <a:ext cx="1291" cy="10540"/>
          </a:xfrm>
          <a:custGeom>
            <a:rect b="b" l="l" r="r" t="t"/>
            <a:pathLst>
              <a:path extrusionOk="0" h="147" w="18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3" name="Google Shape;333;p49"/>
          <p:cNvGrpSpPr/>
          <p:nvPr/>
        </p:nvGrpSpPr>
        <p:grpSpPr>
          <a:xfrm>
            <a:off x="2522399" y="1162233"/>
            <a:ext cx="7618418" cy="1366649"/>
            <a:chOff x="1976980" y="1163556"/>
            <a:chExt cx="5713814" cy="1024986"/>
          </a:xfrm>
        </p:grpSpPr>
        <p:grpSp>
          <p:nvGrpSpPr>
            <p:cNvPr id="334" name="Google Shape;334;p49"/>
            <p:cNvGrpSpPr/>
            <p:nvPr/>
          </p:nvGrpSpPr>
          <p:grpSpPr>
            <a:xfrm rot="1106445">
              <a:off x="2087659" y="1263836"/>
              <a:ext cx="767861" cy="824427"/>
              <a:chOff x="4434200" y="1349675"/>
              <a:chExt cx="1041975" cy="1084050"/>
            </a:xfrm>
          </p:grpSpPr>
          <p:sp>
            <p:nvSpPr>
              <p:cNvPr id="335" name="Google Shape;335;p49"/>
              <p:cNvSpPr/>
              <p:nvPr/>
            </p:nvSpPr>
            <p:spPr>
              <a:xfrm>
                <a:off x="4471778" y="1410870"/>
                <a:ext cx="959868" cy="937842"/>
              </a:xfrm>
              <a:custGeom>
                <a:rect b="b" l="l" r="r" t="t"/>
                <a:pathLst>
                  <a:path extrusionOk="0" h="47287" w="45735">
                    <a:moveTo>
                      <a:pt x="22048" y="0"/>
                    </a:moveTo>
                    <a:cubicBezTo>
                      <a:pt x="21702" y="0"/>
                      <a:pt x="21364" y="53"/>
                      <a:pt x="21042" y="158"/>
                    </a:cubicBezTo>
                    <a:cubicBezTo>
                      <a:pt x="20996" y="173"/>
                      <a:pt x="20951" y="191"/>
                      <a:pt x="20905" y="208"/>
                    </a:cubicBezTo>
                    <a:cubicBezTo>
                      <a:pt x="20902" y="208"/>
                      <a:pt x="20898" y="212"/>
                      <a:pt x="20894" y="212"/>
                    </a:cubicBezTo>
                    <a:cubicBezTo>
                      <a:pt x="19621" y="695"/>
                      <a:pt x="18778" y="1908"/>
                      <a:pt x="18778" y="3274"/>
                    </a:cubicBezTo>
                    <a:cubicBezTo>
                      <a:pt x="18778" y="4116"/>
                      <a:pt x="19095" y="4885"/>
                      <a:pt x="19621" y="5463"/>
                    </a:cubicBezTo>
                    <a:cubicBezTo>
                      <a:pt x="19452" y="5978"/>
                      <a:pt x="19276" y="6521"/>
                      <a:pt x="19088" y="7093"/>
                    </a:cubicBezTo>
                    <a:cubicBezTo>
                      <a:pt x="17516" y="11942"/>
                      <a:pt x="15653" y="18048"/>
                      <a:pt x="14405" y="22181"/>
                    </a:cubicBezTo>
                    <a:lnTo>
                      <a:pt x="8490" y="12764"/>
                    </a:lnTo>
                    <a:cubicBezTo>
                      <a:pt x="8719" y="12316"/>
                      <a:pt x="8846" y="11812"/>
                      <a:pt x="8846" y="11290"/>
                    </a:cubicBezTo>
                    <a:cubicBezTo>
                      <a:pt x="8846" y="10923"/>
                      <a:pt x="8786" y="10567"/>
                      <a:pt x="8667" y="10228"/>
                    </a:cubicBezTo>
                    <a:cubicBezTo>
                      <a:pt x="8215" y="8906"/>
                      <a:pt x="6974" y="8017"/>
                      <a:pt x="5573" y="8017"/>
                    </a:cubicBezTo>
                    <a:cubicBezTo>
                      <a:pt x="5206" y="8017"/>
                      <a:pt x="4843" y="8081"/>
                      <a:pt x="4501" y="8200"/>
                    </a:cubicBezTo>
                    <a:cubicBezTo>
                      <a:pt x="3186" y="8655"/>
                      <a:pt x="2300" y="9897"/>
                      <a:pt x="2300" y="11290"/>
                    </a:cubicBezTo>
                    <a:cubicBezTo>
                      <a:pt x="2300" y="12165"/>
                      <a:pt x="2657" y="12976"/>
                      <a:pt x="3238" y="13572"/>
                    </a:cubicBezTo>
                    <a:cubicBezTo>
                      <a:pt x="1768" y="23148"/>
                      <a:pt x="92" y="39344"/>
                      <a:pt x="75" y="39506"/>
                    </a:cubicBezTo>
                    <a:cubicBezTo>
                      <a:pt x="1" y="40239"/>
                      <a:pt x="339" y="40952"/>
                      <a:pt x="956" y="41351"/>
                    </a:cubicBezTo>
                    <a:cubicBezTo>
                      <a:pt x="7809" y="45805"/>
                      <a:pt x="14965" y="47286"/>
                      <a:pt x="21459" y="47286"/>
                    </a:cubicBezTo>
                    <a:cubicBezTo>
                      <a:pt x="33828" y="47286"/>
                      <a:pt x="43784" y="41907"/>
                      <a:pt x="44631" y="41435"/>
                    </a:cubicBezTo>
                    <a:cubicBezTo>
                      <a:pt x="44846" y="41323"/>
                      <a:pt x="45040" y="41163"/>
                      <a:pt x="45202" y="40973"/>
                    </a:cubicBezTo>
                    <a:cubicBezTo>
                      <a:pt x="45573" y="40532"/>
                      <a:pt x="45735" y="39954"/>
                      <a:pt x="45640" y="39382"/>
                    </a:cubicBezTo>
                    <a:cubicBezTo>
                      <a:pt x="44031" y="29811"/>
                      <a:pt x="41266" y="17846"/>
                      <a:pt x="39880" y="12041"/>
                    </a:cubicBezTo>
                    <a:cubicBezTo>
                      <a:pt x="40342" y="11473"/>
                      <a:pt x="40613" y="10750"/>
                      <a:pt x="40613" y="9978"/>
                    </a:cubicBezTo>
                    <a:cubicBezTo>
                      <a:pt x="40613" y="9650"/>
                      <a:pt x="40564" y="9326"/>
                      <a:pt x="40469" y="9012"/>
                    </a:cubicBezTo>
                    <a:cubicBezTo>
                      <a:pt x="40042" y="7633"/>
                      <a:pt x="38787" y="6705"/>
                      <a:pt x="37341" y="6705"/>
                    </a:cubicBezTo>
                    <a:cubicBezTo>
                      <a:pt x="36604" y="6705"/>
                      <a:pt x="35877" y="6959"/>
                      <a:pt x="35326" y="7403"/>
                    </a:cubicBezTo>
                    <a:cubicBezTo>
                      <a:pt x="34526" y="8027"/>
                      <a:pt x="34071" y="8966"/>
                      <a:pt x="34071" y="9978"/>
                    </a:cubicBezTo>
                    <a:cubicBezTo>
                      <a:pt x="34071" y="10485"/>
                      <a:pt x="34184" y="10972"/>
                      <a:pt x="34399" y="11410"/>
                    </a:cubicBezTo>
                    <a:cubicBezTo>
                      <a:pt x="33197" y="14218"/>
                      <a:pt x="31797" y="17681"/>
                      <a:pt x="30661" y="20527"/>
                    </a:cubicBezTo>
                    <a:cubicBezTo>
                      <a:pt x="28650" y="14753"/>
                      <a:pt x="26121" y="8302"/>
                      <a:pt x="24813" y="5019"/>
                    </a:cubicBezTo>
                    <a:cubicBezTo>
                      <a:pt x="25137" y="4508"/>
                      <a:pt x="25321" y="3904"/>
                      <a:pt x="25321" y="3274"/>
                    </a:cubicBezTo>
                    <a:cubicBezTo>
                      <a:pt x="25321" y="2914"/>
                      <a:pt x="25264" y="2561"/>
                      <a:pt x="25152" y="2237"/>
                    </a:cubicBezTo>
                    <a:cubicBezTo>
                      <a:pt x="24703" y="899"/>
                      <a:pt x="23459" y="0"/>
                      <a:pt x="220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st="952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9"/>
              <p:cNvSpPr/>
              <p:nvPr/>
            </p:nvSpPr>
            <p:spPr>
              <a:xfrm>
                <a:off x="4434200" y="1397100"/>
                <a:ext cx="1041975" cy="1036575"/>
              </a:xfrm>
              <a:custGeom>
                <a:rect b="b" l="l" r="r" t="t"/>
                <a:pathLst>
                  <a:path extrusionOk="0" h="41463" w="41679">
                    <a:moveTo>
                      <a:pt x="20206" y="0"/>
                    </a:moveTo>
                    <a:cubicBezTo>
                      <a:pt x="19821" y="1112"/>
                      <a:pt x="19388" y="2421"/>
                      <a:pt x="18929" y="3842"/>
                    </a:cubicBezTo>
                    <a:cubicBezTo>
                      <a:pt x="16577" y="11082"/>
                      <a:pt x="13562" y="21212"/>
                      <a:pt x="13085" y="22810"/>
                    </a:cubicBezTo>
                    <a:lnTo>
                      <a:pt x="13085" y="22813"/>
                    </a:lnTo>
                    <a:cubicBezTo>
                      <a:pt x="13039" y="22954"/>
                      <a:pt x="13022" y="23025"/>
                      <a:pt x="13022" y="23025"/>
                    </a:cubicBezTo>
                    <a:lnTo>
                      <a:pt x="3499" y="7869"/>
                    </a:lnTo>
                    <a:cubicBezTo>
                      <a:pt x="3390" y="8504"/>
                      <a:pt x="3280" y="9185"/>
                      <a:pt x="3167" y="9908"/>
                    </a:cubicBezTo>
                    <a:cubicBezTo>
                      <a:pt x="1682" y="19529"/>
                      <a:pt x="0" y="35849"/>
                      <a:pt x="0" y="35849"/>
                    </a:cubicBezTo>
                    <a:cubicBezTo>
                      <a:pt x="6479" y="40059"/>
                      <a:pt x="13270" y="41463"/>
                      <a:pt x="19445" y="41463"/>
                    </a:cubicBezTo>
                    <a:cubicBezTo>
                      <a:pt x="31601" y="41463"/>
                      <a:pt x="41370" y="36023"/>
                      <a:pt x="41675" y="35852"/>
                    </a:cubicBezTo>
                    <a:lnTo>
                      <a:pt x="41678" y="35849"/>
                    </a:lnTo>
                    <a:cubicBezTo>
                      <a:pt x="39544" y="23120"/>
                      <a:pt x="35266" y="5828"/>
                      <a:pt x="35266" y="5828"/>
                    </a:cubicBezTo>
                    <a:cubicBezTo>
                      <a:pt x="35178" y="6028"/>
                      <a:pt x="35083" y="6233"/>
                      <a:pt x="34991" y="6448"/>
                    </a:cubicBezTo>
                    <a:cubicBezTo>
                      <a:pt x="32738" y="11509"/>
                      <a:pt x="29161" y="20662"/>
                      <a:pt x="28554" y="22214"/>
                    </a:cubicBezTo>
                    <a:cubicBezTo>
                      <a:pt x="28502" y="22365"/>
                      <a:pt x="28466" y="22443"/>
                      <a:pt x="28466" y="22443"/>
                    </a:cubicBezTo>
                    <a:cubicBezTo>
                      <a:pt x="25941" y="14087"/>
                      <a:pt x="20206" y="0"/>
                      <a:pt x="20206" y="0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9"/>
              <p:cNvSpPr/>
              <p:nvPr/>
            </p:nvSpPr>
            <p:spPr>
              <a:xfrm>
                <a:off x="4974800" y="1581300"/>
                <a:ext cx="131225" cy="358825"/>
              </a:xfrm>
              <a:custGeom>
                <a:rect b="b" l="l" r="r" t="t"/>
                <a:pathLst>
                  <a:path extrusionOk="0" h="14353" w="5249">
                    <a:moveTo>
                      <a:pt x="0" y="0"/>
                    </a:moveTo>
                    <a:cubicBezTo>
                      <a:pt x="2540" y="11082"/>
                      <a:pt x="5248" y="14352"/>
                      <a:pt x="5248" y="14352"/>
                    </a:cubicBezTo>
                    <a:cubicBezTo>
                      <a:pt x="3058" y="741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9"/>
              <p:cNvSpPr/>
              <p:nvPr/>
            </p:nvSpPr>
            <p:spPr>
              <a:xfrm>
                <a:off x="5337200" y="1787975"/>
                <a:ext cx="91875" cy="468500"/>
              </a:xfrm>
              <a:custGeom>
                <a:rect b="b" l="l" r="r" t="t"/>
                <a:pathLst>
                  <a:path extrusionOk="0" h="18740" w="3675">
                    <a:moveTo>
                      <a:pt x="0" y="1"/>
                    </a:moveTo>
                    <a:cubicBezTo>
                      <a:pt x="804" y="10829"/>
                      <a:pt x="3675" y="18740"/>
                      <a:pt x="3675" y="18740"/>
                    </a:cubicBezTo>
                    <a:cubicBezTo>
                      <a:pt x="2208" y="584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49"/>
              <p:cNvSpPr/>
              <p:nvPr/>
            </p:nvSpPr>
            <p:spPr>
              <a:xfrm>
                <a:off x="4555600" y="1714975"/>
                <a:ext cx="164125" cy="243375"/>
              </a:xfrm>
              <a:custGeom>
                <a:rect b="b" l="l" r="r" t="t"/>
                <a:pathLst>
                  <a:path extrusionOk="0" h="9735" w="6565">
                    <a:moveTo>
                      <a:pt x="0" y="0"/>
                    </a:moveTo>
                    <a:lnTo>
                      <a:pt x="0" y="0"/>
                    </a:lnTo>
                    <a:cubicBezTo>
                      <a:pt x="2099" y="4233"/>
                      <a:pt x="6564" y="9735"/>
                      <a:pt x="6564" y="9735"/>
                    </a:cubicBezTo>
                    <a:cubicBezTo>
                      <a:pt x="3888" y="4138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49"/>
              <p:cNvSpPr/>
              <p:nvPr/>
            </p:nvSpPr>
            <p:spPr>
              <a:xfrm>
                <a:off x="5148050" y="1578225"/>
                <a:ext cx="154850" cy="406150"/>
              </a:xfrm>
              <a:custGeom>
                <a:rect b="b" l="l" r="r" t="t"/>
                <a:pathLst>
                  <a:path extrusionOk="0" h="16246" w="6194">
                    <a:moveTo>
                      <a:pt x="6085" y="0"/>
                    </a:moveTo>
                    <a:cubicBezTo>
                      <a:pt x="3831" y="5171"/>
                      <a:pt x="575" y="13494"/>
                      <a:pt x="0" y="14969"/>
                    </a:cubicBezTo>
                    <a:cubicBezTo>
                      <a:pt x="385" y="15843"/>
                      <a:pt x="847" y="16245"/>
                      <a:pt x="1171" y="16245"/>
                    </a:cubicBezTo>
                    <a:cubicBezTo>
                      <a:pt x="1302" y="16245"/>
                      <a:pt x="1411" y="16178"/>
                      <a:pt x="1482" y="16055"/>
                    </a:cubicBezTo>
                    <a:cubicBezTo>
                      <a:pt x="1789" y="15519"/>
                      <a:pt x="4342" y="6599"/>
                      <a:pt x="6194" y="56"/>
                    </a:cubicBezTo>
                    <a:cubicBezTo>
                      <a:pt x="6158" y="39"/>
                      <a:pt x="6120" y="22"/>
                      <a:pt x="6085" y="0"/>
                    </a:cubicBezTo>
                    <a:close/>
                  </a:path>
                </a:pathLst>
              </a:custGeom>
              <a:solidFill>
                <a:srgbClr val="FFA50A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9"/>
              <p:cNvSpPr/>
              <p:nvPr/>
            </p:nvSpPr>
            <p:spPr>
              <a:xfrm>
                <a:off x="4761325" y="1493125"/>
                <a:ext cx="146125" cy="506050"/>
              </a:xfrm>
              <a:custGeom>
                <a:rect b="b" l="l" r="r" t="t"/>
                <a:pathLst>
                  <a:path extrusionOk="0" h="20242" w="5845">
                    <a:moveTo>
                      <a:pt x="5844" y="1"/>
                    </a:moveTo>
                    <a:cubicBezTo>
                      <a:pt x="3492" y="7241"/>
                      <a:pt x="477" y="17371"/>
                      <a:pt x="0" y="18969"/>
                    </a:cubicBezTo>
                    <a:lnTo>
                      <a:pt x="0" y="18972"/>
                    </a:lnTo>
                    <a:cubicBezTo>
                      <a:pt x="508" y="19805"/>
                      <a:pt x="952" y="20242"/>
                      <a:pt x="1196" y="20242"/>
                    </a:cubicBezTo>
                    <a:cubicBezTo>
                      <a:pt x="1284" y="20242"/>
                      <a:pt x="1348" y="20182"/>
                      <a:pt x="1376" y="20069"/>
                    </a:cubicBezTo>
                    <a:cubicBezTo>
                      <a:pt x="1530" y="19438"/>
                      <a:pt x="4070" y="7989"/>
                      <a:pt x="5844" y="1"/>
                    </a:cubicBezTo>
                    <a:close/>
                  </a:path>
                </a:pathLst>
              </a:custGeom>
              <a:solidFill>
                <a:srgbClr val="FFA50A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9"/>
              <p:cNvSpPr/>
              <p:nvPr/>
            </p:nvSpPr>
            <p:spPr>
              <a:xfrm>
                <a:off x="4434200" y="1644775"/>
                <a:ext cx="1041875" cy="788950"/>
              </a:xfrm>
              <a:custGeom>
                <a:rect b="b" l="l" r="r" t="t"/>
                <a:pathLst>
                  <a:path extrusionOk="0" h="31558" w="41675">
                    <a:moveTo>
                      <a:pt x="3167" y="1"/>
                    </a:moveTo>
                    <a:cubicBezTo>
                      <a:pt x="1682" y="9622"/>
                      <a:pt x="0" y="25942"/>
                      <a:pt x="0" y="25942"/>
                    </a:cubicBezTo>
                    <a:cubicBezTo>
                      <a:pt x="6479" y="30153"/>
                      <a:pt x="13269" y="31557"/>
                      <a:pt x="19440" y="31557"/>
                    </a:cubicBezTo>
                    <a:cubicBezTo>
                      <a:pt x="31598" y="31557"/>
                      <a:pt x="41372" y="26114"/>
                      <a:pt x="41675" y="25945"/>
                    </a:cubicBezTo>
                    <a:lnTo>
                      <a:pt x="41675" y="25945"/>
                    </a:lnTo>
                    <a:cubicBezTo>
                      <a:pt x="34547" y="28386"/>
                      <a:pt x="28085" y="29261"/>
                      <a:pt x="22583" y="29261"/>
                    </a:cubicBezTo>
                    <a:cubicBezTo>
                      <a:pt x="11057" y="29261"/>
                      <a:pt x="3770" y="25420"/>
                      <a:pt x="3548" y="24101"/>
                    </a:cubicBezTo>
                    <a:cubicBezTo>
                      <a:pt x="3323" y="22782"/>
                      <a:pt x="3217" y="8850"/>
                      <a:pt x="31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9"/>
              <p:cNvSpPr/>
              <p:nvPr/>
            </p:nvSpPr>
            <p:spPr>
              <a:xfrm>
                <a:off x="4490075" y="1550075"/>
                <a:ext cx="65625" cy="65625"/>
              </a:xfrm>
              <a:custGeom>
                <a:rect b="b" l="l" r="r" t="t"/>
                <a:pathLst>
                  <a:path extrusionOk="0" h="2625" w="2625">
                    <a:moveTo>
                      <a:pt x="1313" y="1"/>
                    </a:moveTo>
                    <a:cubicBezTo>
                      <a:pt x="1161" y="1"/>
                      <a:pt x="1017" y="29"/>
                      <a:pt x="883" y="75"/>
                    </a:cubicBezTo>
                    <a:cubicBezTo>
                      <a:pt x="368" y="251"/>
                      <a:pt x="1" y="738"/>
                      <a:pt x="1" y="1313"/>
                    </a:cubicBezTo>
                    <a:cubicBezTo>
                      <a:pt x="1" y="2036"/>
                      <a:pt x="587" y="2625"/>
                      <a:pt x="1313" y="2625"/>
                    </a:cubicBezTo>
                    <a:cubicBezTo>
                      <a:pt x="2037" y="2625"/>
                      <a:pt x="2625" y="2036"/>
                      <a:pt x="2625" y="1313"/>
                    </a:cubicBezTo>
                    <a:cubicBezTo>
                      <a:pt x="2625" y="1165"/>
                      <a:pt x="2600" y="1024"/>
                      <a:pt x="2555" y="894"/>
                    </a:cubicBezTo>
                    <a:cubicBezTo>
                      <a:pt x="2379" y="375"/>
                      <a:pt x="1888" y="1"/>
                      <a:pt x="1313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49"/>
              <p:cNvSpPr/>
              <p:nvPr/>
            </p:nvSpPr>
            <p:spPr>
              <a:xfrm>
                <a:off x="5284375" y="1517275"/>
                <a:ext cx="65525" cy="65625"/>
              </a:xfrm>
              <a:custGeom>
                <a:rect b="b" l="l" r="r" t="t"/>
                <a:pathLst>
                  <a:path extrusionOk="0" h="2625" w="2621">
                    <a:moveTo>
                      <a:pt x="1309" y="1"/>
                    </a:moveTo>
                    <a:cubicBezTo>
                      <a:pt x="1002" y="1"/>
                      <a:pt x="723" y="106"/>
                      <a:pt x="501" y="283"/>
                    </a:cubicBezTo>
                    <a:cubicBezTo>
                      <a:pt x="194" y="523"/>
                      <a:pt x="0" y="894"/>
                      <a:pt x="0" y="1313"/>
                    </a:cubicBezTo>
                    <a:cubicBezTo>
                      <a:pt x="0" y="2036"/>
                      <a:pt x="585" y="2625"/>
                      <a:pt x="1309" y="2625"/>
                    </a:cubicBezTo>
                    <a:cubicBezTo>
                      <a:pt x="2032" y="2625"/>
                      <a:pt x="2621" y="2036"/>
                      <a:pt x="2621" y="1313"/>
                    </a:cubicBezTo>
                    <a:cubicBezTo>
                      <a:pt x="2621" y="1175"/>
                      <a:pt x="2603" y="1049"/>
                      <a:pt x="2564" y="925"/>
                    </a:cubicBezTo>
                    <a:cubicBezTo>
                      <a:pt x="2398" y="389"/>
                      <a:pt x="1897" y="1"/>
                      <a:pt x="1309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49"/>
              <p:cNvSpPr/>
              <p:nvPr/>
            </p:nvSpPr>
            <p:spPr>
              <a:xfrm>
                <a:off x="4902050" y="1349675"/>
                <a:ext cx="65525" cy="65625"/>
              </a:xfrm>
              <a:custGeom>
                <a:rect b="b" l="l" r="r" t="t"/>
                <a:pathLst>
                  <a:path extrusionOk="0" h="2625" w="2621">
                    <a:moveTo>
                      <a:pt x="1309" y="0"/>
                    </a:moveTo>
                    <a:cubicBezTo>
                      <a:pt x="1171" y="0"/>
                      <a:pt x="1037" y="22"/>
                      <a:pt x="910" y="60"/>
                    </a:cubicBezTo>
                    <a:cubicBezTo>
                      <a:pt x="907" y="64"/>
                      <a:pt x="900" y="64"/>
                      <a:pt x="892" y="71"/>
                    </a:cubicBezTo>
                    <a:cubicBezTo>
                      <a:pt x="374" y="243"/>
                      <a:pt x="0" y="734"/>
                      <a:pt x="0" y="1313"/>
                    </a:cubicBezTo>
                    <a:cubicBezTo>
                      <a:pt x="0" y="2035"/>
                      <a:pt x="586" y="2625"/>
                      <a:pt x="1309" y="2625"/>
                    </a:cubicBezTo>
                    <a:cubicBezTo>
                      <a:pt x="2035" y="2625"/>
                      <a:pt x="2621" y="2035"/>
                      <a:pt x="2621" y="1313"/>
                    </a:cubicBezTo>
                    <a:cubicBezTo>
                      <a:pt x="2621" y="1164"/>
                      <a:pt x="2600" y="1026"/>
                      <a:pt x="2554" y="896"/>
                    </a:cubicBezTo>
                    <a:cubicBezTo>
                      <a:pt x="2381" y="374"/>
                      <a:pt x="1890" y="0"/>
                      <a:pt x="1309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49"/>
              <p:cNvSpPr/>
              <p:nvPr/>
            </p:nvSpPr>
            <p:spPr>
              <a:xfrm>
                <a:off x="5284375" y="1524350"/>
                <a:ext cx="65525" cy="58550"/>
              </a:xfrm>
              <a:custGeom>
                <a:rect b="b" l="l" r="r" t="t"/>
                <a:pathLst>
                  <a:path extrusionOk="0" h="2342" w="2621">
                    <a:moveTo>
                      <a:pt x="501" y="0"/>
                    </a:moveTo>
                    <a:lnTo>
                      <a:pt x="501" y="0"/>
                    </a:lnTo>
                    <a:cubicBezTo>
                      <a:pt x="194" y="240"/>
                      <a:pt x="0" y="611"/>
                      <a:pt x="0" y="1030"/>
                    </a:cubicBezTo>
                    <a:cubicBezTo>
                      <a:pt x="0" y="1753"/>
                      <a:pt x="585" y="2342"/>
                      <a:pt x="1309" y="2342"/>
                    </a:cubicBezTo>
                    <a:cubicBezTo>
                      <a:pt x="2032" y="2342"/>
                      <a:pt x="2621" y="1753"/>
                      <a:pt x="2621" y="1030"/>
                    </a:cubicBezTo>
                    <a:cubicBezTo>
                      <a:pt x="2621" y="892"/>
                      <a:pt x="2603" y="766"/>
                      <a:pt x="2564" y="642"/>
                    </a:cubicBezTo>
                    <a:cubicBezTo>
                      <a:pt x="2497" y="621"/>
                      <a:pt x="2458" y="611"/>
                      <a:pt x="2458" y="611"/>
                    </a:cubicBezTo>
                    <a:cubicBezTo>
                      <a:pt x="2458" y="611"/>
                      <a:pt x="2420" y="1548"/>
                      <a:pt x="1460" y="1711"/>
                    </a:cubicBezTo>
                    <a:cubicBezTo>
                      <a:pt x="1418" y="1718"/>
                      <a:pt x="1376" y="1721"/>
                      <a:pt x="1337" y="1721"/>
                    </a:cubicBezTo>
                    <a:cubicBezTo>
                      <a:pt x="578" y="1721"/>
                      <a:pt x="71" y="551"/>
                      <a:pt x="5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49"/>
              <p:cNvSpPr/>
              <p:nvPr/>
            </p:nvSpPr>
            <p:spPr>
              <a:xfrm>
                <a:off x="4901950" y="1351425"/>
                <a:ext cx="65625" cy="63875"/>
              </a:xfrm>
              <a:custGeom>
                <a:rect b="b" l="l" r="r" t="t"/>
                <a:pathLst>
                  <a:path extrusionOk="0" h="2555" w="2625">
                    <a:moveTo>
                      <a:pt x="896" y="1"/>
                    </a:moveTo>
                    <a:cubicBezTo>
                      <a:pt x="378" y="173"/>
                      <a:pt x="4" y="664"/>
                      <a:pt x="4" y="1243"/>
                    </a:cubicBezTo>
                    <a:cubicBezTo>
                      <a:pt x="4" y="1965"/>
                      <a:pt x="590" y="2555"/>
                      <a:pt x="1313" y="2555"/>
                    </a:cubicBezTo>
                    <a:cubicBezTo>
                      <a:pt x="2039" y="2555"/>
                      <a:pt x="2625" y="1965"/>
                      <a:pt x="2625" y="1243"/>
                    </a:cubicBezTo>
                    <a:cubicBezTo>
                      <a:pt x="2625" y="1094"/>
                      <a:pt x="2604" y="956"/>
                      <a:pt x="2558" y="826"/>
                    </a:cubicBezTo>
                    <a:lnTo>
                      <a:pt x="2555" y="823"/>
                    </a:lnTo>
                    <a:cubicBezTo>
                      <a:pt x="2555" y="823"/>
                      <a:pt x="2512" y="1764"/>
                      <a:pt x="1552" y="1923"/>
                    </a:cubicBezTo>
                    <a:cubicBezTo>
                      <a:pt x="1510" y="1930"/>
                      <a:pt x="1471" y="1933"/>
                      <a:pt x="1433" y="1933"/>
                    </a:cubicBezTo>
                    <a:cubicBezTo>
                      <a:pt x="544" y="1933"/>
                      <a:pt x="1" y="328"/>
                      <a:pt x="8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49"/>
              <p:cNvSpPr/>
              <p:nvPr/>
            </p:nvSpPr>
            <p:spPr>
              <a:xfrm>
                <a:off x="4517750" y="1556425"/>
                <a:ext cx="29350" cy="25975"/>
              </a:xfrm>
              <a:custGeom>
                <a:rect b="b" l="l" r="r" t="t"/>
                <a:pathLst>
                  <a:path extrusionOk="0" h="1039" w="1174">
                    <a:moveTo>
                      <a:pt x="385" y="0"/>
                    </a:moveTo>
                    <a:cubicBezTo>
                      <a:pt x="345" y="0"/>
                      <a:pt x="307" y="16"/>
                      <a:pt x="274" y="50"/>
                    </a:cubicBezTo>
                    <a:cubicBezTo>
                      <a:pt x="1" y="336"/>
                      <a:pt x="374" y="1039"/>
                      <a:pt x="746" y="1039"/>
                    </a:cubicBezTo>
                    <a:cubicBezTo>
                      <a:pt x="773" y="1039"/>
                      <a:pt x="800" y="1035"/>
                      <a:pt x="827" y="1027"/>
                    </a:cubicBezTo>
                    <a:cubicBezTo>
                      <a:pt x="1173" y="924"/>
                      <a:pt x="699" y="0"/>
                      <a:pt x="3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49"/>
              <p:cNvSpPr/>
              <p:nvPr/>
            </p:nvSpPr>
            <p:spPr>
              <a:xfrm>
                <a:off x="4930325" y="1356500"/>
                <a:ext cx="29325" cy="25925"/>
              </a:xfrm>
              <a:custGeom>
                <a:rect b="b" l="l" r="r" t="t"/>
                <a:pathLst>
                  <a:path extrusionOk="0" h="1037" w="1173">
                    <a:moveTo>
                      <a:pt x="386" y="0"/>
                    </a:moveTo>
                    <a:cubicBezTo>
                      <a:pt x="345" y="0"/>
                      <a:pt x="306" y="16"/>
                      <a:pt x="273" y="52"/>
                    </a:cubicBezTo>
                    <a:cubicBezTo>
                      <a:pt x="0" y="334"/>
                      <a:pt x="374" y="1037"/>
                      <a:pt x="746" y="1037"/>
                    </a:cubicBezTo>
                    <a:cubicBezTo>
                      <a:pt x="773" y="1037"/>
                      <a:pt x="800" y="1033"/>
                      <a:pt x="827" y="1025"/>
                    </a:cubicBezTo>
                    <a:cubicBezTo>
                      <a:pt x="1173" y="922"/>
                      <a:pt x="700" y="0"/>
                      <a:pt x="3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49"/>
              <p:cNvSpPr/>
              <p:nvPr/>
            </p:nvSpPr>
            <p:spPr>
              <a:xfrm>
                <a:off x="5304525" y="1523775"/>
                <a:ext cx="29325" cy="25925"/>
              </a:xfrm>
              <a:custGeom>
                <a:rect b="b" l="l" r="r" t="t"/>
                <a:pathLst>
                  <a:path extrusionOk="0" h="1037" w="1173">
                    <a:moveTo>
                      <a:pt x="384" y="0"/>
                    </a:moveTo>
                    <a:cubicBezTo>
                      <a:pt x="343" y="0"/>
                      <a:pt x="304" y="16"/>
                      <a:pt x="270" y="51"/>
                    </a:cubicBezTo>
                    <a:cubicBezTo>
                      <a:pt x="0" y="334"/>
                      <a:pt x="374" y="1036"/>
                      <a:pt x="743" y="1036"/>
                    </a:cubicBezTo>
                    <a:cubicBezTo>
                      <a:pt x="770" y="1036"/>
                      <a:pt x="797" y="1033"/>
                      <a:pt x="824" y="1025"/>
                    </a:cubicBezTo>
                    <a:cubicBezTo>
                      <a:pt x="1173" y="922"/>
                      <a:pt x="700" y="0"/>
                      <a:pt x="3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49"/>
              <p:cNvSpPr/>
              <p:nvPr/>
            </p:nvSpPr>
            <p:spPr>
              <a:xfrm>
                <a:off x="4490075" y="1551950"/>
                <a:ext cx="65625" cy="63750"/>
              </a:xfrm>
              <a:custGeom>
                <a:rect b="b" l="l" r="r" t="t"/>
                <a:pathLst>
                  <a:path extrusionOk="0" h="2550" w="2625">
                    <a:moveTo>
                      <a:pt x="883" y="0"/>
                    </a:moveTo>
                    <a:cubicBezTo>
                      <a:pt x="368" y="176"/>
                      <a:pt x="1" y="663"/>
                      <a:pt x="1" y="1238"/>
                    </a:cubicBezTo>
                    <a:cubicBezTo>
                      <a:pt x="1" y="1961"/>
                      <a:pt x="587" y="2550"/>
                      <a:pt x="1313" y="2550"/>
                    </a:cubicBezTo>
                    <a:cubicBezTo>
                      <a:pt x="2037" y="2550"/>
                      <a:pt x="2625" y="1961"/>
                      <a:pt x="2625" y="1238"/>
                    </a:cubicBezTo>
                    <a:cubicBezTo>
                      <a:pt x="2625" y="1090"/>
                      <a:pt x="2600" y="949"/>
                      <a:pt x="2555" y="819"/>
                    </a:cubicBezTo>
                    <a:cubicBezTo>
                      <a:pt x="2555" y="819"/>
                      <a:pt x="2516" y="1757"/>
                      <a:pt x="1553" y="1919"/>
                    </a:cubicBezTo>
                    <a:cubicBezTo>
                      <a:pt x="1514" y="1926"/>
                      <a:pt x="1472" y="1926"/>
                      <a:pt x="1433" y="1926"/>
                    </a:cubicBezTo>
                    <a:cubicBezTo>
                      <a:pt x="551" y="1926"/>
                      <a:pt x="5" y="342"/>
                      <a:pt x="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49"/>
              <p:cNvSpPr/>
              <p:nvPr/>
            </p:nvSpPr>
            <p:spPr>
              <a:xfrm>
                <a:off x="4565400" y="2028525"/>
                <a:ext cx="104425" cy="199275"/>
              </a:xfrm>
              <a:custGeom>
                <a:rect b="b" l="l" r="r" t="t"/>
                <a:pathLst>
                  <a:path extrusionOk="0" h="7971" w="4177">
                    <a:moveTo>
                      <a:pt x="2074" y="1"/>
                    </a:moveTo>
                    <a:cubicBezTo>
                      <a:pt x="1933" y="4"/>
                      <a:pt x="1799" y="28"/>
                      <a:pt x="1669" y="82"/>
                    </a:cubicBezTo>
                    <a:cubicBezTo>
                      <a:pt x="1648" y="89"/>
                      <a:pt x="1630" y="95"/>
                      <a:pt x="1609" y="110"/>
                    </a:cubicBezTo>
                    <a:cubicBezTo>
                      <a:pt x="684" y="522"/>
                      <a:pt x="0" y="2102"/>
                      <a:pt x="0" y="3986"/>
                    </a:cubicBezTo>
                    <a:cubicBezTo>
                      <a:pt x="0" y="6187"/>
                      <a:pt x="935" y="7971"/>
                      <a:pt x="2088" y="7971"/>
                    </a:cubicBezTo>
                    <a:cubicBezTo>
                      <a:pt x="2910" y="7971"/>
                      <a:pt x="3626" y="7061"/>
                      <a:pt x="3964" y="5739"/>
                    </a:cubicBezTo>
                    <a:cubicBezTo>
                      <a:pt x="3989" y="5636"/>
                      <a:pt x="4014" y="5534"/>
                      <a:pt x="4035" y="5425"/>
                    </a:cubicBezTo>
                    <a:cubicBezTo>
                      <a:pt x="4039" y="5415"/>
                      <a:pt x="4042" y="5400"/>
                      <a:pt x="4042" y="5389"/>
                    </a:cubicBezTo>
                    <a:cubicBezTo>
                      <a:pt x="4046" y="5379"/>
                      <a:pt x="4046" y="5368"/>
                      <a:pt x="4049" y="5355"/>
                    </a:cubicBezTo>
                    <a:cubicBezTo>
                      <a:pt x="4130" y="4931"/>
                      <a:pt x="4176" y="4466"/>
                      <a:pt x="4176" y="3986"/>
                    </a:cubicBezTo>
                    <a:cubicBezTo>
                      <a:pt x="4176" y="1785"/>
                      <a:pt x="3242" y="1"/>
                      <a:pt x="2088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49"/>
              <p:cNvSpPr/>
              <p:nvPr/>
            </p:nvSpPr>
            <p:spPr>
              <a:xfrm>
                <a:off x="5226350" y="2006025"/>
                <a:ext cx="104400" cy="199150"/>
              </a:xfrm>
              <a:custGeom>
                <a:rect b="b" l="l" r="r" t="t"/>
                <a:pathLst>
                  <a:path extrusionOk="0" h="7966" w="4176">
                    <a:moveTo>
                      <a:pt x="2089" y="1"/>
                    </a:moveTo>
                    <a:cubicBezTo>
                      <a:pt x="1785" y="1"/>
                      <a:pt x="1496" y="124"/>
                      <a:pt x="1231" y="350"/>
                    </a:cubicBezTo>
                    <a:cubicBezTo>
                      <a:pt x="508" y="974"/>
                      <a:pt x="0" y="2368"/>
                      <a:pt x="0" y="3983"/>
                    </a:cubicBezTo>
                    <a:cubicBezTo>
                      <a:pt x="0" y="6183"/>
                      <a:pt x="935" y="7965"/>
                      <a:pt x="2089" y="7965"/>
                    </a:cubicBezTo>
                    <a:cubicBezTo>
                      <a:pt x="3009" y="7965"/>
                      <a:pt x="3788" y="6836"/>
                      <a:pt x="4067" y="5260"/>
                    </a:cubicBezTo>
                    <a:cubicBezTo>
                      <a:pt x="4138" y="4858"/>
                      <a:pt x="4176" y="4431"/>
                      <a:pt x="4176" y="3983"/>
                    </a:cubicBezTo>
                    <a:cubicBezTo>
                      <a:pt x="4176" y="1786"/>
                      <a:pt x="3245" y="1"/>
                      <a:pt x="2089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49"/>
              <p:cNvSpPr/>
              <p:nvPr/>
            </p:nvSpPr>
            <p:spPr>
              <a:xfrm>
                <a:off x="4902050" y="2069875"/>
                <a:ext cx="104500" cy="199200"/>
              </a:xfrm>
              <a:custGeom>
                <a:rect b="b" l="l" r="r" t="t"/>
                <a:pathLst>
                  <a:path extrusionOk="0" h="7968" w="4180">
                    <a:moveTo>
                      <a:pt x="2088" y="1"/>
                    </a:moveTo>
                    <a:cubicBezTo>
                      <a:pt x="2077" y="1"/>
                      <a:pt x="2067" y="1"/>
                      <a:pt x="2056" y="4"/>
                    </a:cubicBezTo>
                    <a:cubicBezTo>
                      <a:pt x="917" y="32"/>
                      <a:pt x="0" y="1803"/>
                      <a:pt x="0" y="3982"/>
                    </a:cubicBezTo>
                    <a:cubicBezTo>
                      <a:pt x="0" y="6183"/>
                      <a:pt x="935" y="7968"/>
                      <a:pt x="2088" y="7968"/>
                    </a:cubicBezTo>
                    <a:cubicBezTo>
                      <a:pt x="2995" y="7968"/>
                      <a:pt x="3764" y="6871"/>
                      <a:pt x="4056" y="5337"/>
                    </a:cubicBezTo>
                    <a:cubicBezTo>
                      <a:pt x="4133" y="4914"/>
                      <a:pt x="4180" y="4459"/>
                      <a:pt x="4180" y="3982"/>
                    </a:cubicBezTo>
                    <a:cubicBezTo>
                      <a:pt x="4180" y="1782"/>
                      <a:pt x="3241" y="1"/>
                      <a:pt x="2088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49"/>
              <p:cNvSpPr/>
              <p:nvPr/>
            </p:nvSpPr>
            <p:spPr>
              <a:xfrm>
                <a:off x="5264600" y="2042525"/>
                <a:ext cx="50200" cy="93425"/>
              </a:xfrm>
              <a:custGeom>
                <a:rect b="b" l="l" r="r" t="t"/>
                <a:pathLst>
                  <a:path extrusionOk="0" h="3737" w="2008">
                    <a:moveTo>
                      <a:pt x="1063" y="1"/>
                    </a:moveTo>
                    <a:cubicBezTo>
                      <a:pt x="1034" y="1"/>
                      <a:pt x="1010" y="9"/>
                      <a:pt x="982" y="19"/>
                    </a:cubicBezTo>
                    <a:cubicBezTo>
                      <a:pt x="1" y="403"/>
                      <a:pt x="608" y="3736"/>
                      <a:pt x="1306" y="3736"/>
                    </a:cubicBezTo>
                    <a:cubicBezTo>
                      <a:pt x="1313" y="3736"/>
                      <a:pt x="1320" y="3736"/>
                      <a:pt x="1327" y="3733"/>
                    </a:cubicBezTo>
                    <a:cubicBezTo>
                      <a:pt x="2008" y="3665"/>
                      <a:pt x="1750" y="1"/>
                      <a:pt x="10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49"/>
              <p:cNvSpPr/>
              <p:nvPr/>
            </p:nvSpPr>
            <p:spPr>
              <a:xfrm>
                <a:off x="5226350" y="2014775"/>
                <a:ext cx="101675" cy="190400"/>
              </a:xfrm>
              <a:custGeom>
                <a:rect b="b" l="l" r="r" t="t"/>
                <a:pathLst>
                  <a:path extrusionOk="0" h="7616" w="4067">
                    <a:moveTo>
                      <a:pt x="1231" y="0"/>
                    </a:moveTo>
                    <a:lnTo>
                      <a:pt x="1231" y="0"/>
                    </a:lnTo>
                    <a:cubicBezTo>
                      <a:pt x="508" y="624"/>
                      <a:pt x="0" y="2018"/>
                      <a:pt x="0" y="3633"/>
                    </a:cubicBezTo>
                    <a:cubicBezTo>
                      <a:pt x="0" y="5833"/>
                      <a:pt x="935" y="7615"/>
                      <a:pt x="2089" y="7615"/>
                    </a:cubicBezTo>
                    <a:cubicBezTo>
                      <a:pt x="3009" y="7615"/>
                      <a:pt x="3788" y="6486"/>
                      <a:pt x="4067" y="4910"/>
                    </a:cubicBezTo>
                    <a:lnTo>
                      <a:pt x="4067" y="4910"/>
                    </a:lnTo>
                    <a:cubicBezTo>
                      <a:pt x="4032" y="4934"/>
                      <a:pt x="4014" y="4966"/>
                      <a:pt x="4007" y="5012"/>
                    </a:cubicBezTo>
                    <a:cubicBezTo>
                      <a:pt x="3919" y="5735"/>
                      <a:pt x="3326" y="6603"/>
                      <a:pt x="2593" y="6603"/>
                    </a:cubicBezTo>
                    <a:cubicBezTo>
                      <a:pt x="2268" y="6603"/>
                      <a:pt x="1916" y="6434"/>
                      <a:pt x="1566" y="6010"/>
                    </a:cubicBezTo>
                    <a:cubicBezTo>
                      <a:pt x="625" y="4864"/>
                      <a:pt x="191" y="1192"/>
                      <a:pt x="12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49"/>
              <p:cNvSpPr/>
              <p:nvPr/>
            </p:nvSpPr>
            <p:spPr>
              <a:xfrm>
                <a:off x="4902050" y="2069950"/>
                <a:ext cx="101425" cy="199125"/>
              </a:xfrm>
              <a:custGeom>
                <a:rect b="b" l="l" r="r" t="t"/>
                <a:pathLst>
                  <a:path extrusionOk="0" h="7965" w="4057">
                    <a:moveTo>
                      <a:pt x="2056" y="1"/>
                    </a:moveTo>
                    <a:cubicBezTo>
                      <a:pt x="917" y="29"/>
                      <a:pt x="0" y="1800"/>
                      <a:pt x="0" y="3979"/>
                    </a:cubicBezTo>
                    <a:cubicBezTo>
                      <a:pt x="0" y="6180"/>
                      <a:pt x="935" y="7965"/>
                      <a:pt x="2088" y="7965"/>
                    </a:cubicBezTo>
                    <a:cubicBezTo>
                      <a:pt x="2995" y="7965"/>
                      <a:pt x="3764" y="6868"/>
                      <a:pt x="4056" y="5334"/>
                    </a:cubicBezTo>
                    <a:lnTo>
                      <a:pt x="4056" y="5334"/>
                    </a:lnTo>
                    <a:cubicBezTo>
                      <a:pt x="4032" y="5355"/>
                      <a:pt x="4017" y="5387"/>
                      <a:pt x="4011" y="5422"/>
                    </a:cubicBezTo>
                    <a:cubicBezTo>
                      <a:pt x="3926" y="6149"/>
                      <a:pt x="3334" y="7012"/>
                      <a:pt x="2596" y="7012"/>
                    </a:cubicBezTo>
                    <a:cubicBezTo>
                      <a:pt x="2271" y="7012"/>
                      <a:pt x="1919" y="6847"/>
                      <a:pt x="1573" y="6424"/>
                    </a:cubicBezTo>
                    <a:cubicBezTo>
                      <a:pt x="438" y="5044"/>
                      <a:pt x="42" y="33"/>
                      <a:pt x="2046" y="33"/>
                    </a:cubicBezTo>
                    <a:lnTo>
                      <a:pt x="2060" y="33"/>
                    </a:lnTo>
                    <a:cubicBezTo>
                      <a:pt x="2060" y="33"/>
                      <a:pt x="2060" y="22"/>
                      <a:pt x="20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49"/>
              <p:cNvSpPr/>
              <p:nvPr/>
            </p:nvSpPr>
            <p:spPr>
              <a:xfrm>
                <a:off x="4604550" y="2065825"/>
                <a:ext cx="50200" cy="93325"/>
              </a:xfrm>
              <a:custGeom>
                <a:rect b="b" l="l" r="r" t="t"/>
                <a:pathLst>
                  <a:path extrusionOk="0" h="3733" w="2008">
                    <a:moveTo>
                      <a:pt x="1058" y="0"/>
                    </a:moveTo>
                    <a:cubicBezTo>
                      <a:pt x="1034" y="0"/>
                      <a:pt x="1005" y="3"/>
                      <a:pt x="981" y="14"/>
                    </a:cubicBezTo>
                    <a:cubicBezTo>
                      <a:pt x="0" y="399"/>
                      <a:pt x="606" y="3732"/>
                      <a:pt x="1301" y="3732"/>
                    </a:cubicBezTo>
                    <a:lnTo>
                      <a:pt x="1326" y="3732"/>
                    </a:lnTo>
                    <a:cubicBezTo>
                      <a:pt x="2007" y="3661"/>
                      <a:pt x="1749" y="0"/>
                      <a:pt x="1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49"/>
              <p:cNvSpPr/>
              <p:nvPr/>
            </p:nvSpPr>
            <p:spPr>
              <a:xfrm>
                <a:off x="4565400" y="2031250"/>
                <a:ext cx="99125" cy="196550"/>
              </a:xfrm>
              <a:custGeom>
                <a:rect b="b" l="l" r="r" t="t"/>
                <a:pathLst>
                  <a:path extrusionOk="0" h="7862" w="3965">
                    <a:moveTo>
                      <a:pt x="1609" y="1"/>
                    </a:moveTo>
                    <a:cubicBezTo>
                      <a:pt x="684" y="413"/>
                      <a:pt x="0" y="1993"/>
                      <a:pt x="0" y="3877"/>
                    </a:cubicBezTo>
                    <a:cubicBezTo>
                      <a:pt x="0" y="6078"/>
                      <a:pt x="935" y="7862"/>
                      <a:pt x="2088" y="7862"/>
                    </a:cubicBezTo>
                    <a:cubicBezTo>
                      <a:pt x="2910" y="7862"/>
                      <a:pt x="3626" y="6952"/>
                      <a:pt x="3964" y="5630"/>
                    </a:cubicBezTo>
                    <a:lnTo>
                      <a:pt x="3964" y="5630"/>
                    </a:lnTo>
                    <a:cubicBezTo>
                      <a:pt x="3764" y="6258"/>
                      <a:pt x="3245" y="6872"/>
                      <a:pt x="2624" y="6872"/>
                    </a:cubicBezTo>
                    <a:cubicBezTo>
                      <a:pt x="2304" y="6872"/>
                      <a:pt x="1951" y="6706"/>
                      <a:pt x="1601" y="6282"/>
                    </a:cubicBezTo>
                    <a:cubicBezTo>
                      <a:pt x="568" y="5023"/>
                      <a:pt x="149" y="730"/>
                      <a:pt x="16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49"/>
              <p:cNvSpPr/>
              <p:nvPr/>
            </p:nvSpPr>
            <p:spPr>
              <a:xfrm>
                <a:off x="4940400" y="2108050"/>
                <a:ext cx="50175" cy="93425"/>
              </a:xfrm>
              <a:custGeom>
                <a:rect b="b" l="l" r="r" t="t"/>
                <a:pathLst>
                  <a:path extrusionOk="0" h="3737" w="2007">
                    <a:moveTo>
                      <a:pt x="1062" y="1"/>
                    </a:moveTo>
                    <a:cubicBezTo>
                      <a:pt x="1038" y="1"/>
                      <a:pt x="1009" y="7"/>
                      <a:pt x="984" y="18"/>
                    </a:cubicBezTo>
                    <a:cubicBezTo>
                      <a:pt x="1" y="399"/>
                      <a:pt x="607" y="3736"/>
                      <a:pt x="1305" y="3736"/>
                    </a:cubicBezTo>
                    <a:cubicBezTo>
                      <a:pt x="1313" y="3736"/>
                      <a:pt x="1320" y="3736"/>
                      <a:pt x="1326" y="3732"/>
                    </a:cubicBezTo>
                    <a:cubicBezTo>
                      <a:pt x="2007" y="3662"/>
                      <a:pt x="1753" y="1"/>
                      <a:pt x="10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49"/>
            <p:cNvSpPr txBox="1"/>
            <p:nvPr/>
          </p:nvSpPr>
          <p:spPr>
            <a:xfrm>
              <a:off x="2874954" y="1485803"/>
              <a:ext cx="4815840" cy="561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67"/>
                <a:buFont typeface="Calibri"/>
                <a:buNone/>
              </a:pPr>
              <a:r>
                <a:rPr b="1" i="0" lang="en-US" sz="42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Những điều em đã làm tốt:</a:t>
              </a:r>
              <a:endParaRPr/>
            </a:p>
          </p:txBody>
        </p:sp>
      </p:grpSp>
      <p:grpSp>
        <p:nvGrpSpPr>
          <p:cNvPr id="362" name="Google Shape;362;p49"/>
          <p:cNvGrpSpPr/>
          <p:nvPr/>
        </p:nvGrpSpPr>
        <p:grpSpPr>
          <a:xfrm>
            <a:off x="1665269" y="2564505"/>
            <a:ext cx="9793932" cy="857604"/>
            <a:chOff x="1229832" y="2260106"/>
            <a:chExt cx="7345449" cy="643203"/>
          </a:xfrm>
        </p:grpSpPr>
        <p:sp>
          <p:nvSpPr>
            <p:cNvPr id="363" name="Google Shape;363;p49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4" name="Google Shape;364;p49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365" name="Google Shape;365;p49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49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49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49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49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49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49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49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49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49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49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49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49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49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49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49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49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2" name="Google Shape;382;p49"/>
          <p:cNvGrpSpPr/>
          <p:nvPr/>
        </p:nvGrpSpPr>
        <p:grpSpPr>
          <a:xfrm>
            <a:off x="1655463" y="3572921"/>
            <a:ext cx="9793932" cy="857604"/>
            <a:chOff x="1229832" y="2260106"/>
            <a:chExt cx="7345449" cy="643203"/>
          </a:xfrm>
        </p:grpSpPr>
        <p:sp>
          <p:nvSpPr>
            <p:cNvPr id="383" name="Google Shape;383;p49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4" name="Google Shape;384;p49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385" name="Google Shape;385;p49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49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49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49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49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49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49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49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49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49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49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49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49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49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49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49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49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2" name="Google Shape;402;p49"/>
          <p:cNvGrpSpPr/>
          <p:nvPr/>
        </p:nvGrpSpPr>
        <p:grpSpPr>
          <a:xfrm>
            <a:off x="1681691" y="4577874"/>
            <a:ext cx="9793932" cy="857604"/>
            <a:chOff x="1229832" y="2260106"/>
            <a:chExt cx="7345449" cy="643203"/>
          </a:xfrm>
        </p:grpSpPr>
        <p:sp>
          <p:nvSpPr>
            <p:cNvPr id="403" name="Google Shape;403;p49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4" name="Google Shape;404;p49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405" name="Google Shape;405;p49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49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49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49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49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49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49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49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49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49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49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49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49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49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49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49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49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2" name="Google Shape;422;p49"/>
          <p:cNvGrpSpPr/>
          <p:nvPr/>
        </p:nvGrpSpPr>
        <p:grpSpPr>
          <a:xfrm>
            <a:off x="1653309" y="5578218"/>
            <a:ext cx="9793932" cy="857604"/>
            <a:chOff x="1229832" y="2260106"/>
            <a:chExt cx="7345449" cy="643203"/>
          </a:xfrm>
        </p:grpSpPr>
        <p:sp>
          <p:nvSpPr>
            <p:cNvPr id="423" name="Google Shape;423;p49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4" name="Google Shape;424;p49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425" name="Google Shape;425;p49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9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9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49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49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49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49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49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49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49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49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49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49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49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49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49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49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0"/>
          <p:cNvSpPr/>
          <p:nvPr/>
        </p:nvSpPr>
        <p:spPr>
          <a:xfrm>
            <a:off x="4032681" y="277945"/>
            <a:ext cx="5091952" cy="864943"/>
          </a:xfrm>
          <a:custGeom>
            <a:rect b="b" l="l" r="r" t="t"/>
            <a:pathLst>
              <a:path extrusionOk="0" h="5768" w="3545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rotWithShape="0" algn="bl" dir="19380000" dist="19050">
              <a:srgbClr val="000000">
                <a:alpha val="20784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50"/>
          <p:cNvSpPr txBox="1"/>
          <p:nvPr/>
        </p:nvSpPr>
        <p:spPr>
          <a:xfrm rot="-182">
            <a:off x="4115766" y="135"/>
            <a:ext cx="5091929" cy="119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Nhận xét tuần</a:t>
            </a:r>
            <a:endParaRPr b="1" i="0" sz="4800" u="none" cap="none" strike="noStrike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8" name="Google Shape;448;p50"/>
          <p:cNvGrpSpPr/>
          <p:nvPr/>
        </p:nvGrpSpPr>
        <p:grpSpPr>
          <a:xfrm>
            <a:off x="3587768" y="177194"/>
            <a:ext cx="712297" cy="1060439"/>
            <a:chOff x="1689271" y="684050"/>
            <a:chExt cx="959791" cy="1660885"/>
          </a:xfrm>
        </p:grpSpPr>
        <p:sp>
          <p:nvSpPr>
            <p:cNvPr id="449" name="Google Shape;449;p50"/>
            <p:cNvSpPr/>
            <p:nvPr/>
          </p:nvSpPr>
          <p:spPr>
            <a:xfrm>
              <a:off x="1689271" y="684050"/>
              <a:ext cx="959791" cy="1660885"/>
            </a:xfrm>
            <a:custGeom>
              <a:rect b="b" l="l" r="r" t="t"/>
              <a:pathLst>
                <a:path extrusionOk="0" h="22522" w="13015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50"/>
            <p:cNvSpPr/>
            <p:nvPr/>
          </p:nvSpPr>
          <p:spPr>
            <a:xfrm>
              <a:off x="1757411" y="753296"/>
              <a:ext cx="832434" cy="1511256"/>
            </a:xfrm>
            <a:custGeom>
              <a:rect b="b" l="l" r="r" t="t"/>
              <a:pathLst>
                <a:path extrusionOk="0" h="20493" w="11288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50"/>
            <p:cNvSpPr/>
            <p:nvPr/>
          </p:nvSpPr>
          <p:spPr>
            <a:xfrm>
              <a:off x="1849814" y="1336691"/>
              <a:ext cx="326027" cy="213860"/>
            </a:xfrm>
            <a:custGeom>
              <a:rect b="b" l="l" r="r" t="t"/>
              <a:pathLst>
                <a:path extrusionOk="0" h="2900" w="4421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50"/>
            <p:cNvSpPr/>
            <p:nvPr/>
          </p:nvSpPr>
          <p:spPr>
            <a:xfrm>
              <a:off x="2351946" y="753223"/>
              <a:ext cx="219023" cy="1509413"/>
            </a:xfrm>
            <a:custGeom>
              <a:rect b="b" l="l" r="r" t="t"/>
              <a:pathLst>
                <a:path extrusionOk="0" h="20468" w="297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50"/>
            <p:cNvSpPr/>
            <p:nvPr/>
          </p:nvSpPr>
          <p:spPr>
            <a:xfrm>
              <a:off x="2251505" y="1221575"/>
              <a:ext cx="70869" cy="88789"/>
            </a:xfrm>
            <a:custGeom>
              <a:rect b="b" l="l" r="r" t="t"/>
              <a:pathLst>
                <a:path extrusionOk="0" h="1204" w="961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50"/>
            <p:cNvSpPr/>
            <p:nvPr/>
          </p:nvSpPr>
          <p:spPr>
            <a:xfrm>
              <a:off x="2180488" y="1228360"/>
              <a:ext cx="72344" cy="81931"/>
            </a:xfrm>
            <a:custGeom>
              <a:rect b="b" l="l" r="r" t="t"/>
              <a:pathLst>
                <a:path extrusionOk="0" h="1111" w="981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50"/>
            <p:cNvSpPr/>
            <p:nvPr/>
          </p:nvSpPr>
          <p:spPr>
            <a:xfrm>
              <a:off x="1969060" y="1068408"/>
              <a:ext cx="144393" cy="144393"/>
            </a:xfrm>
            <a:custGeom>
              <a:rect b="b" l="l" r="r" t="t"/>
              <a:pathLst>
                <a:path extrusionOk="0" h="1958" w="1958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50"/>
            <p:cNvSpPr/>
            <p:nvPr/>
          </p:nvSpPr>
          <p:spPr>
            <a:xfrm>
              <a:off x="2035210" y="1077773"/>
              <a:ext cx="62757" cy="62757"/>
            </a:xfrm>
            <a:custGeom>
              <a:rect b="b" l="l" r="r" t="t"/>
              <a:pathLst>
                <a:path extrusionOk="0" h="851" w="851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50"/>
            <p:cNvSpPr/>
            <p:nvPr/>
          </p:nvSpPr>
          <p:spPr>
            <a:xfrm>
              <a:off x="1982040" y="1139276"/>
              <a:ext cx="67182" cy="66887"/>
            </a:xfrm>
            <a:custGeom>
              <a:rect b="b" l="l" r="r" t="t"/>
              <a:pathLst>
                <a:path extrusionOk="0" h="907" w="911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50"/>
            <p:cNvSpPr/>
            <p:nvPr/>
          </p:nvSpPr>
          <p:spPr>
            <a:xfrm>
              <a:off x="2304675" y="1063393"/>
              <a:ext cx="141148" cy="138346"/>
            </a:xfrm>
            <a:custGeom>
              <a:rect b="b" l="l" r="r" t="t"/>
              <a:pathLst>
                <a:path extrusionOk="0" h="1876" w="1914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50"/>
            <p:cNvSpPr/>
            <p:nvPr/>
          </p:nvSpPr>
          <p:spPr>
            <a:xfrm>
              <a:off x="2089855" y="1205573"/>
              <a:ext cx="275585" cy="32227"/>
            </a:xfrm>
            <a:custGeom>
              <a:rect b="b" l="l" r="r" t="t"/>
              <a:pathLst>
                <a:path extrusionOk="0" h="437" w="3737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50"/>
            <p:cNvSpPr/>
            <p:nvPr/>
          </p:nvSpPr>
          <p:spPr>
            <a:xfrm>
              <a:off x="1907557" y="1230351"/>
              <a:ext cx="122785" cy="99261"/>
            </a:xfrm>
            <a:custGeom>
              <a:rect b="b" l="l" r="r" t="t"/>
              <a:pathLst>
                <a:path extrusionOk="0" h="1346" w="1665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50"/>
            <p:cNvSpPr/>
            <p:nvPr/>
          </p:nvSpPr>
          <p:spPr>
            <a:xfrm>
              <a:off x="2382329" y="1230351"/>
              <a:ext cx="122712" cy="99261"/>
            </a:xfrm>
            <a:custGeom>
              <a:rect b="b" l="l" r="r" t="t"/>
              <a:pathLst>
                <a:path extrusionOk="0" h="1346" w="1664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2" name="Google Shape;462;p50"/>
          <p:cNvSpPr/>
          <p:nvPr/>
        </p:nvSpPr>
        <p:spPr>
          <a:xfrm rot="-8665993">
            <a:off x="1865171" y="4758237"/>
            <a:ext cx="1291" cy="10540"/>
          </a:xfrm>
          <a:custGeom>
            <a:rect b="b" l="l" r="r" t="t"/>
            <a:pathLst>
              <a:path extrusionOk="0" h="147" w="18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50"/>
          <p:cNvGrpSpPr/>
          <p:nvPr/>
        </p:nvGrpSpPr>
        <p:grpSpPr>
          <a:xfrm>
            <a:off x="2522399" y="1162233"/>
            <a:ext cx="8174175" cy="1366649"/>
            <a:chOff x="1976980" y="1163556"/>
            <a:chExt cx="6130632" cy="1024986"/>
          </a:xfrm>
        </p:grpSpPr>
        <p:grpSp>
          <p:nvGrpSpPr>
            <p:cNvPr id="464" name="Google Shape;464;p50"/>
            <p:cNvGrpSpPr/>
            <p:nvPr/>
          </p:nvGrpSpPr>
          <p:grpSpPr>
            <a:xfrm rot="1106445">
              <a:off x="2087659" y="1263836"/>
              <a:ext cx="767861" cy="824427"/>
              <a:chOff x="4434200" y="1349675"/>
              <a:chExt cx="1041975" cy="1084050"/>
            </a:xfrm>
          </p:grpSpPr>
          <p:sp>
            <p:nvSpPr>
              <p:cNvPr id="465" name="Google Shape;465;p50"/>
              <p:cNvSpPr/>
              <p:nvPr/>
            </p:nvSpPr>
            <p:spPr>
              <a:xfrm>
                <a:off x="4471778" y="1410870"/>
                <a:ext cx="959868" cy="937842"/>
              </a:xfrm>
              <a:custGeom>
                <a:rect b="b" l="l" r="r" t="t"/>
                <a:pathLst>
                  <a:path extrusionOk="0" h="47287" w="45735">
                    <a:moveTo>
                      <a:pt x="22048" y="0"/>
                    </a:moveTo>
                    <a:cubicBezTo>
                      <a:pt x="21702" y="0"/>
                      <a:pt x="21364" y="53"/>
                      <a:pt x="21042" y="158"/>
                    </a:cubicBezTo>
                    <a:cubicBezTo>
                      <a:pt x="20996" y="173"/>
                      <a:pt x="20951" y="191"/>
                      <a:pt x="20905" y="208"/>
                    </a:cubicBezTo>
                    <a:cubicBezTo>
                      <a:pt x="20902" y="208"/>
                      <a:pt x="20898" y="212"/>
                      <a:pt x="20894" y="212"/>
                    </a:cubicBezTo>
                    <a:cubicBezTo>
                      <a:pt x="19621" y="695"/>
                      <a:pt x="18778" y="1908"/>
                      <a:pt x="18778" y="3274"/>
                    </a:cubicBezTo>
                    <a:cubicBezTo>
                      <a:pt x="18778" y="4116"/>
                      <a:pt x="19095" y="4885"/>
                      <a:pt x="19621" y="5463"/>
                    </a:cubicBezTo>
                    <a:cubicBezTo>
                      <a:pt x="19452" y="5978"/>
                      <a:pt x="19276" y="6521"/>
                      <a:pt x="19088" y="7093"/>
                    </a:cubicBezTo>
                    <a:cubicBezTo>
                      <a:pt x="17516" y="11942"/>
                      <a:pt x="15653" y="18048"/>
                      <a:pt x="14405" y="22181"/>
                    </a:cubicBezTo>
                    <a:lnTo>
                      <a:pt x="8490" y="12764"/>
                    </a:lnTo>
                    <a:cubicBezTo>
                      <a:pt x="8719" y="12316"/>
                      <a:pt x="8846" y="11812"/>
                      <a:pt x="8846" y="11290"/>
                    </a:cubicBezTo>
                    <a:cubicBezTo>
                      <a:pt x="8846" y="10923"/>
                      <a:pt x="8786" y="10567"/>
                      <a:pt x="8667" y="10228"/>
                    </a:cubicBezTo>
                    <a:cubicBezTo>
                      <a:pt x="8215" y="8906"/>
                      <a:pt x="6974" y="8017"/>
                      <a:pt x="5573" y="8017"/>
                    </a:cubicBezTo>
                    <a:cubicBezTo>
                      <a:pt x="5206" y="8017"/>
                      <a:pt x="4843" y="8081"/>
                      <a:pt x="4501" y="8200"/>
                    </a:cubicBezTo>
                    <a:cubicBezTo>
                      <a:pt x="3186" y="8655"/>
                      <a:pt x="2300" y="9897"/>
                      <a:pt x="2300" y="11290"/>
                    </a:cubicBezTo>
                    <a:cubicBezTo>
                      <a:pt x="2300" y="12165"/>
                      <a:pt x="2657" y="12976"/>
                      <a:pt x="3238" y="13572"/>
                    </a:cubicBezTo>
                    <a:cubicBezTo>
                      <a:pt x="1768" y="23148"/>
                      <a:pt x="92" y="39344"/>
                      <a:pt x="75" y="39506"/>
                    </a:cubicBezTo>
                    <a:cubicBezTo>
                      <a:pt x="1" y="40239"/>
                      <a:pt x="339" y="40952"/>
                      <a:pt x="956" y="41351"/>
                    </a:cubicBezTo>
                    <a:cubicBezTo>
                      <a:pt x="7809" y="45805"/>
                      <a:pt x="14965" y="47286"/>
                      <a:pt x="21459" y="47286"/>
                    </a:cubicBezTo>
                    <a:cubicBezTo>
                      <a:pt x="33828" y="47286"/>
                      <a:pt x="43784" y="41907"/>
                      <a:pt x="44631" y="41435"/>
                    </a:cubicBezTo>
                    <a:cubicBezTo>
                      <a:pt x="44846" y="41323"/>
                      <a:pt x="45040" y="41163"/>
                      <a:pt x="45202" y="40973"/>
                    </a:cubicBezTo>
                    <a:cubicBezTo>
                      <a:pt x="45573" y="40532"/>
                      <a:pt x="45735" y="39954"/>
                      <a:pt x="45640" y="39382"/>
                    </a:cubicBezTo>
                    <a:cubicBezTo>
                      <a:pt x="44031" y="29811"/>
                      <a:pt x="41266" y="17846"/>
                      <a:pt x="39880" y="12041"/>
                    </a:cubicBezTo>
                    <a:cubicBezTo>
                      <a:pt x="40342" y="11473"/>
                      <a:pt x="40613" y="10750"/>
                      <a:pt x="40613" y="9978"/>
                    </a:cubicBezTo>
                    <a:cubicBezTo>
                      <a:pt x="40613" y="9650"/>
                      <a:pt x="40564" y="9326"/>
                      <a:pt x="40469" y="9012"/>
                    </a:cubicBezTo>
                    <a:cubicBezTo>
                      <a:pt x="40042" y="7633"/>
                      <a:pt x="38787" y="6705"/>
                      <a:pt x="37341" y="6705"/>
                    </a:cubicBezTo>
                    <a:cubicBezTo>
                      <a:pt x="36604" y="6705"/>
                      <a:pt x="35877" y="6959"/>
                      <a:pt x="35326" y="7403"/>
                    </a:cubicBezTo>
                    <a:cubicBezTo>
                      <a:pt x="34526" y="8027"/>
                      <a:pt x="34071" y="8966"/>
                      <a:pt x="34071" y="9978"/>
                    </a:cubicBezTo>
                    <a:cubicBezTo>
                      <a:pt x="34071" y="10485"/>
                      <a:pt x="34184" y="10972"/>
                      <a:pt x="34399" y="11410"/>
                    </a:cubicBezTo>
                    <a:cubicBezTo>
                      <a:pt x="33197" y="14218"/>
                      <a:pt x="31797" y="17681"/>
                      <a:pt x="30661" y="20527"/>
                    </a:cubicBezTo>
                    <a:cubicBezTo>
                      <a:pt x="28650" y="14753"/>
                      <a:pt x="26121" y="8302"/>
                      <a:pt x="24813" y="5019"/>
                    </a:cubicBezTo>
                    <a:cubicBezTo>
                      <a:pt x="25137" y="4508"/>
                      <a:pt x="25321" y="3904"/>
                      <a:pt x="25321" y="3274"/>
                    </a:cubicBezTo>
                    <a:cubicBezTo>
                      <a:pt x="25321" y="2914"/>
                      <a:pt x="25264" y="2561"/>
                      <a:pt x="25152" y="2237"/>
                    </a:cubicBezTo>
                    <a:cubicBezTo>
                      <a:pt x="24703" y="899"/>
                      <a:pt x="23459" y="0"/>
                      <a:pt x="220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st="952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50"/>
              <p:cNvSpPr/>
              <p:nvPr/>
            </p:nvSpPr>
            <p:spPr>
              <a:xfrm>
                <a:off x="4434200" y="1397100"/>
                <a:ext cx="1041975" cy="1036575"/>
              </a:xfrm>
              <a:custGeom>
                <a:rect b="b" l="l" r="r" t="t"/>
                <a:pathLst>
                  <a:path extrusionOk="0" h="41463" w="41679">
                    <a:moveTo>
                      <a:pt x="20206" y="0"/>
                    </a:moveTo>
                    <a:cubicBezTo>
                      <a:pt x="19821" y="1112"/>
                      <a:pt x="19388" y="2421"/>
                      <a:pt x="18929" y="3842"/>
                    </a:cubicBezTo>
                    <a:cubicBezTo>
                      <a:pt x="16577" y="11082"/>
                      <a:pt x="13562" y="21212"/>
                      <a:pt x="13085" y="22810"/>
                    </a:cubicBezTo>
                    <a:lnTo>
                      <a:pt x="13085" y="22813"/>
                    </a:lnTo>
                    <a:cubicBezTo>
                      <a:pt x="13039" y="22954"/>
                      <a:pt x="13022" y="23025"/>
                      <a:pt x="13022" y="23025"/>
                    </a:cubicBezTo>
                    <a:lnTo>
                      <a:pt x="3499" y="7869"/>
                    </a:lnTo>
                    <a:cubicBezTo>
                      <a:pt x="3390" y="8504"/>
                      <a:pt x="3280" y="9185"/>
                      <a:pt x="3167" y="9908"/>
                    </a:cubicBezTo>
                    <a:cubicBezTo>
                      <a:pt x="1682" y="19529"/>
                      <a:pt x="0" y="35849"/>
                      <a:pt x="0" y="35849"/>
                    </a:cubicBezTo>
                    <a:cubicBezTo>
                      <a:pt x="6479" y="40059"/>
                      <a:pt x="13270" y="41463"/>
                      <a:pt x="19445" y="41463"/>
                    </a:cubicBezTo>
                    <a:cubicBezTo>
                      <a:pt x="31601" y="41463"/>
                      <a:pt x="41370" y="36023"/>
                      <a:pt x="41675" y="35852"/>
                    </a:cubicBezTo>
                    <a:lnTo>
                      <a:pt x="41678" y="35849"/>
                    </a:lnTo>
                    <a:cubicBezTo>
                      <a:pt x="39544" y="23120"/>
                      <a:pt x="35266" y="5828"/>
                      <a:pt x="35266" y="5828"/>
                    </a:cubicBezTo>
                    <a:cubicBezTo>
                      <a:pt x="35178" y="6028"/>
                      <a:pt x="35083" y="6233"/>
                      <a:pt x="34991" y="6448"/>
                    </a:cubicBezTo>
                    <a:cubicBezTo>
                      <a:pt x="32738" y="11509"/>
                      <a:pt x="29161" y="20662"/>
                      <a:pt x="28554" y="22214"/>
                    </a:cubicBezTo>
                    <a:cubicBezTo>
                      <a:pt x="28502" y="22365"/>
                      <a:pt x="28466" y="22443"/>
                      <a:pt x="28466" y="22443"/>
                    </a:cubicBezTo>
                    <a:cubicBezTo>
                      <a:pt x="25941" y="14087"/>
                      <a:pt x="20206" y="0"/>
                      <a:pt x="20206" y="0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0"/>
              <p:cNvSpPr/>
              <p:nvPr/>
            </p:nvSpPr>
            <p:spPr>
              <a:xfrm>
                <a:off x="4974800" y="1581300"/>
                <a:ext cx="131225" cy="358825"/>
              </a:xfrm>
              <a:custGeom>
                <a:rect b="b" l="l" r="r" t="t"/>
                <a:pathLst>
                  <a:path extrusionOk="0" h="14353" w="5249">
                    <a:moveTo>
                      <a:pt x="0" y="0"/>
                    </a:moveTo>
                    <a:cubicBezTo>
                      <a:pt x="2540" y="11082"/>
                      <a:pt x="5248" y="14352"/>
                      <a:pt x="5248" y="14352"/>
                    </a:cubicBezTo>
                    <a:cubicBezTo>
                      <a:pt x="3058" y="741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0"/>
              <p:cNvSpPr/>
              <p:nvPr/>
            </p:nvSpPr>
            <p:spPr>
              <a:xfrm>
                <a:off x="5337200" y="1787975"/>
                <a:ext cx="91875" cy="468500"/>
              </a:xfrm>
              <a:custGeom>
                <a:rect b="b" l="l" r="r" t="t"/>
                <a:pathLst>
                  <a:path extrusionOk="0" h="18740" w="3675">
                    <a:moveTo>
                      <a:pt x="0" y="1"/>
                    </a:moveTo>
                    <a:cubicBezTo>
                      <a:pt x="804" y="10829"/>
                      <a:pt x="3675" y="18740"/>
                      <a:pt x="3675" y="18740"/>
                    </a:cubicBezTo>
                    <a:cubicBezTo>
                      <a:pt x="2208" y="584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0"/>
              <p:cNvSpPr/>
              <p:nvPr/>
            </p:nvSpPr>
            <p:spPr>
              <a:xfrm>
                <a:off x="4555600" y="1714975"/>
                <a:ext cx="164125" cy="243375"/>
              </a:xfrm>
              <a:custGeom>
                <a:rect b="b" l="l" r="r" t="t"/>
                <a:pathLst>
                  <a:path extrusionOk="0" h="9735" w="6565">
                    <a:moveTo>
                      <a:pt x="0" y="0"/>
                    </a:moveTo>
                    <a:lnTo>
                      <a:pt x="0" y="0"/>
                    </a:lnTo>
                    <a:cubicBezTo>
                      <a:pt x="2099" y="4233"/>
                      <a:pt x="6564" y="9735"/>
                      <a:pt x="6564" y="9735"/>
                    </a:cubicBezTo>
                    <a:cubicBezTo>
                      <a:pt x="3888" y="4138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50"/>
              <p:cNvSpPr/>
              <p:nvPr/>
            </p:nvSpPr>
            <p:spPr>
              <a:xfrm>
                <a:off x="5148050" y="1578225"/>
                <a:ext cx="154850" cy="406150"/>
              </a:xfrm>
              <a:custGeom>
                <a:rect b="b" l="l" r="r" t="t"/>
                <a:pathLst>
                  <a:path extrusionOk="0" h="16246" w="6194">
                    <a:moveTo>
                      <a:pt x="6085" y="0"/>
                    </a:moveTo>
                    <a:cubicBezTo>
                      <a:pt x="3831" y="5171"/>
                      <a:pt x="575" y="13494"/>
                      <a:pt x="0" y="14969"/>
                    </a:cubicBezTo>
                    <a:cubicBezTo>
                      <a:pt x="385" y="15843"/>
                      <a:pt x="847" y="16245"/>
                      <a:pt x="1171" y="16245"/>
                    </a:cubicBezTo>
                    <a:cubicBezTo>
                      <a:pt x="1302" y="16245"/>
                      <a:pt x="1411" y="16178"/>
                      <a:pt x="1482" y="16055"/>
                    </a:cubicBezTo>
                    <a:cubicBezTo>
                      <a:pt x="1789" y="15519"/>
                      <a:pt x="4342" y="6599"/>
                      <a:pt x="6194" y="56"/>
                    </a:cubicBezTo>
                    <a:cubicBezTo>
                      <a:pt x="6158" y="39"/>
                      <a:pt x="6120" y="22"/>
                      <a:pt x="6085" y="0"/>
                    </a:cubicBezTo>
                    <a:close/>
                  </a:path>
                </a:pathLst>
              </a:custGeom>
              <a:solidFill>
                <a:srgbClr val="FFA50A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50"/>
              <p:cNvSpPr/>
              <p:nvPr/>
            </p:nvSpPr>
            <p:spPr>
              <a:xfrm>
                <a:off x="4761325" y="1493125"/>
                <a:ext cx="146125" cy="506050"/>
              </a:xfrm>
              <a:custGeom>
                <a:rect b="b" l="l" r="r" t="t"/>
                <a:pathLst>
                  <a:path extrusionOk="0" h="20242" w="5845">
                    <a:moveTo>
                      <a:pt x="5844" y="1"/>
                    </a:moveTo>
                    <a:cubicBezTo>
                      <a:pt x="3492" y="7241"/>
                      <a:pt x="477" y="17371"/>
                      <a:pt x="0" y="18969"/>
                    </a:cubicBezTo>
                    <a:lnTo>
                      <a:pt x="0" y="18972"/>
                    </a:lnTo>
                    <a:cubicBezTo>
                      <a:pt x="508" y="19805"/>
                      <a:pt x="952" y="20242"/>
                      <a:pt x="1196" y="20242"/>
                    </a:cubicBezTo>
                    <a:cubicBezTo>
                      <a:pt x="1284" y="20242"/>
                      <a:pt x="1348" y="20182"/>
                      <a:pt x="1376" y="20069"/>
                    </a:cubicBezTo>
                    <a:cubicBezTo>
                      <a:pt x="1530" y="19438"/>
                      <a:pt x="4070" y="7989"/>
                      <a:pt x="5844" y="1"/>
                    </a:cubicBezTo>
                    <a:close/>
                  </a:path>
                </a:pathLst>
              </a:custGeom>
              <a:solidFill>
                <a:srgbClr val="FFA50A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50"/>
              <p:cNvSpPr/>
              <p:nvPr/>
            </p:nvSpPr>
            <p:spPr>
              <a:xfrm>
                <a:off x="4434200" y="1644775"/>
                <a:ext cx="1041875" cy="788950"/>
              </a:xfrm>
              <a:custGeom>
                <a:rect b="b" l="l" r="r" t="t"/>
                <a:pathLst>
                  <a:path extrusionOk="0" h="31558" w="41675">
                    <a:moveTo>
                      <a:pt x="3167" y="1"/>
                    </a:moveTo>
                    <a:cubicBezTo>
                      <a:pt x="1682" y="9622"/>
                      <a:pt x="0" y="25942"/>
                      <a:pt x="0" y="25942"/>
                    </a:cubicBezTo>
                    <a:cubicBezTo>
                      <a:pt x="6479" y="30153"/>
                      <a:pt x="13269" y="31557"/>
                      <a:pt x="19440" y="31557"/>
                    </a:cubicBezTo>
                    <a:cubicBezTo>
                      <a:pt x="31598" y="31557"/>
                      <a:pt x="41372" y="26114"/>
                      <a:pt x="41675" y="25945"/>
                    </a:cubicBezTo>
                    <a:lnTo>
                      <a:pt x="41675" y="25945"/>
                    </a:lnTo>
                    <a:cubicBezTo>
                      <a:pt x="34547" y="28386"/>
                      <a:pt x="28085" y="29261"/>
                      <a:pt x="22583" y="29261"/>
                    </a:cubicBezTo>
                    <a:cubicBezTo>
                      <a:pt x="11057" y="29261"/>
                      <a:pt x="3770" y="25420"/>
                      <a:pt x="3548" y="24101"/>
                    </a:cubicBezTo>
                    <a:cubicBezTo>
                      <a:pt x="3323" y="22782"/>
                      <a:pt x="3217" y="8850"/>
                      <a:pt x="31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50"/>
              <p:cNvSpPr/>
              <p:nvPr/>
            </p:nvSpPr>
            <p:spPr>
              <a:xfrm>
                <a:off x="4490075" y="1550075"/>
                <a:ext cx="65625" cy="65625"/>
              </a:xfrm>
              <a:custGeom>
                <a:rect b="b" l="l" r="r" t="t"/>
                <a:pathLst>
                  <a:path extrusionOk="0" h="2625" w="2625">
                    <a:moveTo>
                      <a:pt x="1313" y="1"/>
                    </a:moveTo>
                    <a:cubicBezTo>
                      <a:pt x="1161" y="1"/>
                      <a:pt x="1017" y="29"/>
                      <a:pt x="883" y="75"/>
                    </a:cubicBezTo>
                    <a:cubicBezTo>
                      <a:pt x="368" y="251"/>
                      <a:pt x="1" y="738"/>
                      <a:pt x="1" y="1313"/>
                    </a:cubicBezTo>
                    <a:cubicBezTo>
                      <a:pt x="1" y="2036"/>
                      <a:pt x="587" y="2625"/>
                      <a:pt x="1313" y="2625"/>
                    </a:cubicBezTo>
                    <a:cubicBezTo>
                      <a:pt x="2037" y="2625"/>
                      <a:pt x="2625" y="2036"/>
                      <a:pt x="2625" y="1313"/>
                    </a:cubicBezTo>
                    <a:cubicBezTo>
                      <a:pt x="2625" y="1165"/>
                      <a:pt x="2600" y="1024"/>
                      <a:pt x="2555" y="894"/>
                    </a:cubicBezTo>
                    <a:cubicBezTo>
                      <a:pt x="2379" y="375"/>
                      <a:pt x="1888" y="1"/>
                      <a:pt x="1313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50"/>
              <p:cNvSpPr/>
              <p:nvPr/>
            </p:nvSpPr>
            <p:spPr>
              <a:xfrm>
                <a:off x="5284375" y="1517275"/>
                <a:ext cx="65525" cy="65625"/>
              </a:xfrm>
              <a:custGeom>
                <a:rect b="b" l="l" r="r" t="t"/>
                <a:pathLst>
                  <a:path extrusionOk="0" h="2625" w="2621">
                    <a:moveTo>
                      <a:pt x="1309" y="1"/>
                    </a:moveTo>
                    <a:cubicBezTo>
                      <a:pt x="1002" y="1"/>
                      <a:pt x="723" y="106"/>
                      <a:pt x="501" y="283"/>
                    </a:cubicBezTo>
                    <a:cubicBezTo>
                      <a:pt x="194" y="523"/>
                      <a:pt x="0" y="894"/>
                      <a:pt x="0" y="1313"/>
                    </a:cubicBezTo>
                    <a:cubicBezTo>
                      <a:pt x="0" y="2036"/>
                      <a:pt x="585" y="2625"/>
                      <a:pt x="1309" y="2625"/>
                    </a:cubicBezTo>
                    <a:cubicBezTo>
                      <a:pt x="2032" y="2625"/>
                      <a:pt x="2621" y="2036"/>
                      <a:pt x="2621" y="1313"/>
                    </a:cubicBezTo>
                    <a:cubicBezTo>
                      <a:pt x="2621" y="1175"/>
                      <a:pt x="2603" y="1049"/>
                      <a:pt x="2564" y="925"/>
                    </a:cubicBezTo>
                    <a:cubicBezTo>
                      <a:pt x="2398" y="389"/>
                      <a:pt x="1897" y="1"/>
                      <a:pt x="1309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50"/>
              <p:cNvSpPr/>
              <p:nvPr/>
            </p:nvSpPr>
            <p:spPr>
              <a:xfrm>
                <a:off x="4902050" y="1349675"/>
                <a:ext cx="65525" cy="65625"/>
              </a:xfrm>
              <a:custGeom>
                <a:rect b="b" l="l" r="r" t="t"/>
                <a:pathLst>
                  <a:path extrusionOk="0" h="2625" w="2621">
                    <a:moveTo>
                      <a:pt x="1309" y="0"/>
                    </a:moveTo>
                    <a:cubicBezTo>
                      <a:pt x="1171" y="0"/>
                      <a:pt x="1037" y="22"/>
                      <a:pt x="910" y="60"/>
                    </a:cubicBezTo>
                    <a:cubicBezTo>
                      <a:pt x="907" y="64"/>
                      <a:pt x="900" y="64"/>
                      <a:pt x="892" y="71"/>
                    </a:cubicBezTo>
                    <a:cubicBezTo>
                      <a:pt x="374" y="243"/>
                      <a:pt x="0" y="734"/>
                      <a:pt x="0" y="1313"/>
                    </a:cubicBezTo>
                    <a:cubicBezTo>
                      <a:pt x="0" y="2035"/>
                      <a:pt x="586" y="2625"/>
                      <a:pt x="1309" y="2625"/>
                    </a:cubicBezTo>
                    <a:cubicBezTo>
                      <a:pt x="2035" y="2625"/>
                      <a:pt x="2621" y="2035"/>
                      <a:pt x="2621" y="1313"/>
                    </a:cubicBezTo>
                    <a:cubicBezTo>
                      <a:pt x="2621" y="1164"/>
                      <a:pt x="2600" y="1026"/>
                      <a:pt x="2554" y="896"/>
                    </a:cubicBezTo>
                    <a:cubicBezTo>
                      <a:pt x="2381" y="374"/>
                      <a:pt x="1890" y="0"/>
                      <a:pt x="1309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50"/>
              <p:cNvSpPr/>
              <p:nvPr/>
            </p:nvSpPr>
            <p:spPr>
              <a:xfrm>
                <a:off x="5284375" y="1524350"/>
                <a:ext cx="65525" cy="58550"/>
              </a:xfrm>
              <a:custGeom>
                <a:rect b="b" l="l" r="r" t="t"/>
                <a:pathLst>
                  <a:path extrusionOk="0" h="2342" w="2621">
                    <a:moveTo>
                      <a:pt x="501" y="0"/>
                    </a:moveTo>
                    <a:lnTo>
                      <a:pt x="501" y="0"/>
                    </a:lnTo>
                    <a:cubicBezTo>
                      <a:pt x="194" y="240"/>
                      <a:pt x="0" y="611"/>
                      <a:pt x="0" y="1030"/>
                    </a:cubicBezTo>
                    <a:cubicBezTo>
                      <a:pt x="0" y="1753"/>
                      <a:pt x="585" y="2342"/>
                      <a:pt x="1309" y="2342"/>
                    </a:cubicBezTo>
                    <a:cubicBezTo>
                      <a:pt x="2032" y="2342"/>
                      <a:pt x="2621" y="1753"/>
                      <a:pt x="2621" y="1030"/>
                    </a:cubicBezTo>
                    <a:cubicBezTo>
                      <a:pt x="2621" y="892"/>
                      <a:pt x="2603" y="766"/>
                      <a:pt x="2564" y="642"/>
                    </a:cubicBezTo>
                    <a:cubicBezTo>
                      <a:pt x="2497" y="621"/>
                      <a:pt x="2458" y="611"/>
                      <a:pt x="2458" y="611"/>
                    </a:cubicBezTo>
                    <a:cubicBezTo>
                      <a:pt x="2458" y="611"/>
                      <a:pt x="2420" y="1548"/>
                      <a:pt x="1460" y="1711"/>
                    </a:cubicBezTo>
                    <a:cubicBezTo>
                      <a:pt x="1418" y="1718"/>
                      <a:pt x="1376" y="1721"/>
                      <a:pt x="1337" y="1721"/>
                    </a:cubicBezTo>
                    <a:cubicBezTo>
                      <a:pt x="578" y="1721"/>
                      <a:pt x="71" y="551"/>
                      <a:pt x="5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50"/>
              <p:cNvSpPr/>
              <p:nvPr/>
            </p:nvSpPr>
            <p:spPr>
              <a:xfrm>
                <a:off x="4901950" y="1351425"/>
                <a:ext cx="65625" cy="63875"/>
              </a:xfrm>
              <a:custGeom>
                <a:rect b="b" l="l" r="r" t="t"/>
                <a:pathLst>
                  <a:path extrusionOk="0" h="2555" w="2625">
                    <a:moveTo>
                      <a:pt x="896" y="1"/>
                    </a:moveTo>
                    <a:cubicBezTo>
                      <a:pt x="378" y="173"/>
                      <a:pt x="4" y="664"/>
                      <a:pt x="4" y="1243"/>
                    </a:cubicBezTo>
                    <a:cubicBezTo>
                      <a:pt x="4" y="1965"/>
                      <a:pt x="590" y="2555"/>
                      <a:pt x="1313" y="2555"/>
                    </a:cubicBezTo>
                    <a:cubicBezTo>
                      <a:pt x="2039" y="2555"/>
                      <a:pt x="2625" y="1965"/>
                      <a:pt x="2625" y="1243"/>
                    </a:cubicBezTo>
                    <a:cubicBezTo>
                      <a:pt x="2625" y="1094"/>
                      <a:pt x="2604" y="956"/>
                      <a:pt x="2558" y="826"/>
                    </a:cubicBezTo>
                    <a:lnTo>
                      <a:pt x="2555" y="823"/>
                    </a:lnTo>
                    <a:cubicBezTo>
                      <a:pt x="2555" y="823"/>
                      <a:pt x="2512" y="1764"/>
                      <a:pt x="1552" y="1923"/>
                    </a:cubicBezTo>
                    <a:cubicBezTo>
                      <a:pt x="1510" y="1930"/>
                      <a:pt x="1471" y="1933"/>
                      <a:pt x="1433" y="1933"/>
                    </a:cubicBezTo>
                    <a:cubicBezTo>
                      <a:pt x="544" y="1933"/>
                      <a:pt x="1" y="328"/>
                      <a:pt x="8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50"/>
              <p:cNvSpPr/>
              <p:nvPr/>
            </p:nvSpPr>
            <p:spPr>
              <a:xfrm>
                <a:off x="4517750" y="1556425"/>
                <a:ext cx="29350" cy="25975"/>
              </a:xfrm>
              <a:custGeom>
                <a:rect b="b" l="l" r="r" t="t"/>
                <a:pathLst>
                  <a:path extrusionOk="0" h="1039" w="1174">
                    <a:moveTo>
                      <a:pt x="385" y="0"/>
                    </a:moveTo>
                    <a:cubicBezTo>
                      <a:pt x="345" y="0"/>
                      <a:pt x="307" y="16"/>
                      <a:pt x="274" y="50"/>
                    </a:cubicBezTo>
                    <a:cubicBezTo>
                      <a:pt x="1" y="336"/>
                      <a:pt x="374" y="1039"/>
                      <a:pt x="746" y="1039"/>
                    </a:cubicBezTo>
                    <a:cubicBezTo>
                      <a:pt x="773" y="1039"/>
                      <a:pt x="800" y="1035"/>
                      <a:pt x="827" y="1027"/>
                    </a:cubicBezTo>
                    <a:cubicBezTo>
                      <a:pt x="1173" y="924"/>
                      <a:pt x="699" y="0"/>
                      <a:pt x="3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50"/>
              <p:cNvSpPr/>
              <p:nvPr/>
            </p:nvSpPr>
            <p:spPr>
              <a:xfrm>
                <a:off x="4930325" y="1356500"/>
                <a:ext cx="29325" cy="25925"/>
              </a:xfrm>
              <a:custGeom>
                <a:rect b="b" l="l" r="r" t="t"/>
                <a:pathLst>
                  <a:path extrusionOk="0" h="1037" w="1173">
                    <a:moveTo>
                      <a:pt x="386" y="0"/>
                    </a:moveTo>
                    <a:cubicBezTo>
                      <a:pt x="345" y="0"/>
                      <a:pt x="306" y="16"/>
                      <a:pt x="273" y="52"/>
                    </a:cubicBezTo>
                    <a:cubicBezTo>
                      <a:pt x="0" y="334"/>
                      <a:pt x="374" y="1037"/>
                      <a:pt x="746" y="1037"/>
                    </a:cubicBezTo>
                    <a:cubicBezTo>
                      <a:pt x="773" y="1037"/>
                      <a:pt x="800" y="1033"/>
                      <a:pt x="827" y="1025"/>
                    </a:cubicBezTo>
                    <a:cubicBezTo>
                      <a:pt x="1173" y="922"/>
                      <a:pt x="700" y="0"/>
                      <a:pt x="3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50"/>
              <p:cNvSpPr/>
              <p:nvPr/>
            </p:nvSpPr>
            <p:spPr>
              <a:xfrm>
                <a:off x="5304525" y="1523775"/>
                <a:ext cx="29325" cy="25925"/>
              </a:xfrm>
              <a:custGeom>
                <a:rect b="b" l="l" r="r" t="t"/>
                <a:pathLst>
                  <a:path extrusionOk="0" h="1037" w="1173">
                    <a:moveTo>
                      <a:pt x="384" y="0"/>
                    </a:moveTo>
                    <a:cubicBezTo>
                      <a:pt x="343" y="0"/>
                      <a:pt x="304" y="16"/>
                      <a:pt x="270" y="51"/>
                    </a:cubicBezTo>
                    <a:cubicBezTo>
                      <a:pt x="0" y="334"/>
                      <a:pt x="374" y="1036"/>
                      <a:pt x="743" y="1036"/>
                    </a:cubicBezTo>
                    <a:cubicBezTo>
                      <a:pt x="770" y="1036"/>
                      <a:pt x="797" y="1033"/>
                      <a:pt x="824" y="1025"/>
                    </a:cubicBezTo>
                    <a:cubicBezTo>
                      <a:pt x="1173" y="922"/>
                      <a:pt x="700" y="0"/>
                      <a:pt x="3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50"/>
              <p:cNvSpPr/>
              <p:nvPr/>
            </p:nvSpPr>
            <p:spPr>
              <a:xfrm>
                <a:off x="4490075" y="1551950"/>
                <a:ext cx="65625" cy="63750"/>
              </a:xfrm>
              <a:custGeom>
                <a:rect b="b" l="l" r="r" t="t"/>
                <a:pathLst>
                  <a:path extrusionOk="0" h="2550" w="2625">
                    <a:moveTo>
                      <a:pt x="883" y="0"/>
                    </a:moveTo>
                    <a:cubicBezTo>
                      <a:pt x="368" y="176"/>
                      <a:pt x="1" y="663"/>
                      <a:pt x="1" y="1238"/>
                    </a:cubicBezTo>
                    <a:cubicBezTo>
                      <a:pt x="1" y="1961"/>
                      <a:pt x="587" y="2550"/>
                      <a:pt x="1313" y="2550"/>
                    </a:cubicBezTo>
                    <a:cubicBezTo>
                      <a:pt x="2037" y="2550"/>
                      <a:pt x="2625" y="1961"/>
                      <a:pt x="2625" y="1238"/>
                    </a:cubicBezTo>
                    <a:cubicBezTo>
                      <a:pt x="2625" y="1090"/>
                      <a:pt x="2600" y="949"/>
                      <a:pt x="2555" y="819"/>
                    </a:cubicBezTo>
                    <a:cubicBezTo>
                      <a:pt x="2555" y="819"/>
                      <a:pt x="2516" y="1757"/>
                      <a:pt x="1553" y="1919"/>
                    </a:cubicBezTo>
                    <a:cubicBezTo>
                      <a:pt x="1514" y="1926"/>
                      <a:pt x="1472" y="1926"/>
                      <a:pt x="1433" y="1926"/>
                    </a:cubicBezTo>
                    <a:cubicBezTo>
                      <a:pt x="551" y="1926"/>
                      <a:pt x="5" y="342"/>
                      <a:pt x="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50"/>
              <p:cNvSpPr/>
              <p:nvPr/>
            </p:nvSpPr>
            <p:spPr>
              <a:xfrm>
                <a:off x="4565400" y="2028525"/>
                <a:ext cx="104425" cy="199275"/>
              </a:xfrm>
              <a:custGeom>
                <a:rect b="b" l="l" r="r" t="t"/>
                <a:pathLst>
                  <a:path extrusionOk="0" h="7971" w="4177">
                    <a:moveTo>
                      <a:pt x="2074" y="1"/>
                    </a:moveTo>
                    <a:cubicBezTo>
                      <a:pt x="1933" y="4"/>
                      <a:pt x="1799" y="28"/>
                      <a:pt x="1669" y="82"/>
                    </a:cubicBezTo>
                    <a:cubicBezTo>
                      <a:pt x="1648" y="89"/>
                      <a:pt x="1630" y="95"/>
                      <a:pt x="1609" y="110"/>
                    </a:cubicBezTo>
                    <a:cubicBezTo>
                      <a:pt x="684" y="522"/>
                      <a:pt x="0" y="2102"/>
                      <a:pt x="0" y="3986"/>
                    </a:cubicBezTo>
                    <a:cubicBezTo>
                      <a:pt x="0" y="6187"/>
                      <a:pt x="935" y="7971"/>
                      <a:pt x="2088" y="7971"/>
                    </a:cubicBezTo>
                    <a:cubicBezTo>
                      <a:pt x="2910" y="7971"/>
                      <a:pt x="3626" y="7061"/>
                      <a:pt x="3964" y="5739"/>
                    </a:cubicBezTo>
                    <a:cubicBezTo>
                      <a:pt x="3989" y="5636"/>
                      <a:pt x="4014" y="5534"/>
                      <a:pt x="4035" y="5425"/>
                    </a:cubicBezTo>
                    <a:cubicBezTo>
                      <a:pt x="4039" y="5415"/>
                      <a:pt x="4042" y="5400"/>
                      <a:pt x="4042" y="5389"/>
                    </a:cubicBezTo>
                    <a:cubicBezTo>
                      <a:pt x="4046" y="5379"/>
                      <a:pt x="4046" y="5368"/>
                      <a:pt x="4049" y="5355"/>
                    </a:cubicBezTo>
                    <a:cubicBezTo>
                      <a:pt x="4130" y="4931"/>
                      <a:pt x="4176" y="4466"/>
                      <a:pt x="4176" y="3986"/>
                    </a:cubicBezTo>
                    <a:cubicBezTo>
                      <a:pt x="4176" y="1785"/>
                      <a:pt x="3242" y="1"/>
                      <a:pt x="2088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50"/>
              <p:cNvSpPr/>
              <p:nvPr/>
            </p:nvSpPr>
            <p:spPr>
              <a:xfrm>
                <a:off x="5226350" y="2006025"/>
                <a:ext cx="104400" cy="199150"/>
              </a:xfrm>
              <a:custGeom>
                <a:rect b="b" l="l" r="r" t="t"/>
                <a:pathLst>
                  <a:path extrusionOk="0" h="7966" w="4176">
                    <a:moveTo>
                      <a:pt x="2089" y="1"/>
                    </a:moveTo>
                    <a:cubicBezTo>
                      <a:pt x="1785" y="1"/>
                      <a:pt x="1496" y="124"/>
                      <a:pt x="1231" y="350"/>
                    </a:cubicBezTo>
                    <a:cubicBezTo>
                      <a:pt x="508" y="974"/>
                      <a:pt x="0" y="2368"/>
                      <a:pt x="0" y="3983"/>
                    </a:cubicBezTo>
                    <a:cubicBezTo>
                      <a:pt x="0" y="6183"/>
                      <a:pt x="935" y="7965"/>
                      <a:pt x="2089" y="7965"/>
                    </a:cubicBezTo>
                    <a:cubicBezTo>
                      <a:pt x="3009" y="7965"/>
                      <a:pt x="3788" y="6836"/>
                      <a:pt x="4067" y="5260"/>
                    </a:cubicBezTo>
                    <a:cubicBezTo>
                      <a:pt x="4138" y="4858"/>
                      <a:pt x="4176" y="4431"/>
                      <a:pt x="4176" y="3983"/>
                    </a:cubicBezTo>
                    <a:cubicBezTo>
                      <a:pt x="4176" y="1786"/>
                      <a:pt x="3245" y="1"/>
                      <a:pt x="2089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50"/>
              <p:cNvSpPr/>
              <p:nvPr/>
            </p:nvSpPr>
            <p:spPr>
              <a:xfrm>
                <a:off x="4902050" y="2069875"/>
                <a:ext cx="104500" cy="199200"/>
              </a:xfrm>
              <a:custGeom>
                <a:rect b="b" l="l" r="r" t="t"/>
                <a:pathLst>
                  <a:path extrusionOk="0" h="7968" w="4180">
                    <a:moveTo>
                      <a:pt x="2088" y="1"/>
                    </a:moveTo>
                    <a:cubicBezTo>
                      <a:pt x="2077" y="1"/>
                      <a:pt x="2067" y="1"/>
                      <a:pt x="2056" y="4"/>
                    </a:cubicBezTo>
                    <a:cubicBezTo>
                      <a:pt x="917" y="32"/>
                      <a:pt x="0" y="1803"/>
                      <a:pt x="0" y="3982"/>
                    </a:cubicBezTo>
                    <a:cubicBezTo>
                      <a:pt x="0" y="6183"/>
                      <a:pt x="935" y="7968"/>
                      <a:pt x="2088" y="7968"/>
                    </a:cubicBezTo>
                    <a:cubicBezTo>
                      <a:pt x="2995" y="7968"/>
                      <a:pt x="3764" y="6871"/>
                      <a:pt x="4056" y="5337"/>
                    </a:cubicBezTo>
                    <a:cubicBezTo>
                      <a:pt x="4133" y="4914"/>
                      <a:pt x="4180" y="4459"/>
                      <a:pt x="4180" y="3982"/>
                    </a:cubicBezTo>
                    <a:cubicBezTo>
                      <a:pt x="4180" y="1782"/>
                      <a:pt x="3241" y="1"/>
                      <a:pt x="2088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50"/>
              <p:cNvSpPr/>
              <p:nvPr/>
            </p:nvSpPr>
            <p:spPr>
              <a:xfrm>
                <a:off x="5264600" y="2042525"/>
                <a:ext cx="50200" cy="93425"/>
              </a:xfrm>
              <a:custGeom>
                <a:rect b="b" l="l" r="r" t="t"/>
                <a:pathLst>
                  <a:path extrusionOk="0" h="3737" w="2008">
                    <a:moveTo>
                      <a:pt x="1063" y="1"/>
                    </a:moveTo>
                    <a:cubicBezTo>
                      <a:pt x="1034" y="1"/>
                      <a:pt x="1010" y="9"/>
                      <a:pt x="982" y="19"/>
                    </a:cubicBezTo>
                    <a:cubicBezTo>
                      <a:pt x="1" y="403"/>
                      <a:pt x="608" y="3736"/>
                      <a:pt x="1306" y="3736"/>
                    </a:cubicBezTo>
                    <a:cubicBezTo>
                      <a:pt x="1313" y="3736"/>
                      <a:pt x="1320" y="3736"/>
                      <a:pt x="1327" y="3733"/>
                    </a:cubicBezTo>
                    <a:cubicBezTo>
                      <a:pt x="2008" y="3665"/>
                      <a:pt x="1750" y="1"/>
                      <a:pt x="10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50"/>
              <p:cNvSpPr/>
              <p:nvPr/>
            </p:nvSpPr>
            <p:spPr>
              <a:xfrm>
                <a:off x="5226350" y="2014775"/>
                <a:ext cx="101675" cy="190400"/>
              </a:xfrm>
              <a:custGeom>
                <a:rect b="b" l="l" r="r" t="t"/>
                <a:pathLst>
                  <a:path extrusionOk="0" h="7616" w="4067">
                    <a:moveTo>
                      <a:pt x="1231" y="0"/>
                    </a:moveTo>
                    <a:lnTo>
                      <a:pt x="1231" y="0"/>
                    </a:lnTo>
                    <a:cubicBezTo>
                      <a:pt x="508" y="624"/>
                      <a:pt x="0" y="2018"/>
                      <a:pt x="0" y="3633"/>
                    </a:cubicBezTo>
                    <a:cubicBezTo>
                      <a:pt x="0" y="5833"/>
                      <a:pt x="935" y="7615"/>
                      <a:pt x="2089" y="7615"/>
                    </a:cubicBezTo>
                    <a:cubicBezTo>
                      <a:pt x="3009" y="7615"/>
                      <a:pt x="3788" y="6486"/>
                      <a:pt x="4067" y="4910"/>
                    </a:cubicBezTo>
                    <a:lnTo>
                      <a:pt x="4067" y="4910"/>
                    </a:lnTo>
                    <a:cubicBezTo>
                      <a:pt x="4032" y="4934"/>
                      <a:pt x="4014" y="4966"/>
                      <a:pt x="4007" y="5012"/>
                    </a:cubicBezTo>
                    <a:cubicBezTo>
                      <a:pt x="3919" y="5735"/>
                      <a:pt x="3326" y="6603"/>
                      <a:pt x="2593" y="6603"/>
                    </a:cubicBezTo>
                    <a:cubicBezTo>
                      <a:pt x="2268" y="6603"/>
                      <a:pt x="1916" y="6434"/>
                      <a:pt x="1566" y="6010"/>
                    </a:cubicBezTo>
                    <a:cubicBezTo>
                      <a:pt x="625" y="4864"/>
                      <a:pt x="191" y="1192"/>
                      <a:pt x="12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50"/>
              <p:cNvSpPr/>
              <p:nvPr/>
            </p:nvSpPr>
            <p:spPr>
              <a:xfrm>
                <a:off x="4902050" y="2069950"/>
                <a:ext cx="101425" cy="199125"/>
              </a:xfrm>
              <a:custGeom>
                <a:rect b="b" l="l" r="r" t="t"/>
                <a:pathLst>
                  <a:path extrusionOk="0" h="7965" w="4057">
                    <a:moveTo>
                      <a:pt x="2056" y="1"/>
                    </a:moveTo>
                    <a:cubicBezTo>
                      <a:pt x="917" y="29"/>
                      <a:pt x="0" y="1800"/>
                      <a:pt x="0" y="3979"/>
                    </a:cubicBezTo>
                    <a:cubicBezTo>
                      <a:pt x="0" y="6180"/>
                      <a:pt x="935" y="7965"/>
                      <a:pt x="2088" y="7965"/>
                    </a:cubicBezTo>
                    <a:cubicBezTo>
                      <a:pt x="2995" y="7965"/>
                      <a:pt x="3764" y="6868"/>
                      <a:pt x="4056" y="5334"/>
                    </a:cubicBezTo>
                    <a:lnTo>
                      <a:pt x="4056" y="5334"/>
                    </a:lnTo>
                    <a:cubicBezTo>
                      <a:pt x="4032" y="5355"/>
                      <a:pt x="4017" y="5387"/>
                      <a:pt x="4011" y="5422"/>
                    </a:cubicBezTo>
                    <a:cubicBezTo>
                      <a:pt x="3926" y="6149"/>
                      <a:pt x="3334" y="7012"/>
                      <a:pt x="2596" y="7012"/>
                    </a:cubicBezTo>
                    <a:cubicBezTo>
                      <a:pt x="2271" y="7012"/>
                      <a:pt x="1919" y="6847"/>
                      <a:pt x="1573" y="6424"/>
                    </a:cubicBezTo>
                    <a:cubicBezTo>
                      <a:pt x="438" y="5044"/>
                      <a:pt x="42" y="33"/>
                      <a:pt x="2046" y="33"/>
                    </a:cubicBezTo>
                    <a:lnTo>
                      <a:pt x="2060" y="33"/>
                    </a:lnTo>
                    <a:cubicBezTo>
                      <a:pt x="2060" y="33"/>
                      <a:pt x="2060" y="22"/>
                      <a:pt x="20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50"/>
              <p:cNvSpPr/>
              <p:nvPr/>
            </p:nvSpPr>
            <p:spPr>
              <a:xfrm>
                <a:off x="4604550" y="2065825"/>
                <a:ext cx="50200" cy="93325"/>
              </a:xfrm>
              <a:custGeom>
                <a:rect b="b" l="l" r="r" t="t"/>
                <a:pathLst>
                  <a:path extrusionOk="0" h="3733" w="2008">
                    <a:moveTo>
                      <a:pt x="1058" y="0"/>
                    </a:moveTo>
                    <a:cubicBezTo>
                      <a:pt x="1034" y="0"/>
                      <a:pt x="1005" y="3"/>
                      <a:pt x="981" y="14"/>
                    </a:cubicBezTo>
                    <a:cubicBezTo>
                      <a:pt x="0" y="399"/>
                      <a:pt x="606" y="3732"/>
                      <a:pt x="1301" y="3732"/>
                    </a:cubicBezTo>
                    <a:lnTo>
                      <a:pt x="1326" y="3732"/>
                    </a:lnTo>
                    <a:cubicBezTo>
                      <a:pt x="2007" y="3661"/>
                      <a:pt x="1749" y="0"/>
                      <a:pt x="1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50"/>
              <p:cNvSpPr/>
              <p:nvPr/>
            </p:nvSpPr>
            <p:spPr>
              <a:xfrm>
                <a:off x="4565400" y="2031250"/>
                <a:ext cx="99125" cy="196550"/>
              </a:xfrm>
              <a:custGeom>
                <a:rect b="b" l="l" r="r" t="t"/>
                <a:pathLst>
                  <a:path extrusionOk="0" h="7862" w="3965">
                    <a:moveTo>
                      <a:pt x="1609" y="1"/>
                    </a:moveTo>
                    <a:cubicBezTo>
                      <a:pt x="684" y="413"/>
                      <a:pt x="0" y="1993"/>
                      <a:pt x="0" y="3877"/>
                    </a:cubicBezTo>
                    <a:cubicBezTo>
                      <a:pt x="0" y="6078"/>
                      <a:pt x="935" y="7862"/>
                      <a:pt x="2088" y="7862"/>
                    </a:cubicBezTo>
                    <a:cubicBezTo>
                      <a:pt x="2910" y="7862"/>
                      <a:pt x="3626" y="6952"/>
                      <a:pt x="3964" y="5630"/>
                    </a:cubicBezTo>
                    <a:lnTo>
                      <a:pt x="3964" y="5630"/>
                    </a:lnTo>
                    <a:cubicBezTo>
                      <a:pt x="3764" y="6258"/>
                      <a:pt x="3245" y="6872"/>
                      <a:pt x="2624" y="6872"/>
                    </a:cubicBezTo>
                    <a:cubicBezTo>
                      <a:pt x="2304" y="6872"/>
                      <a:pt x="1951" y="6706"/>
                      <a:pt x="1601" y="6282"/>
                    </a:cubicBezTo>
                    <a:cubicBezTo>
                      <a:pt x="568" y="5023"/>
                      <a:pt x="149" y="730"/>
                      <a:pt x="16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50"/>
              <p:cNvSpPr/>
              <p:nvPr/>
            </p:nvSpPr>
            <p:spPr>
              <a:xfrm>
                <a:off x="4940400" y="2108050"/>
                <a:ext cx="50175" cy="93425"/>
              </a:xfrm>
              <a:custGeom>
                <a:rect b="b" l="l" r="r" t="t"/>
                <a:pathLst>
                  <a:path extrusionOk="0" h="3737" w="2007">
                    <a:moveTo>
                      <a:pt x="1062" y="1"/>
                    </a:moveTo>
                    <a:cubicBezTo>
                      <a:pt x="1038" y="1"/>
                      <a:pt x="1009" y="7"/>
                      <a:pt x="984" y="18"/>
                    </a:cubicBezTo>
                    <a:cubicBezTo>
                      <a:pt x="1" y="399"/>
                      <a:pt x="607" y="3736"/>
                      <a:pt x="1305" y="3736"/>
                    </a:cubicBezTo>
                    <a:cubicBezTo>
                      <a:pt x="1313" y="3736"/>
                      <a:pt x="1320" y="3736"/>
                      <a:pt x="1326" y="3732"/>
                    </a:cubicBezTo>
                    <a:cubicBezTo>
                      <a:pt x="2007" y="3662"/>
                      <a:pt x="1753" y="1"/>
                      <a:pt x="10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1" name="Google Shape;491;p50"/>
            <p:cNvSpPr txBox="1"/>
            <p:nvPr/>
          </p:nvSpPr>
          <p:spPr>
            <a:xfrm>
              <a:off x="2874954" y="1485803"/>
              <a:ext cx="5232658" cy="561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67"/>
                <a:buFont typeface="Calibri"/>
                <a:buNone/>
              </a:pPr>
              <a:r>
                <a:rPr b="1" i="0" lang="en-US" sz="42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Những điều em cần cố gắng:</a:t>
              </a:r>
              <a:endParaRPr/>
            </a:p>
          </p:txBody>
        </p:sp>
      </p:grpSp>
      <p:grpSp>
        <p:nvGrpSpPr>
          <p:cNvPr id="492" name="Google Shape;492;p50"/>
          <p:cNvGrpSpPr/>
          <p:nvPr/>
        </p:nvGrpSpPr>
        <p:grpSpPr>
          <a:xfrm>
            <a:off x="1665269" y="2564505"/>
            <a:ext cx="9793932" cy="857604"/>
            <a:chOff x="1229832" y="2260106"/>
            <a:chExt cx="7345449" cy="643203"/>
          </a:xfrm>
        </p:grpSpPr>
        <p:sp>
          <p:nvSpPr>
            <p:cNvPr id="493" name="Google Shape;493;p50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4" name="Google Shape;494;p50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495" name="Google Shape;495;p50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50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50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50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50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50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50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50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50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50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50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50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50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50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50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50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50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2" name="Google Shape;512;p50"/>
          <p:cNvGrpSpPr/>
          <p:nvPr/>
        </p:nvGrpSpPr>
        <p:grpSpPr>
          <a:xfrm>
            <a:off x="1655463" y="3572921"/>
            <a:ext cx="9793932" cy="857604"/>
            <a:chOff x="1229832" y="2260106"/>
            <a:chExt cx="7345449" cy="643203"/>
          </a:xfrm>
        </p:grpSpPr>
        <p:sp>
          <p:nvSpPr>
            <p:cNvPr id="513" name="Google Shape;513;p50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4" name="Google Shape;514;p50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515" name="Google Shape;515;p50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50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50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50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50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50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50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50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50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50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50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50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50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50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50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50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50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2" name="Google Shape;532;p50"/>
          <p:cNvGrpSpPr/>
          <p:nvPr/>
        </p:nvGrpSpPr>
        <p:grpSpPr>
          <a:xfrm>
            <a:off x="1681691" y="4577874"/>
            <a:ext cx="9793932" cy="857604"/>
            <a:chOff x="1229832" y="2260106"/>
            <a:chExt cx="7345449" cy="643203"/>
          </a:xfrm>
        </p:grpSpPr>
        <p:sp>
          <p:nvSpPr>
            <p:cNvPr id="533" name="Google Shape;533;p50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4" name="Google Shape;534;p50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535" name="Google Shape;535;p50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50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50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50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50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50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50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50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50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50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50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50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50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50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0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0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0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2" name="Google Shape;552;p50"/>
          <p:cNvGrpSpPr/>
          <p:nvPr/>
        </p:nvGrpSpPr>
        <p:grpSpPr>
          <a:xfrm>
            <a:off x="1653309" y="5578218"/>
            <a:ext cx="9793932" cy="857604"/>
            <a:chOff x="1229832" y="2260106"/>
            <a:chExt cx="7345449" cy="643203"/>
          </a:xfrm>
        </p:grpSpPr>
        <p:sp>
          <p:nvSpPr>
            <p:cNvPr id="553" name="Google Shape;553;p50"/>
            <p:cNvSpPr/>
            <p:nvPr/>
          </p:nvSpPr>
          <p:spPr>
            <a:xfrm>
              <a:off x="1670342" y="2260106"/>
              <a:ext cx="6904939" cy="643203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FFFB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4" name="Google Shape;554;p50"/>
            <p:cNvGrpSpPr/>
            <p:nvPr/>
          </p:nvGrpSpPr>
          <p:grpSpPr>
            <a:xfrm>
              <a:off x="1229832" y="2278364"/>
              <a:ext cx="709847" cy="606685"/>
              <a:chOff x="1327725" y="574025"/>
              <a:chExt cx="2215064" cy="1893151"/>
            </a:xfrm>
          </p:grpSpPr>
          <p:sp>
            <p:nvSpPr>
              <p:cNvPr id="555" name="Google Shape;555;p50"/>
              <p:cNvSpPr/>
              <p:nvPr/>
            </p:nvSpPr>
            <p:spPr>
              <a:xfrm>
                <a:off x="1327725" y="574025"/>
                <a:ext cx="2215064" cy="1893151"/>
              </a:xfrm>
              <a:custGeom>
                <a:rect b="b" l="l" r="r" t="t"/>
                <a:pathLst>
                  <a:path extrusionOk="0" h="20748" w="24276">
                    <a:moveTo>
                      <a:pt x="10084" y="0"/>
                    </a:moveTo>
                    <a:cubicBezTo>
                      <a:pt x="9877" y="0"/>
                      <a:pt x="9600" y="69"/>
                      <a:pt x="9392" y="157"/>
                    </a:cubicBezTo>
                    <a:cubicBezTo>
                      <a:pt x="7685" y="887"/>
                      <a:pt x="6852" y="1122"/>
                      <a:pt x="7629" y="2508"/>
                    </a:cubicBezTo>
                    <a:cubicBezTo>
                      <a:pt x="7943" y="3070"/>
                      <a:pt x="8267" y="3645"/>
                      <a:pt x="8479" y="4036"/>
                    </a:cubicBezTo>
                    <a:cubicBezTo>
                      <a:pt x="8555" y="4177"/>
                      <a:pt x="8445" y="4334"/>
                      <a:pt x="8301" y="4334"/>
                    </a:cubicBezTo>
                    <a:cubicBezTo>
                      <a:pt x="8277" y="4334"/>
                      <a:pt x="8253" y="4329"/>
                      <a:pt x="8227" y="4320"/>
                    </a:cubicBezTo>
                    <a:cubicBezTo>
                      <a:pt x="7515" y="4047"/>
                      <a:pt x="6737" y="3746"/>
                      <a:pt x="5856" y="3746"/>
                    </a:cubicBezTo>
                    <a:cubicBezTo>
                      <a:pt x="5001" y="3746"/>
                      <a:pt x="4049" y="4030"/>
                      <a:pt x="2967" y="4898"/>
                    </a:cubicBezTo>
                    <a:cubicBezTo>
                      <a:pt x="480" y="6893"/>
                      <a:pt x="1" y="11558"/>
                      <a:pt x="2345" y="15520"/>
                    </a:cubicBezTo>
                    <a:cubicBezTo>
                      <a:pt x="2513" y="15808"/>
                      <a:pt x="2699" y="16088"/>
                      <a:pt x="2898" y="16370"/>
                    </a:cubicBezTo>
                    <a:cubicBezTo>
                      <a:pt x="3440" y="17120"/>
                      <a:pt x="4094" y="17838"/>
                      <a:pt x="4862" y="18493"/>
                    </a:cubicBezTo>
                    <a:cubicBezTo>
                      <a:pt x="6654" y="20015"/>
                      <a:pt x="8878" y="20747"/>
                      <a:pt x="11144" y="20747"/>
                    </a:cubicBezTo>
                    <a:cubicBezTo>
                      <a:pt x="15173" y="20747"/>
                      <a:pt x="19331" y="18430"/>
                      <a:pt x="21412" y="14118"/>
                    </a:cubicBezTo>
                    <a:cubicBezTo>
                      <a:pt x="24275" y="8186"/>
                      <a:pt x="19286" y="3282"/>
                      <a:pt x="16177" y="2971"/>
                    </a:cubicBezTo>
                    <a:cubicBezTo>
                      <a:pt x="16148" y="2968"/>
                      <a:pt x="16096" y="2966"/>
                      <a:pt x="16026" y="2966"/>
                    </a:cubicBezTo>
                    <a:cubicBezTo>
                      <a:pt x="15618" y="2966"/>
                      <a:pt x="14606" y="3022"/>
                      <a:pt x="14044" y="3202"/>
                    </a:cubicBezTo>
                    <a:cubicBezTo>
                      <a:pt x="14033" y="3206"/>
                      <a:pt x="14023" y="3208"/>
                      <a:pt x="14013" y="3208"/>
                    </a:cubicBezTo>
                    <a:cubicBezTo>
                      <a:pt x="13693" y="3208"/>
                      <a:pt x="13791" y="1435"/>
                      <a:pt x="13300" y="1188"/>
                    </a:cubicBezTo>
                    <a:cubicBezTo>
                      <a:pt x="13229" y="1152"/>
                      <a:pt x="13136" y="1135"/>
                      <a:pt x="13027" y="1135"/>
                    </a:cubicBezTo>
                    <a:cubicBezTo>
                      <a:pt x="12506" y="1135"/>
                      <a:pt x="11616" y="1521"/>
                      <a:pt x="10962" y="2065"/>
                    </a:cubicBezTo>
                    <a:cubicBezTo>
                      <a:pt x="10950" y="2076"/>
                      <a:pt x="10938" y="2081"/>
                      <a:pt x="10927" y="2081"/>
                    </a:cubicBezTo>
                    <a:cubicBezTo>
                      <a:pt x="10719" y="2081"/>
                      <a:pt x="10691" y="406"/>
                      <a:pt x="10338" y="68"/>
                    </a:cubicBezTo>
                    <a:cubicBezTo>
                      <a:pt x="10288" y="20"/>
                      <a:pt x="10196" y="0"/>
                      <a:pt x="10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8575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50"/>
              <p:cNvSpPr/>
              <p:nvPr/>
            </p:nvSpPr>
            <p:spPr>
              <a:xfrm>
                <a:off x="2309794" y="812904"/>
                <a:ext cx="228842" cy="245905"/>
              </a:xfrm>
              <a:custGeom>
                <a:rect b="b" l="l" r="r" t="t"/>
                <a:pathLst>
                  <a:path extrusionOk="0" h="2695" w="2508">
                    <a:moveTo>
                      <a:pt x="1951" y="0"/>
                    </a:moveTo>
                    <a:cubicBezTo>
                      <a:pt x="1786" y="0"/>
                      <a:pt x="1391" y="185"/>
                      <a:pt x="765" y="554"/>
                    </a:cubicBezTo>
                    <a:cubicBezTo>
                      <a:pt x="1" y="1001"/>
                      <a:pt x="126" y="2261"/>
                      <a:pt x="126" y="2261"/>
                    </a:cubicBezTo>
                    <a:cubicBezTo>
                      <a:pt x="143" y="2526"/>
                      <a:pt x="322" y="2694"/>
                      <a:pt x="589" y="2694"/>
                    </a:cubicBezTo>
                    <a:cubicBezTo>
                      <a:pt x="890" y="2694"/>
                      <a:pt x="1303" y="2480"/>
                      <a:pt x="1721" y="1950"/>
                    </a:cubicBezTo>
                    <a:cubicBezTo>
                      <a:pt x="2507" y="955"/>
                      <a:pt x="2101" y="125"/>
                      <a:pt x="2025" y="26"/>
                    </a:cubicBezTo>
                    <a:cubicBezTo>
                      <a:pt x="2011" y="9"/>
                      <a:pt x="1986" y="0"/>
                      <a:pt x="1951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50"/>
              <p:cNvSpPr/>
              <p:nvPr/>
            </p:nvSpPr>
            <p:spPr>
              <a:xfrm>
                <a:off x="2302221" y="860078"/>
                <a:ext cx="143072" cy="293170"/>
              </a:xfrm>
              <a:custGeom>
                <a:rect b="b" l="l" r="r" t="t"/>
                <a:pathLst>
                  <a:path extrusionOk="0" h="3213" w="1568">
                    <a:moveTo>
                      <a:pt x="1446" y="0"/>
                    </a:moveTo>
                    <a:cubicBezTo>
                      <a:pt x="1411" y="0"/>
                      <a:pt x="1364" y="25"/>
                      <a:pt x="1314" y="74"/>
                    </a:cubicBezTo>
                    <a:cubicBezTo>
                      <a:pt x="1099" y="283"/>
                      <a:pt x="101" y="2111"/>
                      <a:pt x="28" y="2839"/>
                    </a:cubicBezTo>
                    <a:cubicBezTo>
                      <a:pt x="0" y="3125"/>
                      <a:pt x="36" y="3212"/>
                      <a:pt x="89" y="3212"/>
                    </a:cubicBezTo>
                    <a:cubicBezTo>
                      <a:pt x="170" y="3212"/>
                      <a:pt x="293" y="3007"/>
                      <a:pt x="293" y="3007"/>
                    </a:cubicBezTo>
                    <a:cubicBezTo>
                      <a:pt x="293" y="3007"/>
                      <a:pt x="762" y="1582"/>
                      <a:pt x="1218" y="838"/>
                    </a:cubicBezTo>
                    <a:cubicBezTo>
                      <a:pt x="1568" y="268"/>
                      <a:pt x="1564" y="0"/>
                      <a:pt x="1446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50"/>
              <p:cNvSpPr/>
              <p:nvPr/>
            </p:nvSpPr>
            <p:spPr>
              <a:xfrm>
                <a:off x="2062429" y="670288"/>
                <a:ext cx="249008" cy="493362"/>
              </a:xfrm>
              <a:custGeom>
                <a:rect b="b" l="l" r="r" t="t"/>
                <a:pathLst>
                  <a:path extrusionOk="0" h="5407" w="2729">
                    <a:moveTo>
                      <a:pt x="1683" y="1"/>
                    </a:moveTo>
                    <a:cubicBezTo>
                      <a:pt x="1562" y="1"/>
                      <a:pt x="1413" y="35"/>
                      <a:pt x="1257" y="90"/>
                    </a:cubicBezTo>
                    <a:cubicBezTo>
                      <a:pt x="754" y="269"/>
                      <a:pt x="172" y="659"/>
                      <a:pt x="106" y="785"/>
                    </a:cubicBezTo>
                    <a:cubicBezTo>
                      <a:pt x="0" y="983"/>
                      <a:pt x="222" y="1046"/>
                      <a:pt x="989" y="2177"/>
                    </a:cubicBezTo>
                    <a:cubicBezTo>
                      <a:pt x="1425" y="2825"/>
                      <a:pt x="1810" y="3748"/>
                      <a:pt x="2057" y="4419"/>
                    </a:cubicBezTo>
                    <a:cubicBezTo>
                      <a:pt x="2242" y="4922"/>
                      <a:pt x="2352" y="5282"/>
                      <a:pt x="2352" y="5282"/>
                    </a:cubicBezTo>
                    <a:cubicBezTo>
                      <a:pt x="2352" y="5282"/>
                      <a:pt x="2398" y="5407"/>
                      <a:pt x="2461" y="5407"/>
                    </a:cubicBezTo>
                    <a:cubicBezTo>
                      <a:pt x="2506" y="5407"/>
                      <a:pt x="2559" y="5344"/>
                      <a:pt x="2609" y="5130"/>
                    </a:cubicBezTo>
                    <a:cubicBezTo>
                      <a:pt x="2729" y="4617"/>
                      <a:pt x="2256" y="402"/>
                      <a:pt x="1915" y="74"/>
                    </a:cubicBezTo>
                    <a:cubicBezTo>
                      <a:pt x="1861" y="23"/>
                      <a:pt x="1780" y="1"/>
                      <a:pt x="1683" y="1"/>
                    </a:cubicBezTo>
                    <a:close/>
                  </a:path>
                </a:pathLst>
              </a:custGeom>
              <a:solidFill>
                <a:srgbClr val="C64916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50"/>
              <p:cNvSpPr/>
              <p:nvPr/>
            </p:nvSpPr>
            <p:spPr>
              <a:xfrm>
                <a:off x="2177124" y="670380"/>
                <a:ext cx="125006" cy="456043"/>
              </a:xfrm>
              <a:custGeom>
                <a:rect b="b" l="l" r="r" t="t"/>
                <a:pathLst>
                  <a:path extrusionOk="0" h="4998" w="1370">
                    <a:moveTo>
                      <a:pt x="426" y="1"/>
                    </a:moveTo>
                    <a:cubicBezTo>
                      <a:pt x="304" y="1"/>
                      <a:pt x="156" y="33"/>
                      <a:pt x="0" y="89"/>
                    </a:cubicBezTo>
                    <a:cubicBezTo>
                      <a:pt x="307" y="959"/>
                      <a:pt x="1144" y="3479"/>
                      <a:pt x="800" y="4418"/>
                    </a:cubicBezTo>
                    <a:cubicBezTo>
                      <a:pt x="863" y="4587"/>
                      <a:pt x="919" y="4742"/>
                      <a:pt x="962" y="4871"/>
                    </a:cubicBezTo>
                    <a:cubicBezTo>
                      <a:pt x="1118" y="4927"/>
                      <a:pt x="1253" y="4970"/>
                      <a:pt x="1366" y="4997"/>
                    </a:cubicBezTo>
                    <a:cubicBezTo>
                      <a:pt x="1369" y="4950"/>
                      <a:pt x="1369" y="4901"/>
                      <a:pt x="1369" y="4842"/>
                    </a:cubicBezTo>
                    <a:cubicBezTo>
                      <a:pt x="1369" y="3747"/>
                      <a:pt x="962" y="364"/>
                      <a:pt x="658" y="73"/>
                    </a:cubicBezTo>
                    <a:cubicBezTo>
                      <a:pt x="605" y="20"/>
                      <a:pt x="526" y="1"/>
                      <a:pt x="4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50"/>
              <p:cNvSpPr/>
              <p:nvPr/>
            </p:nvSpPr>
            <p:spPr>
              <a:xfrm>
                <a:off x="1484575" y="960721"/>
                <a:ext cx="1921528" cy="1379989"/>
              </a:xfrm>
              <a:custGeom>
                <a:rect b="b" l="l" r="r" t="t"/>
                <a:pathLst>
                  <a:path extrusionOk="0" h="15124" w="21059">
                    <a:moveTo>
                      <a:pt x="13635" y="0"/>
                    </a:moveTo>
                    <a:cubicBezTo>
                      <a:pt x="13563" y="0"/>
                      <a:pt x="13492" y="4"/>
                      <a:pt x="13423" y="10"/>
                    </a:cubicBezTo>
                    <a:cubicBezTo>
                      <a:pt x="11561" y="191"/>
                      <a:pt x="10516" y="852"/>
                      <a:pt x="9878" y="1349"/>
                    </a:cubicBezTo>
                    <a:cubicBezTo>
                      <a:pt x="9637" y="1537"/>
                      <a:pt x="9452" y="1699"/>
                      <a:pt x="9303" y="1805"/>
                    </a:cubicBezTo>
                    <a:cubicBezTo>
                      <a:pt x="9267" y="1830"/>
                      <a:pt x="9218" y="1842"/>
                      <a:pt x="9156" y="1842"/>
                    </a:cubicBezTo>
                    <a:cubicBezTo>
                      <a:pt x="8864" y="1842"/>
                      <a:pt x="8294" y="1585"/>
                      <a:pt x="7570" y="1325"/>
                    </a:cubicBezTo>
                    <a:cubicBezTo>
                      <a:pt x="6846" y="1069"/>
                      <a:pt x="5968" y="812"/>
                      <a:pt x="5057" y="812"/>
                    </a:cubicBezTo>
                    <a:cubicBezTo>
                      <a:pt x="4217" y="812"/>
                      <a:pt x="3349" y="1031"/>
                      <a:pt x="2551" y="1672"/>
                    </a:cubicBezTo>
                    <a:cubicBezTo>
                      <a:pt x="414" y="3386"/>
                      <a:pt x="1" y="7400"/>
                      <a:pt x="2015" y="10806"/>
                    </a:cubicBezTo>
                    <a:cubicBezTo>
                      <a:pt x="2163" y="11050"/>
                      <a:pt x="2322" y="11295"/>
                      <a:pt x="2491" y="11533"/>
                    </a:cubicBezTo>
                    <a:cubicBezTo>
                      <a:pt x="2957" y="12181"/>
                      <a:pt x="3520" y="12796"/>
                      <a:pt x="4181" y="13358"/>
                    </a:cubicBezTo>
                    <a:cubicBezTo>
                      <a:pt x="5607" y="14572"/>
                      <a:pt x="7341" y="15123"/>
                      <a:pt x="9125" y="15123"/>
                    </a:cubicBezTo>
                    <a:cubicBezTo>
                      <a:pt x="12696" y="15123"/>
                      <a:pt x="16468" y="12914"/>
                      <a:pt x="18373" y="9378"/>
                    </a:cubicBezTo>
                    <a:cubicBezTo>
                      <a:pt x="21059" y="4394"/>
                      <a:pt x="16581" y="283"/>
                      <a:pt x="13906" y="16"/>
                    </a:cubicBezTo>
                    <a:cubicBezTo>
                      <a:pt x="13814" y="5"/>
                      <a:pt x="13723" y="0"/>
                      <a:pt x="13635" y="0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50"/>
              <p:cNvSpPr/>
              <p:nvPr/>
            </p:nvSpPr>
            <p:spPr>
              <a:xfrm>
                <a:off x="1711866" y="962181"/>
                <a:ext cx="1524978" cy="1378256"/>
              </a:xfrm>
              <a:custGeom>
                <a:rect b="b" l="l" r="r" t="t"/>
                <a:pathLst>
                  <a:path extrusionOk="0" h="15105" w="16713">
                    <a:moveTo>
                      <a:pt x="11415" y="0"/>
                    </a:moveTo>
                    <a:cubicBezTo>
                      <a:pt x="11851" y="1812"/>
                      <a:pt x="15317" y="6993"/>
                      <a:pt x="10496" y="11018"/>
                    </a:cubicBezTo>
                    <a:cubicBezTo>
                      <a:pt x="8759" y="12466"/>
                      <a:pt x="6934" y="12939"/>
                      <a:pt x="5278" y="12939"/>
                    </a:cubicBezTo>
                    <a:cubicBezTo>
                      <a:pt x="4643" y="12939"/>
                      <a:pt x="4031" y="12870"/>
                      <a:pt x="3459" y="12761"/>
                    </a:cubicBezTo>
                    <a:lnTo>
                      <a:pt x="3459" y="12761"/>
                    </a:lnTo>
                    <a:cubicBezTo>
                      <a:pt x="3730" y="12880"/>
                      <a:pt x="4011" y="12982"/>
                      <a:pt x="4302" y="13058"/>
                    </a:cubicBezTo>
                    <a:cubicBezTo>
                      <a:pt x="4563" y="13128"/>
                      <a:pt x="4451" y="13495"/>
                      <a:pt x="4213" y="13495"/>
                    </a:cubicBezTo>
                    <a:cubicBezTo>
                      <a:pt x="4190" y="13495"/>
                      <a:pt x="4170" y="13492"/>
                      <a:pt x="4147" y="13485"/>
                    </a:cubicBezTo>
                    <a:cubicBezTo>
                      <a:pt x="3340" y="13270"/>
                      <a:pt x="2602" y="12886"/>
                      <a:pt x="1974" y="12364"/>
                    </a:cubicBezTo>
                    <a:cubicBezTo>
                      <a:pt x="1137" y="12080"/>
                      <a:pt x="456" y="11749"/>
                      <a:pt x="0" y="11517"/>
                    </a:cubicBezTo>
                    <a:lnTo>
                      <a:pt x="0" y="11517"/>
                    </a:lnTo>
                    <a:cubicBezTo>
                      <a:pt x="466" y="12165"/>
                      <a:pt x="1029" y="12780"/>
                      <a:pt x="1690" y="13342"/>
                    </a:cubicBezTo>
                    <a:cubicBezTo>
                      <a:pt x="3115" y="14557"/>
                      <a:pt x="4848" y="15105"/>
                      <a:pt x="6633" y="15105"/>
                    </a:cubicBezTo>
                    <a:cubicBezTo>
                      <a:pt x="10204" y="15105"/>
                      <a:pt x="13977" y="12896"/>
                      <a:pt x="15882" y="9362"/>
                    </a:cubicBezTo>
                    <a:cubicBezTo>
                      <a:pt x="16465" y="8280"/>
                      <a:pt x="16709" y="7242"/>
                      <a:pt x="16709" y="6273"/>
                    </a:cubicBezTo>
                    <a:cubicBezTo>
                      <a:pt x="16712" y="2775"/>
                      <a:pt x="13511" y="208"/>
                      <a:pt x="114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50"/>
              <p:cNvSpPr/>
              <p:nvPr/>
            </p:nvSpPr>
            <p:spPr>
              <a:xfrm>
                <a:off x="1548903" y="1034812"/>
                <a:ext cx="959259" cy="941192"/>
              </a:xfrm>
              <a:custGeom>
                <a:rect b="b" l="l" r="r" t="t"/>
                <a:pathLst>
                  <a:path extrusionOk="0" h="10315" w="10513">
                    <a:moveTo>
                      <a:pt x="3750" y="540"/>
                    </a:moveTo>
                    <a:cubicBezTo>
                      <a:pt x="4468" y="540"/>
                      <a:pt x="4616" y="1717"/>
                      <a:pt x="3823" y="1896"/>
                    </a:cubicBezTo>
                    <a:cubicBezTo>
                      <a:pt x="2917" y="2104"/>
                      <a:pt x="2265" y="2891"/>
                      <a:pt x="2186" y="3810"/>
                    </a:cubicBezTo>
                    <a:cubicBezTo>
                      <a:pt x="2153" y="4213"/>
                      <a:pt x="1842" y="4405"/>
                      <a:pt x="1528" y="4405"/>
                    </a:cubicBezTo>
                    <a:cubicBezTo>
                      <a:pt x="1164" y="4405"/>
                      <a:pt x="794" y="4151"/>
                      <a:pt x="834" y="3685"/>
                    </a:cubicBezTo>
                    <a:cubicBezTo>
                      <a:pt x="966" y="2150"/>
                      <a:pt x="2093" y="897"/>
                      <a:pt x="3584" y="560"/>
                    </a:cubicBezTo>
                    <a:cubicBezTo>
                      <a:pt x="3644" y="547"/>
                      <a:pt x="3697" y="540"/>
                      <a:pt x="3750" y="540"/>
                    </a:cubicBezTo>
                    <a:close/>
                    <a:moveTo>
                      <a:pt x="1704" y="5282"/>
                    </a:moveTo>
                    <a:cubicBezTo>
                      <a:pt x="2454" y="5282"/>
                      <a:pt x="2623" y="6485"/>
                      <a:pt x="1806" y="6631"/>
                    </a:cubicBezTo>
                    <a:cubicBezTo>
                      <a:pt x="1759" y="6638"/>
                      <a:pt x="1716" y="6644"/>
                      <a:pt x="1673" y="6644"/>
                    </a:cubicBezTo>
                    <a:cubicBezTo>
                      <a:pt x="923" y="6644"/>
                      <a:pt x="754" y="5437"/>
                      <a:pt x="1568" y="5292"/>
                    </a:cubicBezTo>
                    <a:cubicBezTo>
                      <a:pt x="1614" y="5285"/>
                      <a:pt x="1660" y="5282"/>
                      <a:pt x="1704" y="5282"/>
                    </a:cubicBezTo>
                    <a:close/>
                    <a:moveTo>
                      <a:pt x="4352" y="1"/>
                    </a:moveTo>
                    <a:cubicBezTo>
                      <a:pt x="3512" y="1"/>
                      <a:pt x="2646" y="219"/>
                      <a:pt x="1846" y="860"/>
                    </a:cubicBezTo>
                    <a:cubicBezTo>
                      <a:pt x="655" y="1813"/>
                      <a:pt x="1" y="3479"/>
                      <a:pt x="1" y="5358"/>
                    </a:cubicBezTo>
                    <a:cubicBezTo>
                      <a:pt x="1" y="6852"/>
                      <a:pt x="417" y="8483"/>
                      <a:pt x="1310" y="9994"/>
                    </a:cubicBezTo>
                    <a:cubicBezTo>
                      <a:pt x="1783" y="10146"/>
                      <a:pt x="2279" y="10249"/>
                      <a:pt x="2785" y="10292"/>
                    </a:cubicBezTo>
                    <a:cubicBezTo>
                      <a:pt x="2827" y="10215"/>
                      <a:pt x="2907" y="10159"/>
                      <a:pt x="2989" y="10159"/>
                    </a:cubicBezTo>
                    <a:cubicBezTo>
                      <a:pt x="3046" y="10159"/>
                      <a:pt x="3102" y="10185"/>
                      <a:pt x="3145" y="10245"/>
                    </a:cubicBezTo>
                    <a:cubicBezTo>
                      <a:pt x="3161" y="10269"/>
                      <a:pt x="3178" y="10292"/>
                      <a:pt x="3195" y="10315"/>
                    </a:cubicBezTo>
                    <a:lnTo>
                      <a:pt x="3346" y="10315"/>
                    </a:lnTo>
                    <a:cubicBezTo>
                      <a:pt x="3734" y="10315"/>
                      <a:pt x="4124" y="10281"/>
                      <a:pt x="4517" y="10212"/>
                    </a:cubicBezTo>
                    <a:cubicBezTo>
                      <a:pt x="8118" y="9567"/>
                      <a:pt x="10513" y="6128"/>
                      <a:pt x="9871" y="2531"/>
                    </a:cubicBezTo>
                    <a:cubicBezTo>
                      <a:pt x="9742" y="1813"/>
                      <a:pt x="9504" y="1145"/>
                      <a:pt x="9173" y="537"/>
                    </a:cubicBezTo>
                    <a:cubicBezTo>
                      <a:pt x="8932" y="725"/>
                      <a:pt x="8747" y="887"/>
                      <a:pt x="8598" y="993"/>
                    </a:cubicBezTo>
                    <a:cubicBezTo>
                      <a:pt x="8591" y="996"/>
                      <a:pt x="8584" y="999"/>
                      <a:pt x="8578" y="1006"/>
                    </a:cubicBezTo>
                    <a:cubicBezTo>
                      <a:pt x="8545" y="1023"/>
                      <a:pt x="8502" y="1029"/>
                      <a:pt x="8453" y="1029"/>
                    </a:cubicBezTo>
                    <a:cubicBezTo>
                      <a:pt x="8403" y="1029"/>
                      <a:pt x="8343" y="1023"/>
                      <a:pt x="8277" y="1006"/>
                    </a:cubicBezTo>
                    <a:cubicBezTo>
                      <a:pt x="8271" y="1006"/>
                      <a:pt x="8260" y="1003"/>
                      <a:pt x="8251" y="1003"/>
                    </a:cubicBezTo>
                    <a:cubicBezTo>
                      <a:pt x="8138" y="976"/>
                      <a:pt x="8003" y="933"/>
                      <a:pt x="7847" y="877"/>
                    </a:cubicBezTo>
                    <a:cubicBezTo>
                      <a:pt x="7572" y="781"/>
                      <a:pt x="7239" y="649"/>
                      <a:pt x="6865" y="513"/>
                    </a:cubicBezTo>
                    <a:cubicBezTo>
                      <a:pt x="6141" y="259"/>
                      <a:pt x="5261" y="1"/>
                      <a:pt x="4352" y="1"/>
                    </a:cubicBezTo>
                    <a:close/>
                  </a:path>
                </a:pathLst>
              </a:custGeom>
              <a:solidFill>
                <a:srgbClr val="4F81B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50"/>
              <p:cNvSpPr/>
              <p:nvPr/>
            </p:nvSpPr>
            <p:spPr>
              <a:xfrm>
                <a:off x="2132414" y="1402073"/>
                <a:ext cx="411606" cy="229937"/>
              </a:xfrm>
              <a:custGeom>
                <a:rect b="b" l="l" r="r" t="t"/>
                <a:pathLst>
                  <a:path extrusionOk="0" h="2520" w="4511">
                    <a:moveTo>
                      <a:pt x="3741" y="0"/>
                    </a:moveTo>
                    <a:cubicBezTo>
                      <a:pt x="3172" y="0"/>
                      <a:pt x="2954" y="764"/>
                      <a:pt x="2233" y="867"/>
                    </a:cubicBezTo>
                    <a:cubicBezTo>
                      <a:pt x="2207" y="871"/>
                      <a:pt x="2181" y="872"/>
                      <a:pt x="2155" y="872"/>
                    </a:cubicBezTo>
                    <a:cubicBezTo>
                      <a:pt x="1792" y="872"/>
                      <a:pt x="1465" y="520"/>
                      <a:pt x="1072" y="520"/>
                    </a:cubicBezTo>
                    <a:cubicBezTo>
                      <a:pt x="906" y="520"/>
                      <a:pt x="728" y="584"/>
                      <a:pt x="530" y="764"/>
                    </a:cubicBezTo>
                    <a:cubicBezTo>
                      <a:pt x="0" y="1247"/>
                      <a:pt x="493" y="2169"/>
                      <a:pt x="1565" y="2441"/>
                    </a:cubicBezTo>
                    <a:cubicBezTo>
                      <a:pt x="1758" y="2491"/>
                      <a:pt x="1970" y="2520"/>
                      <a:pt x="2199" y="2520"/>
                    </a:cubicBezTo>
                    <a:cubicBezTo>
                      <a:pt x="2370" y="2520"/>
                      <a:pt x="2550" y="2504"/>
                      <a:pt x="2738" y="2470"/>
                    </a:cubicBezTo>
                    <a:cubicBezTo>
                      <a:pt x="3138" y="2398"/>
                      <a:pt x="3450" y="2242"/>
                      <a:pt x="3681" y="2044"/>
                    </a:cubicBezTo>
                    <a:cubicBezTo>
                      <a:pt x="4511" y="1343"/>
                      <a:pt x="4362" y="93"/>
                      <a:pt x="3853" y="10"/>
                    </a:cubicBezTo>
                    <a:cubicBezTo>
                      <a:pt x="3814" y="3"/>
                      <a:pt x="3776" y="0"/>
                      <a:pt x="37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50"/>
              <p:cNvSpPr/>
              <p:nvPr/>
            </p:nvSpPr>
            <p:spPr>
              <a:xfrm>
                <a:off x="2275121" y="1557372"/>
                <a:ext cx="193257" cy="74638"/>
              </a:xfrm>
              <a:custGeom>
                <a:rect b="b" l="l" r="r" t="t"/>
                <a:pathLst>
                  <a:path extrusionOk="0" h="818" w="2118">
                    <a:moveTo>
                      <a:pt x="1292" y="0"/>
                    </a:moveTo>
                    <a:cubicBezTo>
                      <a:pt x="730" y="0"/>
                      <a:pt x="258" y="440"/>
                      <a:pt x="1" y="739"/>
                    </a:cubicBezTo>
                    <a:cubicBezTo>
                      <a:pt x="194" y="789"/>
                      <a:pt x="406" y="818"/>
                      <a:pt x="635" y="818"/>
                    </a:cubicBezTo>
                    <a:cubicBezTo>
                      <a:pt x="806" y="818"/>
                      <a:pt x="986" y="802"/>
                      <a:pt x="1174" y="768"/>
                    </a:cubicBezTo>
                    <a:cubicBezTo>
                      <a:pt x="1574" y="696"/>
                      <a:pt x="1886" y="540"/>
                      <a:pt x="2117" y="342"/>
                    </a:cubicBezTo>
                    <a:cubicBezTo>
                      <a:pt x="1831" y="95"/>
                      <a:pt x="1552" y="0"/>
                      <a:pt x="1292" y="0"/>
                    </a:cubicBezTo>
                    <a:close/>
                  </a:path>
                </a:pathLst>
              </a:custGeom>
              <a:solidFill>
                <a:srgbClr val="A80E0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50"/>
              <p:cNvSpPr/>
              <p:nvPr/>
            </p:nvSpPr>
            <p:spPr>
              <a:xfrm>
                <a:off x="2089529" y="1336559"/>
                <a:ext cx="83124" cy="76828"/>
              </a:xfrm>
              <a:custGeom>
                <a:rect b="b" l="l" r="r" t="t"/>
                <a:pathLst>
                  <a:path extrusionOk="0" h="842" w="911">
                    <a:moveTo>
                      <a:pt x="458" y="0"/>
                    </a:moveTo>
                    <a:cubicBezTo>
                      <a:pt x="432" y="0"/>
                      <a:pt x="407" y="2"/>
                      <a:pt x="382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6" y="699"/>
                      <a:pt x="251" y="841"/>
                      <a:pt x="452" y="841"/>
                    </a:cubicBezTo>
                    <a:cubicBezTo>
                      <a:pt x="477" y="841"/>
                      <a:pt x="504" y="839"/>
                      <a:pt x="530" y="834"/>
                    </a:cubicBezTo>
                    <a:cubicBezTo>
                      <a:pt x="759" y="794"/>
                      <a:pt x="910" y="576"/>
                      <a:pt x="870" y="348"/>
                    </a:cubicBezTo>
                    <a:cubicBezTo>
                      <a:pt x="832" y="145"/>
                      <a:pt x="656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50"/>
              <p:cNvSpPr/>
              <p:nvPr/>
            </p:nvSpPr>
            <p:spPr>
              <a:xfrm>
                <a:off x="2462173" y="1269859"/>
                <a:ext cx="83124" cy="77011"/>
              </a:xfrm>
              <a:custGeom>
                <a:rect b="b" l="l" r="r" t="t"/>
                <a:pathLst>
                  <a:path extrusionOk="0" h="844" w="911">
                    <a:moveTo>
                      <a:pt x="454" y="1"/>
                    </a:moveTo>
                    <a:cubicBezTo>
                      <a:pt x="429" y="1"/>
                      <a:pt x="405" y="3"/>
                      <a:pt x="381" y="7"/>
                    </a:cubicBezTo>
                    <a:cubicBezTo>
                      <a:pt x="153" y="47"/>
                      <a:pt x="1" y="265"/>
                      <a:pt x="40" y="497"/>
                    </a:cubicBezTo>
                    <a:cubicBezTo>
                      <a:pt x="79" y="700"/>
                      <a:pt x="257" y="844"/>
                      <a:pt x="457" y="844"/>
                    </a:cubicBezTo>
                    <a:cubicBezTo>
                      <a:pt x="481" y="844"/>
                      <a:pt x="506" y="842"/>
                      <a:pt x="530" y="837"/>
                    </a:cubicBezTo>
                    <a:cubicBezTo>
                      <a:pt x="758" y="795"/>
                      <a:pt x="910" y="576"/>
                      <a:pt x="870" y="348"/>
                    </a:cubicBezTo>
                    <a:cubicBezTo>
                      <a:pt x="835" y="144"/>
                      <a:pt x="655" y="1"/>
                      <a:pt x="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50"/>
              <p:cNvSpPr/>
              <p:nvPr/>
            </p:nvSpPr>
            <p:spPr>
              <a:xfrm>
                <a:off x="2561722" y="1302525"/>
                <a:ext cx="196542" cy="181851"/>
              </a:xfrm>
              <a:custGeom>
                <a:rect b="b" l="l" r="r" t="t"/>
                <a:pathLst>
                  <a:path extrusionOk="0" h="1993" w="2154">
                    <a:moveTo>
                      <a:pt x="1083" y="0"/>
                    </a:moveTo>
                    <a:cubicBezTo>
                      <a:pt x="1024" y="0"/>
                      <a:pt x="964" y="6"/>
                      <a:pt x="904" y="17"/>
                    </a:cubicBezTo>
                    <a:cubicBezTo>
                      <a:pt x="361" y="113"/>
                      <a:pt x="1" y="629"/>
                      <a:pt x="97" y="1171"/>
                    </a:cubicBezTo>
                    <a:cubicBezTo>
                      <a:pt x="183" y="1654"/>
                      <a:pt x="605" y="1993"/>
                      <a:pt x="1080" y="1993"/>
                    </a:cubicBezTo>
                    <a:cubicBezTo>
                      <a:pt x="1137" y="1993"/>
                      <a:pt x="1195" y="1988"/>
                      <a:pt x="1254" y="1978"/>
                    </a:cubicBezTo>
                    <a:cubicBezTo>
                      <a:pt x="1794" y="1879"/>
                      <a:pt x="2154" y="1363"/>
                      <a:pt x="2058" y="820"/>
                    </a:cubicBezTo>
                    <a:cubicBezTo>
                      <a:pt x="1973" y="338"/>
                      <a:pt x="1554" y="0"/>
                      <a:pt x="10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50"/>
              <p:cNvSpPr/>
              <p:nvPr/>
            </p:nvSpPr>
            <p:spPr>
              <a:xfrm>
                <a:off x="1930215" y="1415303"/>
                <a:ext cx="196815" cy="181943"/>
              </a:xfrm>
              <a:custGeom>
                <a:rect b="b" l="l" r="r" t="t"/>
                <a:pathLst>
                  <a:path extrusionOk="0" h="1994" w="2157">
                    <a:moveTo>
                      <a:pt x="1084" y="1"/>
                    </a:moveTo>
                    <a:cubicBezTo>
                      <a:pt x="1025" y="1"/>
                      <a:pt x="964" y="6"/>
                      <a:pt x="904" y="17"/>
                    </a:cubicBezTo>
                    <a:cubicBezTo>
                      <a:pt x="362" y="113"/>
                      <a:pt x="1" y="629"/>
                      <a:pt x="100" y="1171"/>
                    </a:cubicBezTo>
                    <a:cubicBezTo>
                      <a:pt x="185" y="1655"/>
                      <a:pt x="605" y="1994"/>
                      <a:pt x="1079" y="1994"/>
                    </a:cubicBezTo>
                    <a:cubicBezTo>
                      <a:pt x="1137" y="1994"/>
                      <a:pt x="1196" y="1989"/>
                      <a:pt x="1255" y="1978"/>
                    </a:cubicBezTo>
                    <a:cubicBezTo>
                      <a:pt x="1797" y="1879"/>
                      <a:pt x="2157" y="1363"/>
                      <a:pt x="2058" y="821"/>
                    </a:cubicBezTo>
                    <a:cubicBezTo>
                      <a:pt x="1972" y="339"/>
                      <a:pt x="1556" y="1"/>
                      <a:pt x="10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50"/>
              <p:cNvSpPr/>
              <p:nvPr/>
            </p:nvSpPr>
            <p:spPr>
              <a:xfrm>
                <a:off x="1621351" y="1083993"/>
                <a:ext cx="348830" cy="352844"/>
              </a:xfrm>
              <a:custGeom>
                <a:rect b="b" l="l" r="r" t="t"/>
                <a:pathLst>
                  <a:path extrusionOk="0" h="3867" w="3823">
                    <a:moveTo>
                      <a:pt x="2956" y="1"/>
                    </a:moveTo>
                    <a:cubicBezTo>
                      <a:pt x="2903" y="1"/>
                      <a:pt x="2850" y="8"/>
                      <a:pt x="2790" y="21"/>
                    </a:cubicBezTo>
                    <a:cubicBezTo>
                      <a:pt x="1299" y="358"/>
                      <a:pt x="172" y="1611"/>
                      <a:pt x="40" y="3146"/>
                    </a:cubicBezTo>
                    <a:cubicBezTo>
                      <a:pt x="0" y="3612"/>
                      <a:pt x="370" y="3866"/>
                      <a:pt x="734" y="3866"/>
                    </a:cubicBezTo>
                    <a:cubicBezTo>
                      <a:pt x="1048" y="3866"/>
                      <a:pt x="1359" y="3674"/>
                      <a:pt x="1392" y="3271"/>
                    </a:cubicBezTo>
                    <a:cubicBezTo>
                      <a:pt x="1471" y="2352"/>
                      <a:pt x="2123" y="1565"/>
                      <a:pt x="3029" y="1357"/>
                    </a:cubicBezTo>
                    <a:cubicBezTo>
                      <a:pt x="3822" y="1178"/>
                      <a:pt x="3674" y="1"/>
                      <a:pt x="29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50"/>
              <p:cNvSpPr/>
              <p:nvPr/>
            </p:nvSpPr>
            <p:spPr>
              <a:xfrm>
                <a:off x="1617701" y="1516676"/>
                <a:ext cx="170537" cy="124458"/>
              </a:xfrm>
              <a:custGeom>
                <a:rect b="b" l="l" r="r" t="t"/>
                <a:pathLst>
                  <a:path extrusionOk="0" h="1364" w="1869">
                    <a:moveTo>
                      <a:pt x="950" y="1"/>
                    </a:moveTo>
                    <a:cubicBezTo>
                      <a:pt x="906" y="1"/>
                      <a:pt x="860" y="4"/>
                      <a:pt x="814" y="11"/>
                    </a:cubicBezTo>
                    <a:cubicBezTo>
                      <a:pt x="0" y="156"/>
                      <a:pt x="169" y="1363"/>
                      <a:pt x="919" y="1363"/>
                    </a:cubicBezTo>
                    <a:cubicBezTo>
                      <a:pt x="962" y="1363"/>
                      <a:pt x="1005" y="1357"/>
                      <a:pt x="1052" y="1350"/>
                    </a:cubicBezTo>
                    <a:cubicBezTo>
                      <a:pt x="1869" y="1204"/>
                      <a:pt x="1700" y="1"/>
                      <a:pt x="9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50"/>
              <p:cNvSpPr/>
              <p:nvPr/>
            </p:nvSpPr>
            <p:spPr>
              <a:xfrm>
                <a:off x="1891892" y="2090242"/>
                <a:ext cx="236416" cy="103289"/>
              </a:xfrm>
              <a:custGeom>
                <a:rect b="b" l="l" r="r" t="t"/>
                <a:pathLst>
                  <a:path extrusionOk="0" h="1132" w="2591">
                    <a:moveTo>
                      <a:pt x="1" y="1"/>
                    </a:moveTo>
                    <a:lnTo>
                      <a:pt x="1" y="1"/>
                    </a:lnTo>
                    <a:cubicBezTo>
                      <a:pt x="629" y="523"/>
                      <a:pt x="1367" y="907"/>
                      <a:pt x="2174" y="1122"/>
                    </a:cubicBezTo>
                    <a:cubicBezTo>
                      <a:pt x="2197" y="1129"/>
                      <a:pt x="2217" y="1132"/>
                      <a:pt x="2240" y="1132"/>
                    </a:cubicBezTo>
                    <a:cubicBezTo>
                      <a:pt x="2478" y="1132"/>
                      <a:pt x="2590" y="765"/>
                      <a:pt x="2329" y="695"/>
                    </a:cubicBezTo>
                    <a:cubicBezTo>
                      <a:pt x="2038" y="619"/>
                      <a:pt x="1757" y="517"/>
                      <a:pt x="1486" y="398"/>
                    </a:cubicBezTo>
                    <a:cubicBezTo>
                      <a:pt x="953" y="292"/>
                      <a:pt x="454" y="153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1"/>
          <p:cNvSpPr/>
          <p:nvPr/>
        </p:nvSpPr>
        <p:spPr>
          <a:xfrm>
            <a:off x="4263014" y="499851"/>
            <a:ext cx="4600791" cy="642725"/>
          </a:xfrm>
          <a:custGeom>
            <a:rect b="b" l="l" r="r" t="t"/>
            <a:pathLst>
              <a:path extrusionOk="0" h="6761" w="35452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rgbClr val="538CD5"/>
          </a:solidFill>
          <a:ln>
            <a:noFill/>
          </a:ln>
          <a:effectLst>
            <a:outerShdw blurRad="28575" rotWithShape="0" algn="bl" dir="19320000" dist="19050">
              <a:srgbClr val="000000">
                <a:alpha val="20784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51"/>
          <p:cNvSpPr txBox="1"/>
          <p:nvPr/>
        </p:nvSpPr>
        <p:spPr>
          <a:xfrm>
            <a:off x="3717565" y="228952"/>
            <a:ext cx="5578615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67"/>
              <a:buFont typeface="Calibri"/>
              <a:buNone/>
            </a:pPr>
            <a:r>
              <a:rPr b="1" i="0" lang="en-US" sz="5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Khen thưởng</a:t>
            </a:r>
            <a:endParaRPr b="1" i="0" sz="5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51"/>
          <p:cNvSpPr txBox="1"/>
          <p:nvPr/>
        </p:nvSpPr>
        <p:spPr>
          <a:xfrm rot="611">
            <a:off x="1986839" y="1665053"/>
            <a:ext cx="9719405" cy="610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237045" lvl="0" marL="0" marR="0" rtl="0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</a:pPr>
            <a:r>
              <a:rPr b="1" i="0" lang="en-US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Khen thưởng TOP 3 bạn có thành tích tốt</a:t>
            </a:r>
            <a:endParaRPr b="1" i="0" sz="37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9" name="Google Shape;579;p51"/>
          <p:cNvGrpSpPr/>
          <p:nvPr/>
        </p:nvGrpSpPr>
        <p:grpSpPr>
          <a:xfrm>
            <a:off x="3495801" y="150868"/>
            <a:ext cx="1003896" cy="1158363"/>
            <a:chOff x="3368429" y="1154607"/>
            <a:chExt cx="994370" cy="1195944"/>
          </a:xfrm>
        </p:grpSpPr>
        <p:sp>
          <p:nvSpPr>
            <p:cNvPr id="580" name="Google Shape;580;p51"/>
            <p:cNvSpPr/>
            <p:nvPr/>
          </p:nvSpPr>
          <p:spPr>
            <a:xfrm>
              <a:off x="3368429" y="1154607"/>
              <a:ext cx="994370" cy="1195944"/>
            </a:xfrm>
            <a:custGeom>
              <a:rect b="b" l="l" r="r" t="t"/>
              <a:pathLst>
                <a:path extrusionOk="0" h="22034" w="1832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51"/>
            <p:cNvSpPr/>
            <p:nvPr/>
          </p:nvSpPr>
          <p:spPr>
            <a:xfrm>
              <a:off x="3416247" y="1205683"/>
              <a:ext cx="896073" cy="1085653"/>
            </a:xfrm>
            <a:custGeom>
              <a:rect b="b" l="l" r="r" t="t"/>
              <a:pathLst>
                <a:path extrusionOk="0" h="20002" w="16509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51"/>
            <p:cNvSpPr/>
            <p:nvPr/>
          </p:nvSpPr>
          <p:spPr>
            <a:xfrm>
              <a:off x="3564969" y="1547843"/>
              <a:ext cx="228075" cy="307263"/>
            </a:xfrm>
            <a:custGeom>
              <a:rect b="b" l="l" r="r" t="t"/>
              <a:pathLst>
                <a:path extrusionOk="0" h="5661" w="4202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51"/>
            <p:cNvSpPr/>
            <p:nvPr/>
          </p:nvSpPr>
          <p:spPr>
            <a:xfrm>
              <a:off x="3769214" y="1205684"/>
              <a:ext cx="442473" cy="769705"/>
            </a:xfrm>
            <a:custGeom>
              <a:rect b="b" l="l" r="r" t="t"/>
              <a:pathLst>
                <a:path extrusionOk="0" h="14181" w="8152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51"/>
            <p:cNvSpPr/>
            <p:nvPr/>
          </p:nvSpPr>
          <p:spPr>
            <a:xfrm>
              <a:off x="4144000" y="1918660"/>
              <a:ext cx="132764" cy="63885"/>
            </a:xfrm>
            <a:custGeom>
              <a:rect b="b" l="l" r="r" t="t"/>
              <a:pathLst>
                <a:path extrusionOk="0" h="1177" w="2446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51"/>
            <p:cNvSpPr/>
            <p:nvPr/>
          </p:nvSpPr>
          <p:spPr>
            <a:xfrm>
              <a:off x="3545319" y="1971526"/>
              <a:ext cx="759401" cy="319910"/>
            </a:xfrm>
            <a:custGeom>
              <a:rect b="b" l="l" r="r" t="t"/>
              <a:pathLst>
                <a:path extrusionOk="0" h="5894" w="13991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51"/>
            <p:cNvSpPr/>
            <p:nvPr/>
          </p:nvSpPr>
          <p:spPr>
            <a:xfrm>
              <a:off x="4044889" y="1469956"/>
              <a:ext cx="116480" cy="243434"/>
            </a:xfrm>
            <a:custGeom>
              <a:rect b="b" l="l" r="r" t="t"/>
              <a:pathLst>
                <a:path extrusionOk="0" h="4485" w="2146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51"/>
            <p:cNvSpPr/>
            <p:nvPr/>
          </p:nvSpPr>
          <p:spPr>
            <a:xfrm>
              <a:off x="4122614" y="1469956"/>
              <a:ext cx="66001" cy="236757"/>
            </a:xfrm>
            <a:custGeom>
              <a:rect b="b" l="l" r="r" t="t"/>
              <a:pathLst>
                <a:path extrusionOk="0" h="4362" w="1216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51"/>
            <p:cNvSpPr/>
            <p:nvPr/>
          </p:nvSpPr>
          <p:spPr>
            <a:xfrm>
              <a:off x="4025566" y="1740959"/>
              <a:ext cx="63179" cy="67087"/>
            </a:xfrm>
            <a:custGeom>
              <a:rect b="b" l="l" r="r" t="t"/>
              <a:pathLst>
                <a:path extrusionOk="0" h="1236" w="1164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51"/>
            <p:cNvSpPr/>
            <p:nvPr/>
          </p:nvSpPr>
          <p:spPr>
            <a:xfrm>
              <a:off x="4033871" y="1754094"/>
              <a:ext cx="69312" cy="64210"/>
            </a:xfrm>
            <a:custGeom>
              <a:rect b="b" l="l" r="r" t="t"/>
              <a:pathLst>
                <a:path extrusionOk="0" h="1183" w="1277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51"/>
            <p:cNvSpPr/>
            <p:nvPr/>
          </p:nvSpPr>
          <p:spPr>
            <a:xfrm>
              <a:off x="3958317" y="1837409"/>
              <a:ext cx="39568" cy="28333"/>
            </a:xfrm>
            <a:custGeom>
              <a:rect b="b" l="l" r="r" t="t"/>
              <a:pathLst>
                <a:path extrusionOk="0" h="522" w="729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51"/>
            <p:cNvSpPr/>
            <p:nvPr/>
          </p:nvSpPr>
          <p:spPr>
            <a:xfrm>
              <a:off x="3961953" y="1833989"/>
              <a:ext cx="79896" cy="35877"/>
            </a:xfrm>
            <a:custGeom>
              <a:rect b="b" l="l" r="r" t="t"/>
              <a:pathLst>
                <a:path extrusionOk="0" h="661" w="1472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51"/>
            <p:cNvSpPr/>
            <p:nvPr/>
          </p:nvSpPr>
          <p:spPr>
            <a:xfrm>
              <a:off x="4276708" y="1954537"/>
              <a:ext cx="11235" cy="17044"/>
            </a:xfrm>
            <a:custGeom>
              <a:rect b="b" l="l" r="r" t="t"/>
              <a:pathLst>
                <a:path extrusionOk="0" h="314" w="207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51"/>
            <p:cNvSpPr/>
            <p:nvPr/>
          </p:nvSpPr>
          <p:spPr>
            <a:xfrm>
              <a:off x="4102749" y="1982489"/>
              <a:ext cx="96724" cy="57588"/>
            </a:xfrm>
            <a:custGeom>
              <a:rect b="b" l="l" r="r" t="t"/>
              <a:pathLst>
                <a:path extrusionOk="0" h="1061" w="1782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51"/>
            <p:cNvSpPr/>
            <p:nvPr/>
          </p:nvSpPr>
          <p:spPr>
            <a:xfrm>
              <a:off x="4189648" y="1954375"/>
              <a:ext cx="109642" cy="80656"/>
            </a:xfrm>
            <a:custGeom>
              <a:rect b="b" l="l" r="r" t="t"/>
              <a:pathLst>
                <a:path extrusionOk="0" h="1486" w="202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51"/>
            <p:cNvSpPr/>
            <p:nvPr/>
          </p:nvSpPr>
          <p:spPr>
            <a:xfrm>
              <a:off x="4299777" y="2044148"/>
              <a:ext cx="7653" cy="57046"/>
            </a:xfrm>
            <a:custGeom>
              <a:rect b="b" l="l" r="r" t="t"/>
              <a:pathLst>
                <a:path extrusionOk="0" h="1051" w="141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51"/>
            <p:cNvSpPr/>
            <p:nvPr/>
          </p:nvSpPr>
          <p:spPr>
            <a:xfrm>
              <a:off x="4116970" y="2067271"/>
              <a:ext cx="72733" cy="52324"/>
            </a:xfrm>
            <a:custGeom>
              <a:rect b="b" l="l" r="r" t="t"/>
              <a:pathLst>
                <a:path extrusionOk="0" h="964" w="134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51"/>
            <p:cNvSpPr/>
            <p:nvPr/>
          </p:nvSpPr>
          <p:spPr>
            <a:xfrm>
              <a:off x="4170869" y="2044148"/>
              <a:ext cx="134012" cy="75283"/>
            </a:xfrm>
            <a:custGeom>
              <a:rect b="b" l="l" r="r" t="t"/>
              <a:pathLst>
                <a:path extrusionOk="0" h="1387" w="2469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51"/>
            <p:cNvSpPr/>
            <p:nvPr/>
          </p:nvSpPr>
          <p:spPr>
            <a:xfrm>
              <a:off x="4285720" y="2138427"/>
              <a:ext cx="1140" cy="2225"/>
            </a:xfrm>
            <a:custGeom>
              <a:rect b="b" l="l" r="r" t="t"/>
              <a:pathLst>
                <a:path extrusionOk="0" h="41" w="21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51"/>
            <p:cNvSpPr/>
            <p:nvPr/>
          </p:nvSpPr>
          <p:spPr>
            <a:xfrm>
              <a:off x="4120228" y="2150910"/>
              <a:ext cx="31645" cy="25836"/>
            </a:xfrm>
            <a:custGeom>
              <a:rect b="b" l="l" r="r" t="t"/>
              <a:pathLst>
                <a:path extrusionOk="0" h="476" w="583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51"/>
            <p:cNvSpPr/>
            <p:nvPr/>
          </p:nvSpPr>
          <p:spPr>
            <a:xfrm>
              <a:off x="4120769" y="2138102"/>
              <a:ext cx="166307" cy="57533"/>
            </a:xfrm>
            <a:custGeom>
              <a:rect b="b" l="l" r="r" t="t"/>
              <a:pathLst>
                <a:path extrusionOk="0" h="1060" w="3064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51"/>
            <p:cNvSpPr/>
            <p:nvPr/>
          </p:nvSpPr>
          <p:spPr>
            <a:xfrm>
              <a:off x="3632761" y="1499864"/>
              <a:ext cx="61985" cy="47166"/>
            </a:xfrm>
            <a:custGeom>
              <a:rect b="b" l="l" r="r" t="t"/>
              <a:pathLst>
                <a:path extrusionOk="0" h="869" w="1142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51"/>
            <p:cNvSpPr/>
            <p:nvPr/>
          </p:nvSpPr>
          <p:spPr>
            <a:xfrm>
              <a:off x="3836248" y="1485318"/>
              <a:ext cx="60465" cy="46733"/>
            </a:xfrm>
            <a:custGeom>
              <a:rect b="b" l="l" r="r" t="t"/>
              <a:pathLst>
                <a:path extrusionOk="0" h="861" w="1114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51"/>
            <p:cNvSpPr/>
            <p:nvPr/>
          </p:nvSpPr>
          <p:spPr>
            <a:xfrm>
              <a:off x="3548359" y="1359614"/>
              <a:ext cx="119954" cy="119790"/>
            </a:xfrm>
            <a:custGeom>
              <a:rect b="b" l="l" r="r" t="t"/>
              <a:pathLst>
                <a:path extrusionOk="0" h="2207" w="221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51"/>
            <p:cNvSpPr/>
            <p:nvPr/>
          </p:nvSpPr>
          <p:spPr>
            <a:xfrm>
              <a:off x="3548523" y="1359614"/>
              <a:ext cx="82285" cy="70941"/>
            </a:xfrm>
            <a:custGeom>
              <a:rect b="b" l="l" r="r" t="t"/>
              <a:pathLst>
                <a:path extrusionOk="0" h="1307" w="1516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51"/>
            <p:cNvSpPr/>
            <p:nvPr/>
          </p:nvSpPr>
          <p:spPr>
            <a:xfrm>
              <a:off x="3608228" y="1421272"/>
              <a:ext cx="59163" cy="57751"/>
            </a:xfrm>
            <a:custGeom>
              <a:rect b="b" l="l" r="r" t="t"/>
              <a:pathLst>
                <a:path extrusionOk="0" h="1064" w="109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51"/>
            <p:cNvSpPr/>
            <p:nvPr/>
          </p:nvSpPr>
          <p:spPr>
            <a:xfrm>
              <a:off x="3869248" y="1351200"/>
              <a:ext cx="119791" cy="119736"/>
            </a:xfrm>
            <a:custGeom>
              <a:rect b="b" l="l" r="r" t="t"/>
              <a:pathLst>
                <a:path extrusionOk="0" h="2206" w="2207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51"/>
            <p:cNvSpPr/>
            <p:nvPr/>
          </p:nvSpPr>
          <p:spPr>
            <a:xfrm>
              <a:off x="3869248" y="1351199"/>
              <a:ext cx="82503" cy="71049"/>
            </a:xfrm>
            <a:custGeom>
              <a:rect b="b" l="l" r="r" t="t"/>
              <a:pathLst>
                <a:path extrusionOk="0" h="1309" w="152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51"/>
            <p:cNvSpPr/>
            <p:nvPr/>
          </p:nvSpPr>
          <p:spPr>
            <a:xfrm>
              <a:off x="3929115" y="1413026"/>
              <a:ext cx="59163" cy="57697"/>
            </a:xfrm>
            <a:custGeom>
              <a:rect b="b" l="l" r="r" t="t"/>
              <a:pathLst>
                <a:path extrusionOk="0" h="1063" w="109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51"/>
            <p:cNvSpPr/>
            <p:nvPr/>
          </p:nvSpPr>
          <p:spPr>
            <a:xfrm>
              <a:off x="3635420" y="1469419"/>
              <a:ext cx="265473" cy="44073"/>
            </a:xfrm>
            <a:custGeom>
              <a:rect b="b" l="l" r="r" t="t"/>
              <a:pathLst>
                <a:path extrusionOk="0" h="812" w="4891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51"/>
            <p:cNvSpPr/>
            <p:nvPr/>
          </p:nvSpPr>
          <p:spPr>
            <a:xfrm>
              <a:off x="3476440" y="1479188"/>
              <a:ext cx="87495" cy="70886"/>
            </a:xfrm>
            <a:custGeom>
              <a:rect b="b" l="l" r="r" t="t"/>
              <a:pathLst>
                <a:path extrusionOk="0" h="1306" w="1612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51"/>
            <p:cNvSpPr/>
            <p:nvPr/>
          </p:nvSpPr>
          <p:spPr>
            <a:xfrm>
              <a:off x="3983694" y="1451021"/>
              <a:ext cx="87713" cy="70724"/>
            </a:xfrm>
            <a:custGeom>
              <a:rect b="b" l="l" r="r" t="t"/>
              <a:pathLst>
                <a:path extrusionOk="0" h="1303" w="1616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51"/>
          <p:cNvGrpSpPr/>
          <p:nvPr/>
        </p:nvGrpSpPr>
        <p:grpSpPr>
          <a:xfrm>
            <a:off x="10277328" y="3774781"/>
            <a:ext cx="2002680" cy="3152604"/>
            <a:chOff x="6557130" y="2325091"/>
            <a:chExt cx="1834071" cy="2711639"/>
          </a:xfrm>
        </p:grpSpPr>
        <p:sp>
          <p:nvSpPr>
            <p:cNvPr id="613" name="Google Shape;613;p51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rect b="b" l="l" r="r" t="t"/>
              <a:pathLst>
                <a:path extrusionOk="0" h="42116" w="28486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0260000" dist="19050">
                <a:srgbClr val="000000">
                  <a:alpha val="2196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51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rect b="b" l="l" r="r" t="t"/>
              <a:pathLst>
                <a:path extrusionOk="0" h="11978" w="9048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51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rect b="b" l="l" r="r" t="t"/>
              <a:pathLst>
                <a:path extrusionOk="0" h="9179" w="8311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51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rect b="b" l="l" r="r" t="t"/>
              <a:pathLst>
                <a:path extrusionOk="0" h="9372" w="6043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51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rect b="b" l="l" r="r" t="t"/>
              <a:pathLst>
                <a:path extrusionOk="0" h="8949" w="5372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51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rect b="b" l="l" r="r" t="t"/>
              <a:pathLst>
                <a:path extrusionOk="0" h="3583" w="4478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51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rect b="b" l="l" r="r" t="t"/>
              <a:pathLst>
                <a:path extrusionOk="0" h="2372" w="3698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51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rect b="b" l="l" r="r" t="t"/>
              <a:pathLst>
                <a:path extrusionOk="0" h="1247" w="2649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51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rect b="b" l="l" r="r" t="t"/>
              <a:pathLst>
                <a:path extrusionOk="0" h="3391" w="2032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51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rect b="b" l="l" r="r" t="t"/>
              <a:pathLst>
                <a:path extrusionOk="0" h="2184" w="301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51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rect b="b" l="l" r="r" t="t"/>
              <a:pathLst>
                <a:path extrusionOk="0" h="977" w="1638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51"/>
            <p:cNvSpPr/>
            <p:nvPr/>
          </p:nvSpPr>
          <p:spPr>
            <a:xfrm flipH="1">
              <a:off x="7124529" y="2443045"/>
              <a:ext cx="36442" cy="39404"/>
            </a:xfrm>
            <a:custGeom>
              <a:rect b="b" l="l" r="r" t="t"/>
              <a:pathLst>
                <a:path extrusionOk="0" h="612" w="566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51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rect b="b" l="l" r="r" t="t"/>
              <a:pathLst>
                <a:path extrusionOk="0" h="36605" w="21517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51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rect b="b" l="l" r="r" t="t"/>
              <a:pathLst>
                <a:path extrusionOk="0" h="20710" w="6826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51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rect b="b" l="l" r="r" t="t"/>
              <a:pathLst>
                <a:path extrusionOk="0" h="13145" w="16511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51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rect b="b" l="l" r="r" t="t"/>
              <a:pathLst>
                <a:path extrusionOk="0" h="9173" w="11304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51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rect b="b" l="l" r="r" t="t"/>
              <a:pathLst>
                <a:path extrusionOk="0" h="5461" w="673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51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rect b="b" l="l" r="r" t="t"/>
              <a:pathLst>
                <a:path extrusionOk="0" h="2181" w="2954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51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rect b="b" l="l" r="r" t="t"/>
              <a:pathLst>
                <a:path extrusionOk="0" h="2861" w="8218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51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rect b="b" l="l" r="r" t="t"/>
              <a:pathLst>
                <a:path extrusionOk="0" h="2556" w="757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51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rect b="b" l="l" r="r" t="t"/>
              <a:pathLst>
                <a:path extrusionOk="0" h="6443" w="6191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51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rect b="b" l="l" r="r" t="t"/>
              <a:pathLst>
                <a:path extrusionOk="0" h="11632" w="9191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51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rect b="b" l="l" r="r" t="t"/>
              <a:pathLst>
                <a:path extrusionOk="0" h="9398" w="5354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51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rect b="b" l="l" r="r" t="t"/>
              <a:pathLst>
                <a:path extrusionOk="0" h="3275" w="3003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51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rect b="b" l="l" r="r" t="t"/>
              <a:pathLst>
                <a:path extrusionOk="0" h="2945" w="2699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51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rect b="b" l="l" r="r" t="t"/>
              <a:pathLst>
                <a:path extrusionOk="0" h="2517" w="2944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51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rect b="b" l="l" r="r" t="t"/>
              <a:pathLst>
                <a:path extrusionOk="0" h="2444" w="3185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51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rect b="b" l="l" r="r" t="t"/>
              <a:pathLst>
                <a:path extrusionOk="0" h="2385" w="2954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rgbClr val="4F81BD">
                <a:alpha val="59215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51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rect b="b" l="l" r="r" t="t"/>
              <a:pathLst>
                <a:path extrusionOk="0" h="1637" w="593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51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rect b="b" l="l" r="r" t="t"/>
              <a:pathLst>
                <a:path extrusionOk="0" h="1661" w="1264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rgbClr val="4F81BD">
                <a:alpha val="59215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51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rect b="b" l="l" r="r" t="t"/>
              <a:pathLst>
                <a:path extrusionOk="0" h="1697" w="1555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rgbClr val="4F81BD">
                <a:alpha val="59215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51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rect b="b" l="l" r="r" t="t"/>
              <a:pathLst>
                <a:path extrusionOk="0" h="5636" w="7052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51"/>
            <p:cNvSpPr/>
            <p:nvPr/>
          </p:nvSpPr>
          <p:spPr>
            <a:xfrm flipH="1">
              <a:off x="7536925" y="2381686"/>
              <a:ext cx="98380" cy="52538"/>
            </a:xfrm>
            <a:custGeom>
              <a:rect b="b" l="l" r="r" t="t"/>
              <a:pathLst>
                <a:path extrusionOk="0" h="816" w="1528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51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rect b="b" l="l" r="r" t="t"/>
              <a:pathLst>
                <a:path extrusionOk="0" h="4846" w="3268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51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rect b="b" l="l" r="r" t="t"/>
              <a:pathLst>
                <a:path extrusionOk="0" h="3922" w="3215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51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rect b="b" l="l" r="r" t="t"/>
              <a:pathLst>
                <a:path extrusionOk="0" h="2659" w="3139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51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rect b="b" l="l" r="r" t="t"/>
              <a:pathLst>
                <a:path extrusionOk="0" h="5282" w="2398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51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rect b="b" l="l" r="r" t="t"/>
              <a:pathLst>
                <a:path extrusionOk="0" h="8824" w="2712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51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rect b="b" l="l" r="r" t="t"/>
              <a:pathLst>
                <a:path extrusionOk="0" h="1602" w="2785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51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rect b="b" l="l" r="r" t="t"/>
              <a:pathLst>
                <a:path extrusionOk="0" h="1331" w="1675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51"/>
            <p:cNvSpPr/>
            <p:nvPr/>
          </p:nvSpPr>
          <p:spPr>
            <a:xfrm flipH="1">
              <a:off x="8069399" y="2805406"/>
              <a:ext cx="72047" cy="96449"/>
            </a:xfrm>
            <a:custGeom>
              <a:rect b="b" l="l" r="r" t="t"/>
              <a:pathLst>
                <a:path extrusionOk="0" h="1498" w="1119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51"/>
            <p:cNvSpPr/>
            <p:nvPr/>
          </p:nvSpPr>
          <p:spPr>
            <a:xfrm flipH="1">
              <a:off x="8111121" y="2653972"/>
              <a:ext cx="51572" cy="52731"/>
            </a:xfrm>
            <a:custGeom>
              <a:rect b="b" l="l" r="r" t="t"/>
              <a:pathLst>
                <a:path extrusionOk="0" h="819" w="801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51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rect b="b" l="l" r="r" t="t"/>
              <a:pathLst>
                <a:path extrusionOk="0" h="530" w="2733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51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rect b="b" l="l" r="r" t="t"/>
              <a:pathLst>
                <a:path extrusionOk="0" h="795" w="264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51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rect b="b" l="l" r="r" t="t"/>
              <a:pathLst>
                <a:path extrusionOk="0" h="1195" w="3072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51"/>
            <p:cNvSpPr/>
            <p:nvPr/>
          </p:nvSpPr>
          <p:spPr>
            <a:xfrm flipH="1">
              <a:off x="7210935" y="2817125"/>
              <a:ext cx="25239" cy="62453"/>
            </a:xfrm>
            <a:custGeom>
              <a:rect b="b" l="l" r="r" t="t"/>
              <a:pathLst>
                <a:path extrusionOk="0" h="970" w="392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51"/>
            <p:cNvSpPr/>
            <p:nvPr/>
          </p:nvSpPr>
          <p:spPr>
            <a:xfrm flipH="1">
              <a:off x="7680247" y="2842428"/>
              <a:ext cx="13843" cy="37150"/>
            </a:xfrm>
            <a:custGeom>
              <a:rect b="b" l="l" r="r" t="t"/>
              <a:pathLst>
                <a:path extrusionOk="0" h="577" w="215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51"/>
            <p:cNvSpPr/>
            <p:nvPr/>
          </p:nvSpPr>
          <p:spPr>
            <a:xfrm flipH="1">
              <a:off x="7680826" y="2817125"/>
              <a:ext cx="23951" cy="61552"/>
            </a:xfrm>
            <a:custGeom>
              <a:rect b="b" l="l" r="r" t="t"/>
              <a:pathLst>
                <a:path extrusionOk="0" h="956" w="372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51"/>
            <p:cNvSpPr/>
            <p:nvPr/>
          </p:nvSpPr>
          <p:spPr>
            <a:xfrm flipH="1">
              <a:off x="7810050" y="3315725"/>
              <a:ext cx="25239" cy="62453"/>
            </a:xfrm>
            <a:custGeom>
              <a:rect b="b" l="l" r="r" t="t"/>
              <a:pathLst>
                <a:path extrusionOk="0" h="970" w="392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51"/>
            <p:cNvSpPr/>
            <p:nvPr/>
          </p:nvSpPr>
          <p:spPr>
            <a:xfrm flipH="1">
              <a:off x="6946693" y="3741764"/>
              <a:ext cx="25239" cy="62260"/>
            </a:xfrm>
            <a:custGeom>
              <a:rect b="b" l="l" r="r" t="t"/>
              <a:pathLst>
                <a:path extrusionOk="0" h="967" w="392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51"/>
            <p:cNvSpPr/>
            <p:nvPr/>
          </p:nvSpPr>
          <p:spPr>
            <a:xfrm flipH="1">
              <a:off x="7035740" y="4199480"/>
              <a:ext cx="25175" cy="62453"/>
            </a:xfrm>
            <a:custGeom>
              <a:rect b="b" l="l" r="r" t="t"/>
              <a:pathLst>
                <a:path extrusionOk="0" h="970" w="391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51"/>
            <p:cNvSpPr/>
            <p:nvPr/>
          </p:nvSpPr>
          <p:spPr>
            <a:xfrm flipH="1">
              <a:off x="6880568" y="4270625"/>
              <a:ext cx="25110" cy="62260"/>
            </a:xfrm>
            <a:custGeom>
              <a:rect b="b" l="l" r="r" t="t"/>
              <a:pathLst>
                <a:path extrusionOk="0" h="967" w="39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51"/>
            <p:cNvSpPr/>
            <p:nvPr/>
          </p:nvSpPr>
          <p:spPr>
            <a:xfrm flipH="1">
              <a:off x="7599957" y="3546547"/>
              <a:ext cx="25175" cy="62453"/>
            </a:xfrm>
            <a:custGeom>
              <a:rect b="b" l="l" r="r" t="t"/>
              <a:pathLst>
                <a:path extrusionOk="0" h="970" w="391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51"/>
            <p:cNvSpPr/>
            <p:nvPr/>
          </p:nvSpPr>
          <p:spPr>
            <a:xfrm flipH="1">
              <a:off x="7342347" y="3122827"/>
              <a:ext cx="25175" cy="62453"/>
            </a:xfrm>
            <a:custGeom>
              <a:rect b="b" l="l" r="r" t="t"/>
              <a:pathLst>
                <a:path extrusionOk="0" h="970" w="391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51"/>
            <p:cNvSpPr/>
            <p:nvPr/>
          </p:nvSpPr>
          <p:spPr>
            <a:xfrm flipH="1">
              <a:off x="7464939" y="3787349"/>
              <a:ext cx="25239" cy="62196"/>
            </a:xfrm>
            <a:custGeom>
              <a:rect b="b" l="l" r="r" t="t"/>
              <a:pathLst>
                <a:path extrusionOk="0" h="966" w="392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51"/>
            <p:cNvSpPr/>
            <p:nvPr/>
          </p:nvSpPr>
          <p:spPr>
            <a:xfrm flipH="1">
              <a:off x="7330822" y="4313828"/>
              <a:ext cx="25175" cy="62196"/>
            </a:xfrm>
            <a:custGeom>
              <a:rect b="b" l="l" r="r" t="t"/>
              <a:pathLst>
                <a:path extrusionOk="0" h="966" w="391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51"/>
            <p:cNvSpPr/>
            <p:nvPr/>
          </p:nvSpPr>
          <p:spPr>
            <a:xfrm flipH="1">
              <a:off x="7642903" y="4503701"/>
              <a:ext cx="25239" cy="62260"/>
            </a:xfrm>
            <a:custGeom>
              <a:rect b="b" l="l" r="r" t="t"/>
              <a:pathLst>
                <a:path extrusionOk="0" h="967" w="392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51"/>
            <p:cNvSpPr/>
            <p:nvPr/>
          </p:nvSpPr>
          <p:spPr>
            <a:xfrm flipH="1">
              <a:off x="7691064" y="4270625"/>
              <a:ext cx="25175" cy="62260"/>
            </a:xfrm>
            <a:custGeom>
              <a:rect b="b" l="l" r="r" t="t"/>
              <a:pathLst>
                <a:path extrusionOk="0" h="967" w="391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51"/>
            <p:cNvSpPr/>
            <p:nvPr/>
          </p:nvSpPr>
          <p:spPr>
            <a:xfrm flipH="1">
              <a:off x="7146677" y="3122827"/>
              <a:ext cx="25175" cy="62453"/>
            </a:xfrm>
            <a:custGeom>
              <a:rect b="b" l="l" r="r" t="t"/>
              <a:pathLst>
                <a:path extrusionOk="0" h="970" w="391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51"/>
            <p:cNvSpPr/>
            <p:nvPr/>
          </p:nvSpPr>
          <p:spPr>
            <a:xfrm flipH="1">
              <a:off x="7222460" y="3854374"/>
              <a:ext cx="25175" cy="62260"/>
            </a:xfrm>
            <a:custGeom>
              <a:rect b="b" l="l" r="r" t="t"/>
              <a:pathLst>
                <a:path extrusionOk="0" h="967" w="391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51"/>
            <p:cNvSpPr/>
            <p:nvPr/>
          </p:nvSpPr>
          <p:spPr>
            <a:xfrm flipH="1">
              <a:off x="7222460" y="4137348"/>
              <a:ext cx="25175" cy="62196"/>
            </a:xfrm>
            <a:custGeom>
              <a:rect b="b" l="l" r="r" t="t"/>
              <a:pathLst>
                <a:path extrusionOk="0" h="966" w="391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51"/>
            <p:cNvSpPr/>
            <p:nvPr/>
          </p:nvSpPr>
          <p:spPr>
            <a:xfrm flipH="1">
              <a:off x="7903539" y="3155599"/>
              <a:ext cx="31999" cy="59234"/>
            </a:xfrm>
            <a:custGeom>
              <a:rect b="b" l="l" r="r" t="t"/>
              <a:pathLst>
                <a:path extrusionOk="0" h="920" w="497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51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rect b="b" l="l" r="r" t="t"/>
              <a:pathLst>
                <a:path extrusionOk="0" h="11634" w="8995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51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rect b="b" l="l" r="r" t="t"/>
              <a:pathLst>
                <a:path extrusionOk="0" h="9317" w="4604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51"/>
          <p:cNvGrpSpPr/>
          <p:nvPr/>
        </p:nvGrpSpPr>
        <p:grpSpPr>
          <a:xfrm rot="-265172">
            <a:off x="10654412" y="5432751"/>
            <a:ext cx="810377" cy="1029493"/>
            <a:chOff x="7338025" y="1332725"/>
            <a:chExt cx="1252275" cy="1590875"/>
          </a:xfrm>
        </p:grpSpPr>
        <p:sp>
          <p:nvSpPr>
            <p:cNvPr id="678" name="Google Shape;678;p51"/>
            <p:cNvSpPr/>
            <p:nvPr/>
          </p:nvSpPr>
          <p:spPr>
            <a:xfrm>
              <a:off x="7338025" y="1332725"/>
              <a:ext cx="1203775" cy="1590875"/>
            </a:xfrm>
            <a:custGeom>
              <a:rect b="b" l="l" r="r" t="t"/>
              <a:pathLst>
                <a:path extrusionOk="0" h="63635" w="48151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rotWithShape="0" algn="bl" dir="1932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51"/>
            <p:cNvSpPr/>
            <p:nvPr/>
          </p:nvSpPr>
          <p:spPr>
            <a:xfrm>
              <a:off x="7670700" y="2356800"/>
              <a:ext cx="525000" cy="266400"/>
            </a:xfrm>
            <a:custGeom>
              <a:rect b="b" l="l" r="r" t="t"/>
              <a:pathLst>
                <a:path extrusionOk="0" h="10656" w="2100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51"/>
            <p:cNvSpPr/>
            <p:nvPr/>
          </p:nvSpPr>
          <p:spPr>
            <a:xfrm>
              <a:off x="7695300" y="2386500"/>
              <a:ext cx="475800" cy="221625"/>
            </a:xfrm>
            <a:custGeom>
              <a:rect b="b" l="l" r="r" t="t"/>
              <a:pathLst>
                <a:path extrusionOk="0" h="8865" w="19032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51"/>
            <p:cNvSpPr/>
            <p:nvPr/>
          </p:nvSpPr>
          <p:spPr>
            <a:xfrm>
              <a:off x="7622650" y="2608100"/>
              <a:ext cx="633275" cy="211100"/>
            </a:xfrm>
            <a:custGeom>
              <a:rect b="b" l="l" r="r" t="t"/>
              <a:pathLst>
                <a:path extrusionOk="0" h="8444" w="25331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51"/>
            <p:cNvSpPr/>
            <p:nvPr/>
          </p:nvSpPr>
          <p:spPr>
            <a:xfrm>
              <a:off x="7656300" y="2629525"/>
              <a:ext cx="122150" cy="130425"/>
            </a:xfrm>
            <a:custGeom>
              <a:rect b="b" l="l" r="r" t="t"/>
              <a:pathLst>
                <a:path extrusionOk="0" h="5217" w="4886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51"/>
            <p:cNvSpPr/>
            <p:nvPr/>
          </p:nvSpPr>
          <p:spPr>
            <a:xfrm>
              <a:off x="7622650" y="2608100"/>
              <a:ext cx="633275" cy="211100"/>
            </a:xfrm>
            <a:custGeom>
              <a:rect b="b" l="l" r="r" t="t"/>
              <a:pathLst>
                <a:path extrusionOk="0" h="8444" w="25331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51"/>
            <p:cNvSpPr/>
            <p:nvPr/>
          </p:nvSpPr>
          <p:spPr>
            <a:xfrm>
              <a:off x="7599975" y="2819175"/>
              <a:ext cx="676150" cy="47825"/>
            </a:xfrm>
            <a:custGeom>
              <a:rect b="b" l="l" r="r" t="t"/>
              <a:pathLst>
                <a:path extrusionOk="0" h="1913" w="27046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51"/>
            <p:cNvSpPr/>
            <p:nvPr/>
          </p:nvSpPr>
          <p:spPr>
            <a:xfrm>
              <a:off x="7599975" y="2819175"/>
              <a:ext cx="676150" cy="47825"/>
            </a:xfrm>
            <a:custGeom>
              <a:rect b="b" l="l" r="r" t="t"/>
              <a:pathLst>
                <a:path extrusionOk="0" h="1913" w="27046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51"/>
            <p:cNvSpPr/>
            <p:nvPr/>
          </p:nvSpPr>
          <p:spPr>
            <a:xfrm>
              <a:off x="7713450" y="2655875"/>
              <a:ext cx="439500" cy="128225"/>
            </a:xfrm>
            <a:custGeom>
              <a:rect b="b" l="l" r="r" t="t"/>
              <a:pathLst>
                <a:path extrusionOk="0" h="5129" w="1758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rgbClr val="1F497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51"/>
            <p:cNvSpPr/>
            <p:nvPr/>
          </p:nvSpPr>
          <p:spPr>
            <a:xfrm>
              <a:off x="7713450" y="2660925"/>
              <a:ext cx="178675" cy="123175"/>
            </a:xfrm>
            <a:custGeom>
              <a:rect b="b" l="l" r="r" t="t"/>
              <a:pathLst>
                <a:path extrusionOk="0" h="4927" w="7147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51"/>
            <p:cNvSpPr/>
            <p:nvPr/>
          </p:nvSpPr>
          <p:spPr>
            <a:xfrm>
              <a:off x="7917050" y="2671050"/>
              <a:ext cx="217125" cy="113050"/>
            </a:xfrm>
            <a:custGeom>
              <a:rect b="b" l="l" r="r" t="t"/>
              <a:pathLst>
                <a:path extrusionOk="0" h="4522" w="8685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51"/>
            <p:cNvSpPr/>
            <p:nvPr/>
          </p:nvSpPr>
          <p:spPr>
            <a:xfrm>
              <a:off x="7818300" y="2655875"/>
              <a:ext cx="82375" cy="8575"/>
            </a:xfrm>
            <a:custGeom>
              <a:rect b="b" l="l" r="r" t="t"/>
              <a:pathLst>
                <a:path extrusionOk="0" h="343" w="3295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51"/>
            <p:cNvSpPr/>
            <p:nvPr/>
          </p:nvSpPr>
          <p:spPr>
            <a:xfrm>
              <a:off x="8030000" y="2655875"/>
              <a:ext cx="122950" cy="27625"/>
            </a:xfrm>
            <a:custGeom>
              <a:rect b="b" l="l" r="r" t="t"/>
              <a:pathLst>
                <a:path extrusionOk="0" h="1105" w="4918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51"/>
            <p:cNvSpPr/>
            <p:nvPr/>
          </p:nvSpPr>
          <p:spPr>
            <a:xfrm>
              <a:off x="7783375" y="2263850"/>
              <a:ext cx="304925" cy="137925"/>
            </a:xfrm>
            <a:custGeom>
              <a:rect b="b" l="l" r="r" t="t"/>
              <a:pathLst>
                <a:path extrusionOk="0" h="5517" w="12197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51"/>
            <p:cNvSpPr/>
            <p:nvPr/>
          </p:nvSpPr>
          <p:spPr>
            <a:xfrm>
              <a:off x="7798550" y="2276925"/>
              <a:ext cx="287550" cy="124075"/>
            </a:xfrm>
            <a:custGeom>
              <a:rect b="b" l="l" r="r" t="t"/>
              <a:pathLst>
                <a:path extrusionOk="0" h="4963" w="11502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51"/>
            <p:cNvSpPr/>
            <p:nvPr/>
          </p:nvSpPr>
          <p:spPr>
            <a:xfrm>
              <a:off x="7387475" y="1389250"/>
              <a:ext cx="1202825" cy="907275"/>
            </a:xfrm>
            <a:custGeom>
              <a:rect b="b" l="l" r="r" t="t"/>
              <a:pathLst>
                <a:path extrusionOk="0" h="36291" w="48113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33"/>
                <a:buFont typeface="Arial"/>
                <a:buNone/>
              </a:pPr>
              <a:r>
                <a:t/>
              </a:r>
              <a:endParaRPr b="1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51"/>
            <p:cNvSpPr/>
            <p:nvPr/>
          </p:nvSpPr>
          <p:spPr>
            <a:xfrm>
              <a:off x="7549550" y="1389250"/>
              <a:ext cx="919050" cy="907275"/>
            </a:xfrm>
            <a:custGeom>
              <a:rect b="b" l="l" r="r" t="t"/>
              <a:pathLst>
                <a:path extrusionOk="0" h="36291" w="36762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51"/>
            <p:cNvSpPr/>
            <p:nvPr/>
          </p:nvSpPr>
          <p:spPr>
            <a:xfrm>
              <a:off x="7502625" y="1485375"/>
              <a:ext cx="133275" cy="618300"/>
            </a:xfrm>
            <a:custGeom>
              <a:rect b="b" l="l" r="r" t="t"/>
              <a:pathLst>
                <a:path extrusionOk="0" h="24732" w="5331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51"/>
          <p:cNvGrpSpPr/>
          <p:nvPr/>
        </p:nvGrpSpPr>
        <p:grpSpPr>
          <a:xfrm rot="1361789">
            <a:off x="930704" y="1380138"/>
            <a:ext cx="1119489" cy="1045340"/>
            <a:chOff x="5259675" y="2069875"/>
            <a:chExt cx="914926" cy="868771"/>
          </a:xfrm>
        </p:grpSpPr>
        <p:sp>
          <p:nvSpPr>
            <p:cNvPr id="697" name="Google Shape;697;p51"/>
            <p:cNvSpPr/>
            <p:nvPr/>
          </p:nvSpPr>
          <p:spPr>
            <a:xfrm>
              <a:off x="5259675" y="2069875"/>
              <a:ext cx="914926" cy="868771"/>
            </a:xfrm>
            <a:custGeom>
              <a:rect b="b" l="l" r="r" t="t"/>
              <a:pathLst>
                <a:path extrusionOk="0" h="24639" w="25948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932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51"/>
            <p:cNvSpPr/>
            <p:nvPr/>
          </p:nvSpPr>
          <p:spPr>
            <a:xfrm>
              <a:off x="5304632" y="2120685"/>
              <a:ext cx="823674" cy="767046"/>
            </a:xfrm>
            <a:custGeom>
              <a:rect b="b" l="l" r="r" t="t"/>
              <a:pathLst>
                <a:path extrusionOk="0" h="21754" w="2336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51"/>
            <p:cNvSpPr/>
            <p:nvPr/>
          </p:nvSpPr>
          <p:spPr>
            <a:xfrm>
              <a:off x="5304984" y="2121954"/>
              <a:ext cx="823674" cy="766940"/>
            </a:xfrm>
            <a:custGeom>
              <a:rect b="b" l="l" r="r" t="t"/>
              <a:pathLst>
                <a:path extrusionOk="0" h="21751" w="2336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rgbClr val="1F497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51"/>
            <p:cNvSpPr/>
            <p:nvPr/>
          </p:nvSpPr>
          <p:spPr>
            <a:xfrm>
              <a:off x="5724192" y="2122659"/>
              <a:ext cx="404467" cy="766235"/>
            </a:xfrm>
            <a:custGeom>
              <a:rect b="b" l="l" r="r" t="t"/>
              <a:pathLst>
                <a:path extrusionOk="0" h="21731" w="11471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51"/>
            <p:cNvSpPr/>
            <p:nvPr/>
          </p:nvSpPr>
          <p:spPr>
            <a:xfrm>
              <a:off x="5518555" y="2455092"/>
              <a:ext cx="78489" cy="69921"/>
            </a:xfrm>
            <a:custGeom>
              <a:rect b="b" l="l" r="r" t="t"/>
              <a:pathLst>
                <a:path extrusionOk="0" h="1983" w="2226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51"/>
            <p:cNvSpPr/>
            <p:nvPr/>
          </p:nvSpPr>
          <p:spPr>
            <a:xfrm>
              <a:off x="5877856" y="2427977"/>
              <a:ext cx="61141" cy="54547"/>
            </a:xfrm>
            <a:custGeom>
              <a:rect b="b" l="l" r="r" t="t"/>
              <a:pathLst>
                <a:path extrusionOk="0" h="1547" w="1734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51"/>
            <p:cNvSpPr/>
            <p:nvPr/>
          </p:nvSpPr>
          <p:spPr>
            <a:xfrm>
              <a:off x="5751166" y="2578503"/>
              <a:ext cx="124961" cy="78841"/>
            </a:xfrm>
            <a:custGeom>
              <a:rect b="b" l="l" r="r" t="t"/>
              <a:pathLst>
                <a:path extrusionOk="0" h="2236" w="3544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51"/>
            <p:cNvSpPr/>
            <p:nvPr/>
          </p:nvSpPr>
          <p:spPr>
            <a:xfrm>
              <a:off x="5429841" y="2567925"/>
              <a:ext cx="169495" cy="108671"/>
            </a:xfrm>
            <a:custGeom>
              <a:rect b="b" l="l" r="r" t="t"/>
              <a:pathLst>
                <a:path extrusionOk="0" h="3082" w="4807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51"/>
            <p:cNvSpPr/>
            <p:nvPr/>
          </p:nvSpPr>
          <p:spPr>
            <a:xfrm>
              <a:off x="5866044" y="2526811"/>
              <a:ext cx="173197" cy="110470"/>
            </a:xfrm>
            <a:custGeom>
              <a:rect b="b" l="l" r="r" t="t"/>
              <a:pathLst>
                <a:path extrusionOk="0" h="3133" w="4912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51"/>
            <p:cNvSpPr/>
            <p:nvPr/>
          </p:nvSpPr>
          <p:spPr>
            <a:xfrm>
              <a:off x="5552052" y="2556254"/>
              <a:ext cx="346676" cy="57262"/>
            </a:xfrm>
            <a:custGeom>
              <a:rect b="b" l="l" r="r" t="t"/>
              <a:pathLst>
                <a:path extrusionOk="0" h="1624" w="9832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Thank You! | Head of the Lakes United Way" id="707" name="Google Shape;707;p51"/>
          <p:cNvPicPr preferRelativeResize="0"/>
          <p:nvPr/>
        </p:nvPicPr>
        <p:blipFill rotWithShape="1">
          <a:blip r:embed="rId3">
            <a:alphaModFix/>
          </a:blip>
          <a:srcRect b="1" l="0" r="13719" t="172"/>
          <a:stretch/>
        </p:blipFill>
        <p:spPr>
          <a:xfrm>
            <a:off x="2403930" y="3113097"/>
            <a:ext cx="2126517" cy="2792168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pic>
        <p:nvPicPr>
          <p:cNvPr descr="Pin by Nguyễn Trang on Babies &amp;amp; Kids | Beautiful children, Child smile,  Cute babies" id="708" name="Google Shape;70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1756" y="2671137"/>
            <a:ext cx="1845593" cy="2768391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pic>
        <p:nvPicPr>
          <p:cNvPr descr="19 Beautiful Kids Smile Quotes" id="709" name="Google Shape;709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17318" y="3370479"/>
            <a:ext cx="2201029" cy="2474439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grpSp>
        <p:nvGrpSpPr>
          <p:cNvPr id="710" name="Google Shape;710;p51"/>
          <p:cNvGrpSpPr/>
          <p:nvPr/>
        </p:nvGrpSpPr>
        <p:grpSpPr>
          <a:xfrm rot="-265172">
            <a:off x="5170428" y="4828666"/>
            <a:ext cx="810377" cy="1029493"/>
            <a:chOff x="7338025" y="1332725"/>
            <a:chExt cx="1252275" cy="1590875"/>
          </a:xfrm>
        </p:grpSpPr>
        <p:sp>
          <p:nvSpPr>
            <p:cNvPr id="711" name="Google Shape;711;p51"/>
            <p:cNvSpPr/>
            <p:nvPr/>
          </p:nvSpPr>
          <p:spPr>
            <a:xfrm>
              <a:off x="7338025" y="1332725"/>
              <a:ext cx="1203775" cy="1590875"/>
            </a:xfrm>
            <a:custGeom>
              <a:rect b="b" l="l" r="r" t="t"/>
              <a:pathLst>
                <a:path extrusionOk="0" h="63635" w="48151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rotWithShape="0" algn="bl" dir="1932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51"/>
            <p:cNvSpPr/>
            <p:nvPr/>
          </p:nvSpPr>
          <p:spPr>
            <a:xfrm>
              <a:off x="7670700" y="2356800"/>
              <a:ext cx="525000" cy="266400"/>
            </a:xfrm>
            <a:custGeom>
              <a:rect b="b" l="l" r="r" t="t"/>
              <a:pathLst>
                <a:path extrusionOk="0" h="10656" w="2100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51"/>
            <p:cNvSpPr/>
            <p:nvPr/>
          </p:nvSpPr>
          <p:spPr>
            <a:xfrm>
              <a:off x="7695300" y="2386500"/>
              <a:ext cx="475800" cy="221625"/>
            </a:xfrm>
            <a:custGeom>
              <a:rect b="b" l="l" r="r" t="t"/>
              <a:pathLst>
                <a:path extrusionOk="0" h="8865" w="19032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51"/>
            <p:cNvSpPr/>
            <p:nvPr/>
          </p:nvSpPr>
          <p:spPr>
            <a:xfrm>
              <a:off x="7622650" y="2608100"/>
              <a:ext cx="633275" cy="211100"/>
            </a:xfrm>
            <a:custGeom>
              <a:rect b="b" l="l" r="r" t="t"/>
              <a:pathLst>
                <a:path extrusionOk="0" h="8444" w="25331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51"/>
            <p:cNvSpPr/>
            <p:nvPr/>
          </p:nvSpPr>
          <p:spPr>
            <a:xfrm>
              <a:off x="7656300" y="2629525"/>
              <a:ext cx="122150" cy="130425"/>
            </a:xfrm>
            <a:custGeom>
              <a:rect b="b" l="l" r="r" t="t"/>
              <a:pathLst>
                <a:path extrusionOk="0" h="5217" w="4886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51"/>
            <p:cNvSpPr/>
            <p:nvPr/>
          </p:nvSpPr>
          <p:spPr>
            <a:xfrm>
              <a:off x="7622650" y="2608100"/>
              <a:ext cx="633275" cy="211100"/>
            </a:xfrm>
            <a:custGeom>
              <a:rect b="b" l="l" r="r" t="t"/>
              <a:pathLst>
                <a:path extrusionOk="0" h="8444" w="25331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51"/>
            <p:cNvSpPr/>
            <p:nvPr/>
          </p:nvSpPr>
          <p:spPr>
            <a:xfrm>
              <a:off x="7599975" y="2819175"/>
              <a:ext cx="676150" cy="47825"/>
            </a:xfrm>
            <a:custGeom>
              <a:rect b="b" l="l" r="r" t="t"/>
              <a:pathLst>
                <a:path extrusionOk="0" h="1913" w="27046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51"/>
            <p:cNvSpPr/>
            <p:nvPr/>
          </p:nvSpPr>
          <p:spPr>
            <a:xfrm>
              <a:off x="7599975" y="2819175"/>
              <a:ext cx="676150" cy="47825"/>
            </a:xfrm>
            <a:custGeom>
              <a:rect b="b" l="l" r="r" t="t"/>
              <a:pathLst>
                <a:path extrusionOk="0" h="1913" w="27046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51"/>
            <p:cNvSpPr/>
            <p:nvPr/>
          </p:nvSpPr>
          <p:spPr>
            <a:xfrm>
              <a:off x="7713450" y="2655875"/>
              <a:ext cx="439500" cy="128225"/>
            </a:xfrm>
            <a:custGeom>
              <a:rect b="b" l="l" r="r" t="t"/>
              <a:pathLst>
                <a:path extrusionOk="0" h="5129" w="1758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rgbClr val="1F497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51"/>
            <p:cNvSpPr/>
            <p:nvPr/>
          </p:nvSpPr>
          <p:spPr>
            <a:xfrm>
              <a:off x="7713450" y="2660925"/>
              <a:ext cx="178675" cy="123175"/>
            </a:xfrm>
            <a:custGeom>
              <a:rect b="b" l="l" r="r" t="t"/>
              <a:pathLst>
                <a:path extrusionOk="0" h="4927" w="7147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51"/>
            <p:cNvSpPr/>
            <p:nvPr/>
          </p:nvSpPr>
          <p:spPr>
            <a:xfrm>
              <a:off x="7917050" y="2671050"/>
              <a:ext cx="217125" cy="113050"/>
            </a:xfrm>
            <a:custGeom>
              <a:rect b="b" l="l" r="r" t="t"/>
              <a:pathLst>
                <a:path extrusionOk="0" h="4522" w="8685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51"/>
            <p:cNvSpPr/>
            <p:nvPr/>
          </p:nvSpPr>
          <p:spPr>
            <a:xfrm>
              <a:off x="7818300" y="2655875"/>
              <a:ext cx="82375" cy="8575"/>
            </a:xfrm>
            <a:custGeom>
              <a:rect b="b" l="l" r="r" t="t"/>
              <a:pathLst>
                <a:path extrusionOk="0" h="343" w="3295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51"/>
            <p:cNvSpPr/>
            <p:nvPr/>
          </p:nvSpPr>
          <p:spPr>
            <a:xfrm>
              <a:off x="8030000" y="2655875"/>
              <a:ext cx="122950" cy="27625"/>
            </a:xfrm>
            <a:custGeom>
              <a:rect b="b" l="l" r="r" t="t"/>
              <a:pathLst>
                <a:path extrusionOk="0" h="1105" w="4918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51"/>
            <p:cNvSpPr/>
            <p:nvPr/>
          </p:nvSpPr>
          <p:spPr>
            <a:xfrm>
              <a:off x="7783375" y="2263850"/>
              <a:ext cx="304925" cy="137925"/>
            </a:xfrm>
            <a:custGeom>
              <a:rect b="b" l="l" r="r" t="t"/>
              <a:pathLst>
                <a:path extrusionOk="0" h="5517" w="12197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51"/>
            <p:cNvSpPr/>
            <p:nvPr/>
          </p:nvSpPr>
          <p:spPr>
            <a:xfrm>
              <a:off x="7798550" y="2276925"/>
              <a:ext cx="287550" cy="124075"/>
            </a:xfrm>
            <a:custGeom>
              <a:rect b="b" l="l" r="r" t="t"/>
              <a:pathLst>
                <a:path extrusionOk="0" h="4963" w="11502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51"/>
            <p:cNvSpPr/>
            <p:nvPr/>
          </p:nvSpPr>
          <p:spPr>
            <a:xfrm>
              <a:off x="7387475" y="1389250"/>
              <a:ext cx="1202825" cy="907275"/>
            </a:xfrm>
            <a:custGeom>
              <a:rect b="b" l="l" r="r" t="t"/>
              <a:pathLst>
                <a:path extrusionOk="0" h="36291" w="48113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rgbClr val="EEECE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33"/>
                <a:buFont typeface="Calibri"/>
                <a:buNone/>
              </a:pPr>
              <a:r>
                <a:rPr b="1" i="0" lang="en-US" sz="3733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51"/>
            <p:cNvSpPr/>
            <p:nvPr/>
          </p:nvSpPr>
          <p:spPr>
            <a:xfrm>
              <a:off x="7549550" y="1389250"/>
              <a:ext cx="919050" cy="907275"/>
            </a:xfrm>
            <a:custGeom>
              <a:rect b="b" l="l" r="r" t="t"/>
              <a:pathLst>
                <a:path extrusionOk="0" h="36291" w="36762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51"/>
            <p:cNvSpPr/>
            <p:nvPr/>
          </p:nvSpPr>
          <p:spPr>
            <a:xfrm>
              <a:off x="7502625" y="1485375"/>
              <a:ext cx="133275" cy="618300"/>
            </a:xfrm>
            <a:custGeom>
              <a:rect b="b" l="l" r="r" t="t"/>
              <a:pathLst>
                <a:path extrusionOk="0" h="24732" w="5331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51"/>
          <p:cNvGrpSpPr/>
          <p:nvPr/>
        </p:nvGrpSpPr>
        <p:grpSpPr>
          <a:xfrm>
            <a:off x="3991362" y="5124520"/>
            <a:ext cx="948065" cy="1086460"/>
            <a:chOff x="1844083" y="3915911"/>
            <a:chExt cx="711048" cy="814845"/>
          </a:xfrm>
        </p:grpSpPr>
        <p:grpSp>
          <p:nvGrpSpPr>
            <p:cNvPr id="730" name="Google Shape;730;p51"/>
            <p:cNvGrpSpPr/>
            <p:nvPr/>
          </p:nvGrpSpPr>
          <p:grpSpPr>
            <a:xfrm rot="-265172">
              <a:off x="1872964" y="3937274"/>
              <a:ext cx="584244" cy="772120"/>
              <a:chOff x="7320941" y="1296249"/>
              <a:chExt cx="1203775" cy="1590875"/>
            </a:xfrm>
          </p:grpSpPr>
          <p:sp>
            <p:nvSpPr>
              <p:cNvPr id="731" name="Google Shape;731;p51"/>
              <p:cNvSpPr/>
              <p:nvPr/>
            </p:nvSpPr>
            <p:spPr>
              <a:xfrm>
                <a:off x="7320941" y="1296249"/>
                <a:ext cx="1203775" cy="1590875"/>
              </a:xfrm>
              <a:custGeom>
                <a:rect b="b" l="l" r="r" t="t"/>
                <a:pathLst>
                  <a:path extrusionOk="0" h="63635" w="48151">
                    <a:moveTo>
                      <a:pt x="4581" y="1"/>
                    </a:moveTo>
                    <a:cubicBezTo>
                      <a:pt x="3375" y="1"/>
                      <a:pt x="2346" y="901"/>
                      <a:pt x="2187" y="2093"/>
                    </a:cubicBezTo>
                    <a:cubicBezTo>
                      <a:pt x="1944" y="3909"/>
                      <a:pt x="0" y="20137"/>
                      <a:pt x="6476" y="30933"/>
                    </a:cubicBezTo>
                    <a:lnTo>
                      <a:pt x="6585" y="31144"/>
                    </a:lnTo>
                    <a:lnTo>
                      <a:pt x="6673" y="31254"/>
                    </a:lnTo>
                    <a:cubicBezTo>
                      <a:pt x="8994" y="34999"/>
                      <a:pt x="12105" y="37683"/>
                      <a:pt x="15927" y="39235"/>
                    </a:cubicBezTo>
                    <a:lnTo>
                      <a:pt x="15762" y="39919"/>
                    </a:lnTo>
                    <a:cubicBezTo>
                      <a:pt x="15427" y="41312"/>
                      <a:pt x="15970" y="42744"/>
                      <a:pt x="17123" y="43555"/>
                    </a:cubicBezTo>
                    <a:cubicBezTo>
                      <a:pt x="16749" y="44896"/>
                      <a:pt x="15924" y="46744"/>
                      <a:pt x="14115" y="48313"/>
                    </a:cubicBezTo>
                    <a:cubicBezTo>
                      <a:pt x="13946" y="48458"/>
                      <a:pt x="13762" y="48606"/>
                      <a:pt x="13568" y="48754"/>
                    </a:cubicBezTo>
                    <a:lnTo>
                      <a:pt x="12492" y="48754"/>
                    </a:lnTo>
                    <a:cubicBezTo>
                      <a:pt x="10633" y="48754"/>
                      <a:pt x="9121" y="50267"/>
                      <a:pt x="9121" y="52126"/>
                    </a:cubicBezTo>
                    <a:lnTo>
                      <a:pt x="9121" y="57978"/>
                    </a:lnTo>
                    <a:cubicBezTo>
                      <a:pt x="8546" y="58520"/>
                      <a:pt x="8218" y="59272"/>
                      <a:pt x="8218" y="60065"/>
                    </a:cubicBezTo>
                    <a:lnTo>
                      <a:pt x="8218" y="60768"/>
                    </a:lnTo>
                    <a:cubicBezTo>
                      <a:pt x="8218" y="62347"/>
                      <a:pt x="9505" y="63635"/>
                      <a:pt x="11086" y="63635"/>
                    </a:cubicBezTo>
                    <a:lnTo>
                      <a:pt x="36916" y="63635"/>
                    </a:lnTo>
                    <a:cubicBezTo>
                      <a:pt x="38497" y="63635"/>
                      <a:pt x="39784" y="62347"/>
                      <a:pt x="39784" y="60768"/>
                    </a:cubicBezTo>
                    <a:lnTo>
                      <a:pt x="39784" y="60065"/>
                    </a:lnTo>
                    <a:cubicBezTo>
                      <a:pt x="39784" y="59324"/>
                      <a:pt x="39491" y="58609"/>
                      <a:pt x="38980" y="58076"/>
                    </a:cubicBezTo>
                    <a:lnTo>
                      <a:pt x="38980" y="52126"/>
                    </a:lnTo>
                    <a:cubicBezTo>
                      <a:pt x="38980" y="50267"/>
                      <a:pt x="37467" y="48754"/>
                      <a:pt x="35608" y="48754"/>
                    </a:cubicBezTo>
                    <a:lnTo>
                      <a:pt x="34049" y="48754"/>
                    </a:lnTo>
                    <a:cubicBezTo>
                      <a:pt x="31930" y="47143"/>
                      <a:pt x="30967" y="45160"/>
                      <a:pt x="30533" y="43700"/>
                    </a:cubicBezTo>
                    <a:cubicBezTo>
                      <a:pt x="31746" y="42959"/>
                      <a:pt x="32399" y="41514"/>
                      <a:pt x="32124" y="40092"/>
                    </a:cubicBezTo>
                    <a:lnTo>
                      <a:pt x="32046" y="39683"/>
                    </a:lnTo>
                    <a:cubicBezTo>
                      <a:pt x="39721" y="37140"/>
                      <a:pt x="44768" y="30280"/>
                      <a:pt x="46651" y="19826"/>
                    </a:cubicBezTo>
                    <a:cubicBezTo>
                      <a:pt x="48150" y="11506"/>
                      <a:pt x="47222" y="3595"/>
                      <a:pt x="47022" y="2089"/>
                    </a:cubicBezTo>
                    <a:cubicBezTo>
                      <a:pt x="46859" y="896"/>
                      <a:pt x="45829" y="1"/>
                      <a:pt x="44627" y="1"/>
                    </a:cubicBezTo>
                    <a:close/>
                  </a:path>
                </a:pathLst>
              </a:custGeom>
              <a:solidFill>
                <a:srgbClr val="8CB3E3"/>
              </a:solidFill>
              <a:ln>
                <a:noFill/>
              </a:ln>
              <a:effectLst>
                <a:outerShdw blurRad="14288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51"/>
              <p:cNvSpPr/>
              <p:nvPr/>
            </p:nvSpPr>
            <p:spPr>
              <a:xfrm>
                <a:off x="7670700" y="2356800"/>
                <a:ext cx="525000" cy="266400"/>
              </a:xfrm>
              <a:custGeom>
                <a:rect b="b" l="l" r="r" t="t"/>
                <a:pathLst>
                  <a:path extrusionOk="0" h="10656" w="21000">
                    <a:moveTo>
                      <a:pt x="6434" y="0"/>
                    </a:moveTo>
                    <a:cubicBezTo>
                      <a:pt x="6434" y="0"/>
                      <a:pt x="6483" y="836"/>
                      <a:pt x="6253" y="2088"/>
                    </a:cubicBezTo>
                    <a:cubicBezTo>
                      <a:pt x="5911" y="3954"/>
                      <a:pt x="4956" y="6744"/>
                      <a:pt x="2293" y="9054"/>
                    </a:cubicBezTo>
                    <a:cubicBezTo>
                      <a:pt x="1637" y="9626"/>
                      <a:pt x="878" y="10165"/>
                      <a:pt x="0" y="10655"/>
                    </a:cubicBezTo>
                    <a:lnTo>
                      <a:pt x="21000" y="10655"/>
                    </a:lnTo>
                    <a:cubicBezTo>
                      <a:pt x="14165" y="6839"/>
                      <a:pt x="14567" y="0"/>
                      <a:pt x="14567" y="0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51"/>
              <p:cNvSpPr/>
              <p:nvPr/>
            </p:nvSpPr>
            <p:spPr>
              <a:xfrm>
                <a:off x="7695300" y="2386500"/>
                <a:ext cx="475800" cy="221625"/>
              </a:xfrm>
              <a:custGeom>
                <a:rect b="b" l="l" r="r" t="t"/>
                <a:pathLst>
                  <a:path extrusionOk="0" h="8865" w="19032">
                    <a:moveTo>
                      <a:pt x="5396" y="1"/>
                    </a:moveTo>
                    <a:cubicBezTo>
                      <a:pt x="5372" y="269"/>
                      <a:pt x="5329" y="569"/>
                      <a:pt x="5269" y="900"/>
                    </a:cubicBezTo>
                    <a:cubicBezTo>
                      <a:pt x="6564" y="1447"/>
                      <a:pt x="7893" y="1775"/>
                      <a:pt x="9018" y="1845"/>
                    </a:cubicBezTo>
                    <a:cubicBezTo>
                      <a:pt x="9386" y="1870"/>
                      <a:pt x="9777" y="1881"/>
                      <a:pt x="10077" y="2093"/>
                    </a:cubicBezTo>
                    <a:cubicBezTo>
                      <a:pt x="10359" y="2297"/>
                      <a:pt x="10496" y="2639"/>
                      <a:pt x="10613" y="2967"/>
                    </a:cubicBezTo>
                    <a:cubicBezTo>
                      <a:pt x="11011" y="4131"/>
                      <a:pt x="11244" y="5352"/>
                      <a:pt x="11304" y="6579"/>
                    </a:cubicBezTo>
                    <a:cubicBezTo>
                      <a:pt x="11318" y="6879"/>
                      <a:pt x="11315" y="7206"/>
                      <a:pt x="11142" y="7453"/>
                    </a:cubicBezTo>
                    <a:cubicBezTo>
                      <a:pt x="10884" y="7827"/>
                      <a:pt x="10363" y="7877"/>
                      <a:pt x="9900" y="7877"/>
                    </a:cubicBezTo>
                    <a:lnTo>
                      <a:pt x="9855" y="7877"/>
                    </a:lnTo>
                    <a:cubicBezTo>
                      <a:pt x="7089" y="7873"/>
                      <a:pt x="4324" y="7870"/>
                      <a:pt x="1559" y="7866"/>
                    </a:cubicBezTo>
                    <a:lnTo>
                      <a:pt x="1309" y="7866"/>
                    </a:lnTo>
                    <a:cubicBezTo>
                      <a:pt x="913" y="8212"/>
                      <a:pt x="477" y="8547"/>
                      <a:pt x="0" y="8864"/>
                    </a:cubicBezTo>
                    <a:lnTo>
                      <a:pt x="19031" y="8864"/>
                    </a:lnTo>
                    <a:cubicBezTo>
                      <a:pt x="14870" y="6078"/>
                      <a:pt x="13875" y="2127"/>
                      <a:pt x="13646" y="110"/>
                    </a:cubicBezTo>
                    <a:cubicBezTo>
                      <a:pt x="12669" y="378"/>
                      <a:pt x="11709" y="523"/>
                      <a:pt x="10796" y="579"/>
                    </a:cubicBezTo>
                    <a:cubicBezTo>
                      <a:pt x="10468" y="600"/>
                      <a:pt x="10148" y="611"/>
                      <a:pt x="9830" y="611"/>
                    </a:cubicBezTo>
                    <a:cubicBezTo>
                      <a:pt x="8074" y="611"/>
                      <a:pt x="6532" y="312"/>
                      <a:pt x="53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51"/>
              <p:cNvSpPr/>
              <p:nvPr/>
            </p:nvSpPr>
            <p:spPr>
              <a:xfrm>
                <a:off x="7622650" y="2608100"/>
                <a:ext cx="633275" cy="211100"/>
              </a:xfrm>
              <a:custGeom>
                <a:rect b="b" l="l" r="r" t="t"/>
                <a:pathLst>
                  <a:path extrusionOk="0" h="8444" w="25331">
                    <a:moveTo>
                      <a:pt x="956" y="0"/>
                    </a:moveTo>
                    <a:cubicBezTo>
                      <a:pt x="427" y="0"/>
                      <a:pt x="0" y="430"/>
                      <a:pt x="0" y="956"/>
                    </a:cubicBezTo>
                    <a:lnTo>
                      <a:pt x="0" y="7492"/>
                    </a:lnTo>
                    <a:cubicBezTo>
                      <a:pt x="0" y="8021"/>
                      <a:pt x="427" y="8444"/>
                      <a:pt x="956" y="8444"/>
                    </a:cubicBezTo>
                    <a:lnTo>
                      <a:pt x="24379" y="8444"/>
                    </a:lnTo>
                    <a:cubicBezTo>
                      <a:pt x="24908" y="8444"/>
                      <a:pt x="25331" y="8021"/>
                      <a:pt x="25331" y="7492"/>
                    </a:cubicBezTo>
                    <a:lnTo>
                      <a:pt x="25331" y="956"/>
                    </a:lnTo>
                    <a:cubicBezTo>
                      <a:pt x="25331" y="430"/>
                      <a:pt x="24908" y="0"/>
                      <a:pt x="24379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51"/>
              <p:cNvSpPr/>
              <p:nvPr/>
            </p:nvSpPr>
            <p:spPr>
              <a:xfrm>
                <a:off x="7656300" y="2629525"/>
                <a:ext cx="122150" cy="130425"/>
              </a:xfrm>
              <a:custGeom>
                <a:rect b="b" l="l" r="r" t="t"/>
                <a:pathLst>
                  <a:path extrusionOk="0" h="5217" w="4886">
                    <a:moveTo>
                      <a:pt x="1" y="0"/>
                    </a:moveTo>
                    <a:lnTo>
                      <a:pt x="1" y="5217"/>
                    </a:lnTo>
                    <a:lnTo>
                      <a:pt x="950" y="752"/>
                    </a:lnTo>
                    <a:lnTo>
                      <a:pt x="488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51"/>
              <p:cNvSpPr/>
              <p:nvPr/>
            </p:nvSpPr>
            <p:spPr>
              <a:xfrm>
                <a:off x="7622650" y="2608100"/>
                <a:ext cx="633275" cy="211100"/>
              </a:xfrm>
              <a:custGeom>
                <a:rect b="b" l="l" r="r" t="t"/>
                <a:pathLst>
                  <a:path extrusionOk="0" h="8444" w="25331">
                    <a:moveTo>
                      <a:pt x="24223" y="0"/>
                    </a:moveTo>
                    <a:lnTo>
                      <a:pt x="24223" y="7417"/>
                    </a:lnTo>
                    <a:lnTo>
                      <a:pt x="0" y="7417"/>
                    </a:lnTo>
                    <a:lnTo>
                      <a:pt x="0" y="7492"/>
                    </a:lnTo>
                    <a:cubicBezTo>
                      <a:pt x="0" y="8021"/>
                      <a:pt x="427" y="8444"/>
                      <a:pt x="956" y="8444"/>
                    </a:cubicBezTo>
                    <a:lnTo>
                      <a:pt x="24379" y="8444"/>
                    </a:lnTo>
                    <a:cubicBezTo>
                      <a:pt x="24908" y="8444"/>
                      <a:pt x="25331" y="8021"/>
                      <a:pt x="25331" y="7492"/>
                    </a:cubicBezTo>
                    <a:lnTo>
                      <a:pt x="25331" y="956"/>
                    </a:lnTo>
                    <a:cubicBezTo>
                      <a:pt x="25331" y="430"/>
                      <a:pt x="24908" y="0"/>
                      <a:pt x="24379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51"/>
              <p:cNvSpPr/>
              <p:nvPr/>
            </p:nvSpPr>
            <p:spPr>
              <a:xfrm>
                <a:off x="7599975" y="2819175"/>
                <a:ext cx="676150" cy="47825"/>
              </a:xfrm>
              <a:custGeom>
                <a:rect b="b" l="l" r="r" t="t"/>
                <a:pathLst>
                  <a:path extrusionOk="0" h="1913" w="27046">
                    <a:moveTo>
                      <a:pt x="452" y="1"/>
                    </a:moveTo>
                    <a:cubicBezTo>
                      <a:pt x="201" y="1"/>
                      <a:pt x="1" y="205"/>
                      <a:pt x="1" y="456"/>
                    </a:cubicBezTo>
                    <a:lnTo>
                      <a:pt x="1" y="1461"/>
                    </a:lnTo>
                    <a:cubicBezTo>
                      <a:pt x="1" y="1712"/>
                      <a:pt x="201" y="1912"/>
                      <a:pt x="452" y="1912"/>
                    </a:cubicBezTo>
                    <a:lnTo>
                      <a:pt x="26590" y="1912"/>
                    </a:lnTo>
                    <a:cubicBezTo>
                      <a:pt x="26841" y="1912"/>
                      <a:pt x="27045" y="1712"/>
                      <a:pt x="27045" y="1461"/>
                    </a:cubicBezTo>
                    <a:lnTo>
                      <a:pt x="27045" y="456"/>
                    </a:lnTo>
                    <a:cubicBezTo>
                      <a:pt x="27045" y="205"/>
                      <a:pt x="26841" y="1"/>
                      <a:pt x="26590" y="1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51"/>
              <p:cNvSpPr/>
              <p:nvPr/>
            </p:nvSpPr>
            <p:spPr>
              <a:xfrm>
                <a:off x="7599975" y="2819175"/>
                <a:ext cx="676150" cy="47825"/>
              </a:xfrm>
              <a:custGeom>
                <a:rect b="b" l="l" r="r" t="t"/>
                <a:pathLst>
                  <a:path extrusionOk="0" h="1913" w="27046">
                    <a:moveTo>
                      <a:pt x="452" y="1"/>
                    </a:moveTo>
                    <a:cubicBezTo>
                      <a:pt x="201" y="1"/>
                      <a:pt x="1" y="205"/>
                      <a:pt x="1" y="456"/>
                    </a:cubicBezTo>
                    <a:lnTo>
                      <a:pt x="1" y="809"/>
                    </a:lnTo>
                    <a:lnTo>
                      <a:pt x="19805" y="809"/>
                    </a:lnTo>
                    <a:lnTo>
                      <a:pt x="19805" y="1912"/>
                    </a:lnTo>
                    <a:lnTo>
                      <a:pt x="26590" y="1912"/>
                    </a:lnTo>
                    <a:cubicBezTo>
                      <a:pt x="26841" y="1912"/>
                      <a:pt x="27045" y="1712"/>
                      <a:pt x="27045" y="1461"/>
                    </a:cubicBezTo>
                    <a:lnTo>
                      <a:pt x="27045" y="456"/>
                    </a:lnTo>
                    <a:cubicBezTo>
                      <a:pt x="27045" y="205"/>
                      <a:pt x="26841" y="1"/>
                      <a:pt x="265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51"/>
              <p:cNvSpPr/>
              <p:nvPr/>
            </p:nvSpPr>
            <p:spPr>
              <a:xfrm>
                <a:off x="7713450" y="2655875"/>
                <a:ext cx="439500" cy="128225"/>
              </a:xfrm>
              <a:custGeom>
                <a:rect b="b" l="l" r="r" t="t"/>
                <a:pathLst>
                  <a:path extrusionOk="0" h="5129" w="17580">
                    <a:moveTo>
                      <a:pt x="0" y="1"/>
                    </a:moveTo>
                    <a:lnTo>
                      <a:pt x="0" y="5129"/>
                    </a:lnTo>
                    <a:lnTo>
                      <a:pt x="17579" y="5129"/>
                    </a:lnTo>
                    <a:lnTo>
                      <a:pt x="17579" y="1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51"/>
              <p:cNvSpPr/>
              <p:nvPr/>
            </p:nvSpPr>
            <p:spPr>
              <a:xfrm>
                <a:off x="7713450" y="2660925"/>
                <a:ext cx="178675" cy="123175"/>
              </a:xfrm>
              <a:custGeom>
                <a:rect b="b" l="l" r="r" t="t"/>
                <a:pathLst>
                  <a:path extrusionOk="0" h="4927" w="7147">
                    <a:moveTo>
                      <a:pt x="4195" y="0"/>
                    </a:moveTo>
                    <a:lnTo>
                      <a:pt x="0" y="4334"/>
                    </a:lnTo>
                    <a:lnTo>
                      <a:pt x="0" y="4927"/>
                    </a:lnTo>
                    <a:lnTo>
                      <a:pt x="2388" y="4927"/>
                    </a:lnTo>
                    <a:cubicBezTo>
                      <a:pt x="3936" y="3365"/>
                      <a:pt x="5612" y="1679"/>
                      <a:pt x="7146" y="141"/>
                    </a:cubicBezTo>
                    <a:lnTo>
                      <a:pt x="419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51"/>
              <p:cNvSpPr/>
              <p:nvPr/>
            </p:nvSpPr>
            <p:spPr>
              <a:xfrm>
                <a:off x="7917050" y="2671050"/>
                <a:ext cx="217125" cy="113050"/>
              </a:xfrm>
              <a:custGeom>
                <a:rect b="b" l="l" r="r" t="t"/>
                <a:pathLst>
                  <a:path extrusionOk="0" h="4522" w="8685">
                    <a:moveTo>
                      <a:pt x="4519" y="1"/>
                    </a:moveTo>
                    <a:lnTo>
                      <a:pt x="0" y="4522"/>
                    </a:lnTo>
                    <a:lnTo>
                      <a:pt x="4659" y="4522"/>
                    </a:lnTo>
                    <a:lnTo>
                      <a:pt x="8684" y="498"/>
                    </a:lnTo>
                    <a:lnTo>
                      <a:pt x="8631" y="198"/>
                    </a:lnTo>
                    <a:lnTo>
                      <a:pt x="451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51"/>
              <p:cNvSpPr/>
              <p:nvPr/>
            </p:nvSpPr>
            <p:spPr>
              <a:xfrm>
                <a:off x="7818300" y="2655875"/>
                <a:ext cx="82375" cy="8575"/>
              </a:xfrm>
              <a:custGeom>
                <a:rect b="b" l="l" r="r" t="t"/>
                <a:pathLst>
                  <a:path extrusionOk="0" h="343" w="3295">
                    <a:moveTo>
                      <a:pt x="194" y="1"/>
                    </a:moveTo>
                    <a:lnTo>
                      <a:pt x="1" y="202"/>
                    </a:lnTo>
                    <a:lnTo>
                      <a:pt x="2952" y="343"/>
                    </a:lnTo>
                    <a:cubicBezTo>
                      <a:pt x="3069" y="230"/>
                      <a:pt x="3182" y="113"/>
                      <a:pt x="32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51"/>
              <p:cNvSpPr/>
              <p:nvPr/>
            </p:nvSpPr>
            <p:spPr>
              <a:xfrm>
                <a:off x="8030000" y="2655875"/>
                <a:ext cx="122950" cy="27625"/>
              </a:xfrm>
              <a:custGeom>
                <a:rect b="b" l="l" r="r" t="t"/>
                <a:pathLst>
                  <a:path extrusionOk="0" h="1105" w="4918">
                    <a:moveTo>
                      <a:pt x="607" y="1"/>
                    </a:moveTo>
                    <a:lnTo>
                      <a:pt x="1" y="608"/>
                    </a:lnTo>
                    <a:lnTo>
                      <a:pt x="4113" y="805"/>
                    </a:lnTo>
                    <a:lnTo>
                      <a:pt x="4166" y="1105"/>
                    </a:lnTo>
                    <a:lnTo>
                      <a:pt x="4917" y="354"/>
                    </a:lnTo>
                    <a:lnTo>
                      <a:pt x="491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51"/>
              <p:cNvSpPr/>
              <p:nvPr/>
            </p:nvSpPr>
            <p:spPr>
              <a:xfrm>
                <a:off x="7783375" y="2263850"/>
                <a:ext cx="304925" cy="137925"/>
              </a:xfrm>
              <a:custGeom>
                <a:rect b="b" l="l" r="r" t="t"/>
                <a:pathLst>
                  <a:path extrusionOk="0" h="5517" w="12197">
                    <a:moveTo>
                      <a:pt x="911" y="1"/>
                    </a:moveTo>
                    <a:lnTo>
                      <a:pt x="607" y="1270"/>
                    </a:lnTo>
                    <a:lnTo>
                      <a:pt x="149" y="3203"/>
                    </a:lnTo>
                    <a:cubicBezTo>
                      <a:pt x="1" y="3803"/>
                      <a:pt x="335" y="4420"/>
                      <a:pt x="921" y="4617"/>
                    </a:cubicBezTo>
                    <a:cubicBezTo>
                      <a:pt x="2040" y="4996"/>
                      <a:pt x="3986" y="5516"/>
                      <a:pt x="6299" y="5516"/>
                    </a:cubicBezTo>
                    <a:cubicBezTo>
                      <a:pt x="6617" y="5516"/>
                      <a:pt x="6942" y="5506"/>
                      <a:pt x="7273" y="5485"/>
                    </a:cubicBezTo>
                    <a:cubicBezTo>
                      <a:pt x="8572" y="5404"/>
                      <a:pt x="9954" y="5147"/>
                      <a:pt x="11357" y="4611"/>
                    </a:cubicBezTo>
                    <a:cubicBezTo>
                      <a:pt x="11894" y="4406"/>
                      <a:pt x="12197" y="3834"/>
                      <a:pt x="12088" y="3271"/>
                    </a:cubicBezTo>
                    <a:lnTo>
                      <a:pt x="11466" y="1"/>
                    </a:lnTo>
                    <a:cubicBezTo>
                      <a:pt x="11466" y="1"/>
                      <a:pt x="9053" y="625"/>
                      <a:pt x="5925" y="625"/>
                    </a:cubicBezTo>
                    <a:cubicBezTo>
                      <a:pt x="4361" y="625"/>
                      <a:pt x="2619" y="469"/>
                      <a:pt x="911" y="1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51"/>
              <p:cNvSpPr/>
              <p:nvPr/>
            </p:nvSpPr>
            <p:spPr>
              <a:xfrm>
                <a:off x="7798550" y="2276925"/>
                <a:ext cx="287550" cy="124075"/>
              </a:xfrm>
              <a:custGeom>
                <a:rect b="b" l="l" r="r" t="t"/>
                <a:pathLst>
                  <a:path extrusionOk="0" h="4963" w="11502">
                    <a:moveTo>
                      <a:pt x="180" y="0"/>
                    </a:moveTo>
                    <a:lnTo>
                      <a:pt x="0" y="747"/>
                    </a:lnTo>
                    <a:cubicBezTo>
                      <a:pt x="81" y="772"/>
                      <a:pt x="163" y="797"/>
                      <a:pt x="240" y="825"/>
                    </a:cubicBezTo>
                    <a:cubicBezTo>
                      <a:pt x="1955" y="1439"/>
                      <a:pt x="3661" y="1848"/>
                      <a:pt x="5478" y="1848"/>
                    </a:cubicBezTo>
                    <a:cubicBezTo>
                      <a:pt x="5682" y="1848"/>
                      <a:pt x="5886" y="1845"/>
                      <a:pt x="6095" y="1834"/>
                    </a:cubicBezTo>
                    <a:cubicBezTo>
                      <a:pt x="6166" y="1827"/>
                      <a:pt x="6239" y="1823"/>
                      <a:pt x="6317" y="1823"/>
                    </a:cubicBezTo>
                    <a:cubicBezTo>
                      <a:pt x="6493" y="1823"/>
                      <a:pt x="6674" y="1848"/>
                      <a:pt x="6818" y="1950"/>
                    </a:cubicBezTo>
                    <a:cubicBezTo>
                      <a:pt x="7012" y="2087"/>
                      <a:pt x="7093" y="2338"/>
                      <a:pt x="7135" y="2578"/>
                    </a:cubicBezTo>
                    <a:cubicBezTo>
                      <a:pt x="7280" y="3396"/>
                      <a:pt x="7097" y="4254"/>
                      <a:pt x="6666" y="4962"/>
                    </a:cubicBezTo>
                    <a:cubicBezTo>
                      <a:pt x="7965" y="4881"/>
                      <a:pt x="9347" y="4624"/>
                      <a:pt x="10750" y="4088"/>
                    </a:cubicBezTo>
                    <a:cubicBezTo>
                      <a:pt x="11212" y="3912"/>
                      <a:pt x="11502" y="3460"/>
                      <a:pt x="11502" y="2976"/>
                    </a:cubicBezTo>
                    <a:cubicBezTo>
                      <a:pt x="11502" y="2899"/>
                      <a:pt x="11494" y="2825"/>
                      <a:pt x="11481" y="2748"/>
                    </a:cubicBezTo>
                    <a:lnTo>
                      <a:pt x="11015" y="293"/>
                    </a:lnTo>
                    <a:cubicBezTo>
                      <a:pt x="9541" y="610"/>
                      <a:pt x="7936" y="783"/>
                      <a:pt x="6183" y="783"/>
                    </a:cubicBezTo>
                    <a:cubicBezTo>
                      <a:pt x="3954" y="783"/>
                      <a:pt x="1961" y="505"/>
                      <a:pt x="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51"/>
              <p:cNvSpPr/>
              <p:nvPr/>
            </p:nvSpPr>
            <p:spPr>
              <a:xfrm>
                <a:off x="7549550" y="1389250"/>
                <a:ext cx="919050" cy="907275"/>
              </a:xfrm>
              <a:custGeom>
                <a:rect b="b" l="l" r="r" t="t"/>
                <a:pathLst>
                  <a:path extrusionOk="0" h="36291" w="36762">
                    <a:moveTo>
                      <a:pt x="28480" y="1"/>
                    </a:moveTo>
                    <a:cubicBezTo>
                      <a:pt x="29165" y="5661"/>
                      <a:pt x="30798" y="23780"/>
                      <a:pt x="24636" y="29719"/>
                    </a:cubicBezTo>
                    <a:cubicBezTo>
                      <a:pt x="21345" y="32890"/>
                      <a:pt x="17243" y="34435"/>
                      <a:pt x="13188" y="34435"/>
                    </a:cubicBezTo>
                    <a:cubicBezTo>
                      <a:pt x="8193" y="34435"/>
                      <a:pt x="3266" y="32097"/>
                      <a:pt x="0" y="27582"/>
                    </a:cubicBezTo>
                    <a:lnTo>
                      <a:pt x="0" y="27582"/>
                    </a:lnTo>
                    <a:cubicBezTo>
                      <a:pt x="3030" y="32604"/>
                      <a:pt x="8024" y="36290"/>
                      <a:pt x="16143" y="36290"/>
                    </a:cubicBezTo>
                    <a:cubicBezTo>
                      <a:pt x="34113" y="36290"/>
                      <a:pt x="36762" y="18249"/>
                      <a:pt x="36762" y="7608"/>
                    </a:cubicBezTo>
                    <a:cubicBezTo>
                      <a:pt x="36762" y="3157"/>
                      <a:pt x="36300" y="1"/>
                      <a:pt x="363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51"/>
              <p:cNvSpPr/>
              <p:nvPr/>
            </p:nvSpPr>
            <p:spPr>
              <a:xfrm>
                <a:off x="7502625" y="1485375"/>
                <a:ext cx="133275" cy="618300"/>
              </a:xfrm>
              <a:custGeom>
                <a:rect b="b" l="l" r="r" t="t"/>
                <a:pathLst>
                  <a:path extrusionOk="0" h="24732" w="5331">
                    <a:moveTo>
                      <a:pt x="403" y="0"/>
                    </a:moveTo>
                    <a:cubicBezTo>
                      <a:pt x="1" y="19706"/>
                      <a:pt x="5330" y="24731"/>
                      <a:pt x="5330" y="24731"/>
                    </a:cubicBezTo>
                    <a:cubicBezTo>
                      <a:pt x="2311" y="11964"/>
                      <a:pt x="4222" y="0"/>
                      <a:pt x="42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8" name="Google Shape;748;p51"/>
            <p:cNvSpPr txBox="1"/>
            <p:nvPr/>
          </p:nvSpPr>
          <p:spPr>
            <a:xfrm rot="611">
              <a:off x="1990295" y="3923430"/>
              <a:ext cx="564796" cy="458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800"/>
                <a:buFont typeface="Didact Gothic"/>
                <a:buNone/>
              </a:pPr>
              <a:r>
                <a:rPr b="1" i="0" lang="en-US" sz="3200" u="none" cap="none" strike="noStrike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749" name="Google Shape;749;p51"/>
          <p:cNvGrpSpPr/>
          <p:nvPr/>
        </p:nvGrpSpPr>
        <p:grpSpPr>
          <a:xfrm>
            <a:off x="7451057" y="5182762"/>
            <a:ext cx="856007" cy="1088942"/>
            <a:chOff x="6548618" y="4054107"/>
            <a:chExt cx="642006" cy="816707"/>
          </a:xfrm>
        </p:grpSpPr>
        <p:grpSp>
          <p:nvGrpSpPr>
            <p:cNvPr id="750" name="Google Shape;750;p51"/>
            <p:cNvGrpSpPr/>
            <p:nvPr/>
          </p:nvGrpSpPr>
          <p:grpSpPr>
            <a:xfrm rot="-265172">
              <a:off x="6577499" y="4077331"/>
              <a:ext cx="584244" cy="772120"/>
              <a:chOff x="7338025" y="1332725"/>
              <a:chExt cx="1203775" cy="1590875"/>
            </a:xfrm>
          </p:grpSpPr>
          <p:sp>
            <p:nvSpPr>
              <p:cNvPr id="751" name="Google Shape;751;p51"/>
              <p:cNvSpPr/>
              <p:nvPr/>
            </p:nvSpPr>
            <p:spPr>
              <a:xfrm>
                <a:off x="7338025" y="1332725"/>
                <a:ext cx="1203775" cy="1590875"/>
              </a:xfrm>
              <a:custGeom>
                <a:rect b="b" l="l" r="r" t="t"/>
                <a:pathLst>
                  <a:path extrusionOk="0" h="63635" w="48151">
                    <a:moveTo>
                      <a:pt x="4581" y="1"/>
                    </a:moveTo>
                    <a:cubicBezTo>
                      <a:pt x="3375" y="1"/>
                      <a:pt x="2346" y="901"/>
                      <a:pt x="2187" y="2093"/>
                    </a:cubicBezTo>
                    <a:cubicBezTo>
                      <a:pt x="1944" y="3909"/>
                      <a:pt x="0" y="20137"/>
                      <a:pt x="6476" y="30933"/>
                    </a:cubicBezTo>
                    <a:lnTo>
                      <a:pt x="6585" y="31144"/>
                    </a:lnTo>
                    <a:lnTo>
                      <a:pt x="6673" y="31254"/>
                    </a:lnTo>
                    <a:cubicBezTo>
                      <a:pt x="8994" y="34999"/>
                      <a:pt x="12105" y="37683"/>
                      <a:pt x="15927" y="39235"/>
                    </a:cubicBezTo>
                    <a:lnTo>
                      <a:pt x="15762" y="39919"/>
                    </a:lnTo>
                    <a:cubicBezTo>
                      <a:pt x="15427" y="41312"/>
                      <a:pt x="15970" y="42744"/>
                      <a:pt x="17123" y="43555"/>
                    </a:cubicBezTo>
                    <a:cubicBezTo>
                      <a:pt x="16749" y="44896"/>
                      <a:pt x="15924" y="46744"/>
                      <a:pt x="14115" y="48313"/>
                    </a:cubicBezTo>
                    <a:cubicBezTo>
                      <a:pt x="13946" y="48458"/>
                      <a:pt x="13762" y="48606"/>
                      <a:pt x="13568" y="48754"/>
                    </a:cubicBezTo>
                    <a:lnTo>
                      <a:pt x="12492" y="48754"/>
                    </a:lnTo>
                    <a:cubicBezTo>
                      <a:pt x="10633" y="48754"/>
                      <a:pt x="9121" y="50267"/>
                      <a:pt x="9121" y="52126"/>
                    </a:cubicBezTo>
                    <a:lnTo>
                      <a:pt x="9121" y="57978"/>
                    </a:lnTo>
                    <a:cubicBezTo>
                      <a:pt x="8546" y="58520"/>
                      <a:pt x="8218" y="59272"/>
                      <a:pt x="8218" y="60065"/>
                    </a:cubicBezTo>
                    <a:lnTo>
                      <a:pt x="8218" y="60768"/>
                    </a:lnTo>
                    <a:cubicBezTo>
                      <a:pt x="8218" y="62347"/>
                      <a:pt x="9505" y="63635"/>
                      <a:pt x="11086" y="63635"/>
                    </a:cubicBezTo>
                    <a:lnTo>
                      <a:pt x="36916" y="63635"/>
                    </a:lnTo>
                    <a:cubicBezTo>
                      <a:pt x="38497" y="63635"/>
                      <a:pt x="39784" y="62347"/>
                      <a:pt x="39784" y="60768"/>
                    </a:cubicBezTo>
                    <a:lnTo>
                      <a:pt x="39784" y="60065"/>
                    </a:lnTo>
                    <a:cubicBezTo>
                      <a:pt x="39784" y="59324"/>
                      <a:pt x="39491" y="58609"/>
                      <a:pt x="38980" y="58076"/>
                    </a:cubicBezTo>
                    <a:lnTo>
                      <a:pt x="38980" y="52126"/>
                    </a:lnTo>
                    <a:cubicBezTo>
                      <a:pt x="38980" y="50267"/>
                      <a:pt x="37467" y="48754"/>
                      <a:pt x="35608" y="48754"/>
                    </a:cubicBezTo>
                    <a:lnTo>
                      <a:pt x="34049" y="48754"/>
                    </a:lnTo>
                    <a:cubicBezTo>
                      <a:pt x="31930" y="47143"/>
                      <a:pt x="30967" y="45160"/>
                      <a:pt x="30533" y="43700"/>
                    </a:cubicBezTo>
                    <a:cubicBezTo>
                      <a:pt x="31746" y="42959"/>
                      <a:pt x="32399" y="41514"/>
                      <a:pt x="32124" y="40092"/>
                    </a:cubicBezTo>
                    <a:lnTo>
                      <a:pt x="32046" y="39683"/>
                    </a:lnTo>
                    <a:cubicBezTo>
                      <a:pt x="39721" y="37140"/>
                      <a:pt x="44768" y="30280"/>
                      <a:pt x="46651" y="19826"/>
                    </a:cubicBezTo>
                    <a:cubicBezTo>
                      <a:pt x="48150" y="11506"/>
                      <a:pt x="47222" y="3595"/>
                      <a:pt x="47022" y="2089"/>
                    </a:cubicBezTo>
                    <a:cubicBezTo>
                      <a:pt x="46859" y="896"/>
                      <a:pt x="45829" y="1"/>
                      <a:pt x="44627" y="1"/>
                    </a:cubicBezTo>
                    <a:close/>
                  </a:path>
                </a:pathLst>
              </a:custGeom>
              <a:solidFill>
                <a:srgbClr val="E5DFEC"/>
              </a:solidFill>
              <a:ln>
                <a:noFill/>
              </a:ln>
              <a:effectLst>
                <a:outerShdw blurRad="14288" rotWithShape="0" algn="bl" dir="19320000" dist="19050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51"/>
              <p:cNvSpPr/>
              <p:nvPr/>
            </p:nvSpPr>
            <p:spPr>
              <a:xfrm>
                <a:off x="7670700" y="2356800"/>
                <a:ext cx="525000" cy="266400"/>
              </a:xfrm>
              <a:custGeom>
                <a:rect b="b" l="l" r="r" t="t"/>
                <a:pathLst>
                  <a:path extrusionOk="0" h="10656" w="21000">
                    <a:moveTo>
                      <a:pt x="6434" y="0"/>
                    </a:moveTo>
                    <a:cubicBezTo>
                      <a:pt x="6434" y="0"/>
                      <a:pt x="6483" y="836"/>
                      <a:pt x="6253" y="2088"/>
                    </a:cubicBezTo>
                    <a:cubicBezTo>
                      <a:pt x="5911" y="3954"/>
                      <a:pt x="4956" y="6744"/>
                      <a:pt x="2293" y="9054"/>
                    </a:cubicBezTo>
                    <a:cubicBezTo>
                      <a:pt x="1637" y="9626"/>
                      <a:pt x="878" y="10165"/>
                      <a:pt x="0" y="10655"/>
                    </a:cubicBezTo>
                    <a:lnTo>
                      <a:pt x="21000" y="10655"/>
                    </a:lnTo>
                    <a:cubicBezTo>
                      <a:pt x="14165" y="6839"/>
                      <a:pt x="14567" y="0"/>
                      <a:pt x="14567" y="0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51"/>
              <p:cNvSpPr/>
              <p:nvPr/>
            </p:nvSpPr>
            <p:spPr>
              <a:xfrm>
                <a:off x="7695300" y="2386500"/>
                <a:ext cx="475800" cy="221625"/>
              </a:xfrm>
              <a:custGeom>
                <a:rect b="b" l="l" r="r" t="t"/>
                <a:pathLst>
                  <a:path extrusionOk="0" h="8865" w="19032">
                    <a:moveTo>
                      <a:pt x="5396" y="1"/>
                    </a:moveTo>
                    <a:cubicBezTo>
                      <a:pt x="5372" y="269"/>
                      <a:pt x="5329" y="569"/>
                      <a:pt x="5269" y="900"/>
                    </a:cubicBezTo>
                    <a:cubicBezTo>
                      <a:pt x="6564" y="1447"/>
                      <a:pt x="7893" y="1775"/>
                      <a:pt x="9018" y="1845"/>
                    </a:cubicBezTo>
                    <a:cubicBezTo>
                      <a:pt x="9386" y="1870"/>
                      <a:pt x="9777" y="1881"/>
                      <a:pt x="10077" y="2093"/>
                    </a:cubicBezTo>
                    <a:cubicBezTo>
                      <a:pt x="10359" y="2297"/>
                      <a:pt x="10496" y="2639"/>
                      <a:pt x="10613" y="2967"/>
                    </a:cubicBezTo>
                    <a:cubicBezTo>
                      <a:pt x="11011" y="4131"/>
                      <a:pt x="11244" y="5352"/>
                      <a:pt x="11304" y="6579"/>
                    </a:cubicBezTo>
                    <a:cubicBezTo>
                      <a:pt x="11318" y="6879"/>
                      <a:pt x="11315" y="7206"/>
                      <a:pt x="11142" y="7453"/>
                    </a:cubicBezTo>
                    <a:cubicBezTo>
                      <a:pt x="10884" y="7827"/>
                      <a:pt x="10363" y="7877"/>
                      <a:pt x="9900" y="7877"/>
                    </a:cubicBezTo>
                    <a:lnTo>
                      <a:pt x="9855" y="7877"/>
                    </a:lnTo>
                    <a:cubicBezTo>
                      <a:pt x="7089" y="7873"/>
                      <a:pt x="4324" y="7870"/>
                      <a:pt x="1559" y="7866"/>
                    </a:cubicBezTo>
                    <a:lnTo>
                      <a:pt x="1309" y="7866"/>
                    </a:lnTo>
                    <a:cubicBezTo>
                      <a:pt x="913" y="8212"/>
                      <a:pt x="477" y="8547"/>
                      <a:pt x="0" y="8864"/>
                    </a:cubicBezTo>
                    <a:lnTo>
                      <a:pt x="19031" y="8864"/>
                    </a:lnTo>
                    <a:cubicBezTo>
                      <a:pt x="14870" y="6078"/>
                      <a:pt x="13875" y="2127"/>
                      <a:pt x="13646" y="110"/>
                    </a:cubicBezTo>
                    <a:cubicBezTo>
                      <a:pt x="12669" y="378"/>
                      <a:pt x="11709" y="523"/>
                      <a:pt x="10796" y="579"/>
                    </a:cubicBezTo>
                    <a:cubicBezTo>
                      <a:pt x="10468" y="600"/>
                      <a:pt x="10148" y="611"/>
                      <a:pt x="9830" y="611"/>
                    </a:cubicBezTo>
                    <a:cubicBezTo>
                      <a:pt x="8074" y="611"/>
                      <a:pt x="6532" y="312"/>
                      <a:pt x="53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51"/>
              <p:cNvSpPr/>
              <p:nvPr/>
            </p:nvSpPr>
            <p:spPr>
              <a:xfrm>
                <a:off x="7622650" y="2608100"/>
                <a:ext cx="633275" cy="211100"/>
              </a:xfrm>
              <a:custGeom>
                <a:rect b="b" l="l" r="r" t="t"/>
                <a:pathLst>
                  <a:path extrusionOk="0" h="8444" w="25331">
                    <a:moveTo>
                      <a:pt x="956" y="0"/>
                    </a:moveTo>
                    <a:cubicBezTo>
                      <a:pt x="427" y="0"/>
                      <a:pt x="0" y="430"/>
                      <a:pt x="0" y="956"/>
                    </a:cubicBezTo>
                    <a:lnTo>
                      <a:pt x="0" y="7492"/>
                    </a:lnTo>
                    <a:cubicBezTo>
                      <a:pt x="0" y="8021"/>
                      <a:pt x="427" y="8444"/>
                      <a:pt x="956" y="8444"/>
                    </a:cubicBezTo>
                    <a:lnTo>
                      <a:pt x="24379" y="8444"/>
                    </a:lnTo>
                    <a:cubicBezTo>
                      <a:pt x="24908" y="8444"/>
                      <a:pt x="25331" y="8021"/>
                      <a:pt x="25331" y="7492"/>
                    </a:cubicBezTo>
                    <a:lnTo>
                      <a:pt x="25331" y="956"/>
                    </a:lnTo>
                    <a:cubicBezTo>
                      <a:pt x="25331" y="430"/>
                      <a:pt x="24908" y="0"/>
                      <a:pt x="24379" y="0"/>
                    </a:cubicBezTo>
                    <a:close/>
                  </a:path>
                </a:pathLst>
              </a:custGeom>
              <a:solidFill>
                <a:srgbClr val="8064A2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51"/>
              <p:cNvSpPr/>
              <p:nvPr/>
            </p:nvSpPr>
            <p:spPr>
              <a:xfrm>
                <a:off x="7656300" y="2629525"/>
                <a:ext cx="122150" cy="130425"/>
              </a:xfrm>
              <a:custGeom>
                <a:rect b="b" l="l" r="r" t="t"/>
                <a:pathLst>
                  <a:path extrusionOk="0" h="5217" w="4886">
                    <a:moveTo>
                      <a:pt x="1" y="0"/>
                    </a:moveTo>
                    <a:lnTo>
                      <a:pt x="1" y="5217"/>
                    </a:lnTo>
                    <a:lnTo>
                      <a:pt x="950" y="752"/>
                    </a:lnTo>
                    <a:lnTo>
                      <a:pt x="488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51"/>
              <p:cNvSpPr/>
              <p:nvPr/>
            </p:nvSpPr>
            <p:spPr>
              <a:xfrm>
                <a:off x="7622650" y="2608100"/>
                <a:ext cx="633275" cy="211100"/>
              </a:xfrm>
              <a:custGeom>
                <a:rect b="b" l="l" r="r" t="t"/>
                <a:pathLst>
                  <a:path extrusionOk="0" h="8444" w="25331">
                    <a:moveTo>
                      <a:pt x="24223" y="0"/>
                    </a:moveTo>
                    <a:lnTo>
                      <a:pt x="24223" y="7417"/>
                    </a:lnTo>
                    <a:lnTo>
                      <a:pt x="0" y="7417"/>
                    </a:lnTo>
                    <a:lnTo>
                      <a:pt x="0" y="7492"/>
                    </a:lnTo>
                    <a:cubicBezTo>
                      <a:pt x="0" y="8021"/>
                      <a:pt x="427" y="8444"/>
                      <a:pt x="956" y="8444"/>
                    </a:cubicBezTo>
                    <a:lnTo>
                      <a:pt x="24379" y="8444"/>
                    </a:lnTo>
                    <a:cubicBezTo>
                      <a:pt x="24908" y="8444"/>
                      <a:pt x="25331" y="8021"/>
                      <a:pt x="25331" y="7492"/>
                    </a:cubicBezTo>
                    <a:lnTo>
                      <a:pt x="25331" y="956"/>
                    </a:lnTo>
                    <a:cubicBezTo>
                      <a:pt x="25331" y="430"/>
                      <a:pt x="24908" y="0"/>
                      <a:pt x="24379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51"/>
              <p:cNvSpPr/>
              <p:nvPr/>
            </p:nvSpPr>
            <p:spPr>
              <a:xfrm>
                <a:off x="7599975" y="2819175"/>
                <a:ext cx="676150" cy="47825"/>
              </a:xfrm>
              <a:custGeom>
                <a:rect b="b" l="l" r="r" t="t"/>
                <a:pathLst>
                  <a:path extrusionOk="0" h="1913" w="27046">
                    <a:moveTo>
                      <a:pt x="452" y="1"/>
                    </a:moveTo>
                    <a:cubicBezTo>
                      <a:pt x="201" y="1"/>
                      <a:pt x="1" y="205"/>
                      <a:pt x="1" y="456"/>
                    </a:cubicBezTo>
                    <a:lnTo>
                      <a:pt x="1" y="1461"/>
                    </a:lnTo>
                    <a:cubicBezTo>
                      <a:pt x="1" y="1712"/>
                      <a:pt x="201" y="1912"/>
                      <a:pt x="452" y="1912"/>
                    </a:cubicBezTo>
                    <a:lnTo>
                      <a:pt x="26590" y="1912"/>
                    </a:lnTo>
                    <a:cubicBezTo>
                      <a:pt x="26841" y="1912"/>
                      <a:pt x="27045" y="1712"/>
                      <a:pt x="27045" y="1461"/>
                    </a:cubicBezTo>
                    <a:lnTo>
                      <a:pt x="27045" y="456"/>
                    </a:lnTo>
                    <a:cubicBezTo>
                      <a:pt x="27045" y="205"/>
                      <a:pt x="26841" y="1"/>
                      <a:pt x="26590" y="1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51"/>
              <p:cNvSpPr/>
              <p:nvPr/>
            </p:nvSpPr>
            <p:spPr>
              <a:xfrm>
                <a:off x="7599975" y="2819175"/>
                <a:ext cx="676150" cy="47825"/>
              </a:xfrm>
              <a:custGeom>
                <a:rect b="b" l="l" r="r" t="t"/>
                <a:pathLst>
                  <a:path extrusionOk="0" h="1913" w="27046">
                    <a:moveTo>
                      <a:pt x="452" y="1"/>
                    </a:moveTo>
                    <a:cubicBezTo>
                      <a:pt x="201" y="1"/>
                      <a:pt x="1" y="205"/>
                      <a:pt x="1" y="456"/>
                    </a:cubicBezTo>
                    <a:lnTo>
                      <a:pt x="1" y="809"/>
                    </a:lnTo>
                    <a:lnTo>
                      <a:pt x="19805" y="809"/>
                    </a:lnTo>
                    <a:lnTo>
                      <a:pt x="19805" y="1912"/>
                    </a:lnTo>
                    <a:lnTo>
                      <a:pt x="26590" y="1912"/>
                    </a:lnTo>
                    <a:cubicBezTo>
                      <a:pt x="26841" y="1912"/>
                      <a:pt x="27045" y="1712"/>
                      <a:pt x="27045" y="1461"/>
                    </a:cubicBezTo>
                    <a:lnTo>
                      <a:pt x="27045" y="456"/>
                    </a:lnTo>
                    <a:cubicBezTo>
                      <a:pt x="27045" y="205"/>
                      <a:pt x="26841" y="1"/>
                      <a:pt x="265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51"/>
              <p:cNvSpPr/>
              <p:nvPr/>
            </p:nvSpPr>
            <p:spPr>
              <a:xfrm>
                <a:off x="7713450" y="2655875"/>
                <a:ext cx="439500" cy="128225"/>
              </a:xfrm>
              <a:custGeom>
                <a:rect b="b" l="l" r="r" t="t"/>
                <a:pathLst>
                  <a:path extrusionOk="0" h="5129" w="17580">
                    <a:moveTo>
                      <a:pt x="0" y="1"/>
                    </a:moveTo>
                    <a:lnTo>
                      <a:pt x="0" y="5129"/>
                    </a:lnTo>
                    <a:lnTo>
                      <a:pt x="17579" y="5129"/>
                    </a:lnTo>
                    <a:lnTo>
                      <a:pt x="17579" y="1"/>
                    </a:lnTo>
                    <a:close/>
                  </a:path>
                </a:pathLst>
              </a:custGeom>
              <a:solidFill>
                <a:srgbClr val="1F497D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51"/>
              <p:cNvSpPr/>
              <p:nvPr/>
            </p:nvSpPr>
            <p:spPr>
              <a:xfrm>
                <a:off x="7713450" y="2660925"/>
                <a:ext cx="178675" cy="123175"/>
              </a:xfrm>
              <a:custGeom>
                <a:rect b="b" l="l" r="r" t="t"/>
                <a:pathLst>
                  <a:path extrusionOk="0" h="4927" w="7147">
                    <a:moveTo>
                      <a:pt x="4195" y="0"/>
                    </a:moveTo>
                    <a:lnTo>
                      <a:pt x="0" y="4334"/>
                    </a:lnTo>
                    <a:lnTo>
                      <a:pt x="0" y="4927"/>
                    </a:lnTo>
                    <a:lnTo>
                      <a:pt x="2388" y="4927"/>
                    </a:lnTo>
                    <a:cubicBezTo>
                      <a:pt x="3936" y="3365"/>
                      <a:pt x="5612" y="1679"/>
                      <a:pt x="7146" y="141"/>
                    </a:cubicBezTo>
                    <a:lnTo>
                      <a:pt x="419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51"/>
              <p:cNvSpPr/>
              <p:nvPr/>
            </p:nvSpPr>
            <p:spPr>
              <a:xfrm>
                <a:off x="7917050" y="2671050"/>
                <a:ext cx="217125" cy="113050"/>
              </a:xfrm>
              <a:custGeom>
                <a:rect b="b" l="l" r="r" t="t"/>
                <a:pathLst>
                  <a:path extrusionOk="0" h="4522" w="8685">
                    <a:moveTo>
                      <a:pt x="4519" y="1"/>
                    </a:moveTo>
                    <a:lnTo>
                      <a:pt x="0" y="4522"/>
                    </a:lnTo>
                    <a:lnTo>
                      <a:pt x="4659" y="4522"/>
                    </a:lnTo>
                    <a:lnTo>
                      <a:pt x="8684" y="498"/>
                    </a:lnTo>
                    <a:lnTo>
                      <a:pt x="8631" y="198"/>
                    </a:lnTo>
                    <a:lnTo>
                      <a:pt x="451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51"/>
              <p:cNvSpPr/>
              <p:nvPr/>
            </p:nvSpPr>
            <p:spPr>
              <a:xfrm>
                <a:off x="7818300" y="2655875"/>
                <a:ext cx="82375" cy="8575"/>
              </a:xfrm>
              <a:custGeom>
                <a:rect b="b" l="l" r="r" t="t"/>
                <a:pathLst>
                  <a:path extrusionOk="0" h="343" w="3295">
                    <a:moveTo>
                      <a:pt x="194" y="1"/>
                    </a:moveTo>
                    <a:lnTo>
                      <a:pt x="1" y="202"/>
                    </a:lnTo>
                    <a:lnTo>
                      <a:pt x="2952" y="343"/>
                    </a:lnTo>
                    <a:cubicBezTo>
                      <a:pt x="3069" y="230"/>
                      <a:pt x="3182" y="113"/>
                      <a:pt x="32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51"/>
              <p:cNvSpPr/>
              <p:nvPr/>
            </p:nvSpPr>
            <p:spPr>
              <a:xfrm>
                <a:off x="8030000" y="2655875"/>
                <a:ext cx="122950" cy="27625"/>
              </a:xfrm>
              <a:custGeom>
                <a:rect b="b" l="l" r="r" t="t"/>
                <a:pathLst>
                  <a:path extrusionOk="0" h="1105" w="4918">
                    <a:moveTo>
                      <a:pt x="607" y="1"/>
                    </a:moveTo>
                    <a:lnTo>
                      <a:pt x="1" y="608"/>
                    </a:lnTo>
                    <a:lnTo>
                      <a:pt x="4113" y="805"/>
                    </a:lnTo>
                    <a:lnTo>
                      <a:pt x="4166" y="1105"/>
                    </a:lnTo>
                    <a:lnTo>
                      <a:pt x="4917" y="354"/>
                    </a:lnTo>
                    <a:lnTo>
                      <a:pt x="491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51"/>
              <p:cNvSpPr/>
              <p:nvPr/>
            </p:nvSpPr>
            <p:spPr>
              <a:xfrm>
                <a:off x="7783375" y="2263850"/>
                <a:ext cx="304925" cy="137925"/>
              </a:xfrm>
              <a:custGeom>
                <a:rect b="b" l="l" r="r" t="t"/>
                <a:pathLst>
                  <a:path extrusionOk="0" h="5517" w="12197">
                    <a:moveTo>
                      <a:pt x="911" y="1"/>
                    </a:moveTo>
                    <a:lnTo>
                      <a:pt x="607" y="1270"/>
                    </a:lnTo>
                    <a:lnTo>
                      <a:pt x="149" y="3203"/>
                    </a:lnTo>
                    <a:cubicBezTo>
                      <a:pt x="1" y="3803"/>
                      <a:pt x="335" y="4420"/>
                      <a:pt x="921" y="4617"/>
                    </a:cubicBezTo>
                    <a:cubicBezTo>
                      <a:pt x="2040" y="4996"/>
                      <a:pt x="3986" y="5516"/>
                      <a:pt x="6299" y="5516"/>
                    </a:cubicBezTo>
                    <a:cubicBezTo>
                      <a:pt x="6617" y="5516"/>
                      <a:pt x="6942" y="5506"/>
                      <a:pt x="7273" y="5485"/>
                    </a:cubicBezTo>
                    <a:cubicBezTo>
                      <a:pt x="8572" y="5404"/>
                      <a:pt x="9954" y="5147"/>
                      <a:pt x="11357" y="4611"/>
                    </a:cubicBezTo>
                    <a:cubicBezTo>
                      <a:pt x="11894" y="4406"/>
                      <a:pt x="12197" y="3834"/>
                      <a:pt x="12088" y="3271"/>
                    </a:cubicBezTo>
                    <a:lnTo>
                      <a:pt x="11466" y="1"/>
                    </a:lnTo>
                    <a:cubicBezTo>
                      <a:pt x="11466" y="1"/>
                      <a:pt x="9053" y="625"/>
                      <a:pt x="5925" y="625"/>
                    </a:cubicBezTo>
                    <a:cubicBezTo>
                      <a:pt x="4361" y="625"/>
                      <a:pt x="2619" y="469"/>
                      <a:pt x="911" y="1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51"/>
              <p:cNvSpPr/>
              <p:nvPr/>
            </p:nvSpPr>
            <p:spPr>
              <a:xfrm>
                <a:off x="7798550" y="2276925"/>
                <a:ext cx="287550" cy="124075"/>
              </a:xfrm>
              <a:custGeom>
                <a:rect b="b" l="l" r="r" t="t"/>
                <a:pathLst>
                  <a:path extrusionOk="0" h="4963" w="11502">
                    <a:moveTo>
                      <a:pt x="180" y="0"/>
                    </a:moveTo>
                    <a:lnTo>
                      <a:pt x="0" y="747"/>
                    </a:lnTo>
                    <a:cubicBezTo>
                      <a:pt x="81" y="772"/>
                      <a:pt x="163" y="797"/>
                      <a:pt x="240" y="825"/>
                    </a:cubicBezTo>
                    <a:cubicBezTo>
                      <a:pt x="1955" y="1439"/>
                      <a:pt x="3661" y="1848"/>
                      <a:pt x="5478" y="1848"/>
                    </a:cubicBezTo>
                    <a:cubicBezTo>
                      <a:pt x="5682" y="1848"/>
                      <a:pt x="5886" y="1845"/>
                      <a:pt x="6095" y="1834"/>
                    </a:cubicBezTo>
                    <a:cubicBezTo>
                      <a:pt x="6166" y="1827"/>
                      <a:pt x="6239" y="1823"/>
                      <a:pt x="6317" y="1823"/>
                    </a:cubicBezTo>
                    <a:cubicBezTo>
                      <a:pt x="6493" y="1823"/>
                      <a:pt x="6674" y="1848"/>
                      <a:pt x="6818" y="1950"/>
                    </a:cubicBezTo>
                    <a:cubicBezTo>
                      <a:pt x="7012" y="2087"/>
                      <a:pt x="7093" y="2338"/>
                      <a:pt x="7135" y="2578"/>
                    </a:cubicBezTo>
                    <a:cubicBezTo>
                      <a:pt x="7280" y="3396"/>
                      <a:pt x="7097" y="4254"/>
                      <a:pt x="6666" y="4962"/>
                    </a:cubicBezTo>
                    <a:cubicBezTo>
                      <a:pt x="7965" y="4881"/>
                      <a:pt x="9347" y="4624"/>
                      <a:pt x="10750" y="4088"/>
                    </a:cubicBezTo>
                    <a:cubicBezTo>
                      <a:pt x="11212" y="3912"/>
                      <a:pt x="11502" y="3460"/>
                      <a:pt x="11502" y="2976"/>
                    </a:cubicBezTo>
                    <a:cubicBezTo>
                      <a:pt x="11502" y="2899"/>
                      <a:pt x="11494" y="2825"/>
                      <a:pt x="11481" y="2748"/>
                    </a:cubicBezTo>
                    <a:lnTo>
                      <a:pt x="11015" y="293"/>
                    </a:lnTo>
                    <a:cubicBezTo>
                      <a:pt x="9541" y="610"/>
                      <a:pt x="7936" y="783"/>
                      <a:pt x="6183" y="783"/>
                    </a:cubicBezTo>
                    <a:cubicBezTo>
                      <a:pt x="3954" y="783"/>
                      <a:pt x="1961" y="505"/>
                      <a:pt x="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51"/>
              <p:cNvSpPr/>
              <p:nvPr/>
            </p:nvSpPr>
            <p:spPr>
              <a:xfrm>
                <a:off x="7549550" y="1389250"/>
                <a:ext cx="919050" cy="907275"/>
              </a:xfrm>
              <a:custGeom>
                <a:rect b="b" l="l" r="r" t="t"/>
                <a:pathLst>
                  <a:path extrusionOk="0" h="36291" w="36762">
                    <a:moveTo>
                      <a:pt x="28480" y="1"/>
                    </a:moveTo>
                    <a:cubicBezTo>
                      <a:pt x="29165" y="5661"/>
                      <a:pt x="30798" y="23780"/>
                      <a:pt x="24636" y="29719"/>
                    </a:cubicBezTo>
                    <a:cubicBezTo>
                      <a:pt x="21345" y="32890"/>
                      <a:pt x="17243" y="34435"/>
                      <a:pt x="13188" y="34435"/>
                    </a:cubicBezTo>
                    <a:cubicBezTo>
                      <a:pt x="8193" y="34435"/>
                      <a:pt x="3266" y="32097"/>
                      <a:pt x="0" y="27582"/>
                    </a:cubicBezTo>
                    <a:lnTo>
                      <a:pt x="0" y="27582"/>
                    </a:lnTo>
                    <a:cubicBezTo>
                      <a:pt x="3030" y="32604"/>
                      <a:pt x="8024" y="36290"/>
                      <a:pt x="16143" y="36290"/>
                    </a:cubicBezTo>
                    <a:cubicBezTo>
                      <a:pt x="34113" y="36290"/>
                      <a:pt x="36762" y="18249"/>
                      <a:pt x="36762" y="7608"/>
                    </a:cubicBezTo>
                    <a:cubicBezTo>
                      <a:pt x="36762" y="3157"/>
                      <a:pt x="36300" y="1"/>
                      <a:pt x="363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51"/>
              <p:cNvSpPr/>
              <p:nvPr/>
            </p:nvSpPr>
            <p:spPr>
              <a:xfrm>
                <a:off x="7502625" y="1485375"/>
                <a:ext cx="133275" cy="618300"/>
              </a:xfrm>
              <a:custGeom>
                <a:rect b="b" l="l" r="r" t="t"/>
                <a:pathLst>
                  <a:path extrusionOk="0" h="24732" w="5331">
                    <a:moveTo>
                      <a:pt x="403" y="0"/>
                    </a:moveTo>
                    <a:cubicBezTo>
                      <a:pt x="1" y="19706"/>
                      <a:pt x="5330" y="24731"/>
                      <a:pt x="5330" y="24731"/>
                    </a:cubicBezTo>
                    <a:cubicBezTo>
                      <a:pt x="2311" y="11964"/>
                      <a:pt x="4222" y="0"/>
                      <a:pt x="42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8" name="Google Shape;768;p51"/>
            <p:cNvSpPr txBox="1"/>
            <p:nvPr/>
          </p:nvSpPr>
          <p:spPr>
            <a:xfrm rot="611">
              <a:off x="6669615" y="4054141"/>
              <a:ext cx="384586" cy="458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800"/>
                <a:buFont typeface="Didact Gothic"/>
                <a:buNone/>
              </a:pPr>
              <a:r>
                <a:rPr b="1" i="0" lang="en-US" sz="3200" u="none" cap="none" strike="noStrike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玩具, 玩偶&#10;&#10;已生成极高可信度的说明" id="773" name="Google Shape;77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35806">
            <a:off x="8042753" y="3364103"/>
            <a:ext cx="3240137" cy="2606509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52"/>
          <p:cNvSpPr/>
          <p:nvPr/>
        </p:nvSpPr>
        <p:spPr>
          <a:xfrm>
            <a:off x="3667836" y="334483"/>
            <a:ext cx="5794233" cy="833428"/>
          </a:xfrm>
          <a:custGeom>
            <a:rect b="b" l="l" r="r" t="t"/>
            <a:pathLst>
              <a:path extrusionOk="0" h="6761" w="35452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  <a:effectLst>
            <a:outerShdw blurRad="28575" rotWithShape="0" algn="bl" dir="19320000" dist="19050">
              <a:srgbClr val="000000">
                <a:alpha val="20784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52"/>
          <p:cNvSpPr txBox="1"/>
          <p:nvPr/>
        </p:nvSpPr>
        <p:spPr>
          <a:xfrm>
            <a:off x="3613274" y="325197"/>
            <a:ext cx="5867741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Kế hoạch tuần mới</a:t>
            </a:r>
            <a:endParaRPr b="1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52"/>
          <p:cNvSpPr/>
          <p:nvPr/>
        </p:nvSpPr>
        <p:spPr>
          <a:xfrm rot="-5702922">
            <a:off x="2292984" y="430416"/>
            <a:ext cx="4026123" cy="7214175"/>
          </a:xfrm>
          <a:prstGeom prst="wedgeRectCallout">
            <a:avLst>
              <a:gd fmla="val 8375" name="adj1"/>
              <a:gd fmla="val 62895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52"/>
          <p:cNvSpPr txBox="1"/>
          <p:nvPr/>
        </p:nvSpPr>
        <p:spPr>
          <a:xfrm rot="-302252">
            <a:off x="756279" y="3001210"/>
            <a:ext cx="7013690" cy="1934684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457050" lvl="0" marL="45705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Arial"/>
              <a:buChar char="•"/>
            </a:pPr>
            <a:r>
              <a:rPr b="1" i="0" lang="en-US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Tiếp tục ổn định, duy trì nền nếp quy định.</a:t>
            </a:r>
            <a:endParaRPr/>
          </a:p>
          <a:p>
            <a:pPr indent="-457050" lvl="0" marL="45705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Arial"/>
              <a:buChar char="•"/>
            </a:pPr>
            <a:r>
              <a:rPr b="1" i="0" lang="en-US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Tiếp tục thực hiện tốt các nội quy của nhà trường đề ra.</a:t>
            </a:r>
            <a:endParaRPr/>
          </a:p>
          <a:p>
            <a:pPr indent="-457050" lvl="0" marL="45705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Arial"/>
              <a:buChar char="•"/>
            </a:pPr>
            <a:r>
              <a:rPr b="1" i="0" lang="en-US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Tích cực học tập để nâng cao chất lượng. </a:t>
            </a:r>
            <a:endParaRPr/>
          </a:p>
          <a:p>
            <a:pPr indent="-457050" lvl="0" marL="45705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Arial"/>
              <a:buChar char="•"/>
            </a:pPr>
            <a:r>
              <a:rPr b="1" i="0" lang="en-US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Tiếp tục duy trì các hoạt động: thể dục, vệ sinh trường, lớp xanh, sạch, đẹp và cả ý thức nói lời hay, làm việc tốt ...</a:t>
            </a:r>
            <a:endParaRPr/>
          </a:p>
        </p:txBody>
      </p:sp>
      <p:sp>
        <p:nvSpPr>
          <p:cNvPr id="778" name="Google Shape;778;p52"/>
          <p:cNvSpPr/>
          <p:nvPr/>
        </p:nvSpPr>
        <p:spPr>
          <a:xfrm rot="333202">
            <a:off x="349629" y="1937634"/>
            <a:ext cx="637484" cy="591380"/>
          </a:xfrm>
          <a:custGeom>
            <a:rect b="b" l="l" r="r" t="t"/>
            <a:pathLst>
              <a:path extrusionOk="0" h="2583" w="2827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19380000" dist="9525">
              <a:srgbClr val="000000">
                <a:alpha val="20784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9" name="Google Shape;779;p52"/>
          <p:cNvGrpSpPr/>
          <p:nvPr/>
        </p:nvGrpSpPr>
        <p:grpSpPr>
          <a:xfrm rot="-302834">
            <a:off x="9359087" y="4934423"/>
            <a:ext cx="627405" cy="801629"/>
            <a:chOff x="4257150" y="439500"/>
            <a:chExt cx="496378" cy="634217"/>
          </a:xfrm>
        </p:grpSpPr>
        <p:sp>
          <p:nvSpPr>
            <p:cNvPr id="780" name="Google Shape;780;p52"/>
            <p:cNvSpPr/>
            <p:nvPr/>
          </p:nvSpPr>
          <p:spPr>
            <a:xfrm>
              <a:off x="4257150" y="439500"/>
              <a:ext cx="496378" cy="634217"/>
            </a:xfrm>
            <a:custGeom>
              <a:rect b="b" l="l" r="r" t="t"/>
              <a:pathLst>
                <a:path extrusionOk="0" h="20383" w="15953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1962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52"/>
            <p:cNvSpPr/>
            <p:nvPr/>
          </p:nvSpPr>
          <p:spPr>
            <a:xfrm>
              <a:off x="4290692" y="759242"/>
              <a:ext cx="197456" cy="289058"/>
            </a:xfrm>
            <a:custGeom>
              <a:rect b="b" l="l" r="r" t="t"/>
              <a:pathLst>
                <a:path extrusionOk="0" h="9290" w="6346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52"/>
            <p:cNvSpPr/>
            <p:nvPr/>
          </p:nvSpPr>
          <p:spPr>
            <a:xfrm>
              <a:off x="4286149" y="464890"/>
              <a:ext cx="438348" cy="474690"/>
            </a:xfrm>
            <a:custGeom>
              <a:rect b="b" l="l" r="r" t="t"/>
              <a:pathLst>
                <a:path extrusionOk="0" h="15256" w="14088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52"/>
            <p:cNvSpPr/>
            <p:nvPr/>
          </p:nvSpPr>
          <p:spPr>
            <a:xfrm>
              <a:off x="4337613" y="553538"/>
              <a:ext cx="194687" cy="268740"/>
            </a:xfrm>
            <a:custGeom>
              <a:rect b="b" l="l" r="r" t="t"/>
              <a:pathLst>
                <a:path extrusionOk="0" h="8637" w="6257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52"/>
            <p:cNvSpPr/>
            <p:nvPr/>
          </p:nvSpPr>
          <p:spPr>
            <a:xfrm>
              <a:off x="4456161" y="621992"/>
              <a:ext cx="194780" cy="268771"/>
            </a:xfrm>
            <a:custGeom>
              <a:rect b="b" l="l" r="r" t="t"/>
              <a:pathLst>
                <a:path extrusionOk="0" h="8638" w="626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52"/>
            <p:cNvSpPr/>
            <p:nvPr/>
          </p:nvSpPr>
          <p:spPr>
            <a:xfrm>
              <a:off x="4417454" y="490747"/>
              <a:ext cx="254583" cy="119202"/>
            </a:xfrm>
            <a:custGeom>
              <a:rect b="b" l="l" r="r" t="t"/>
              <a:pathLst>
                <a:path extrusionOk="0" h="3831" w="8182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52"/>
            <p:cNvSpPr/>
            <p:nvPr/>
          </p:nvSpPr>
          <p:spPr>
            <a:xfrm>
              <a:off x="4439483" y="553538"/>
              <a:ext cx="83979" cy="57843"/>
            </a:xfrm>
            <a:custGeom>
              <a:rect b="b" l="l" r="r" t="t"/>
              <a:pathLst>
                <a:path extrusionOk="0" h="1859" w="2699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" name="Google Shape;787;p52"/>
          <p:cNvGrpSpPr/>
          <p:nvPr/>
        </p:nvGrpSpPr>
        <p:grpSpPr>
          <a:xfrm>
            <a:off x="3036190" y="276332"/>
            <a:ext cx="967925" cy="1158363"/>
            <a:chOff x="4836718" y="719374"/>
            <a:chExt cx="1180952" cy="1617007"/>
          </a:xfrm>
        </p:grpSpPr>
        <p:sp>
          <p:nvSpPr>
            <p:cNvPr id="788" name="Google Shape;788;p52"/>
            <p:cNvSpPr/>
            <p:nvPr/>
          </p:nvSpPr>
          <p:spPr>
            <a:xfrm>
              <a:off x="4836718" y="719374"/>
              <a:ext cx="1180952" cy="1617007"/>
            </a:xfrm>
            <a:custGeom>
              <a:rect b="b" l="l" r="r" t="t"/>
              <a:pathLst>
                <a:path extrusionOk="0" h="21927" w="16014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rotWithShape="0" algn="bl" dir="19200000" dist="19050">
                <a:srgbClr val="000000">
                  <a:alpha val="20784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52"/>
            <p:cNvSpPr/>
            <p:nvPr/>
          </p:nvSpPr>
          <p:spPr>
            <a:xfrm>
              <a:off x="5884639" y="1361174"/>
              <a:ext cx="74" cy="295"/>
            </a:xfrm>
            <a:custGeom>
              <a:rect b="b" l="l" r="r" t="t"/>
              <a:pathLst>
                <a:path extrusionOk="0" h="4" w="1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2"/>
            <p:cNvSpPr/>
            <p:nvPr/>
          </p:nvSpPr>
          <p:spPr>
            <a:xfrm>
              <a:off x="4911939" y="788694"/>
              <a:ext cx="1049908" cy="1467231"/>
            </a:xfrm>
            <a:custGeom>
              <a:rect b="b" l="l" r="r" t="t"/>
              <a:pathLst>
                <a:path extrusionOk="0" h="19896" w="14237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52"/>
            <p:cNvSpPr/>
            <p:nvPr/>
          </p:nvSpPr>
          <p:spPr>
            <a:xfrm>
              <a:off x="4917101" y="1171576"/>
              <a:ext cx="548515" cy="142623"/>
            </a:xfrm>
            <a:custGeom>
              <a:rect b="b" l="l" r="r" t="t"/>
              <a:pathLst>
                <a:path extrusionOk="0" h="1934" w="7438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52"/>
            <p:cNvSpPr/>
            <p:nvPr/>
          </p:nvSpPr>
          <p:spPr>
            <a:xfrm>
              <a:off x="5116213" y="1571347"/>
              <a:ext cx="420641" cy="183994"/>
            </a:xfrm>
            <a:custGeom>
              <a:rect b="b" l="l" r="r" t="t"/>
              <a:pathLst>
                <a:path extrusionOk="0" h="2495" w="5704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52"/>
            <p:cNvSpPr/>
            <p:nvPr/>
          </p:nvSpPr>
          <p:spPr>
            <a:xfrm>
              <a:off x="5388112" y="788694"/>
              <a:ext cx="487307" cy="603898"/>
            </a:xfrm>
            <a:custGeom>
              <a:rect b="b" l="l" r="r" t="t"/>
              <a:pathLst>
                <a:path extrusionOk="0" h="8189" w="6608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52"/>
            <p:cNvSpPr/>
            <p:nvPr/>
          </p:nvSpPr>
          <p:spPr>
            <a:xfrm>
              <a:off x="4962085" y="1422382"/>
              <a:ext cx="972107" cy="833392"/>
            </a:xfrm>
            <a:custGeom>
              <a:rect b="b" l="l" r="r" t="t"/>
              <a:pathLst>
                <a:path extrusionOk="0" h="11301" w="13182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52"/>
            <p:cNvSpPr/>
            <p:nvPr/>
          </p:nvSpPr>
          <p:spPr>
            <a:xfrm>
              <a:off x="4987085" y="988542"/>
              <a:ext cx="174481" cy="131119"/>
            </a:xfrm>
            <a:custGeom>
              <a:rect b="b" l="l" r="r" t="t"/>
              <a:pathLst>
                <a:path extrusionOk="0" h="1778" w="2366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2"/>
            <p:cNvSpPr/>
            <p:nvPr/>
          </p:nvSpPr>
          <p:spPr>
            <a:xfrm>
              <a:off x="5490249" y="970032"/>
              <a:ext cx="174186" cy="131045"/>
            </a:xfrm>
            <a:custGeom>
              <a:rect b="b" l="l" r="r" t="t"/>
              <a:pathLst>
                <a:path extrusionOk="0" h="1777" w="2362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2"/>
            <p:cNvSpPr/>
            <p:nvPr/>
          </p:nvSpPr>
          <p:spPr>
            <a:xfrm>
              <a:off x="5177938" y="1068924"/>
              <a:ext cx="272930" cy="101768"/>
            </a:xfrm>
            <a:custGeom>
              <a:rect b="b" l="l" r="r" t="t"/>
              <a:pathLst>
                <a:path extrusionOk="0" h="1380" w="3701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52"/>
            <p:cNvSpPr/>
            <p:nvPr/>
          </p:nvSpPr>
          <p:spPr>
            <a:xfrm>
              <a:off x="5378009" y="1004028"/>
              <a:ext cx="89748" cy="88641"/>
            </a:xfrm>
            <a:custGeom>
              <a:rect b="b" l="l" r="r" t="t"/>
              <a:pathLst>
                <a:path extrusionOk="0" h="1202" w="1217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52"/>
            <p:cNvSpPr/>
            <p:nvPr/>
          </p:nvSpPr>
          <p:spPr>
            <a:xfrm>
              <a:off x="5262155" y="1004028"/>
              <a:ext cx="115927" cy="97417"/>
            </a:xfrm>
            <a:custGeom>
              <a:rect b="b" l="l" r="r" t="t"/>
              <a:pathLst>
                <a:path extrusionOk="0" h="1321" w="1572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52"/>
            <p:cNvSpPr/>
            <p:nvPr/>
          </p:nvSpPr>
          <p:spPr>
            <a:xfrm>
              <a:off x="5170342" y="1004028"/>
              <a:ext cx="95868" cy="94910"/>
            </a:xfrm>
            <a:custGeom>
              <a:rect b="b" l="l" r="r" t="t"/>
              <a:pathLst>
                <a:path extrusionOk="0" h="1287" w="130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52"/>
            <p:cNvSpPr/>
            <p:nvPr/>
          </p:nvSpPr>
          <p:spPr>
            <a:xfrm>
              <a:off x="4956776" y="1138981"/>
              <a:ext cx="106783" cy="86503"/>
            </a:xfrm>
            <a:custGeom>
              <a:rect b="b" l="l" r="r" t="t"/>
              <a:pathLst>
                <a:path extrusionOk="0" h="1173" w="1448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52"/>
            <p:cNvSpPr/>
            <p:nvPr/>
          </p:nvSpPr>
          <p:spPr>
            <a:xfrm>
              <a:off x="5593124" y="1111548"/>
              <a:ext cx="106857" cy="86798"/>
            </a:xfrm>
            <a:custGeom>
              <a:rect b="b" l="l" r="r" t="t"/>
              <a:pathLst>
                <a:path extrusionOk="0" h="1177" w="1449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4901"/>
              </a:scheme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3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室内, 就坐, 家具&#10;&#10;描述已自动生成" id="807" name="Google Shape;807;p53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0595" r="10595" t="0"/>
          <a:stretch/>
        </p:blipFill>
        <p:spPr>
          <a:xfrm>
            <a:off x="6353812" y="3060700"/>
            <a:ext cx="5322887" cy="3797300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98000">
                <a:srgbClr val="000000">
                  <a:alpha val="9803"/>
                </a:srgbClr>
              </a:gs>
              <a:gs pos="100000">
                <a:srgbClr val="000000">
                  <a:alpha val="9803"/>
                </a:srgbClr>
              </a:gs>
            </a:gsLst>
            <a:lin ang="5400000" scaled="0"/>
          </a:gradFill>
          <a:ln>
            <a:noFill/>
          </a:ln>
        </p:spPr>
      </p:pic>
      <p:grpSp>
        <p:nvGrpSpPr>
          <p:cNvPr id="808" name="Google Shape;808;p53"/>
          <p:cNvGrpSpPr/>
          <p:nvPr/>
        </p:nvGrpSpPr>
        <p:grpSpPr>
          <a:xfrm>
            <a:off x="1447800" y="1857374"/>
            <a:ext cx="7829550" cy="2435497"/>
            <a:chOff x="4457700" y="2374899"/>
            <a:chExt cx="7829550" cy="2435497"/>
          </a:xfrm>
        </p:grpSpPr>
        <p:sp>
          <p:nvSpPr>
            <p:cNvPr id="809" name="Google Shape;809;p53"/>
            <p:cNvSpPr/>
            <p:nvPr/>
          </p:nvSpPr>
          <p:spPr>
            <a:xfrm>
              <a:off x="4866772" y="2374899"/>
              <a:ext cx="5890128" cy="2435497"/>
            </a:xfrm>
            <a:prstGeom prst="ellipse">
              <a:avLst/>
            </a:prstGeom>
            <a:gradFill>
              <a:gsLst>
                <a:gs pos="0">
                  <a:srgbClr val="EECACF"/>
                </a:gs>
                <a:gs pos="66000">
                  <a:srgbClr val="EECACF">
                    <a:alpha val="0"/>
                  </a:srgbClr>
                </a:gs>
                <a:gs pos="100000">
                  <a:srgbClr val="EECAC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53"/>
            <p:cNvSpPr txBox="1"/>
            <p:nvPr/>
          </p:nvSpPr>
          <p:spPr>
            <a:xfrm>
              <a:off x="4457700" y="3277659"/>
              <a:ext cx="7829550" cy="9196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57200" lvl="0" marL="45720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TÌNH CẢM GIA ĐÌNH</a:t>
              </a:r>
              <a:endParaRPr b="1" sz="4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1" name="Google Shape;811;p53"/>
          <p:cNvGrpSpPr/>
          <p:nvPr/>
        </p:nvGrpSpPr>
        <p:grpSpPr>
          <a:xfrm>
            <a:off x="1157234" y="1418617"/>
            <a:ext cx="1342443" cy="1368515"/>
            <a:chOff x="4167134" y="1936142"/>
            <a:chExt cx="1342443" cy="1368515"/>
          </a:xfrm>
        </p:grpSpPr>
        <p:sp>
          <p:nvSpPr>
            <p:cNvPr id="812" name="Google Shape;812;p53"/>
            <p:cNvSpPr/>
            <p:nvPr/>
          </p:nvSpPr>
          <p:spPr>
            <a:xfrm>
              <a:off x="4167134" y="1936142"/>
              <a:ext cx="1180546" cy="1309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244061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53"/>
            <p:cNvSpPr txBox="1"/>
            <p:nvPr/>
          </p:nvSpPr>
          <p:spPr>
            <a:xfrm>
              <a:off x="4167134" y="2196661"/>
              <a:ext cx="1180546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600"/>
                <a:buFont typeface="Arial"/>
                <a:buNone/>
              </a:pPr>
              <a:r>
                <a:rPr b="1" i="0" lang="en-US" sz="6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  <p:sp>
          <p:nvSpPr>
            <p:cNvPr id="814" name="Google Shape;814;p53"/>
            <p:cNvSpPr/>
            <p:nvPr/>
          </p:nvSpPr>
          <p:spPr>
            <a:xfrm>
              <a:off x="5347680" y="1936142"/>
              <a:ext cx="161897" cy="260519"/>
            </a:xfrm>
            <a:prstGeom prst="rtTriangle">
              <a:avLst/>
            </a:prstGeom>
            <a:solidFill>
              <a:srgbClr val="2440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自定义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44546A"/>
      </a:dk1>
      <a:lt1>
        <a:srgbClr val="FFFFFF"/>
      </a:lt1>
      <a:dk2>
        <a:srgbClr val="44546A"/>
      </a:dk2>
      <a:lt2>
        <a:srgbClr val="E7E6E6"/>
      </a:lt2>
      <a:accent1>
        <a:srgbClr val="D4838A"/>
      </a:accent1>
      <a:accent2>
        <a:srgbClr val="F9BFC4"/>
      </a:accent2>
      <a:accent3>
        <a:srgbClr val="9CD3F5"/>
      </a:accent3>
      <a:accent4>
        <a:srgbClr val="ED5875"/>
      </a:accent4>
      <a:accent5>
        <a:srgbClr val="6EA5D7"/>
      </a:accent5>
      <a:accent6>
        <a:srgbClr val="7DB074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