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6" r:id="rId2"/>
  </p:sldMasterIdLst>
  <p:notesMasterIdLst>
    <p:notesMasterId r:id="rId23"/>
  </p:notesMasterIdLst>
  <p:sldIdLst>
    <p:sldId id="346" r:id="rId3"/>
    <p:sldId id="324" r:id="rId4"/>
    <p:sldId id="343" r:id="rId5"/>
    <p:sldId id="342" r:id="rId6"/>
    <p:sldId id="356" r:id="rId7"/>
    <p:sldId id="319" r:id="rId8"/>
    <p:sldId id="331" r:id="rId9"/>
    <p:sldId id="349" r:id="rId10"/>
    <p:sldId id="351" r:id="rId11"/>
    <p:sldId id="388" r:id="rId12"/>
    <p:sldId id="353" r:id="rId13"/>
    <p:sldId id="352" r:id="rId14"/>
    <p:sldId id="404" r:id="rId15"/>
    <p:sldId id="405" r:id="rId16"/>
    <p:sldId id="406" r:id="rId17"/>
    <p:sldId id="332" r:id="rId18"/>
    <p:sldId id="384" r:id="rId19"/>
    <p:sldId id="407" r:id="rId20"/>
    <p:sldId id="408" r:id="rId21"/>
    <p:sldId id="35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704"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2B11F5-954C-4385-ACBA-A0A53F82A34B}"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135137-69F0-4B5E-9BD4-63DC835E0731}" type="slidenum">
              <a:rPr lang="en-US" smtClean="0"/>
              <a:t>‹#›</a:t>
            </a:fld>
            <a:endParaRPr lang="en-US"/>
          </a:p>
        </p:txBody>
      </p:sp>
    </p:spTree>
    <p:extLst>
      <p:ext uri="{BB962C8B-B14F-4D97-AF65-F5344CB8AC3E}">
        <p14:creationId xmlns:p14="http://schemas.microsoft.com/office/powerpoint/2010/main" val="6850154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52766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49672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9055A-888A-43C0-946B-2C69B79F4831}"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18689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52772942"/>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竖排文字占位符 2"/>
          <p:cNvSpPr>
            <a:spLocks noGrp="1"/>
          </p:cNvSpPr>
          <p:nvPr>
            <p:ph type="body" orient="vert" idx="1"/>
          </p:nvPr>
        </p:nvSpPr>
        <p:spPr>
          <a:xfrm>
            <a:off x="838200" y="1825625"/>
            <a:ext cx="10515600" cy="43513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40453913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966599718"/>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19140-99A3-4B37-8738-7932FB3FD72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0EF1B4D-F0FB-46A7-9697-B745CAD56F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3D6204-40B4-4A0E-9392-9CCA81966FEB}"/>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DE7A8B0A-12CC-44C8-BC28-2AC2961207E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82ACEA3-BB9C-4EA0-AE0A-F005D1CE1F37}"/>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128999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F2D9A-0A8C-4A24-A7C5-BC806979FE4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B41E9B1-3B94-4D07-B686-2FF6EE4611FF}"/>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56F60B-1E71-43E2-AFA4-A9172B55810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7839E1C0-6C40-43A4-8C21-77B3D9D5EB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4B3FCE7-8A8B-4A04-8F7D-76B7C9157D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626744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5EB61-6666-4002-ADD0-BB5E1E09467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D509DD8-410D-4C70-BA3A-CC8952472502}"/>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EEC8A6-F91E-4D73-AA9A-D4FDCF138761}"/>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08379325-43F5-4290-9760-C8818F91C3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B04E56-5925-4E64-8074-1758E3C10882}"/>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7532024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FF971-713C-406A-A9E3-353A144A3A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572A03-1FB2-4EAA-87C2-0995DEE0171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4B1ED61-9B91-4902-841E-B8AA8B9A411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7E14880-A819-4D98-B923-CEF45784F625}"/>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6" name="Footer Placeholder 5">
            <a:extLst>
              <a:ext uri="{FF2B5EF4-FFF2-40B4-BE49-F238E27FC236}">
                <a16:creationId xmlns:a16="http://schemas.microsoft.com/office/drawing/2014/main" id="{340E2F2B-1A9B-48EE-B88B-53A659B997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5DCA6BB-EF72-480E-885D-3F4208273F00}"/>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31589246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978CA-20FF-4DB8-8AC8-4512833BEC0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199201E6-A293-4C83-8237-BBD273C6A48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3F8B19F-A245-43C2-8AEC-250702849AD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6F8C962-4014-410A-A709-CFAA85A96AC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0DFA13-C27B-4106-A9C4-B252723E28A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CA8C50-011D-4C3A-8B0B-BFF03B30911C}"/>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8" name="Footer Placeholder 7">
            <a:extLst>
              <a:ext uri="{FF2B5EF4-FFF2-40B4-BE49-F238E27FC236}">
                <a16:creationId xmlns:a16="http://schemas.microsoft.com/office/drawing/2014/main" id="{D20C50A9-C63A-44E8-AC56-99174F8C73D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65CFA456-A2CE-4CFF-B6C0-38078809B77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8833613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C605C-2DED-49FC-B081-B5496387E5E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158953C9-04F0-4CEC-9384-9A11FD478322}"/>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4" name="Footer Placeholder 3">
            <a:extLst>
              <a:ext uri="{FF2B5EF4-FFF2-40B4-BE49-F238E27FC236}">
                <a16:creationId xmlns:a16="http://schemas.microsoft.com/office/drawing/2014/main" id="{F8135F11-A6F4-4DF2-9D42-68839F4DE1F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85D0286-4350-477A-B8BF-EDCD63E32DD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2534752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94670B-DAC2-4E52-9C2A-52C5DFF9B64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3" name="Footer Placeholder 2">
            <a:extLst>
              <a:ext uri="{FF2B5EF4-FFF2-40B4-BE49-F238E27FC236}">
                <a16:creationId xmlns:a16="http://schemas.microsoft.com/office/drawing/2014/main" id="{E7BC74E1-45AD-4BE3-96AC-E7DC3BCE93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EDB759F-DB88-4A4F-B569-739370A6339D}"/>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1494737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67008-8D3B-4B89-AC70-9B79BA3E316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1A49FA3-7484-470F-A82E-A30FFD64813F}"/>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BE5E26-6805-4737-ADB8-A456337ECED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C06BC2-6A0C-4207-8868-C5CF02916B08}"/>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6" name="Footer Placeholder 5">
            <a:extLst>
              <a:ext uri="{FF2B5EF4-FFF2-40B4-BE49-F238E27FC236}">
                <a16:creationId xmlns:a16="http://schemas.microsoft.com/office/drawing/2014/main" id="{5931C44C-99D6-44D5-8F32-49217A02CA0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BEF741-73C3-4EB6-9661-949719544836}"/>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207381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idx="1"/>
          </p:nvPr>
        </p:nvSpPr>
        <p:spPr>
          <a:xfrm>
            <a:off x="838200" y="1825625"/>
            <a:ext cx="10515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252102013"/>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EDBB5-4830-4A2B-9929-3E74284F2DD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FE54164-6AD7-4841-9685-AE5FAF15C53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6A78504-B14E-46A8-93DA-07D3D55578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700A99-0F17-484B-9975-22E67D21D87A}"/>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6" name="Footer Placeholder 5">
            <a:extLst>
              <a:ext uri="{FF2B5EF4-FFF2-40B4-BE49-F238E27FC236}">
                <a16:creationId xmlns:a16="http://schemas.microsoft.com/office/drawing/2014/main" id="{E5568839-AA98-4E0F-B917-361646C19A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DCA205A-649B-4610-9AA6-B16FD75C9C58}"/>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9283852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F883F-4614-47D9-9822-D3AC2A3F78AD}"/>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A51734-0334-46E3-BB2C-05C6B297979B}"/>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E6B8A4-81E9-4549-9EAA-86EE33A40933}"/>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172AD228-6864-4253-B9EE-39A524DC98B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BE4999-8A8A-4343-B31E-D1AA8E99DD44}"/>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421939825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848369-8363-4C8F-8047-7226784C645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9BDC87-5C11-41E6-A7FA-D3916DD0238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2C893-B740-457A-938D-A6F5087CB210}"/>
              </a:ext>
            </a:extLst>
          </p:cNvPr>
          <p:cNvSpPr>
            <a:spLocks noGrp="1"/>
          </p:cNvSpPr>
          <p:nvPr>
            <p:ph type="dt" sz="half" idx="10"/>
          </p:nvPr>
        </p:nvSpPr>
        <p:spPr>
          <a:xfrm>
            <a:off x="838200" y="6356350"/>
            <a:ext cx="2743200" cy="365125"/>
          </a:xfrm>
          <a:prstGeom prst="rect">
            <a:avLst/>
          </a:prstGeom>
        </p:spPr>
        <p:txBody>
          <a:bodyPr/>
          <a:lstStyle/>
          <a:p>
            <a:fld id="{AB629A6F-9D6C-4672-B612-07EDDC722A2E}" type="datetimeFigureOut">
              <a:rPr lang="en-US" smtClean="0"/>
              <a:t>11/27/2022</a:t>
            </a:fld>
            <a:endParaRPr lang="en-US"/>
          </a:p>
        </p:txBody>
      </p:sp>
      <p:sp>
        <p:nvSpPr>
          <p:cNvPr id="5" name="Footer Placeholder 4">
            <a:extLst>
              <a:ext uri="{FF2B5EF4-FFF2-40B4-BE49-F238E27FC236}">
                <a16:creationId xmlns:a16="http://schemas.microsoft.com/office/drawing/2014/main" id="{710E751E-62C3-4C8C-8406-1E9069A5F18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4E3C85E-18CD-424F-AA8F-7222B1D85FBB}"/>
              </a:ext>
            </a:extLst>
          </p:cNvPr>
          <p:cNvSpPr>
            <a:spLocks noGrp="1"/>
          </p:cNvSpPr>
          <p:nvPr>
            <p:ph type="sldNum" sz="quarter" idx="12"/>
          </p:nvPr>
        </p:nvSpPr>
        <p:spPr>
          <a:xfrm>
            <a:off x="8610600" y="6356350"/>
            <a:ext cx="2743200" cy="365125"/>
          </a:xfrm>
          <a:prstGeom prst="rect">
            <a:avLst/>
          </a:prstGeom>
        </p:spPr>
        <p:txBody>
          <a:bodyPr/>
          <a:lstStyle/>
          <a:p>
            <a:fld id="{4D47EFB2-D797-4E77-BD54-429A6194769C}" type="slidenum">
              <a:rPr lang="en-US" smtClean="0"/>
              <a:t>‹#›</a:t>
            </a:fld>
            <a:endParaRPr lang="en-US"/>
          </a:p>
        </p:txBody>
      </p:sp>
    </p:spTree>
    <p:extLst>
      <p:ext uri="{BB962C8B-B14F-4D97-AF65-F5344CB8AC3E}">
        <p14:creationId xmlns:p14="http://schemas.microsoft.com/office/powerpoint/2010/main" val="1220552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38405922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4138606345"/>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
        <p:nvSpPr>
          <p:cNvPr id="11" name="矩形 10"/>
          <p:cNvSpPr/>
          <p:nvPr userDrawn="1"/>
        </p:nvSpPr>
        <p:spPr>
          <a:xfrm>
            <a:off x="9649572" y="6356233"/>
            <a:ext cx="775136" cy="246221"/>
          </a:xfrm>
          <a:prstGeom prst="rect">
            <a:avLst/>
          </a:prstGeom>
        </p:spPr>
        <p:txBody>
          <a:bodyPr wrap="square">
            <a:spAutoFit/>
          </a:bodyPr>
          <a:lstStyle/>
          <a:p>
            <a:r>
              <a:rPr lang="en-US" altLang="zh-CN" sz="100" dirty="0">
                <a:solidFill>
                  <a:prstClr val="white"/>
                </a:solidFill>
                <a:latin typeface="Calibri"/>
                <a:ea typeface="宋体"/>
              </a:rPr>
              <a:t>PPT</a:t>
            </a:r>
            <a:r>
              <a:rPr lang="zh-CN" altLang="en-US" sz="100" dirty="0">
                <a:solidFill>
                  <a:prstClr val="white"/>
                </a:solidFill>
                <a:latin typeface="Calibri"/>
                <a:ea typeface="宋体"/>
              </a:rPr>
              <a:t>模板下载：</a:t>
            </a:r>
            <a:r>
              <a:rPr lang="en-US" altLang="zh-CN" sz="100" dirty="0">
                <a:solidFill>
                  <a:prstClr val="white"/>
                </a:solidFill>
                <a:latin typeface="Calibri"/>
                <a:ea typeface="宋体"/>
              </a:rPr>
              <a:t>www.1ppt.com/moban/     </a:t>
            </a:r>
            <a:r>
              <a:rPr lang="zh-CN" altLang="en-US" sz="100" dirty="0">
                <a:solidFill>
                  <a:prstClr val="white"/>
                </a:solidFill>
                <a:latin typeface="Calibri"/>
                <a:ea typeface="宋体"/>
              </a:rPr>
              <a:t>行业</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www.1ppt.com/hangye/ </a:t>
            </a:r>
          </a:p>
          <a:p>
            <a:r>
              <a:rPr lang="zh-CN" altLang="en-US" sz="100" dirty="0">
                <a:solidFill>
                  <a:prstClr val="white"/>
                </a:solidFill>
                <a:latin typeface="Calibri"/>
                <a:ea typeface="宋体"/>
              </a:rPr>
              <a:t>节日</a:t>
            </a:r>
            <a:r>
              <a:rPr lang="en-US" altLang="zh-CN" sz="100" dirty="0">
                <a:solidFill>
                  <a:prstClr val="white"/>
                </a:solidFill>
                <a:latin typeface="Calibri"/>
                <a:ea typeface="宋体"/>
              </a:rPr>
              <a:t>PPT</a:t>
            </a:r>
            <a:r>
              <a:rPr lang="zh-CN" altLang="en-US" sz="100" dirty="0">
                <a:solidFill>
                  <a:prstClr val="white"/>
                </a:solidFill>
                <a:latin typeface="Calibri"/>
                <a:ea typeface="宋体"/>
              </a:rPr>
              <a:t>模板：</a:t>
            </a:r>
            <a:r>
              <a:rPr lang="en-US" altLang="zh-CN" sz="100" dirty="0">
                <a:solidFill>
                  <a:prstClr val="white"/>
                </a:solidFill>
                <a:latin typeface="Calibri"/>
                <a:ea typeface="宋体"/>
              </a:rPr>
              <a:t>www.1ppt.com/jieri/           PPT</a:t>
            </a:r>
            <a:r>
              <a:rPr lang="zh-CN" altLang="en-US" sz="100" dirty="0">
                <a:solidFill>
                  <a:prstClr val="white"/>
                </a:solidFill>
                <a:latin typeface="Calibri"/>
                <a:ea typeface="宋体"/>
              </a:rPr>
              <a:t>素材下载：</a:t>
            </a:r>
            <a:r>
              <a:rPr lang="en-US" altLang="zh-CN" sz="100" dirty="0">
                <a:solidFill>
                  <a:prstClr val="white"/>
                </a:solidFill>
                <a:latin typeface="Calibri"/>
                <a:ea typeface="宋体"/>
              </a:rPr>
              <a:t>www.1ppt.com/sucai/</a:t>
            </a:r>
          </a:p>
          <a:p>
            <a:r>
              <a:rPr lang="en-US" altLang="zh-CN" sz="100" dirty="0">
                <a:solidFill>
                  <a:prstClr val="white"/>
                </a:solidFill>
                <a:latin typeface="Calibri"/>
                <a:ea typeface="宋体"/>
              </a:rPr>
              <a:t>PPT</a:t>
            </a:r>
            <a:r>
              <a:rPr lang="zh-CN" altLang="en-US" sz="100" dirty="0">
                <a:solidFill>
                  <a:prstClr val="white"/>
                </a:solidFill>
                <a:latin typeface="Calibri"/>
                <a:ea typeface="宋体"/>
              </a:rPr>
              <a:t>背景图片：</a:t>
            </a:r>
            <a:r>
              <a:rPr lang="en-US" altLang="zh-CN" sz="100" dirty="0">
                <a:solidFill>
                  <a:prstClr val="white"/>
                </a:solidFill>
                <a:latin typeface="Calibri"/>
                <a:ea typeface="宋体"/>
              </a:rPr>
              <a:t>www.1ppt.com/beijing/      PPT</a:t>
            </a:r>
            <a:r>
              <a:rPr lang="zh-CN" altLang="en-US" sz="100" dirty="0">
                <a:solidFill>
                  <a:prstClr val="white"/>
                </a:solidFill>
                <a:latin typeface="Calibri"/>
                <a:ea typeface="宋体"/>
              </a:rPr>
              <a:t>图表下载：</a:t>
            </a:r>
            <a:r>
              <a:rPr lang="en-US" altLang="zh-CN" sz="100" dirty="0">
                <a:solidFill>
                  <a:prstClr val="white"/>
                </a:solidFill>
                <a:latin typeface="Calibri"/>
                <a:ea typeface="宋体"/>
              </a:rPr>
              <a:t>www.1ppt.com/tubiao/      </a:t>
            </a:r>
          </a:p>
          <a:p>
            <a:r>
              <a:rPr lang="zh-CN" altLang="en-US" sz="100" dirty="0">
                <a:solidFill>
                  <a:prstClr val="white"/>
                </a:solidFill>
                <a:latin typeface="Calibri"/>
                <a:ea typeface="宋体"/>
              </a:rPr>
              <a:t>优秀</a:t>
            </a:r>
            <a:r>
              <a:rPr lang="en-US" altLang="zh-CN" sz="100" dirty="0">
                <a:solidFill>
                  <a:prstClr val="white"/>
                </a:solidFill>
                <a:latin typeface="Calibri"/>
                <a:ea typeface="宋体"/>
              </a:rPr>
              <a:t>PPT</a:t>
            </a:r>
            <a:r>
              <a:rPr lang="zh-CN" altLang="en-US" sz="100" dirty="0">
                <a:solidFill>
                  <a:prstClr val="white"/>
                </a:solidFill>
                <a:latin typeface="Calibri"/>
                <a:ea typeface="宋体"/>
              </a:rPr>
              <a:t>下载：</a:t>
            </a:r>
            <a:r>
              <a:rPr lang="en-US" altLang="zh-CN" sz="100" dirty="0">
                <a:solidFill>
                  <a:prstClr val="white"/>
                </a:solidFill>
                <a:latin typeface="Calibri"/>
                <a:ea typeface="宋体"/>
              </a:rPr>
              <a:t>www.1ppt.com/xiazai/        PPT</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www.1ppt.com/powerpoint/      </a:t>
            </a:r>
          </a:p>
          <a:p>
            <a:r>
              <a:rPr lang="en-US" altLang="zh-CN" sz="100" dirty="0">
                <a:solidFill>
                  <a:prstClr val="white"/>
                </a:solidFill>
                <a:latin typeface="Calibri"/>
                <a:ea typeface="宋体"/>
              </a:rPr>
              <a:t>Word</a:t>
            </a:r>
            <a:r>
              <a:rPr lang="zh-CN" altLang="en-US" sz="100" dirty="0">
                <a:solidFill>
                  <a:prstClr val="white"/>
                </a:solidFill>
                <a:latin typeface="Calibri"/>
                <a:ea typeface="宋体"/>
              </a:rPr>
              <a:t>教程： </a:t>
            </a:r>
            <a:r>
              <a:rPr lang="en-US" altLang="zh-CN" sz="100" dirty="0">
                <a:solidFill>
                  <a:prstClr val="white"/>
                </a:solidFill>
                <a:latin typeface="Calibri"/>
                <a:ea typeface="宋体"/>
              </a:rPr>
              <a:t>www.1ppt.com/word/              Excel</a:t>
            </a:r>
            <a:r>
              <a:rPr lang="zh-CN" altLang="en-US" sz="100" dirty="0">
                <a:solidFill>
                  <a:prstClr val="white"/>
                </a:solidFill>
                <a:latin typeface="Calibri"/>
                <a:ea typeface="宋体"/>
              </a:rPr>
              <a:t>教程：</a:t>
            </a:r>
            <a:r>
              <a:rPr lang="en-US" altLang="zh-CN" sz="100" dirty="0">
                <a:solidFill>
                  <a:prstClr val="white"/>
                </a:solidFill>
                <a:latin typeface="Calibri"/>
                <a:ea typeface="宋体"/>
              </a:rPr>
              <a:t>www.1ppt.com/excel/  </a:t>
            </a:r>
          </a:p>
          <a:p>
            <a:r>
              <a:rPr lang="zh-CN" altLang="en-US" sz="100" dirty="0">
                <a:solidFill>
                  <a:prstClr val="white"/>
                </a:solidFill>
                <a:latin typeface="Calibri"/>
                <a:ea typeface="宋体"/>
              </a:rPr>
              <a:t>资料下载：</a:t>
            </a:r>
            <a:r>
              <a:rPr lang="en-US" altLang="zh-CN" sz="100" dirty="0">
                <a:solidFill>
                  <a:prstClr val="white"/>
                </a:solidFill>
                <a:latin typeface="Calibri"/>
                <a:ea typeface="宋体"/>
              </a:rPr>
              <a:t>www.1ppt.com/ziliao/                PPT</a:t>
            </a:r>
            <a:r>
              <a:rPr lang="zh-CN" altLang="en-US" sz="100" dirty="0">
                <a:solidFill>
                  <a:prstClr val="white"/>
                </a:solidFill>
                <a:latin typeface="Calibri"/>
                <a:ea typeface="宋体"/>
              </a:rPr>
              <a:t>课件下载：</a:t>
            </a:r>
            <a:r>
              <a:rPr lang="en-US" altLang="zh-CN" sz="100" dirty="0">
                <a:solidFill>
                  <a:prstClr val="white"/>
                </a:solidFill>
                <a:latin typeface="Calibri"/>
                <a:ea typeface="宋体"/>
              </a:rPr>
              <a:t>www.1ppt.com/kejian/ </a:t>
            </a:r>
          </a:p>
          <a:p>
            <a:r>
              <a:rPr lang="zh-CN" altLang="en-US" sz="100" dirty="0">
                <a:solidFill>
                  <a:prstClr val="white"/>
                </a:solidFill>
                <a:latin typeface="Calibri"/>
                <a:ea typeface="宋体"/>
              </a:rPr>
              <a:t>范文下载：</a:t>
            </a:r>
            <a:r>
              <a:rPr lang="en-US" altLang="zh-CN" sz="100" dirty="0">
                <a:solidFill>
                  <a:prstClr val="white"/>
                </a:solidFill>
                <a:latin typeface="Calibri"/>
                <a:ea typeface="宋体"/>
              </a:rPr>
              <a:t>www.1ppt.com/fanwen/             </a:t>
            </a:r>
            <a:r>
              <a:rPr lang="zh-CN" altLang="en-US" sz="100" dirty="0">
                <a:solidFill>
                  <a:prstClr val="white"/>
                </a:solidFill>
                <a:latin typeface="Calibri"/>
                <a:ea typeface="宋体"/>
              </a:rPr>
              <a:t>试卷下载：</a:t>
            </a:r>
            <a:r>
              <a:rPr lang="en-US" altLang="zh-CN" sz="100" dirty="0">
                <a:solidFill>
                  <a:prstClr val="white"/>
                </a:solidFill>
                <a:latin typeface="Calibri"/>
                <a:ea typeface="宋体"/>
              </a:rPr>
              <a:t>www.1ppt.com/shiti/  </a:t>
            </a:r>
          </a:p>
          <a:p>
            <a:r>
              <a:rPr lang="zh-CN" altLang="en-US" sz="100" dirty="0">
                <a:solidFill>
                  <a:prstClr val="white"/>
                </a:solidFill>
                <a:latin typeface="Calibri"/>
                <a:ea typeface="宋体"/>
              </a:rPr>
              <a:t>教案下载：</a:t>
            </a:r>
            <a:r>
              <a:rPr lang="en-US" altLang="zh-CN" sz="100" dirty="0">
                <a:solidFill>
                  <a:prstClr val="white"/>
                </a:solidFill>
                <a:latin typeface="Calibri"/>
                <a:ea typeface="宋体"/>
              </a:rPr>
              <a:t>www.1ppt.com/jiaoan/        </a:t>
            </a:r>
          </a:p>
          <a:p>
            <a:r>
              <a:rPr lang="zh-CN" altLang="en-US" sz="100" dirty="0">
                <a:solidFill>
                  <a:prstClr val="white"/>
                </a:solidFill>
                <a:latin typeface="Calibri"/>
                <a:ea typeface="宋体"/>
              </a:rPr>
              <a:t>字体下载：</a:t>
            </a:r>
            <a:r>
              <a:rPr lang="en-US" altLang="zh-CN" sz="100" dirty="0">
                <a:solidFill>
                  <a:prstClr val="white"/>
                </a:solidFill>
                <a:latin typeface="Calibri"/>
                <a:ea typeface="宋体"/>
              </a:rPr>
              <a:t>www.1ppt.com/ziti/</a:t>
            </a:r>
          </a:p>
          <a:p>
            <a:r>
              <a:rPr lang="en-US" altLang="zh-CN" sz="100" dirty="0">
                <a:solidFill>
                  <a:prstClr val="white"/>
                </a:solidFill>
                <a:latin typeface="Calibri"/>
                <a:ea typeface="宋体"/>
              </a:rPr>
              <a:t> </a:t>
            </a:r>
            <a:endParaRPr lang="zh-CN" altLang="en-US" sz="100" dirty="0">
              <a:solidFill>
                <a:prstClr val="white"/>
              </a:solidFill>
              <a:latin typeface="Calibri"/>
              <a:ea typeface="宋体"/>
            </a:endParaRPr>
          </a:p>
        </p:txBody>
      </p:sp>
    </p:spTree>
    <p:extLst>
      <p:ext uri="{BB962C8B-B14F-4D97-AF65-F5344CB8AC3E}">
        <p14:creationId xmlns:p14="http://schemas.microsoft.com/office/powerpoint/2010/main" val="352210978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4" name="页脚占位符 3"/>
          <p:cNvSpPr>
            <a:spLocks noGrp="1"/>
          </p:cNvSpPr>
          <p:nvPr>
            <p:ph type="ftr" sz="quarter" idx="11"/>
          </p:nvPr>
        </p:nvSpPr>
        <p:spPr>
          <a:xfrm>
            <a:off x="4038600" y="6356350"/>
            <a:ext cx="4114800" cy="365125"/>
          </a:xfr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3710446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530002214"/>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2985493577"/>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C9C0FB2B-981F-4088-B947-A0E4505177C6}" type="datetimeFigureOut">
              <a:rPr lang="zh-CN" altLang="en-US" smtClean="0"/>
              <a:t>2022/11/27</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1140FB24-3B23-49E4-A9E2-6CE9F9A839DB}" type="slidenum">
              <a:rPr lang="zh-CN" altLang="en-US" smtClean="0"/>
              <a:t>‹#›</a:t>
            </a:fld>
            <a:endParaRPr lang="zh-CN" altLang="en-US"/>
          </a:p>
        </p:txBody>
      </p:sp>
    </p:spTree>
    <p:extLst>
      <p:ext uri="{BB962C8B-B14F-4D97-AF65-F5344CB8AC3E}">
        <p14:creationId xmlns:p14="http://schemas.microsoft.com/office/powerpoint/2010/main" val="3052579399"/>
      </p:ext>
    </p:extLst>
  </p:cSld>
  <p:clrMapOvr>
    <a:masterClrMapping/>
  </p:clrMapOvr>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4.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63" name="组合 62"/>
          <p:cNvGrpSpPr/>
          <p:nvPr userDrawn="1"/>
        </p:nvGrpSpPr>
        <p:grpSpPr>
          <a:xfrm>
            <a:off x="0" y="1"/>
            <a:ext cx="12192000" cy="6858000"/>
            <a:chOff x="0" y="0"/>
            <a:chExt cx="12192000" cy="6858000"/>
          </a:xfrm>
        </p:grpSpPr>
        <p:pic>
          <p:nvPicPr>
            <p:cNvPr id="64" name="图片 63"/>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4140223"/>
              <a:ext cx="4733046" cy="2717776"/>
            </a:xfrm>
            <a:prstGeom prst="rect">
              <a:avLst/>
            </a:prstGeom>
          </p:spPr>
        </p:pic>
        <p:pic>
          <p:nvPicPr>
            <p:cNvPr id="65" name="图片 64"/>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0"/>
              <a:ext cx="4733046" cy="2717776"/>
            </a:xfrm>
            <a:prstGeom prst="rect">
              <a:avLst/>
            </a:prstGeom>
          </p:spPr>
        </p:pic>
        <p:pic>
          <p:nvPicPr>
            <p:cNvPr id="66" name="图片 65"/>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0" y="2717775"/>
              <a:ext cx="4733046" cy="2717776"/>
            </a:xfrm>
            <a:prstGeom prst="rect">
              <a:avLst/>
            </a:prstGeom>
          </p:spPr>
        </p:pic>
        <p:pic>
          <p:nvPicPr>
            <p:cNvPr id="67" name="图片 66"/>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0"/>
              <a:ext cx="4733046" cy="2717776"/>
            </a:xfrm>
            <a:prstGeom prst="rect">
              <a:avLst/>
            </a:prstGeom>
          </p:spPr>
        </p:pic>
        <p:pic>
          <p:nvPicPr>
            <p:cNvPr id="68" name="图片 67"/>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4733046" y="2717775"/>
              <a:ext cx="4733046" cy="2717776"/>
            </a:xfrm>
            <a:prstGeom prst="rect">
              <a:avLst/>
            </a:prstGeom>
          </p:spPr>
        </p:pic>
        <p:pic>
          <p:nvPicPr>
            <p:cNvPr id="69" name="图片 68"/>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rot="5400000">
              <a:off x="8429781" y="3095780"/>
              <a:ext cx="4733046" cy="2791392"/>
            </a:xfrm>
            <a:prstGeom prst="rect">
              <a:avLst/>
            </a:prstGeom>
          </p:spPr>
        </p:pic>
        <p:pic>
          <p:nvPicPr>
            <p:cNvPr id="70" name="图片 69"/>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2389351" y="4140223"/>
              <a:ext cx="4733046" cy="2717776"/>
            </a:xfrm>
            <a:prstGeom prst="rect">
              <a:avLst/>
            </a:prstGeom>
          </p:spPr>
        </p:pic>
        <p:pic>
          <p:nvPicPr>
            <p:cNvPr id="71" name="图片 70"/>
            <p:cNvPicPr>
              <a:picLocks noChangeAspect="1"/>
            </p:cNvPicPr>
            <p:nvPr/>
          </p:nvPicPr>
          <p:blipFill rotWithShape="1">
            <a:blip r:embed="rId13" cstate="screen">
              <a:extLst>
                <a:ext uri="{28A0092B-C50C-407E-A947-70E740481C1C}">
                  <a14:useLocalDpi xmlns:a14="http://schemas.microsoft.com/office/drawing/2010/main"/>
                </a:ext>
              </a:extLst>
            </a:blip>
            <a:srcRect/>
            <a:stretch>
              <a:fillRect/>
            </a:stretch>
          </p:blipFill>
          <p:spPr>
            <a:xfrm>
              <a:off x="6942025" y="4140224"/>
              <a:ext cx="4733046" cy="2717776"/>
            </a:xfrm>
            <a:prstGeom prst="rect">
              <a:avLst/>
            </a:prstGeom>
          </p:spPr>
        </p:pic>
        <p:pic>
          <p:nvPicPr>
            <p:cNvPr id="72" name="图片 71"/>
            <p:cNvPicPr>
              <a:picLocks noChangeAspect="1"/>
            </p:cNvPicPr>
            <p:nvPr/>
          </p:nvPicPr>
          <p:blipFill rotWithShape="1">
            <a:blip r:embed="rId14" cstate="screen">
              <a:extLst>
                <a:ext uri="{28A0092B-C50C-407E-A947-70E740481C1C}">
                  <a14:useLocalDpi xmlns:a14="http://schemas.microsoft.com/office/drawing/2010/main"/>
                </a:ext>
              </a:extLst>
            </a:blip>
            <a:srcRect/>
            <a:stretch>
              <a:fillRect/>
            </a:stretch>
          </p:blipFill>
          <p:spPr>
            <a:xfrm>
              <a:off x="9402592" y="0"/>
              <a:ext cx="2789408" cy="2717776"/>
            </a:xfrm>
            <a:prstGeom prst="rect">
              <a:avLst/>
            </a:prstGeom>
          </p:spPr>
        </p:pic>
      </p:grpSp>
      <p:pic>
        <p:nvPicPr>
          <p:cNvPr id="3" name="Picture 2" descr="A picture containing shape&#10;&#10;Description automatically generated">
            <a:extLst>
              <a:ext uri="{FF2B5EF4-FFF2-40B4-BE49-F238E27FC236}">
                <a16:creationId xmlns:a16="http://schemas.microsoft.com/office/drawing/2014/main" id="{C27E7FEF-8BA1-42DD-BAD0-5AD3495B623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2105026" y="371474"/>
            <a:ext cx="1590675" cy="1590675"/>
          </a:xfrm>
          <a:prstGeom prst="rect">
            <a:avLst/>
          </a:prstGeom>
        </p:spPr>
      </p:pic>
    </p:spTree>
    <p:extLst>
      <p:ext uri="{BB962C8B-B14F-4D97-AF65-F5344CB8AC3E}">
        <p14:creationId xmlns:p14="http://schemas.microsoft.com/office/powerpoint/2010/main" val="39378983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75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B35D7B9-8FA2-43D9-B9C1-8518F9B765B3}"/>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b="14408"/>
          <a:stretch/>
        </p:blipFill>
        <p:spPr>
          <a:xfrm>
            <a:off x="0" y="0"/>
            <a:ext cx="12192000" cy="6858000"/>
          </a:xfrm>
          <a:prstGeom prst="rect">
            <a:avLst/>
          </a:prstGeom>
        </p:spPr>
      </p:pic>
      <p:sp>
        <p:nvSpPr>
          <p:cNvPr id="15" name="Rectangle: Rounded Corners 14">
            <a:extLst>
              <a:ext uri="{FF2B5EF4-FFF2-40B4-BE49-F238E27FC236}">
                <a16:creationId xmlns:a16="http://schemas.microsoft.com/office/drawing/2014/main" id="{967EB422-25A1-489A-987F-68CFCC93C807}"/>
              </a:ext>
            </a:extLst>
          </p:cNvPr>
          <p:cNvSpPr/>
          <p:nvPr userDrawn="1"/>
        </p:nvSpPr>
        <p:spPr>
          <a:xfrm>
            <a:off x="2047568" y="2697163"/>
            <a:ext cx="7551173" cy="107842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9466522"/>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35.jp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38.png"/><Relationship Id="rId4" Type="http://schemas.microsoft.com/office/2007/relationships/hdphoto" Target="../media/hdphoto10.wdp"/></Relationships>
</file>

<file path=ppt/slides/_rels/slide12.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image" Target="../media/image36.jp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39.png"/><Relationship Id="rId4" Type="http://schemas.microsoft.com/office/2007/relationships/hdphoto" Target="../media/hdphoto10.wdp"/></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g"/><Relationship Id="rId1" Type="http://schemas.openxmlformats.org/officeDocument/2006/relationships/slideLayout" Target="../slideLayouts/slideLayout18.xml"/><Relationship Id="rId6" Type="http://schemas.openxmlformats.org/officeDocument/2006/relationships/image" Target="../media/image3.jpg"/><Relationship Id="rId5" Type="http://schemas.openxmlformats.org/officeDocument/2006/relationships/image" Target="../media/image40.png"/><Relationship Id="rId4" Type="http://schemas.microsoft.com/office/2007/relationships/hdphoto" Target="../media/hdphoto11.wdp"/></Relationships>
</file>

<file path=ppt/slides/_rels/slide14.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1.jpg"/><Relationship Id="rId1" Type="http://schemas.openxmlformats.org/officeDocument/2006/relationships/slideLayout" Target="../slideLayouts/slideLayout18.xml"/><Relationship Id="rId5" Type="http://schemas.openxmlformats.org/officeDocument/2006/relationships/image" Target="../media/image40.png"/><Relationship Id="rId4" Type="http://schemas.microsoft.com/office/2007/relationships/hdphoto" Target="../media/hdphoto11.wdp"/></Relationships>
</file>

<file path=ppt/slides/_rels/slide1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g"/><Relationship Id="rId1" Type="http://schemas.openxmlformats.org/officeDocument/2006/relationships/slideLayout" Target="../slideLayouts/slideLayout2.xml"/><Relationship Id="rId5" Type="http://schemas.openxmlformats.org/officeDocument/2006/relationships/image" Target="../media/image44.jpeg"/><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18.xml"/><Relationship Id="rId4" Type="http://schemas.microsoft.com/office/2007/relationships/hdphoto" Target="../media/hdphoto12.wdp"/></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7.jpg"/><Relationship Id="rId1" Type="http://schemas.openxmlformats.org/officeDocument/2006/relationships/slideLayout" Target="../slideLayouts/slideLayout18.xml"/><Relationship Id="rId5" Type="http://schemas.openxmlformats.org/officeDocument/2006/relationships/image" Target="../media/image40.png"/><Relationship Id="rId4" Type="http://schemas.microsoft.com/office/2007/relationships/hdphoto" Target="../media/hdphoto11.wdp"/></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jp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g"/><Relationship Id="rId1" Type="http://schemas.openxmlformats.org/officeDocument/2006/relationships/slideLayout" Target="../slideLayouts/slideLayout2.xml"/><Relationship Id="rId4" Type="http://schemas.microsoft.com/office/2007/relationships/hdphoto" Target="../media/hdphoto13.wdp"/></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16.svg"/><Relationship Id="rId12" Type="http://schemas.openxmlformats.org/officeDocument/2006/relationships/image" Target="../media/image21.png"/><Relationship Id="rId2" Type="http://schemas.openxmlformats.org/officeDocument/2006/relationships/image" Target="../media/image11.jpg"/><Relationship Id="rId1" Type="http://schemas.openxmlformats.org/officeDocument/2006/relationships/slideLayout" Target="../slideLayouts/slideLayout18.xml"/><Relationship Id="rId6" Type="http://schemas.openxmlformats.org/officeDocument/2006/relationships/image" Target="../media/image15.png"/><Relationship Id="rId11" Type="http://schemas.openxmlformats.org/officeDocument/2006/relationships/image" Target="../media/image20.svg"/><Relationship Id="rId5" Type="http://schemas.openxmlformats.org/officeDocument/2006/relationships/image" Target="../media/image14.sv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svg"/><Relationship Id="rId14" Type="http://schemas.openxmlformats.org/officeDocument/2006/relationships/image" Target="../media/image22.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13" Type="http://schemas.openxmlformats.org/officeDocument/2006/relationships/image" Target="../media/image24.png"/><Relationship Id="rId3" Type="http://schemas.openxmlformats.org/officeDocument/2006/relationships/image" Target="../media/image23.jp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4.sv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5.png"/><Relationship Id="rId10" Type="http://schemas.openxmlformats.org/officeDocument/2006/relationships/image" Target="../media/image18.svg"/><Relationship Id="rId4" Type="http://schemas.openxmlformats.org/officeDocument/2006/relationships/image" Target="../media/image12.png"/><Relationship Id="rId9" Type="http://schemas.openxmlformats.org/officeDocument/2006/relationships/image" Target="../media/image17.png"/><Relationship Id="rId14" Type="http://schemas.microsoft.com/office/2007/relationships/hdphoto" Target="../media/hdphoto4.wdp"/></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image" Target="../media/image28.jp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30.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2.xml"/><Relationship Id="rId4" Type="http://schemas.microsoft.com/office/2007/relationships/hdphoto" Target="../media/hdphoto9.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8000" b="-18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0CC3A0-653A-466F-9718-DD511AFA653D}"/>
              </a:ext>
            </a:extLst>
          </p:cNvPr>
          <p:cNvPicPr>
            <a:picLocks noChangeAspect="1"/>
          </p:cNvPicPr>
          <p:nvPr/>
        </p:nvPicPr>
        <p:blipFill>
          <a:blip r:embed="rId3"/>
          <a:stretch>
            <a:fillRect/>
          </a:stretch>
        </p:blipFill>
        <p:spPr>
          <a:xfrm>
            <a:off x="2075733" y="801889"/>
            <a:ext cx="7754784" cy="2682472"/>
          </a:xfrm>
          <a:prstGeom prst="rect">
            <a:avLst/>
          </a:prstGeom>
        </p:spPr>
      </p:pic>
      <p:pic>
        <p:nvPicPr>
          <p:cNvPr id="6" name="Picture 5">
            <a:extLst>
              <a:ext uri="{FF2B5EF4-FFF2-40B4-BE49-F238E27FC236}">
                <a16:creationId xmlns:a16="http://schemas.microsoft.com/office/drawing/2014/main" id="{E1804A02-C101-4C5A-ADF7-7C7840080C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4950" y="409575"/>
            <a:ext cx="1162050" cy="1162050"/>
          </a:xfrm>
          <a:prstGeom prst="rect">
            <a:avLst/>
          </a:prstGeom>
        </p:spPr>
      </p:pic>
    </p:spTree>
    <p:extLst>
      <p:ext uri="{BB962C8B-B14F-4D97-AF65-F5344CB8AC3E}">
        <p14:creationId xmlns:p14="http://schemas.microsoft.com/office/powerpoint/2010/main" val="2279319345"/>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23D63F-A104-4B2C-AD98-4D94BFD03BC7}"/>
              </a:ext>
            </a:extLst>
          </p:cNvPr>
          <p:cNvSpPr txBox="1"/>
          <p:nvPr/>
        </p:nvSpPr>
        <p:spPr>
          <a:xfrm>
            <a:off x="2228850" y="2790825"/>
            <a:ext cx="7362825" cy="954107"/>
          </a:xfrm>
          <a:prstGeom prst="rect">
            <a:avLst/>
          </a:prstGeom>
          <a:noFill/>
        </p:spPr>
        <p:txBody>
          <a:bodyPr wrap="square" rtlCol="0">
            <a:spAutoFit/>
          </a:bodyPr>
          <a:lstStyle/>
          <a:p>
            <a:pPr algn="ctr"/>
            <a:r>
              <a:rPr lang="en-US" sz="2800" b="1" dirty="0">
                <a:solidFill>
                  <a:srgbClr val="FF0000"/>
                </a:solidFill>
                <a:effectLst/>
                <a:latin typeface="Cambria" panose="02040503050406030204" pitchFamily="18" charset="0"/>
                <a:ea typeface="Cambria" panose="02040503050406030204" pitchFamily="18" charset="0"/>
              </a:rPr>
              <a:t>1. </a:t>
            </a:r>
            <a:r>
              <a:rPr lang="vi-VN" sz="2800" b="1" dirty="0">
                <a:solidFill>
                  <a:srgbClr val="FF0000"/>
                </a:solidFill>
                <a:effectLst/>
                <a:latin typeface="Cambria" panose="02040503050406030204" pitchFamily="18" charset="0"/>
                <a:ea typeface="Cambria" panose="02040503050406030204" pitchFamily="18" charset="0"/>
              </a:rPr>
              <a:t>Chia sẻ về việc thực hiện quy tắc đảm bảo vệ sinh an toàn trong bữa ăn gia đình</a:t>
            </a:r>
            <a:endParaRPr lang="en-US" sz="2800" dirty="0">
              <a:solidFill>
                <a:srgbClr val="FF0000"/>
              </a:solidFill>
              <a:latin typeface="Cambria" panose="02040503050406030204" pitchFamily="18" charset="0"/>
              <a:ea typeface="Cambria" panose="02040503050406030204" pitchFamily="18" charset="0"/>
            </a:endParaRPr>
          </a:p>
        </p:txBody>
      </p:sp>
      <p:pic>
        <p:nvPicPr>
          <p:cNvPr id="5" name="Picture 4">
            <a:extLst>
              <a:ext uri="{FF2B5EF4-FFF2-40B4-BE49-F238E27FC236}">
                <a16:creationId xmlns:a16="http://schemas.microsoft.com/office/drawing/2014/main" id="{3979B899-1DCF-4F6D-ACE1-CEC249E76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04950" y="409575"/>
            <a:ext cx="1162050" cy="1162050"/>
          </a:xfrm>
          <a:prstGeom prst="rect">
            <a:avLst/>
          </a:prstGeom>
        </p:spPr>
      </p:pic>
    </p:spTree>
    <p:extLst>
      <p:ext uri="{BB962C8B-B14F-4D97-AF65-F5344CB8AC3E}">
        <p14:creationId xmlns:p14="http://schemas.microsoft.com/office/powerpoint/2010/main" val="20694761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547C48-5DA3-F8E7-F75C-8D080DB37D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5" name="Rectangle: Rounded Corners 4">
            <a:extLst>
              <a:ext uri="{FF2B5EF4-FFF2-40B4-BE49-F238E27FC236}">
                <a16:creationId xmlns:a16="http://schemas.microsoft.com/office/drawing/2014/main" id="{F28DCD0F-C383-93C4-DA92-0F3C3B6A0F27}"/>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8" name="TextBox 7">
            <a:extLst>
              <a:ext uri="{FF2B5EF4-FFF2-40B4-BE49-F238E27FC236}">
                <a16:creationId xmlns:a16="http://schemas.microsoft.com/office/drawing/2014/main" id="{C7258F32-BA71-8938-9FC6-9FE34C6D03A1}"/>
              </a:ext>
            </a:extLst>
          </p:cNvPr>
          <p:cNvSpPr txBox="1"/>
          <p:nvPr/>
        </p:nvSpPr>
        <p:spPr>
          <a:xfrm>
            <a:off x="1006928" y="439279"/>
            <a:ext cx="9949542" cy="1077218"/>
          </a:xfrm>
          <a:prstGeom prst="rect">
            <a:avLst/>
          </a:prstGeom>
          <a:noFill/>
        </p:spPr>
        <p:txBody>
          <a:bodyPr wrap="square" rtlCol="0">
            <a:spAutoFit/>
          </a:bodyPr>
          <a:lstStyle/>
          <a:p>
            <a:pPr lvl="0" algn="ctr"/>
            <a:r>
              <a:rPr lang="vi-VN" sz="3200" b="1" dirty="0">
                <a:solidFill>
                  <a:prstClr val="black"/>
                </a:solidFill>
                <a:latin typeface="Calibri" panose="020F0502020204030204" pitchFamily="34" charset="0"/>
                <a:cs typeface="Calibri" panose="020F0502020204030204" pitchFamily="34" charset="0"/>
              </a:rPr>
              <a:t>Kể những việc em và người thân đã làm hoặc chưa làm được theo những quy tắc đã xây dựng.</a:t>
            </a:r>
            <a:endPar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pic>
        <p:nvPicPr>
          <p:cNvPr id="3" name="Picture 2">
            <a:extLst>
              <a:ext uri="{FF2B5EF4-FFF2-40B4-BE49-F238E27FC236}">
                <a16:creationId xmlns:a16="http://schemas.microsoft.com/office/drawing/2014/main" id="{7A7B4EED-7376-489C-833E-93DD5D063C56}"/>
              </a:ext>
            </a:extLst>
          </p:cNvPr>
          <p:cNvPicPr>
            <a:picLocks noChangeAspect="1"/>
          </p:cNvPicPr>
          <p:nvPr/>
        </p:nvPicPr>
        <p:blipFill>
          <a:blip r:embed="rId5"/>
          <a:stretch>
            <a:fillRect/>
          </a:stretch>
        </p:blipFill>
        <p:spPr>
          <a:xfrm>
            <a:off x="3281361" y="1666875"/>
            <a:ext cx="5338763" cy="43183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3860301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barn(inVertical)">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grpSp>
        <p:nvGrpSpPr>
          <p:cNvPr id="7" name="Group 6">
            <a:extLst>
              <a:ext uri="{FF2B5EF4-FFF2-40B4-BE49-F238E27FC236}">
                <a16:creationId xmlns:a16="http://schemas.microsoft.com/office/drawing/2014/main" id="{90699918-72A1-4BD2-A1EC-9550B4E0724D}"/>
              </a:ext>
            </a:extLst>
          </p:cNvPr>
          <p:cNvGrpSpPr/>
          <p:nvPr/>
        </p:nvGrpSpPr>
        <p:grpSpPr>
          <a:xfrm>
            <a:off x="509223" y="2181225"/>
            <a:ext cx="4758102" cy="4092616"/>
            <a:chOff x="3109548" y="2145949"/>
            <a:chExt cx="5089816" cy="4194567"/>
          </a:xfrm>
        </p:grpSpPr>
        <p:pic>
          <p:nvPicPr>
            <p:cNvPr id="8" name="Picture 2" descr="Cute cartoon thai student namaste greeting in the school uniform. Free Vector">
              <a:extLst>
                <a:ext uri="{FF2B5EF4-FFF2-40B4-BE49-F238E27FC236}">
                  <a16:creationId xmlns:a16="http://schemas.microsoft.com/office/drawing/2014/main" id="{96FDD285-BE60-4F1F-9D90-BD7A7AE8117F}"/>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Cute cartoon thai student namaste greeting in the school uniform. Free Vector">
              <a:extLst>
                <a:ext uri="{FF2B5EF4-FFF2-40B4-BE49-F238E27FC236}">
                  <a16:creationId xmlns:a16="http://schemas.microsoft.com/office/drawing/2014/main" id="{D5279CE8-3FA1-4456-8A2E-E4F56A9826AD}"/>
                </a:ext>
              </a:extLst>
            </p:cNvPr>
            <p:cNvPicPr>
              <a:picLocks noChangeAspect="1" noChangeArrowheads="1"/>
            </p:cNvPicPr>
            <p:nvPr/>
          </p:nvPicPr>
          <p:blipFill rotWithShape="1">
            <a:blip r:embed="rId7">
              <a:extLst>
                <a:ext uri="{BEBA8EAE-BF5A-486C-A8C5-ECC9F3942E4B}">
                  <a14:imgProps xmlns:a14="http://schemas.microsoft.com/office/drawing/2010/main">
                    <a14:imgLayer r:embed="rId6">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359066"/>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9D0F5EE-4779-49A1-BEC9-29937F7619E9}"/>
                </a:ext>
              </a:extLst>
            </p:cNvPr>
            <p:cNvSpPr txBox="1"/>
            <p:nvPr/>
          </p:nvSpPr>
          <p:spPr>
            <a:xfrm>
              <a:off x="3571875" y="4922364"/>
              <a:ext cx="4503792" cy="612934"/>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Thảo</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luận</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nhóm</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đôi</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p:txBody>
        </p:sp>
      </p:grpSp>
      <p:sp>
        <p:nvSpPr>
          <p:cNvPr id="11" name="TextBox 10">
            <a:extLst>
              <a:ext uri="{FF2B5EF4-FFF2-40B4-BE49-F238E27FC236}">
                <a16:creationId xmlns:a16="http://schemas.microsoft.com/office/drawing/2014/main" id="{5A3A3291-D7F6-4B96-9C1D-1865E01CC4CA}"/>
              </a:ext>
            </a:extLst>
          </p:cNvPr>
          <p:cNvSpPr txBox="1"/>
          <p:nvPr/>
        </p:nvSpPr>
        <p:spPr>
          <a:xfrm>
            <a:off x="3353706" y="112939"/>
            <a:ext cx="7299779"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chemeClr val="tx1"/>
                </a:solidFill>
                <a:effectLst/>
                <a:uLnTx/>
                <a:uFillTx/>
                <a:latin typeface="Calibri" panose="020F0502020204030204" pitchFamily="34" charset="0"/>
                <a:cs typeface="Calibri" panose="020F0502020204030204" pitchFamily="34" charset="0"/>
              </a:rPr>
              <a:t>Em quan sát thấy người thân trong gia đình có rửa tay trước khi ăn không?</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F169338C-27D3-43FD-8249-A9FCBB7523C4}"/>
              </a:ext>
            </a:extLst>
          </p:cNvPr>
          <p:cNvSpPr txBox="1"/>
          <p:nvPr/>
        </p:nvSpPr>
        <p:spPr>
          <a:xfrm>
            <a:off x="4400551" y="1484539"/>
            <a:ext cx="6819900"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defRPr/>
            </a:pPr>
            <a:r>
              <a:rPr lang="vi-VN" sz="3200" dirty="0">
                <a:solidFill>
                  <a:schemeClr val="tx1"/>
                </a:solidFill>
                <a:latin typeface="Calibri" panose="020F0502020204030204" pitchFamily="34" charset="0"/>
                <a:cs typeface="Calibri" panose="020F0502020204030204" pitchFamily="34" charset="0"/>
              </a:rPr>
              <a:t>Em có vừa ăn vừa nói chuyện, cười to bắn nước miếng không? </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1DE0FF4F-804F-437E-B003-184E496A0EFF}"/>
              </a:ext>
            </a:extLst>
          </p:cNvPr>
          <p:cNvSpPr txBox="1"/>
          <p:nvPr/>
        </p:nvSpPr>
        <p:spPr>
          <a:xfrm>
            <a:off x="4892222" y="3037114"/>
            <a:ext cx="6604454"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defRPr/>
            </a:pPr>
            <a:r>
              <a:rPr lang="vi-VN" sz="3200" dirty="0">
                <a:solidFill>
                  <a:schemeClr val="tx1"/>
                </a:solidFill>
                <a:latin typeface="Calibri" panose="020F0502020204030204" pitchFamily="34" charset="0"/>
                <a:cs typeface="Calibri" panose="020F0502020204030204" pitchFamily="34" charset="0"/>
              </a:rPr>
              <a:t>Em có dùng đũa khuấy vào bát canh chung không?</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E9C9DAFF-9910-40BD-BBB7-D5375F794F70}"/>
              </a:ext>
            </a:extLst>
          </p:cNvPr>
          <p:cNvSpPr txBox="1"/>
          <p:nvPr/>
        </p:nvSpPr>
        <p:spPr>
          <a:xfrm>
            <a:off x="5495925" y="4713514"/>
            <a:ext cx="6200776" cy="1191816"/>
          </a:xfrm>
          <a:prstGeom prst="wedgeRoundRectCallout">
            <a:avLst>
              <a:gd name="adj1" fmla="val -40276"/>
              <a:gd name="adj2" fmla="val 71416"/>
              <a:gd name="adj3" fmla="val 16667"/>
            </a:avLst>
          </a:prstGeom>
          <a:solidFill>
            <a:srgbClr val="FFFF00"/>
          </a:solidFill>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defRPr/>
            </a:pPr>
            <a:r>
              <a:rPr lang="vi-VN" sz="3200" dirty="0">
                <a:solidFill>
                  <a:schemeClr val="tx1"/>
                </a:solidFill>
                <a:latin typeface="Calibri" panose="020F0502020204030204" pitchFamily="34" charset="0"/>
                <a:cs typeface="Calibri" panose="020F0502020204030204" pitchFamily="34" charset="0"/>
              </a:rPr>
              <a:t>Gia đình em có vừa ăn vừa xem tivi không? </a:t>
            </a:r>
            <a:endParaRPr kumimoji="0" lang="en-US" sz="3200" b="0" i="0" u="none" strike="noStrike" kern="1200" cap="none" spc="0" normalizeH="0" baseline="0" noProof="0" dirty="0">
              <a:ln>
                <a:noFill/>
              </a:ln>
              <a:solidFill>
                <a:srgbClr val="FF0000"/>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177416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dow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709F72-82F5-479F-93CD-31C17887DF6B}"/>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loud 3">
            <a:extLst>
              <a:ext uri="{FF2B5EF4-FFF2-40B4-BE49-F238E27FC236}">
                <a16:creationId xmlns:a16="http://schemas.microsoft.com/office/drawing/2014/main" id="{59624860-5109-BF8B-B18B-141F7CD7B492}"/>
              </a:ext>
            </a:extLst>
          </p:cNvPr>
          <p:cNvSpPr/>
          <p:nvPr/>
        </p:nvSpPr>
        <p:spPr>
          <a:xfrm>
            <a:off x="3884360" y="1031433"/>
            <a:ext cx="3994341" cy="2136199"/>
          </a:xfrm>
          <a:prstGeom prst="cloud">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2060"/>
                </a:solidFill>
                <a:effectLst/>
                <a:uLnTx/>
                <a:uFillTx/>
                <a:latin typeface="UTM Cookies" panose="02040603050506020204" pitchFamily="18" charset="0"/>
                <a:ea typeface="+mn-ea"/>
                <a:cs typeface="+mn-cs"/>
              </a:rPr>
              <a:t>CÙNG CHIA SẺ</a:t>
            </a:r>
          </a:p>
        </p:txBody>
      </p:sp>
      <p:pic>
        <p:nvPicPr>
          <p:cNvPr id="5" name="Picture 2" descr="Cute cartoon thai student namaste greeting in the school uniform. Free Vector">
            <a:extLst>
              <a:ext uri="{FF2B5EF4-FFF2-40B4-BE49-F238E27FC236}">
                <a16:creationId xmlns:a16="http://schemas.microsoft.com/office/drawing/2014/main" id="{890434CD-B17C-9300-9B85-FFFA1FA86CD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7A272E6E-017E-471D-C38F-B35C5592C690}"/>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359066"/>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E68A215-6DCA-06B7-5ED9-9B8CCCA33443}"/>
              </a:ext>
            </a:extLst>
          </p:cNvPr>
          <p:cNvSpPr txBox="1"/>
          <p:nvPr/>
        </p:nvSpPr>
        <p:spPr>
          <a:xfrm>
            <a:off x="3235569" y="5008089"/>
            <a:ext cx="5811647"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nhóm 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pic>
        <p:nvPicPr>
          <p:cNvPr id="9" name="Picture 8">
            <a:extLst>
              <a:ext uri="{FF2B5EF4-FFF2-40B4-BE49-F238E27FC236}">
                <a16:creationId xmlns:a16="http://schemas.microsoft.com/office/drawing/2014/main" id="{F89F03BC-9351-4D53-B3CF-8A2EA42B202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4950" y="409575"/>
            <a:ext cx="1162050" cy="1162050"/>
          </a:xfrm>
          <a:prstGeom prst="rect">
            <a:avLst/>
          </a:prstGeom>
        </p:spPr>
      </p:pic>
    </p:spTree>
    <p:extLst>
      <p:ext uri="{BB962C8B-B14F-4D97-AF65-F5344CB8AC3E}">
        <p14:creationId xmlns:p14="http://schemas.microsoft.com/office/powerpoint/2010/main" val="258385984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C23D63F-A104-4B2C-AD98-4D94BFD03BC7}"/>
              </a:ext>
            </a:extLst>
          </p:cNvPr>
          <p:cNvSpPr txBox="1"/>
          <p:nvPr/>
        </p:nvSpPr>
        <p:spPr>
          <a:xfrm>
            <a:off x="2228850" y="2790825"/>
            <a:ext cx="7362825" cy="954107"/>
          </a:xfrm>
          <a:prstGeom prst="rect">
            <a:avLst/>
          </a:prstGeom>
          <a:noFill/>
        </p:spPr>
        <p:txBody>
          <a:bodyPr wrap="square" rtlCol="0">
            <a:spAutoFit/>
          </a:bodyPr>
          <a:lstStyle/>
          <a:p>
            <a:pPr lvl="0" algn="ctr"/>
            <a:r>
              <a:rPr lang="en-US" sz="2800" b="1" dirty="0">
                <a:solidFill>
                  <a:srgbClr val="FF0000"/>
                </a:solidFill>
                <a:latin typeface="Cambria" panose="02040503050406030204" pitchFamily="18" charset="0"/>
                <a:ea typeface="Cambria" panose="02040503050406030204" pitchFamily="18" charset="0"/>
              </a:rPr>
              <a:t>2. </a:t>
            </a:r>
            <a:r>
              <a:rPr lang="vi-VN" sz="2800" b="1" dirty="0">
                <a:solidFill>
                  <a:srgbClr val="FF0000"/>
                </a:solidFill>
                <a:latin typeface="Cambria" panose="02040503050406030204" pitchFamily="18" charset="0"/>
                <a:ea typeface="Cambria" panose="02040503050406030204" pitchFamily="18" charset="0"/>
              </a:rPr>
              <a:t>Thực hiện quy tắc ứng xử khi ăn uống ở trường, ở nhà và những nơi khác.</a:t>
            </a:r>
            <a:endParaRPr kumimoji="0" lang="en-US" sz="28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6126234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10709F72-82F5-479F-93CD-31C17887DF6B}"/>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Cloud 3">
            <a:extLst>
              <a:ext uri="{FF2B5EF4-FFF2-40B4-BE49-F238E27FC236}">
                <a16:creationId xmlns:a16="http://schemas.microsoft.com/office/drawing/2014/main" id="{59624860-5109-BF8B-B18B-141F7CD7B492}"/>
              </a:ext>
            </a:extLst>
          </p:cNvPr>
          <p:cNvSpPr/>
          <p:nvPr/>
        </p:nvSpPr>
        <p:spPr>
          <a:xfrm>
            <a:off x="3884360" y="1031433"/>
            <a:ext cx="3994341" cy="2136199"/>
          </a:xfrm>
          <a:prstGeom prst="cloud">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rgbClr val="002060"/>
                </a:solidFill>
                <a:effectLst/>
                <a:uLnTx/>
                <a:uFillTx/>
                <a:latin typeface="UTM Cookies" panose="02040603050506020204" pitchFamily="18" charset="0"/>
                <a:ea typeface="+mn-ea"/>
                <a:cs typeface="+mn-cs"/>
              </a:rPr>
              <a:t>CÙNG CHIA SẺ</a:t>
            </a:r>
          </a:p>
        </p:txBody>
      </p:sp>
      <p:pic>
        <p:nvPicPr>
          <p:cNvPr id="5" name="Picture 2" descr="Cute cartoon thai student namaste greeting in the school uniform. Free Vector">
            <a:extLst>
              <a:ext uri="{FF2B5EF4-FFF2-40B4-BE49-F238E27FC236}">
                <a16:creationId xmlns:a16="http://schemas.microsoft.com/office/drawing/2014/main" id="{890434CD-B17C-9300-9B85-FFFA1FA86CD1}"/>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3109548" y="2145949"/>
            <a:ext cx="2600325" cy="39814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te cartoon thai student namaste greeting in the school uniform. Free Vector">
            <a:extLst>
              <a:ext uri="{FF2B5EF4-FFF2-40B4-BE49-F238E27FC236}">
                <a16:creationId xmlns:a16="http://schemas.microsoft.com/office/drawing/2014/main" id="{7A272E6E-017E-471D-C38F-B35C5592C690}"/>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5659229" y="2359066"/>
            <a:ext cx="2540135" cy="39814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E68A215-6DCA-06B7-5ED9-9B8CCCA33443}"/>
              </a:ext>
            </a:extLst>
          </p:cNvPr>
          <p:cNvSpPr txBox="1"/>
          <p:nvPr/>
        </p:nvSpPr>
        <p:spPr>
          <a:xfrm>
            <a:off x="3235569" y="5008089"/>
            <a:ext cx="5811647" cy="1225868"/>
          </a:xfrm>
          <a:prstGeom prst="roundRect">
            <a:avLst/>
          </a:prstGeom>
        </p:spPr>
        <p:style>
          <a:lnRef idx="2">
            <a:schemeClr val="accent5"/>
          </a:lnRef>
          <a:fillRef idx="1">
            <a:schemeClr val="lt1"/>
          </a:fillRef>
          <a:effectRef idx="0">
            <a:schemeClr val="accent5"/>
          </a:effectRef>
          <a:fontRef idx="minor">
            <a:schemeClr val="dk1"/>
          </a:fontRef>
        </p:style>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Các</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nhóm khác</a:t>
            </a:r>
            <a:endPar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Lắng</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a:t>
            </a:r>
            <a:r>
              <a:rPr kumimoji="0" lang="en-US" sz="3600" b="1" i="0" u="none" strike="noStrike" kern="1200" cap="none" spc="0" normalizeH="0" baseline="0" noProof="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nghe</a:t>
            </a:r>
            <a:r>
              <a:rPr kumimoji="0" lang="en-US" sz="3600" b="1" i="0" u="none" strike="noStrike" kern="1200" cap="none" spc="0" normalizeH="0" baseline="0" noProof="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góp</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ý - </a:t>
            </a:r>
            <a:r>
              <a:rPr kumimoji="0" lang="en-US" sz="3600" b="1" i="0" u="none" strike="noStrike" kern="1200" cap="none" spc="0" normalizeH="0" baseline="0" noProof="0" dirty="0" err="1">
                <a:ln>
                  <a:noFill/>
                </a:ln>
                <a:solidFill>
                  <a:srgbClr val="5B9BD5">
                    <a:lumMod val="75000"/>
                  </a:srgbClr>
                </a:solidFill>
                <a:effectLst/>
                <a:uLnTx/>
                <a:uFillTx/>
                <a:latin typeface="Calibri" panose="020F0502020204030204" pitchFamily="34" charset="0"/>
                <a:ea typeface="+mn-ea"/>
                <a:cs typeface="Calibri" panose="020F0502020204030204" pitchFamily="34" charset="0"/>
              </a:rPr>
              <a:t>bổ</a:t>
            </a:r>
            <a:r>
              <a:rPr kumimoji="0" lang="en-US" sz="3600" b="1" i="0" u="none" strike="noStrike" kern="1200" cap="none" spc="0" normalizeH="0" baseline="0" noProof="0" dirty="0">
                <a:ln>
                  <a:noFill/>
                </a:ln>
                <a:solidFill>
                  <a:srgbClr val="5B9BD5">
                    <a:lumMod val="75000"/>
                  </a:srgbClr>
                </a:solidFill>
                <a:effectLst/>
                <a:uLnTx/>
                <a:uFillTx/>
                <a:latin typeface="Calibri" panose="020F0502020204030204" pitchFamily="34" charset="0"/>
                <a:ea typeface="+mn-ea"/>
                <a:cs typeface="Calibri" panose="020F0502020204030204" pitchFamily="34" charset="0"/>
              </a:rPr>
              <a:t> sung</a:t>
            </a:r>
          </a:p>
        </p:txBody>
      </p:sp>
    </p:spTree>
    <p:extLst>
      <p:ext uri="{BB962C8B-B14F-4D97-AF65-F5344CB8AC3E}">
        <p14:creationId xmlns:p14="http://schemas.microsoft.com/office/powerpoint/2010/main" val="405004376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C2FCBD4F-D4F3-44C4-914C-33914ECAFC5A}"/>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Rounded Rectangle 7">
            <a:extLst>
              <a:ext uri="{FF2B5EF4-FFF2-40B4-BE49-F238E27FC236}">
                <a16:creationId xmlns:a16="http://schemas.microsoft.com/office/drawing/2014/main" id="{E53B24B8-4371-4E19-A0E2-C8DE9C80F954}"/>
              </a:ext>
            </a:extLst>
          </p:cNvPr>
          <p:cNvSpPr/>
          <p:nvPr/>
        </p:nvSpPr>
        <p:spPr>
          <a:xfrm>
            <a:off x="1057274" y="323851"/>
            <a:ext cx="10182225" cy="1219199"/>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vi-VN" sz="3600" b="1" dirty="0">
                <a:solidFill>
                  <a:prstClr val="black"/>
                </a:solidFill>
                <a:latin typeface="Calibri" panose="020F0502020204030204" charset="0"/>
                <a:cs typeface="Calibri" panose="020F0502020204030204" charset="0"/>
              </a:rPr>
              <a:t>Chia sẻ về việc thực hiện quy tắc ứng xử khi ăn uống của các em và các bạn ở trường</a:t>
            </a:r>
            <a:r>
              <a:rPr lang="en-US" sz="3600" b="1" dirty="0">
                <a:solidFill>
                  <a:prstClr val="black"/>
                </a:solidFill>
                <a:latin typeface="Calibri" panose="020F0502020204030204" charset="0"/>
                <a:cs typeface="Calibri" panose="020F0502020204030204" charset="0"/>
              </a:rPr>
              <a:t> </a:t>
            </a:r>
            <a:r>
              <a:rPr lang="vi-VN" sz="3600" b="1" dirty="0">
                <a:solidFill>
                  <a:prstClr val="black"/>
                </a:solidFill>
                <a:latin typeface="Calibri" panose="020F0502020204030204" charset="0"/>
                <a:cs typeface="Calibri" panose="020F0502020204030204" charset="0"/>
              </a:rPr>
              <a:t>(nếu có).</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pic>
        <p:nvPicPr>
          <p:cNvPr id="4" name="Picture 3">
            <a:extLst>
              <a:ext uri="{FF2B5EF4-FFF2-40B4-BE49-F238E27FC236}">
                <a16:creationId xmlns:a16="http://schemas.microsoft.com/office/drawing/2014/main" id="{658E8E64-ED92-414A-85B7-062B79AD1825}"/>
              </a:ext>
            </a:extLst>
          </p:cNvPr>
          <p:cNvPicPr>
            <a:picLocks noChangeAspect="1"/>
          </p:cNvPicPr>
          <p:nvPr/>
        </p:nvPicPr>
        <p:blipFill>
          <a:blip r:embed="rId4"/>
          <a:stretch>
            <a:fillRect/>
          </a:stretch>
        </p:blipFill>
        <p:spPr>
          <a:xfrm>
            <a:off x="2266949" y="1962149"/>
            <a:ext cx="8384363" cy="34956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7"/>
                                        </p:tgtEl>
                                        <p:attrNameLst>
                                          <p:attrName>style.visibility</p:attrName>
                                        </p:attrNameLst>
                                      </p:cBhvr>
                                      <p:to>
                                        <p:strVal val="visible"/>
                                      </p:to>
                                    </p:set>
                                    <p:animEffect transition="in" filter="wipe(left)">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7" grpId="1"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BE2E2BD-872C-E607-03D8-7802BDD7A72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508" b="99491" l="189" r="98019">
                        <a14:foregroundMark x1="27900" y1="71138" x2="21226" y2="66384"/>
                        <a14:foregroundMark x1="30283" y1="72835" x2="27900" y2="71138"/>
                        <a14:foregroundMark x1="24151" y1="62649" x2="22830" y2="73514"/>
                        <a14:foregroundMark x1="22830" y1="73514" x2="23208" y2="86078"/>
                        <a14:foregroundMark x1="23208" y1="86078" x2="23868" y2="88625"/>
                        <a14:foregroundMark x1="21792" y1="93888" x2="21604" y2="99491"/>
                        <a14:foregroundMark x1="6698" y1="73175" x2="10472" y2="78438"/>
                        <a14:foregroundMark x1="10472" y1="78438" x2="10472" y2="78608"/>
                        <a14:foregroundMark x1="7547" y1="71307" x2="10000" y2="69779"/>
                        <a14:foregroundMark x1="7830" y1="68421" x2="10000" y2="66553"/>
                        <a14:foregroundMark x1="4151" y1="81664" x2="6792" y2="89474"/>
                        <a14:foregroundMark x1="6792" y1="89474" x2="13113" y2="98132"/>
                        <a14:foregroundMark x1="13113" y1="98132" x2="18019" y2="98302"/>
                        <a14:foregroundMark x1="377" y1="77759" x2="4434" y2="97793"/>
                        <a14:foregroundMark x1="33962" y1="93888" x2="40189" y2="92869"/>
                        <a14:foregroundMark x1="40189" y1="92869" x2="48208" y2="93039"/>
                        <a14:foregroundMark x1="39245" y1="78098" x2="51604" y2="79457"/>
                        <a14:foregroundMark x1="40189" y1="60951" x2="40189" y2="60951"/>
                        <a14:foregroundMark x1="74623" y1="78268" x2="89151" y2="79966"/>
                        <a14:foregroundMark x1="87925" y1="65535" x2="89906" y2="88455"/>
                        <a14:foregroundMark x1="89906" y1="88455" x2="89906" y2="88455"/>
                        <a14:foregroundMark x1="84057" y1="65874" x2="90189" y2="64686"/>
                        <a14:foregroundMark x1="90755" y1="64346" x2="94811" y2="73684"/>
                        <a14:foregroundMark x1="95943" y1="70628" x2="94245" y2="85059"/>
                        <a14:foregroundMark x1="95566" y1="87097" x2="91415" y2="98981"/>
                        <a14:foregroundMark x1="98019" y1="90832" x2="98019" y2="90832"/>
                        <a14:foregroundMark x1="87736" y1="86927" x2="83868" y2="93209"/>
                        <a14:foregroundMark x1="83868" y1="93209" x2="84057" y2="93209"/>
                        <a14:foregroundMark x1="75943" y1="97623" x2="70283" y2="96265"/>
                        <a14:foregroundMark x1="77736" y1="83192" x2="79906" y2="96604"/>
                        <a14:foregroundMark x1="38113" y1="85399" x2="40283" y2="98132"/>
                        <a14:foregroundMark x1="47264" y1="89134" x2="50000" y2="95416"/>
                        <a14:foregroundMark x1="84151" y1="80815" x2="85000" y2="84211"/>
                        <a14:foregroundMark x1="87075" y1="51783" x2="85472" y2="53650"/>
                        <a14:backgroundMark x1="38585" y1="61800" x2="38585" y2="61800"/>
                        <a14:backgroundMark x1="38113" y1="64007" x2="38113" y2="64007"/>
                        <a14:backgroundMark x1="41226" y1="61121" x2="41226" y2="61121"/>
                        <a14:backgroundMark x1="73396" y1="60611" x2="73396" y2="60611"/>
                        <a14:backgroundMark x1="72453" y1="62649" x2="72453" y2="62649"/>
                        <a14:backgroundMark x1="71604" y1="62309" x2="72075" y2="63328"/>
                        <a14:backgroundMark x1="91415" y1="45671" x2="93208" y2="52971"/>
                        <a14:backgroundMark x1="98396" y1="61121" x2="98396" y2="61121"/>
                        <a14:backgroundMark x1="97642" y1="64007" x2="97642" y2="64007"/>
                        <a14:backgroundMark x1="27830" y1="71138" x2="27830" y2="71138"/>
                      </a14:backgroundRemoval>
                    </a14:imgEffect>
                  </a14:imgLayer>
                </a14:imgProps>
              </a:ext>
              <a:ext uri="{28A0092B-C50C-407E-A947-70E740481C1C}">
                <a14:useLocalDpi xmlns:a14="http://schemas.microsoft.com/office/drawing/2010/main" val="0"/>
              </a:ext>
            </a:extLst>
          </a:blip>
          <a:srcRect l="5085" t="3916"/>
          <a:stretch/>
        </p:blipFill>
        <p:spPr>
          <a:xfrm>
            <a:off x="0" y="0"/>
            <a:ext cx="12192000" cy="6858000"/>
          </a:xfrm>
          <a:prstGeom prst="rect">
            <a:avLst/>
          </a:prstGeom>
        </p:spPr>
      </p:pic>
      <p:sp>
        <p:nvSpPr>
          <p:cNvPr id="6" name="Rectangle: Rounded Corners 5">
            <a:extLst>
              <a:ext uri="{FF2B5EF4-FFF2-40B4-BE49-F238E27FC236}">
                <a16:creationId xmlns:a16="http://schemas.microsoft.com/office/drawing/2014/main" id="{FFA9A7FF-2D8A-45D3-E527-2292C59343AD}"/>
              </a:ext>
            </a:extLst>
          </p:cNvPr>
          <p:cNvSpPr/>
          <p:nvPr/>
        </p:nvSpPr>
        <p:spPr>
          <a:xfrm>
            <a:off x="643508" y="390009"/>
            <a:ext cx="10904984" cy="6077982"/>
          </a:xfrm>
          <a:prstGeom prst="roundRect">
            <a:avLst/>
          </a:prstGeom>
          <a:solidFill>
            <a:schemeClr val="lt1">
              <a:alpha val="80000"/>
            </a:schemeClr>
          </a:solidFill>
          <a:ln w="38100">
            <a:solidFill>
              <a:srgbClr val="F76B6C"/>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字魂59号-创粗黑"/>
              <a:ea typeface="字魂59号-创粗黑"/>
              <a:cs typeface="+mn-cs"/>
            </a:endParaRPr>
          </a:p>
        </p:txBody>
      </p:sp>
      <p:grpSp>
        <p:nvGrpSpPr>
          <p:cNvPr id="7" name="Group 6">
            <a:extLst>
              <a:ext uri="{FF2B5EF4-FFF2-40B4-BE49-F238E27FC236}">
                <a16:creationId xmlns:a16="http://schemas.microsoft.com/office/drawing/2014/main" id="{ECFC5525-3B98-40D0-AFD3-A99F967188EF}"/>
              </a:ext>
            </a:extLst>
          </p:cNvPr>
          <p:cNvGrpSpPr/>
          <p:nvPr/>
        </p:nvGrpSpPr>
        <p:grpSpPr>
          <a:xfrm>
            <a:off x="3947795" y="3284220"/>
            <a:ext cx="4632960" cy="3123565"/>
            <a:chOff x="2734" y="2615"/>
            <a:chExt cx="7922" cy="5340"/>
          </a:xfrm>
        </p:grpSpPr>
        <p:sp>
          <p:nvSpPr>
            <p:cNvPr id="8" name="Oval 7">
              <a:extLst>
                <a:ext uri="{FF2B5EF4-FFF2-40B4-BE49-F238E27FC236}">
                  <a16:creationId xmlns:a16="http://schemas.microsoft.com/office/drawing/2014/main" id="{83E37FC1-503A-474E-9799-2C1580A57F8F}"/>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9" name="Oval 8">
              <a:extLst>
                <a:ext uri="{FF2B5EF4-FFF2-40B4-BE49-F238E27FC236}">
                  <a16:creationId xmlns:a16="http://schemas.microsoft.com/office/drawing/2014/main" id="{F98334E8-B8EC-4C7E-8DC0-2183AAC995AD}"/>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0" name="Oval 9">
              <a:extLst>
                <a:ext uri="{FF2B5EF4-FFF2-40B4-BE49-F238E27FC236}">
                  <a16:creationId xmlns:a16="http://schemas.microsoft.com/office/drawing/2014/main" id="{C260D810-C0D9-4839-8110-FC925C8B1A9F}"/>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1" name="Oval 10">
              <a:extLst>
                <a:ext uri="{FF2B5EF4-FFF2-40B4-BE49-F238E27FC236}">
                  <a16:creationId xmlns:a16="http://schemas.microsoft.com/office/drawing/2014/main" id="{8E3B8A54-740A-4C54-9D89-09CE3224386E}"/>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sp>
          <p:nvSpPr>
            <p:cNvPr id="12" name="Oval 0">
              <a:extLst>
                <a:ext uri="{FF2B5EF4-FFF2-40B4-BE49-F238E27FC236}">
                  <a16:creationId xmlns:a16="http://schemas.microsoft.com/office/drawing/2014/main" id="{B40B1501-08CD-4C77-A240-E161C7C27CC4}"/>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lang="en-US" sz="1400" b="0" i="0" u="none" strike="noStrike" kern="0" cap="none" spc="0" normalizeH="0" baseline="0" noProof="0">
                <a:ln>
                  <a:noFill/>
                </a:ln>
                <a:solidFill>
                  <a:srgbClr val="000000"/>
                </a:solidFill>
                <a:effectLst/>
                <a:uLnTx/>
                <a:uFillTx/>
                <a:latin typeface="Arial"/>
                <a:ea typeface="+mn-ea"/>
                <a:cs typeface="+mn-cs"/>
                <a:sym typeface="Arial" panose="020B0604020202020204"/>
              </a:endParaRPr>
            </a:p>
          </p:txBody>
        </p:sp>
        <p:pic>
          <p:nvPicPr>
            <p:cNvPr id="13" name="Picture 12">
              <a:extLst>
                <a:ext uri="{FF2B5EF4-FFF2-40B4-BE49-F238E27FC236}">
                  <a16:creationId xmlns:a16="http://schemas.microsoft.com/office/drawing/2014/main" id="{B05F5AC3-4EFF-474A-B48C-003936A93047}"/>
                </a:ext>
              </a:extLst>
            </p:cNvPr>
            <p:cNvPicPr/>
            <p:nvPr/>
          </p:nvPicPr>
          <p:blipFill>
            <a:blip r:embed="rId5">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
        <p:nvSpPr>
          <p:cNvPr id="14" name="Rounded Rectangle 7">
            <a:extLst>
              <a:ext uri="{FF2B5EF4-FFF2-40B4-BE49-F238E27FC236}">
                <a16:creationId xmlns:a16="http://schemas.microsoft.com/office/drawing/2014/main" id="{0B551C7F-8822-4A86-98D7-39C1F42194AE}"/>
              </a:ext>
            </a:extLst>
          </p:cNvPr>
          <p:cNvSpPr/>
          <p:nvPr/>
        </p:nvSpPr>
        <p:spPr>
          <a:xfrm>
            <a:off x="1057274" y="323851"/>
            <a:ext cx="10182225" cy="2929890"/>
          </a:xfrm>
          <a:prstGeom prst="roundRect">
            <a:avLst/>
          </a:prstGeom>
          <a:solidFill>
            <a:srgbClr val="98DAED"/>
          </a:solidFill>
          <a:ln w="381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rPr>
              <a:t>Ở gia đình nào người thân của các em cũng lao động, làm việc để có thu nhập, đáp ứng nhu cầu của cuộc sống. Tuy chúng ta chưa đi làm nhưng vẫn có thể góp sức giúp người thân tăng thu nhập gia đình.</a:t>
            </a:r>
            <a:endParaRPr kumimoji="0" lang="en-US" sz="3600" b="1" i="0" u="none" strike="noStrike" kern="1200" cap="none" spc="0" normalizeH="0" baseline="0" noProof="0" dirty="0">
              <a:ln>
                <a:noFill/>
              </a:ln>
              <a:solidFill>
                <a:prstClr val="black"/>
              </a:solidFill>
              <a:effectLst/>
              <a:uLnTx/>
              <a:uFillTx/>
              <a:latin typeface="Calibri" panose="020F0502020204030204" charset="0"/>
              <a:cs typeface="Calibri" panose="020F0502020204030204" charset="0"/>
            </a:endParaRPr>
          </a:p>
        </p:txBody>
      </p:sp>
    </p:spTree>
    <p:extLst>
      <p:ext uri="{BB962C8B-B14F-4D97-AF65-F5344CB8AC3E}">
        <p14:creationId xmlns:p14="http://schemas.microsoft.com/office/powerpoint/2010/main" val="1997090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4"/>
                                        </p:tgtEl>
                                        <p:attrNameLst>
                                          <p:attrName>style.visibility</p:attrName>
                                        </p:attrNameLst>
                                      </p:cBhvr>
                                      <p:to>
                                        <p:strVal val="visible"/>
                                      </p:to>
                                    </p:set>
                                    <p:animEffect transition="in" filter="wipe(left)">
                                      <p:cBhvr>
                                        <p:cTn id="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A16E077-B764-6737-65FD-226D56E8C72C}"/>
              </a:ext>
            </a:extLst>
          </p:cNvPr>
          <p:cNvSpPr/>
          <p:nvPr/>
        </p:nvSpPr>
        <p:spPr>
          <a:xfrm>
            <a:off x="202018" y="309715"/>
            <a:ext cx="11787963" cy="6420655"/>
          </a:xfrm>
          <a:prstGeom prst="roundRect">
            <a:avLst>
              <a:gd name="adj" fmla="val 12532"/>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Picture 2" descr="Kids discuss homework Premium Vector">
            <a:extLst>
              <a:ext uri="{FF2B5EF4-FFF2-40B4-BE49-F238E27FC236}">
                <a16:creationId xmlns:a16="http://schemas.microsoft.com/office/drawing/2014/main" id="{5812A57E-7F08-DCEE-68FA-505DFD204D6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71" b="99443" l="2716" r="93291">
                        <a14:foregroundMark x1="42492" y1="46797" x2="42492" y2="46797"/>
                        <a14:foregroundMark x1="41214" y1="32033" x2="41214" y2="32033"/>
                        <a14:foregroundMark x1="38179" y1="51532" x2="38179" y2="51532"/>
                        <a14:foregroundMark x1="61342" y1="76880" x2="61342" y2="76880"/>
                        <a14:foregroundMark x1="56230" y1="76323" x2="56230" y2="76323"/>
                        <a14:foregroundMark x1="15016" y1="63510" x2="15016" y2="63510"/>
                        <a14:foregroundMark x1="9265" y1="60446" x2="9265" y2="60446"/>
                        <a14:foregroundMark x1="6390" y1="77159" x2="6390" y2="77159"/>
                        <a14:foregroundMark x1="5911" y1="69081" x2="5911" y2="69081"/>
                        <a14:foregroundMark x1="14217" y1="85237" x2="14217" y2="85237"/>
                        <a14:foregroundMark x1="15655" y1="91643" x2="15655" y2="91643"/>
                        <a14:foregroundMark x1="9105" y1="90808" x2="9105" y2="90808"/>
                        <a14:foregroundMark x1="10863" y1="97493" x2="17412" y2="99721"/>
                        <a14:foregroundMark x1="86741" y1="64067" x2="86741" y2="64067"/>
                        <a14:foregroundMark x1="87061" y1="56546" x2="87061" y2="56546"/>
                        <a14:foregroundMark x1="86581" y1="92758" x2="86581" y2="92758"/>
                        <a14:foregroundMark x1="92812" y1="89694" x2="92812" y2="89694"/>
                        <a14:foregroundMark x1="93610" y1="64903" x2="93610" y2="64903"/>
                        <a14:foregroundMark x1="44089" y1="59889" x2="44089" y2="59889"/>
                        <a14:foregroundMark x1="45048" y1="59889" x2="45048" y2="59889"/>
                        <a14:foregroundMark x1="59105" y1="71031" x2="59105" y2="71031"/>
                        <a14:foregroundMark x1="59425" y1="71031" x2="59425" y2="71031"/>
                        <a14:foregroundMark x1="55460" y1="67502" x2="54952" y2="67131"/>
                        <a14:foregroundMark x1="59904" y1="70752" x2="58062" y2="69405"/>
                        <a14:foregroundMark x1="46166" y1="59889" x2="46166" y2="59889"/>
                        <a14:foregroundMark x1="46645" y1="59331" x2="46645" y2="59331"/>
                        <a14:foregroundMark x1="44409" y1="57660" x2="44409" y2="57660"/>
                        <a14:foregroundMark x1="45048" y1="56825" x2="45048" y2="56825"/>
                        <a14:foregroundMark x1="77636" y1="76880" x2="77636" y2="76880"/>
                        <a14:foregroundMark x1="77796" y1="77716" x2="77796" y2="77716"/>
                        <a14:foregroundMark x1="3514" y1="68802" x2="3514" y2="68802"/>
                        <a14:foregroundMark x1="2716" y1="75487" x2="2716" y2="75487"/>
                        <a14:foregroundMark x1="3035" y1="67967" x2="3035" y2="67967"/>
                        <a14:foregroundMark x1="54473" y1="57939" x2="54473" y2="57939"/>
                        <a14:foregroundMark x1="54313" y1="57103" x2="54313" y2="57103"/>
                        <a14:foregroundMark x1="54153" y1="56546" x2="54153" y2="56546"/>
                        <a14:foregroundMark x1="54153" y1="56267" x2="54153" y2="56267"/>
                        <a14:foregroundMark x1="54313" y1="56267" x2="54313" y2="56267"/>
                        <a14:backgroundMark x1="43930" y1="56267" x2="43930" y2="56267"/>
                        <a14:backgroundMark x1="41214" y1="57939" x2="41214" y2="57939"/>
                        <a14:backgroundMark x1="35304" y1="57660" x2="35304" y2="57660"/>
                        <a14:backgroundMark x1="61342" y1="69916" x2="61342" y2="69916"/>
                        <a14:backgroundMark x1="60543" y1="69916" x2="60543" y2="69916"/>
                        <a14:backgroundMark x1="60224" y1="69638" x2="60224" y2="69638"/>
                        <a14:backgroundMark x1="55272" y1="67967" x2="58307" y2="68802"/>
                        <a14:backgroundMark x1="79553" y1="81894" x2="79553" y2="81894"/>
                        <a14:backgroundMark x1="78594" y1="81337" x2="78594" y2="81337"/>
                        <a14:backgroundMark x1="7668" y1="77716" x2="7668" y2="77716"/>
                        <a14:backgroundMark x1="6709" y1="76323" x2="6709" y2="76323"/>
                        <a14:backgroundMark x1="2716" y1="67688" x2="2716" y2="67688"/>
                        <a14:backgroundMark x1="54952" y1="67967" x2="54952" y2="67967"/>
                        <a14:backgroundMark x1="54792" y1="67409" x2="54792" y2="67409"/>
                        <a14:backgroundMark x1="55112" y1="67688" x2="55112" y2="67688"/>
                        <a14:backgroundMark x1="53994" y1="55989" x2="53994" y2="55989"/>
                        <a14:backgroundMark x1="53834" y1="56546" x2="53834" y2="56546"/>
                        <a14:backgroundMark x1="53994" y1="57103" x2="53994" y2="57103"/>
                      </a14:backgroundRemoval>
                    </a14:imgEffect>
                  </a14:imgLayer>
                </a14:imgProps>
              </a:ext>
              <a:ext uri="{28A0092B-C50C-407E-A947-70E740481C1C}">
                <a14:useLocalDpi xmlns:a14="http://schemas.microsoft.com/office/drawing/2010/main" val="0"/>
              </a:ext>
            </a:extLst>
          </a:blip>
          <a:srcRect/>
          <a:stretch>
            <a:fillRect/>
          </a:stretch>
        </p:blipFill>
        <p:spPr bwMode="auto">
          <a:xfrm>
            <a:off x="2104996" y="2840321"/>
            <a:ext cx="6753908" cy="387324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8D761B6-502B-274E-3CE6-52D3229E3CE1}"/>
              </a:ext>
            </a:extLst>
          </p:cNvPr>
          <p:cNvSpPr txBox="1"/>
          <p:nvPr/>
        </p:nvSpPr>
        <p:spPr>
          <a:xfrm>
            <a:off x="892806" y="696774"/>
            <a:ext cx="9667697" cy="3067348"/>
          </a:xfrm>
          <a:prstGeom prst="doubleWave">
            <a:avLst>
              <a:gd name="adj1" fmla="val 6250"/>
              <a:gd name="adj2" fmla="val -493"/>
            </a:avLst>
          </a:prstGeom>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5B9BD5">
                    <a:lumMod val="75000"/>
                  </a:srgbClr>
                </a:solidFill>
                <a:effectLst/>
                <a:uLnTx/>
                <a:uFillTx/>
                <a:latin typeface="Calibri" panose="020F0502020204030204"/>
                <a:ea typeface="Calibri" panose="020F0502020204030204" pitchFamily="34" charset="0"/>
                <a:cs typeface="+mn-cs"/>
              </a:rPr>
              <a:t>Mỗi tổ cùng viết, tô màu màu một khẩu hiệu vui để nhắc nhở việc đảm bảo an toàn trong ăn uống.</a:t>
            </a:r>
          </a:p>
        </p:txBody>
      </p:sp>
    </p:spTree>
    <p:extLst>
      <p:ext uri="{BB962C8B-B14F-4D97-AF65-F5344CB8AC3E}">
        <p14:creationId xmlns:p14="http://schemas.microsoft.com/office/powerpoint/2010/main" val="421092195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76442E0B-94DB-4CD0-8104-F8B824200F0B}"/>
              </a:ext>
            </a:extLst>
          </p:cNvPr>
          <p:cNvSpPr/>
          <p:nvPr/>
        </p:nvSpPr>
        <p:spPr>
          <a:xfrm>
            <a:off x="366048" y="266981"/>
            <a:ext cx="11459904" cy="6324037"/>
          </a:xfrm>
          <a:prstGeom prst="roundRect">
            <a:avLst/>
          </a:prstGeom>
          <a:solidFill>
            <a:schemeClr val="lt1">
              <a:alpha val="80000"/>
            </a:schemeClr>
          </a:solidFill>
          <a:ln w="57150"/>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croll: Horizontal 8">
            <a:extLst>
              <a:ext uri="{FF2B5EF4-FFF2-40B4-BE49-F238E27FC236}">
                <a16:creationId xmlns:a16="http://schemas.microsoft.com/office/drawing/2014/main" id="{033A55E6-D2DF-46EB-B7FD-63AFA207B741}"/>
              </a:ext>
            </a:extLst>
          </p:cNvPr>
          <p:cNvSpPr/>
          <p:nvPr/>
        </p:nvSpPr>
        <p:spPr>
          <a:xfrm>
            <a:off x="2484038" y="389426"/>
            <a:ext cx="8326837" cy="2882619"/>
          </a:xfrm>
          <a:prstGeom prst="horizontalScroll">
            <a:avLst/>
          </a:prstGeom>
          <a:solidFill>
            <a:srgbClr val="CCFFFF"/>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u="sng" dirty="0">
                <a:solidFill>
                  <a:srgbClr val="0070C0"/>
                </a:solidFill>
                <a:latin typeface="Cambria" panose="02040503050406030204" pitchFamily="18" charset="0"/>
                <a:ea typeface="Cambria" panose="02040503050406030204" pitchFamily="18" charset="0"/>
              </a:rPr>
              <a:t>V</a:t>
            </a:r>
            <a:r>
              <a:rPr lang="vi-VN" sz="2800" b="1" u="sng" dirty="0">
                <a:solidFill>
                  <a:srgbClr val="0070C0"/>
                </a:solidFill>
                <a:latin typeface="Cambria" panose="02040503050406030204" pitchFamily="18" charset="0"/>
                <a:ea typeface="Cambria" panose="02040503050406030204" pitchFamily="18" charset="0"/>
              </a:rPr>
              <a:t>ề nhà</a:t>
            </a:r>
            <a:r>
              <a:rPr lang="en-US" sz="2800" b="1" u="sng" dirty="0">
                <a:solidFill>
                  <a:srgbClr val="0070C0"/>
                </a:solidFill>
                <a:latin typeface="Cambria" panose="02040503050406030204" pitchFamily="18" charset="0"/>
                <a:ea typeface="Cambria" panose="02040503050406030204" pitchFamily="18" charset="0"/>
              </a:rPr>
              <a:t>:</a:t>
            </a:r>
          </a:p>
          <a:p>
            <a:pPr algn="ctr"/>
            <a:r>
              <a:rPr lang="en-US" sz="2800" b="1" dirty="0">
                <a:solidFill>
                  <a:srgbClr val="FF0000"/>
                </a:solidFill>
                <a:latin typeface="Cambria" panose="02040503050406030204" pitchFamily="18" charset="0"/>
                <a:ea typeface="Cambria" panose="02040503050406030204" pitchFamily="18" charset="0"/>
              </a:rPr>
              <a:t>Q</a:t>
            </a:r>
            <a:r>
              <a:rPr lang="vi-VN" sz="2800" b="1" dirty="0">
                <a:solidFill>
                  <a:srgbClr val="FF0000"/>
                </a:solidFill>
                <a:latin typeface="Cambria" panose="02040503050406030204" pitchFamily="18" charset="0"/>
                <a:ea typeface="Cambria" panose="02040503050406030204" pitchFamily="18" charset="0"/>
              </a:rPr>
              <a:t>uan sát xem các thành viên gia đình có thực hiện đúng theo quy tắc ăn uống vệ sinh, an toàn không. Nếu chưa thì nhẹ nhàng nhắc nhở.</a:t>
            </a:r>
            <a:endParaRPr lang="en-US" sz="2800" b="1" dirty="0">
              <a:solidFill>
                <a:srgbClr val="FF0000"/>
              </a:solidFill>
              <a:latin typeface="Cambria" panose="02040503050406030204" pitchFamily="18" charset="0"/>
              <a:ea typeface="Cambria" panose="02040503050406030204" pitchFamily="18" charset="0"/>
            </a:endParaRPr>
          </a:p>
        </p:txBody>
      </p:sp>
      <p:pic>
        <p:nvPicPr>
          <p:cNvPr id="7" name="Picture 2" descr="Cute cartoon thai student namaste greeting in the school uniform. Free Vector">
            <a:extLst>
              <a:ext uri="{FF2B5EF4-FFF2-40B4-BE49-F238E27FC236}">
                <a16:creationId xmlns:a16="http://schemas.microsoft.com/office/drawing/2014/main" id="{23F47C3A-236E-4A4F-97E6-3EDCCCB9EA86}"/>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9809" b="90431" l="3994" r="41853">
                        <a14:foregroundMark x1="39776" y1="39234" x2="39776" y2="39234"/>
                        <a14:foregroundMark x1="32907" y1="43541" x2="32907" y2="43541"/>
                        <a14:foregroundMark x1="41374" y1="41627" x2="41374" y2="41627"/>
                        <a14:foregroundMark x1="27476" y1="90431" x2="27476" y2="90431"/>
                        <a14:foregroundMark x1="31470" y1="68660" x2="31470" y2="68660"/>
                        <a14:foregroundMark x1="31310" y1="66746" x2="31310" y2="66746"/>
                        <a14:foregroundMark x1="32109" y1="65072" x2="32109" y2="65072"/>
                        <a14:foregroundMark x1="32428" y1="66746" x2="32428" y2="66746"/>
                        <a14:foregroundMark x1="33067" y1="67464" x2="33067" y2="67464"/>
                        <a14:foregroundMark x1="33387" y1="72010" x2="33387" y2="72010"/>
                        <a14:foregroundMark x1="41853" y1="54785" x2="41853" y2="54785"/>
                        <a14:backgroundMark x1="22684" y1="65072" x2="22684" y2="65072"/>
                        <a14:backgroundMark x1="22684" y1="64354" x2="22684" y2="64354"/>
                        <a14:backgroundMark x1="23482" y1="65550" x2="23482" y2="65550"/>
                        <a14:backgroundMark x1="23323" y1="64593" x2="23323" y2="64593"/>
                        <a14:backgroundMark x1="32907" y1="64593" x2="32907" y2="64593"/>
                        <a14:backgroundMark x1="32428" y1="64354" x2="32428" y2="64354"/>
                        <a14:backgroundMark x1="32588" y1="65550" x2="32588" y2="65550"/>
                        <a14:backgroundMark x1="32907" y1="66986" x2="32907" y2="66986"/>
                        <a14:backgroundMark x1="33387" y1="68182" x2="33387" y2="68182"/>
                        <a14:backgroundMark x1="33387" y1="68900" x2="33387" y2="68900"/>
                        <a14:backgroundMark x1="33546" y1="69617" x2="33546" y2="69617"/>
                        <a14:backgroundMark x1="35463" y1="70574" x2="36102" y2="70335"/>
                        <a14:backgroundMark x1="32109" y1="72249" x2="33387" y2="71053"/>
                        <a14:backgroundMark x1="33387" y1="72488" x2="33387" y2="72488"/>
                        <a14:backgroundMark x1="33546" y1="72488" x2="33546" y2="72488"/>
                        <a14:backgroundMark x1="33067" y1="67703" x2="33067" y2="67703"/>
                        <a14:backgroundMark x1="33546" y1="72010" x2="33546" y2="72010"/>
                        <a14:backgroundMark x1="33227" y1="66986" x2="33227" y2="66986"/>
                        <a14:backgroundMark x1="22843" y1="66507" x2="22843" y2="66507"/>
                        <a14:backgroundMark x1="23003" y1="66746" x2="23003" y2="66746"/>
                      </a14:backgroundRemoval>
                    </a14:imgEffect>
                  </a14:imgLayer>
                </a14:imgProps>
              </a:ext>
              <a:ext uri="{28A0092B-C50C-407E-A947-70E740481C1C}">
                <a14:useLocalDpi xmlns:a14="http://schemas.microsoft.com/office/drawing/2010/main" val="0"/>
              </a:ext>
            </a:extLst>
          </a:blip>
          <a:srcRect r="56390"/>
          <a:stretch/>
        </p:blipFill>
        <p:spPr bwMode="auto">
          <a:xfrm>
            <a:off x="-194373" y="1830736"/>
            <a:ext cx="3283357" cy="502726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te cartoon thai student namaste greeting in the school uniform. Free Vector">
            <a:extLst>
              <a:ext uri="{FF2B5EF4-FFF2-40B4-BE49-F238E27FC236}">
                <a16:creationId xmlns:a16="http://schemas.microsoft.com/office/drawing/2014/main" id="{6A2352D5-AAC9-4174-A6BC-288C5356A70B}"/>
              </a:ext>
            </a:extLst>
          </p:cNvPr>
          <p:cNvPicPr>
            <a:picLocks noChangeAspect="1" noChangeArrowheads="1"/>
          </p:cNvPicPr>
          <p:nvPr/>
        </p:nvPicPr>
        <p:blipFill rotWithShape="1">
          <a:blip r:embed="rId5">
            <a:extLst>
              <a:ext uri="{BEBA8EAE-BF5A-486C-A8C5-ECC9F3942E4B}">
                <a14:imgProps xmlns:a14="http://schemas.microsoft.com/office/drawing/2010/main">
                  <a14:imgLayer r:embed="rId4">
                    <a14:imgEffect>
                      <a14:backgroundRemoval t="9809" b="91627" l="61502" r="95687">
                        <a14:foregroundMark x1="74281" y1="86603" x2="74281" y2="86603"/>
                        <a14:foregroundMark x1="78594" y1="87321" x2="78594" y2="87321"/>
                        <a14:foregroundMark x1="78594" y1="89952" x2="78594" y2="89952"/>
                        <a14:foregroundMark x1="74281" y1="90909" x2="74281" y2="90909"/>
                        <a14:foregroundMark x1="74920" y1="88517" x2="74920" y2="88517"/>
                        <a14:foregroundMark x1="74920" y1="89474" x2="74920" y2="89474"/>
                        <a14:foregroundMark x1="78435" y1="91627" x2="78435" y2="91627"/>
                      </a14:backgroundRemoval>
                    </a14:imgEffect>
                  </a14:imgLayer>
                </a14:imgProps>
              </a:ext>
              <a:ext uri="{28A0092B-C50C-407E-A947-70E740481C1C}">
                <a14:useLocalDpi xmlns:a14="http://schemas.microsoft.com/office/drawing/2010/main" val="0"/>
              </a:ext>
            </a:extLst>
          </a:blip>
          <a:srcRect l="57399"/>
          <a:stretch/>
        </p:blipFill>
        <p:spPr bwMode="auto">
          <a:xfrm>
            <a:off x="9012811" y="1874886"/>
            <a:ext cx="3179189" cy="4983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755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5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4" name="Picture 2" descr="Cute woman teacher in thailand uniform character education back to school logo cartoon art illustration Free Vector">
            <a:extLst>
              <a:ext uri="{FF2B5EF4-FFF2-40B4-BE49-F238E27FC236}">
                <a16:creationId xmlns:a16="http://schemas.microsoft.com/office/drawing/2014/main" id="{016DEC6A-DC90-6214-5A00-983D2009855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64950" y="905416"/>
            <a:ext cx="7596755" cy="607983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lip Art: Vận chuyển đồ họa Vector Minh họa Cây hoa chậu - hoa png tải về -  Miễn phí trong suốt Hoa png Tải về.">
            <a:extLst>
              <a:ext uri="{FF2B5EF4-FFF2-40B4-BE49-F238E27FC236}">
                <a16:creationId xmlns:a16="http://schemas.microsoft.com/office/drawing/2014/main" id="{FAD20A9C-E4BB-4C6D-BB16-73049BF4FDD2}"/>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AACC0273-4B57-40BE-9EE0-0AD3F58E2B43}"/>
              </a:ext>
            </a:extLst>
          </p:cNvPr>
          <p:cNvPicPr>
            <a:picLocks noChangeAspect="1"/>
          </p:cNvPicPr>
          <p:nvPr/>
        </p:nvPicPr>
        <p:blipFill>
          <a:blip r:embed="rId7"/>
          <a:stretch>
            <a:fillRect/>
          </a:stretch>
        </p:blipFill>
        <p:spPr>
          <a:xfrm>
            <a:off x="3730953" y="2278510"/>
            <a:ext cx="6352583" cy="2017951"/>
          </a:xfrm>
          <a:prstGeom prst="rect">
            <a:avLst/>
          </a:prstGeom>
        </p:spPr>
      </p:pic>
    </p:spTree>
    <p:extLst>
      <p:ext uri="{BB962C8B-B14F-4D97-AF65-F5344CB8AC3E}">
        <p14:creationId xmlns:p14="http://schemas.microsoft.com/office/powerpoint/2010/main" val="3339481617"/>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1000" b="-11000"/>
          </a:stretch>
        </a:blipFill>
        <a:effectLst/>
      </p:bgPr>
    </p:bg>
    <p:spTree>
      <p:nvGrpSpPr>
        <p:cNvPr id="1" name=""/>
        <p:cNvGrpSpPr/>
        <p:nvPr/>
      </p:nvGrpSpPr>
      <p:grpSpPr>
        <a:xfrm>
          <a:off x="0" y="0"/>
          <a:ext cx="0" cy="0"/>
          <a:chOff x="0" y="0"/>
          <a:chExt cx="0" cy="0"/>
        </a:xfrm>
      </p:grpSpPr>
      <p:pic>
        <p:nvPicPr>
          <p:cNvPr id="6150" name="Picture 6" descr="Premium Vector | Happy cute kids smile with teacher together">
            <a:extLst>
              <a:ext uri="{FF2B5EF4-FFF2-40B4-BE49-F238E27FC236}">
                <a16:creationId xmlns:a16="http://schemas.microsoft.com/office/drawing/2014/main" id="{5FD5BC3C-9165-9AFF-D19F-792D9F29AA9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06" b="91378" l="6900" r="92750">
                        <a14:foregroundMark x1="48800" y1="9890" x2="50950" y2="13187"/>
                        <a14:foregroundMark x1="50350" y1="38969" x2="50900" y2="45816"/>
                        <a14:foregroundMark x1="50200" y1="39138" x2="51050" y2="43449"/>
                        <a14:foregroundMark x1="52200" y1="54691" x2="52550" y2="60270"/>
                        <a14:foregroundMark x1="47650" y1="52747" x2="48500" y2="60609"/>
                        <a14:foregroundMark x1="36500" y1="33812" x2="36500" y2="33812"/>
                        <a14:foregroundMark x1="36000" y1="33052" x2="36000" y2="33052"/>
                        <a14:foregroundMark x1="38700" y1="38969" x2="38700" y2="38969"/>
                        <a14:foregroundMark x1="42550" y1="39138" x2="41000" y2="40152"/>
                        <a14:foregroundMark x1="35350" y1="31445" x2="35350" y2="31445"/>
                        <a14:foregroundMark x1="41600" y1="60270" x2="41600" y2="60270"/>
                        <a14:foregroundMark x1="43000" y1="58833" x2="43000" y2="58833"/>
                        <a14:foregroundMark x1="42550" y1="54353" x2="42550" y2="54353"/>
                        <a14:foregroundMark x1="32050" y1="70330" x2="32050" y2="70330"/>
                        <a14:foregroundMark x1="32150" y1="67963" x2="31000" y2="73795"/>
                        <a14:foregroundMark x1="33900" y1="82249" x2="32850" y2="90110"/>
                        <a14:foregroundMark x1="32850" y1="90110" x2="32500" y2="90110"/>
                        <a14:foregroundMark x1="37750" y1="82249" x2="39800" y2="89265"/>
                        <a14:foregroundMark x1="39800" y1="89265" x2="40350" y2="89772"/>
                        <a14:foregroundMark x1="39300" y1="69315" x2="39300" y2="69315"/>
                        <a14:foregroundMark x1="40350" y1="69738" x2="40350" y2="69738"/>
                        <a14:foregroundMark x1="33700" y1="63990" x2="33700" y2="63990"/>
                        <a14:foregroundMark x1="25450" y1="57312" x2="25200" y2="70076"/>
                        <a14:foregroundMark x1="28950" y1="62384" x2="28950" y2="62384"/>
                        <a14:foregroundMark x1="12300" y1="49197" x2="10050" y2="81150"/>
                        <a14:foregroundMark x1="6900" y1="47675" x2="6900" y2="47675"/>
                        <a14:foregroundMark x1="16550" y1="48183" x2="16550" y2="48183"/>
                        <a14:foregroundMark x1="24850" y1="40744" x2="24850" y2="40744"/>
                        <a14:foregroundMark x1="25650" y1="39814" x2="25650" y2="39814"/>
                        <a14:foregroundMark x1="26500" y1="41505" x2="26500" y2="41505"/>
                        <a14:foregroundMark x1="19950" y1="68555" x2="19950" y2="68555"/>
                        <a14:foregroundMark x1="21950" y1="80304" x2="21950" y2="80304"/>
                        <a14:foregroundMark x1="21800" y1="88166" x2="21800" y2="88166"/>
                        <a14:foregroundMark x1="13550" y1="89349" x2="13550" y2="89349"/>
                        <a14:foregroundMark x1="13200" y1="83855" x2="13200" y2="83855"/>
                        <a14:foregroundMark x1="9350" y1="89941" x2="9350" y2="89941"/>
                        <a14:foregroundMark x1="45350" y1="89518" x2="45350" y2="89518"/>
                        <a14:foregroundMark x1="59200" y1="88757" x2="59200" y2="88757"/>
                        <a14:foregroundMark x1="63950" y1="90955" x2="63950" y2="90955"/>
                        <a14:foregroundMark x1="63350" y1="85461" x2="63350" y2="85461"/>
                        <a14:foregroundMark x1="59050" y1="84869" x2="59050" y2="84869"/>
                        <a14:foregroundMark x1="51150" y1="77937" x2="51150" y2="77937"/>
                        <a14:foregroundMark x1="59650" y1="83432" x2="59650" y2="83432"/>
                        <a14:foregroundMark x1="73500" y1="45816" x2="74800" y2="65427"/>
                        <a14:foregroundMark x1="74800" y1="65427" x2="74100" y2="69315"/>
                        <a14:foregroundMark x1="70800" y1="69653" x2="70800" y2="69653"/>
                        <a14:foregroundMark x1="72000" y1="66103" x2="71850" y2="71090"/>
                        <a14:foregroundMark x1="77700" y1="71851" x2="77700" y2="71851"/>
                        <a14:foregroundMark x1="69350" y1="55959" x2="69350" y2="55959"/>
                        <a14:foregroundMark x1="68850" y1="55959" x2="68850" y2="55959"/>
                        <a14:foregroundMark x1="70800" y1="81150" x2="70500" y2="89349"/>
                        <a14:foregroundMark x1="75350" y1="82333" x2="77100" y2="89856"/>
                        <a14:foregroundMark x1="77100" y1="89856" x2="77350" y2="90363"/>
                        <a14:foregroundMark x1="84800" y1="80896" x2="84900" y2="90955"/>
                        <a14:foregroundMark x1="87700" y1="89941" x2="89100" y2="90110"/>
                        <a14:foregroundMark x1="90750" y1="71090" x2="92250" y2="73204"/>
                        <a14:foregroundMark x1="92750" y1="46492" x2="92750" y2="46492"/>
                        <a14:foregroundMark x1="59750" y1="64413" x2="57700" y2="71090"/>
                        <a14:foregroundMark x1="50800" y1="71429" x2="51700" y2="88673"/>
                        <a14:foregroundMark x1="51700" y1="88673" x2="52100" y2="90110"/>
                        <a14:foregroundMark x1="46600" y1="69653" x2="46850" y2="87405"/>
                        <a14:foregroundMark x1="27550" y1="90702" x2="27550" y2="90702"/>
                        <a14:foregroundMark x1="14150" y1="68555" x2="14150" y2="68555"/>
                        <a14:foregroundMark x1="7250" y1="59256" x2="7250" y2="59256"/>
                        <a14:foregroundMark x1="36700" y1="29163" x2="36700" y2="29163"/>
                        <a14:foregroundMark x1="35000" y1="27980" x2="35000" y2="27980"/>
                        <a14:foregroundMark x1="33600" y1="28149" x2="33600" y2="28149"/>
                        <a14:foregroundMark x1="33450" y1="27388" x2="33450" y2="27388"/>
                        <a14:foregroundMark x1="33900" y1="26796" x2="33900" y2="26796"/>
                        <a14:foregroundMark x1="65950" y1="71598" x2="65950" y2="71598"/>
                        <a14:foregroundMark x1="13200" y1="80389" x2="12650" y2="87236"/>
                        <a14:foregroundMark x1="12650" y1="87236" x2="13000" y2="88081"/>
                        <a14:foregroundMark x1="9800" y1="81741" x2="10450" y2="87405"/>
                        <a14:foregroundMark x1="22550" y1="86898" x2="21800" y2="89349"/>
                        <a14:foregroundMark x1="26850" y1="86982" x2="27400" y2="88504"/>
                        <a14:foregroundMark x1="26700" y1="87489" x2="27050" y2="88757"/>
                        <a14:foregroundMark x1="29100" y1="89011" x2="29100" y2="89011"/>
                        <a14:foregroundMark x1="29200" y1="89265" x2="29950" y2="91378"/>
                        <a14:foregroundMark x1="40800" y1="54861" x2="40800" y2="54861"/>
                        <a14:foregroundMark x1="41150" y1="55452" x2="41150" y2="55452"/>
                        <a14:foregroundMark x1="88700" y1="88081" x2="88700" y2="88081"/>
                        <a14:foregroundMark x1="32800" y1="29332" x2="32800" y2="29332"/>
                        <a14:foregroundMark x1="34700" y1="27303" x2="34700" y2="27303"/>
                        <a14:foregroundMark x1="34400" y1="26881" x2="34400" y2="26881"/>
                        <a14:backgroundMark x1="11550" y1="81403" x2="11800" y2="83516"/>
                        <a14:backgroundMark x1="42250" y1="56298" x2="42250" y2="56298"/>
                        <a14:backgroundMark x1="42138" y1="55452" x2="42050" y2="56636"/>
                        <a14:backgroundMark x1="42200" y1="54607" x2="42138" y2="55452"/>
                        <a14:backgroundMark x1="39700" y1="59087" x2="39700" y2="59087"/>
                        <a14:backgroundMark x1="39650" y1="59087" x2="41650" y2="57988"/>
                        <a14:backgroundMark x1="38950" y1="59763" x2="38950" y2="59763"/>
                        <a14:backgroundMark x1="30450" y1="52240" x2="30450" y2="52240"/>
                        <a14:backgroundMark x1="40050" y1="43872" x2="40050" y2="43872"/>
                        <a14:backgroundMark x1="40850" y1="43364" x2="40850" y2="43364"/>
                        <a14:backgroundMark x1="53550" y1="47844" x2="53550" y2="47844"/>
                        <a14:backgroundMark x1="49250" y1="71006" x2="49300" y2="82925"/>
                        <a14:backgroundMark x1="73300" y1="78614" x2="73650" y2="87828"/>
                        <a14:backgroundMark x1="82100" y1="58918" x2="82100" y2="58918"/>
                        <a14:backgroundMark x1="36300" y1="29755" x2="36300" y2="29755"/>
                        <a14:backgroundMark x1="34250" y1="26965" x2="34250" y2="26965"/>
                        <a14:backgroundMark x1="34400" y1="27557" x2="34400" y2="27557"/>
                      </a14:backgroundRemoval>
                    </a14:imgEffect>
                  </a14:imgLayer>
                </a14:imgProps>
              </a:ext>
              <a:ext uri="{28A0092B-C50C-407E-A947-70E740481C1C}">
                <a14:useLocalDpi xmlns:a14="http://schemas.microsoft.com/office/drawing/2010/main" val="0"/>
              </a:ext>
            </a:extLst>
          </a:blip>
          <a:srcRect/>
          <a:stretch>
            <a:fillRect/>
          </a:stretch>
        </p:blipFill>
        <p:spPr bwMode="auto">
          <a:xfrm>
            <a:off x="1463160" y="1710633"/>
            <a:ext cx="9265680" cy="548099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6858B798-FF87-474A-71FC-BAD22ED410BE}"/>
              </a:ext>
            </a:extLst>
          </p:cNvPr>
          <p:cNvSpPr txBox="1"/>
          <p:nvPr/>
        </p:nvSpPr>
        <p:spPr>
          <a:xfrm>
            <a:off x="944693" y="117213"/>
            <a:ext cx="11136525"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Tạm biệt Hẹn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a:ln w="22225">
                  <a:solidFill>
                    <a:srgbClr val="ED7D31"/>
                  </a:solidFill>
                  <a:prstDash val="solid"/>
                </a:ln>
                <a:solidFill>
                  <a:srgbClr val="ED7D31">
                    <a:lumMod val="40000"/>
                    <a:lumOff val="60000"/>
                  </a:srgbClr>
                </a:solidFill>
                <a:effectLst/>
                <a:uLnTx/>
                <a:uFillTx/>
                <a:latin typeface="Calibri" panose="020F0502020204030204" pitchFamily="34" charset="0"/>
                <a:ea typeface="字魂59号-创粗黑"/>
                <a:cs typeface="Calibri" panose="020F0502020204030204" pitchFamily="34" charset="0"/>
              </a:rPr>
              <a:t>gặp lại!</a:t>
            </a:r>
            <a:endParaRPr kumimoji="0" lang="en-US" sz="2000" b="0" i="0" u="none" strike="noStrike" kern="1200" cap="none" spc="0" normalizeH="0" baseline="0" noProof="0">
              <a:ln>
                <a:noFill/>
              </a:ln>
              <a:solidFill>
                <a:prstClr val="black"/>
              </a:solidFill>
              <a:effectLst/>
              <a:uLnTx/>
              <a:uFillTx/>
              <a:latin typeface="Calibri" panose="020F0502020204030204" pitchFamily="34" charset="0"/>
              <a:ea typeface="字魂59号-创粗黑"/>
              <a:cs typeface="Calibri" panose="020F0502020204030204" pitchFamily="34" charset="0"/>
            </a:endParaRPr>
          </a:p>
        </p:txBody>
      </p:sp>
      <p:sp>
        <p:nvSpPr>
          <p:cNvPr id="11" name="TextBox 10">
            <a:extLst>
              <a:ext uri="{FF2B5EF4-FFF2-40B4-BE49-F238E27FC236}">
                <a16:creationId xmlns:a16="http://schemas.microsoft.com/office/drawing/2014/main" id="{ECD8828F-E9E3-B0AE-D8BD-3D575EC984ED}"/>
              </a:ext>
            </a:extLst>
          </p:cNvPr>
          <p:cNvSpPr txBox="1"/>
          <p:nvPr/>
        </p:nvSpPr>
        <p:spPr>
          <a:xfrm>
            <a:off x="1083214" y="99531"/>
            <a:ext cx="11036549" cy="36317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Tạm</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biệt</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Hẹn</a:t>
            </a:r>
            <a:endPar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gặp</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 </a:t>
            </a:r>
            <a:r>
              <a:rPr kumimoji="0" lang="en-US" sz="11500" b="1" i="0" u="none" strike="noStrike" kern="1200" cap="none" spc="0" normalizeH="0" baseline="0" noProof="0" dirty="0" err="1">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lại</a:t>
            </a:r>
            <a:r>
              <a:rPr kumimoji="0" lang="en-US" sz="11500" b="1" i="0" u="none" strike="noStrike" kern="1200" cap="none" spc="0" normalizeH="0" baseline="0" noProof="0" dirty="0">
                <a:ln w="22225">
                  <a:solidFill>
                    <a:srgbClr val="ED7D31"/>
                  </a:solidFill>
                  <a:prstDash val="solid"/>
                </a:ln>
                <a:solidFill>
                  <a:prstClr val="white"/>
                </a:solidFill>
                <a:effectLst/>
                <a:uLnTx/>
                <a:uFillTx/>
                <a:latin typeface="Calibri" panose="020F0502020204030204" pitchFamily="34" charset="0"/>
                <a:ea typeface="字魂59号-创粗黑"/>
                <a:cs typeface="Calibri" panose="020F0502020204030204" pitchFamily="34" charset="0"/>
              </a:rPr>
              <a:t>!</a:t>
            </a:r>
            <a:endParaRPr kumimoji="0" lang="en-US" sz="11500" b="0" i="0" u="none" strike="noStrike" kern="1200" cap="none" spc="0" normalizeH="0" baseline="0" noProof="0" dirty="0">
              <a:ln>
                <a:noFill/>
              </a:ln>
              <a:solidFill>
                <a:prstClr val="white"/>
              </a:solidFill>
              <a:effectLst/>
              <a:uLnTx/>
              <a:uFillTx/>
              <a:latin typeface="Calibri" panose="020F0502020204030204" pitchFamily="34" charset="0"/>
              <a:ea typeface="字魂59号-创粗黑"/>
              <a:cs typeface="Calibri" panose="020F0502020204030204" pitchFamily="34" charset="0"/>
            </a:endParaRPr>
          </a:p>
        </p:txBody>
      </p:sp>
    </p:spTree>
    <p:extLst>
      <p:ext uri="{BB962C8B-B14F-4D97-AF65-F5344CB8AC3E}">
        <p14:creationId xmlns:p14="http://schemas.microsoft.com/office/powerpoint/2010/main" val="20761421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4" name="Picture 4">
            <a:extLst>
              <a:ext uri="{FF2B5EF4-FFF2-40B4-BE49-F238E27FC236}">
                <a16:creationId xmlns:a16="http://schemas.microsoft.com/office/drawing/2014/main" id="{0A09DF61-D725-A404-6171-71F2DB10C64C}"/>
              </a:ext>
            </a:extLst>
          </p:cNvPr>
          <p:cNvPicPr>
            <a:picLocks noChangeAspect="1"/>
          </p:cNvPicPr>
          <p:nvPr/>
        </p:nvPicPr>
        <p:blipFill>
          <a:blip r:embed="rId3"/>
          <a:srcRect/>
          <a:stretch>
            <a:fillRect/>
          </a:stretch>
        </p:blipFill>
        <p:spPr>
          <a:xfrm>
            <a:off x="-4057" y="4736035"/>
            <a:ext cx="12196057" cy="2317251"/>
          </a:xfrm>
          <a:prstGeom prst="rect">
            <a:avLst/>
          </a:prstGeom>
        </p:spPr>
      </p:pic>
      <p:grpSp>
        <p:nvGrpSpPr>
          <p:cNvPr id="5" name="Group 4">
            <a:extLst>
              <a:ext uri="{FF2B5EF4-FFF2-40B4-BE49-F238E27FC236}">
                <a16:creationId xmlns:a16="http://schemas.microsoft.com/office/drawing/2014/main" id="{59FA7049-6044-0C19-4850-BCD0241BF4FA}"/>
              </a:ext>
            </a:extLst>
          </p:cNvPr>
          <p:cNvGrpSpPr/>
          <p:nvPr/>
        </p:nvGrpSpPr>
        <p:grpSpPr>
          <a:xfrm>
            <a:off x="0" y="4392607"/>
            <a:ext cx="12192000" cy="365587"/>
            <a:chOff x="0" y="0"/>
            <a:chExt cx="6186311" cy="185501"/>
          </a:xfrm>
        </p:grpSpPr>
        <p:sp>
          <p:nvSpPr>
            <p:cNvPr id="6" name="Freeform 5">
              <a:extLst>
                <a:ext uri="{FF2B5EF4-FFF2-40B4-BE49-F238E27FC236}">
                  <a16:creationId xmlns:a16="http://schemas.microsoft.com/office/drawing/2014/main" id="{D31CC071-F873-ED06-F1DF-EEE338CEADA0}"/>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7" name="Picture 8">
            <a:extLst>
              <a:ext uri="{FF2B5EF4-FFF2-40B4-BE49-F238E27FC236}">
                <a16:creationId xmlns:a16="http://schemas.microsoft.com/office/drawing/2014/main" id="{E53BC6F0-2CBD-332C-FE05-E0315086C17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flipH="1">
            <a:off x="3570296" y="888292"/>
            <a:ext cx="5110222" cy="3214491"/>
          </a:xfrm>
          <a:prstGeom prst="rect">
            <a:avLst/>
          </a:prstGeom>
        </p:spPr>
      </p:pic>
      <p:pic>
        <p:nvPicPr>
          <p:cNvPr id="8" name="Picture 10">
            <a:extLst>
              <a:ext uri="{FF2B5EF4-FFF2-40B4-BE49-F238E27FC236}">
                <a16:creationId xmlns:a16="http://schemas.microsoft.com/office/drawing/2014/main" id="{3BBB08A6-5A80-EAFA-6AD2-C9CED1EA950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214617" y="392955"/>
            <a:ext cx="2677032" cy="4534847"/>
          </a:xfrm>
          <a:prstGeom prst="rect">
            <a:avLst/>
          </a:prstGeom>
        </p:spPr>
      </p:pic>
      <p:pic>
        <p:nvPicPr>
          <p:cNvPr id="9" name="Picture 11">
            <a:extLst>
              <a:ext uri="{FF2B5EF4-FFF2-40B4-BE49-F238E27FC236}">
                <a16:creationId xmlns:a16="http://schemas.microsoft.com/office/drawing/2014/main" id="{7A3E10B3-2109-CEA0-1BCB-8089CBF04CB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998055" y="642243"/>
            <a:ext cx="2152772" cy="2152772"/>
          </a:xfrm>
          <a:prstGeom prst="rect">
            <a:avLst/>
          </a:prstGeom>
        </p:spPr>
      </p:pic>
      <p:pic>
        <p:nvPicPr>
          <p:cNvPr id="16" name="Picture 18">
            <a:extLst>
              <a:ext uri="{FF2B5EF4-FFF2-40B4-BE49-F238E27FC236}">
                <a16:creationId xmlns:a16="http://schemas.microsoft.com/office/drawing/2014/main" id="{CF5BCBC5-2EBA-5FB0-89B0-8F097B89685E}"/>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91342" y="3883866"/>
            <a:ext cx="1608931" cy="3101554"/>
          </a:xfrm>
          <a:prstGeom prst="rect">
            <a:avLst/>
          </a:prstGeom>
        </p:spPr>
      </p:pic>
      <p:sp>
        <p:nvSpPr>
          <p:cNvPr id="17" name="TextBox 16">
            <a:extLst>
              <a:ext uri="{FF2B5EF4-FFF2-40B4-BE49-F238E27FC236}">
                <a16:creationId xmlns:a16="http://schemas.microsoft.com/office/drawing/2014/main" id="{08A3BFC0-D746-CE9E-D830-CDD80B2D1AEC}"/>
              </a:ext>
            </a:extLst>
          </p:cNvPr>
          <p:cNvSpPr txBox="1"/>
          <p:nvPr/>
        </p:nvSpPr>
        <p:spPr>
          <a:xfrm>
            <a:off x="3848531" y="1117298"/>
            <a:ext cx="4611781" cy="258532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prstClr val="white"/>
                </a:solidFill>
                <a:effectLst/>
                <a:uLnTx/>
                <a:uFillTx/>
                <a:ea typeface="+mn-ea"/>
                <a:cs typeface="+mn-cs"/>
              </a:rPr>
              <a:t>Phần</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làm</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việc</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của</a:t>
            </a:r>
            <a:r>
              <a:rPr kumimoji="0" lang="en-US" sz="5400" b="1" i="0" u="none" strike="noStrike" kern="1200" cap="none" spc="0" normalizeH="0" baseline="0" noProof="0" dirty="0">
                <a:ln>
                  <a:noFill/>
                </a:ln>
                <a:solidFill>
                  <a:prstClr val="white"/>
                </a:solidFill>
                <a:effectLst/>
                <a:uLnTx/>
                <a:uFillTx/>
                <a:ea typeface="+mn-ea"/>
                <a:cs typeface="+mn-cs"/>
              </a:rPr>
              <a:t> ban </a:t>
            </a:r>
            <a:r>
              <a:rPr kumimoji="0" lang="en-US" sz="5400" b="1" i="0" u="none" strike="noStrike" kern="1200" cap="none" spc="0" normalizeH="0" baseline="0" noProof="0" dirty="0" err="1">
                <a:ln>
                  <a:noFill/>
                </a:ln>
                <a:solidFill>
                  <a:prstClr val="white"/>
                </a:solidFill>
                <a:effectLst/>
                <a:uLnTx/>
                <a:uFillTx/>
                <a:ea typeface="+mn-ea"/>
                <a:cs typeface="+mn-cs"/>
              </a:rPr>
              <a:t>cán</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sự</a:t>
            </a:r>
            <a:r>
              <a:rPr kumimoji="0" lang="en-US" sz="5400" b="1" i="0" u="none" strike="noStrike" kern="1200" cap="none" spc="0" normalizeH="0" baseline="0" noProof="0" dirty="0">
                <a:ln>
                  <a:noFill/>
                </a:ln>
                <a:solidFill>
                  <a:prstClr val="white"/>
                </a:solidFill>
                <a:effectLst/>
                <a:uLnTx/>
                <a:uFillTx/>
                <a:ea typeface="+mn-ea"/>
                <a:cs typeface="+mn-cs"/>
              </a:rPr>
              <a:t> </a:t>
            </a:r>
            <a:r>
              <a:rPr kumimoji="0" lang="en-US" sz="5400" b="1" i="0" u="none" strike="noStrike" kern="1200" cap="none" spc="0" normalizeH="0" baseline="0" noProof="0" dirty="0" err="1">
                <a:ln>
                  <a:noFill/>
                </a:ln>
                <a:solidFill>
                  <a:prstClr val="white"/>
                </a:solidFill>
                <a:effectLst/>
                <a:uLnTx/>
                <a:uFillTx/>
                <a:ea typeface="+mn-ea"/>
                <a:cs typeface="+mn-cs"/>
              </a:rPr>
              <a:t>lớp</a:t>
            </a:r>
            <a:endParaRPr kumimoji="0" lang="en-US" sz="5400" b="1" i="0" u="none" strike="noStrike" kern="1200" cap="none" spc="0" normalizeH="0" baseline="0" noProof="0" dirty="0">
              <a:ln>
                <a:noFill/>
              </a:ln>
              <a:solidFill>
                <a:prstClr val="white"/>
              </a:solidFill>
              <a:effectLst/>
              <a:uLnTx/>
              <a:uFillTx/>
              <a:ea typeface="+mn-ea"/>
              <a:cs typeface="+mn-cs"/>
            </a:endParaRPr>
          </a:p>
        </p:txBody>
      </p:sp>
      <p:sp>
        <p:nvSpPr>
          <p:cNvPr id="18" name="Speech Bubble: Oval 17">
            <a:extLst>
              <a:ext uri="{FF2B5EF4-FFF2-40B4-BE49-F238E27FC236}">
                <a16:creationId xmlns:a16="http://schemas.microsoft.com/office/drawing/2014/main" id="{D5DBACB2-6AE3-FED3-C1A8-77C7839A7908}"/>
              </a:ext>
            </a:extLst>
          </p:cNvPr>
          <p:cNvSpPr/>
          <p:nvPr/>
        </p:nvSpPr>
        <p:spPr>
          <a:xfrm>
            <a:off x="110252" y="158414"/>
            <a:ext cx="3949653" cy="2037645"/>
          </a:xfrm>
          <a:prstGeom prst="wedgeEllipseCallout">
            <a:avLst>
              <a:gd name="adj1" fmla="val 25608"/>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TextBox 18">
            <a:extLst>
              <a:ext uri="{FF2B5EF4-FFF2-40B4-BE49-F238E27FC236}">
                <a16:creationId xmlns:a16="http://schemas.microsoft.com/office/drawing/2014/main" id="{27E47CA3-78B4-EBC8-AB14-5E8B203D3D8B}"/>
              </a:ext>
            </a:extLst>
          </p:cNvPr>
          <p:cNvSpPr txBox="1"/>
          <p:nvPr/>
        </p:nvSpPr>
        <p:spPr>
          <a:xfrm>
            <a:off x="207170" y="517232"/>
            <a:ext cx="364316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20" name="Speech Bubble: Oval 19">
            <a:extLst>
              <a:ext uri="{FF2B5EF4-FFF2-40B4-BE49-F238E27FC236}">
                <a16:creationId xmlns:a16="http://schemas.microsoft.com/office/drawing/2014/main" id="{D6A75112-AAC3-5BCB-EE29-8E727A3AA63D}"/>
              </a:ext>
            </a:extLst>
          </p:cNvPr>
          <p:cNvSpPr/>
          <p:nvPr/>
        </p:nvSpPr>
        <p:spPr>
          <a:xfrm>
            <a:off x="8460312" y="505032"/>
            <a:ext cx="3717851" cy="2037645"/>
          </a:xfrm>
          <a:prstGeom prst="wedgeEllipseCallout">
            <a:avLst>
              <a:gd name="adj1" fmla="val -15107"/>
              <a:gd name="adj2" fmla="val 58889"/>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học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tập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lớp</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trong </a:t>
            </a:r>
            <a:r>
              <a:rPr kumimoji="0" lang="vi-VN"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endPar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21" name="Picture 20">
            <a:extLst>
              <a:ext uri="{FF2B5EF4-FFF2-40B4-BE49-F238E27FC236}">
                <a16:creationId xmlns:a16="http://schemas.microsoft.com/office/drawing/2014/main" id="{3A502B59-B729-2E35-DA56-1B31164F89F1}"/>
              </a:ext>
            </a:extLst>
          </p:cNvPr>
          <p:cNvPicPr>
            <a:picLocks noChangeAspect="1"/>
          </p:cNvPicPr>
          <p:nvPr/>
        </p:nvPicPr>
        <p:blipFill rotWithShape="1">
          <a:blip r:embed="rId12">
            <a:extLst>
              <a:ext uri="{BEBA8EAE-BF5A-486C-A8C5-ECC9F3942E4B}">
                <a14:imgProps xmlns:a14="http://schemas.microsoft.com/office/drawing/2010/main">
                  <a14:imgLayer r:embed="rId13">
                    <a14:imgEffect>
                      <a14:backgroundRemoval t="9434" b="95126" l="3302" r="30566">
                        <a14:foregroundMark x1="16132" y1="92453" x2="16132" y2="92453"/>
                        <a14:foregroundMark x1="17075" y1="95283" x2="17075" y2="95283"/>
                        <a14:foregroundMark x1="30566" y1="40094" x2="30566" y2="40094"/>
                        <a14:backgroundMark x1="23396" y1="77987" x2="23396" y2="77987"/>
                      </a14:backgroundRemoval>
                    </a14:imgEffect>
                  </a14:imgLayer>
                </a14:imgProps>
              </a:ext>
              <a:ext uri="{28A0092B-C50C-407E-A947-70E740481C1C}">
                <a14:useLocalDpi xmlns:a14="http://schemas.microsoft.com/office/drawing/2010/main" val="0"/>
              </a:ext>
            </a:extLst>
          </a:blip>
          <a:srcRect r="66680" b="1155"/>
          <a:stretch/>
        </p:blipFill>
        <p:spPr>
          <a:xfrm>
            <a:off x="1120022" y="1258298"/>
            <a:ext cx="3003871" cy="5346657"/>
          </a:xfrm>
          <a:prstGeom prst="rect">
            <a:avLst/>
          </a:prstGeom>
        </p:spPr>
      </p:pic>
      <p:pic>
        <p:nvPicPr>
          <p:cNvPr id="22" name="Picture 21">
            <a:extLst>
              <a:ext uri="{FF2B5EF4-FFF2-40B4-BE49-F238E27FC236}">
                <a16:creationId xmlns:a16="http://schemas.microsoft.com/office/drawing/2014/main" id="{6BFBCDCC-8B68-7989-06CE-53E3EB530E44}"/>
              </a:ext>
            </a:extLst>
          </p:cNvPr>
          <p:cNvPicPr>
            <a:picLocks noChangeAspect="1"/>
          </p:cNvPicPr>
          <p:nvPr/>
        </p:nvPicPr>
        <p:blipFill rotWithShape="1">
          <a:blip r:embed="rId14">
            <a:extLst>
              <a:ext uri="{BEBA8EAE-BF5A-486C-A8C5-ECC9F3942E4B}">
                <a14:imgProps xmlns:a14="http://schemas.microsoft.com/office/drawing/2010/main">
                  <a14:imgLayer r:embed="rId13">
                    <a14:imgEffect>
                      <a14:backgroundRemoval t="9906" b="94182" l="69906" r="96604">
                        <a14:foregroundMark x1="69906" y1="42138" x2="69906" y2="42138"/>
                        <a14:foregroundMark x1="82264" y1="94182" x2="82264" y2="94182"/>
                      </a14:backgroundRemoval>
                    </a14:imgEffect>
                  </a14:imgLayer>
                </a14:imgProps>
              </a:ext>
              <a:ext uri="{28A0092B-C50C-407E-A947-70E740481C1C}">
                <a14:useLocalDpi xmlns:a14="http://schemas.microsoft.com/office/drawing/2010/main" val="0"/>
              </a:ext>
            </a:extLst>
          </a:blip>
          <a:srcRect l="67732" t="-1" b="-5412"/>
          <a:stretch/>
        </p:blipFill>
        <p:spPr>
          <a:xfrm>
            <a:off x="7883447" y="1508169"/>
            <a:ext cx="2794404" cy="5477251"/>
          </a:xfrm>
          <a:prstGeom prst="rect">
            <a:avLst/>
          </a:prstGeom>
        </p:spPr>
      </p:pic>
    </p:spTree>
    <p:extLst>
      <p:ext uri="{BB962C8B-B14F-4D97-AF65-F5344CB8AC3E}">
        <p14:creationId xmlns:p14="http://schemas.microsoft.com/office/powerpoint/2010/main" val="3910507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80">
                                          <p:stCondLst>
                                            <p:cond delay="0"/>
                                          </p:stCondLst>
                                        </p:cTn>
                                        <p:tgtEl>
                                          <p:spTgt spid="17"/>
                                        </p:tgtEl>
                                      </p:cBhvr>
                                    </p:animEffect>
                                    <p:anim calcmode="lin" valueType="num">
                                      <p:cBhvr>
                                        <p:cTn id="8"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13" dur="26">
                                          <p:stCondLst>
                                            <p:cond delay="650"/>
                                          </p:stCondLst>
                                        </p:cTn>
                                        <p:tgtEl>
                                          <p:spTgt spid="17"/>
                                        </p:tgtEl>
                                      </p:cBhvr>
                                      <p:to x="100000" y="60000"/>
                                    </p:animScale>
                                    <p:animScale>
                                      <p:cBhvr>
                                        <p:cTn id="14" dur="166" decel="50000">
                                          <p:stCondLst>
                                            <p:cond delay="676"/>
                                          </p:stCondLst>
                                        </p:cTn>
                                        <p:tgtEl>
                                          <p:spTgt spid="17"/>
                                        </p:tgtEl>
                                      </p:cBhvr>
                                      <p:to x="100000" y="100000"/>
                                    </p:animScale>
                                    <p:animScale>
                                      <p:cBhvr>
                                        <p:cTn id="15" dur="26">
                                          <p:stCondLst>
                                            <p:cond delay="1312"/>
                                          </p:stCondLst>
                                        </p:cTn>
                                        <p:tgtEl>
                                          <p:spTgt spid="17"/>
                                        </p:tgtEl>
                                      </p:cBhvr>
                                      <p:to x="100000" y="80000"/>
                                    </p:animScale>
                                    <p:animScale>
                                      <p:cBhvr>
                                        <p:cTn id="16" dur="166" decel="50000">
                                          <p:stCondLst>
                                            <p:cond delay="1338"/>
                                          </p:stCondLst>
                                        </p:cTn>
                                        <p:tgtEl>
                                          <p:spTgt spid="17"/>
                                        </p:tgtEl>
                                      </p:cBhvr>
                                      <p:to x="100000" y="100000"/>
                                    </p:animScale>
                                    <p:animScale>
                                      <p:cBhvr>
                                        <p:cTn id="17" dur="26">
                                          <p:stCondLst>
                                            <p:cond delay="1642"/>
                                          </p:stCondLst>
                                        </p:cTn>
                                        <p:tgtEl>
                                          <p:spTgt spid="17"/>
                                        </p:tgtEl>
                                      </p:cBhvr>
                                      <p:to x="100000" y="90000"/>
                                    </p:animScale>
                                    <p:animScale>
                                      <p:cBhvr>
                                        <p:cTn id="18" dur="166" decel="50000">
                                          <p:stCondLst>
                                            <p:cond delay="1668"/>
                                          </p:stCondLst>
                                        </p:cTn>
                                        <p:tgtEl>
                                          <p:spTgt spid="17"/>
                                        </p:tgtEl>
                                      </p:cBhvr>
                                      <p:to x="100000" y="100000"/>
                                    </p:animScale>
                                    <p:animScale>
                                      <p:cBhvr>
                                        <p:cTn id="19" dur="26">
                                          <p:stCondLst>
                                            <p:cond delay="1808"/>
                                          </p:stCondLst>
                                        </p:cTn>
                                        <p:tgtEl>
                                          <p:spTgt spid="17"/>
                                        </p:tgtEl>
                                      </p:cBhvr>
                                      <p:to x="100000" y="95000"/>
                                    </p:animScale>
                                    <p:animScale>
                                      <p:cBhvr>
                                        <p:cTn id="20" dur="166" decel="50000">
                                          <p:stCondLst>
                                            <p:cond delay="1834"/>
                                          </p:stCondLst>
                                        </p:cTn>
                                        <p:tgtEl>
                                          <p:spTgt spid="17"/>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barn(inVertical)">
                                      <p:cBhvr>
                                        <p:cTn id="23" dur="500"/>
                                        <p:tgtEl>
                                          <p:spTgt spid="20"/>
                                        </p:tgtEl>
                                      </p:cBhvr>
                                    </p:animEffect>
                                  </p:childTnLst>
                                </p:cTn>
                              </p:par>
                              <p:par>
                                <p:cTn id="24" presetID="2" presetClass="entr" presetSubtype="4" fill="hold" grpId="0" nodeType="withEffect">
                                  <p:stCondLst>
                                    <p:cond delay="0"/>
                                  </p:stCondLst>
                                  <p:childTnLst>
                                    <p:set>
                                      <p:cBhvr>
                                        <p:cTn id="25" dur="1" fill="hold">
                                          <p:stCondLst>
                                            <p:cond delay="0"/>
                                          </p:stCondLst>
                                        </p:cTn>
                                        <p:tgtEl>
                                          <p:spTgt spid="19"/>
                                        </p:tgtEl>
                                        <p:attrNameLst>
                                          <p:attrName>style.visibility</p:attrName>
                                        </p:attrNameLst>
                                      </p:cBhvr>
                                      <p:to>
                                        <p:strVal val="visible"/>
                                      </p:to>
                                    </p:set>
                                    <p:anim calcmode="lin" valueType="num">
                                      <p:cBhvr additive="base">
                                        <p:cTn id="26" dur="500" fill="hold"/>
                                        <p:tgtEl>
                                          <p:spTgt spid="19"/>
                                        </p:tgtEl>
                                        <p:attrNameLst>
                                          <p:attrName>ppt_x</p:attrName>
                                        </p:attrNameLst>
                                      </p:cBhvr>
                                      <p:tavLst>
                                        <p:tav tm="0">
                                          <p:val>
                                            <p:strVal val="#ppt_x"/>
                                          </p:val>
                                        </p:tav>
                                        <p:tav tm="100000">
                                          <p:val>
                                            <p:strVal val="#ppt_x"/>
                                          </p:val>
                                        </p:tav>
                                      </p:tavLst>
                                    </p:anim>
                                    <p:anim calcmode="lin" valueType="num">
                                      <p:cBhvr additive="base">
                                        <p:cTn id="27" dur="500" fill="hold"/>
                                        <p:tgtEl>
                                          <p:spTgt spid="19"/>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500" fill="hold"/>
                                        <p:tgtEl>
                                          <p:spTgt spid="18"/>
                                        </p:tgtEl>
                                        <p:attrNameLst>
                                          <p:attrName>ppt_x</p:attrName>
                                        </p:attrNameLst>
                                      </p:cBhvr>
                                      <p:tavLst>
                                        <p:tav tm="0">
                                          <p:val>
                                            <p:strVal val="#ppt_x"/>
                                          </p:val>
                                        </p:tav>
                                        <p:tav tm="100000">
                                          <p:val>
                                            <p:strVal val="#ppt_x"/>
                                          </p:val>
                                        </p:tav>
                                      </p:tavLst>
                                    </p:anim>
                                    <p:anim calcmode="lin" valueType="num">
                                      <p:cBhvr additive="base">
                                        <p:cTn id="31"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P spid="19" grpId="0"/>
      <p:bldP spid="2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3569966-F57A-408D-A77A-9FD2B5BA3027}"/>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Ưu</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điểm</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sp>
        <p:nvSpPr>
          <p:cNvPr id="7" name="TextBox 6">
            <a:extLst>
              <a:ext uri="{FF2B5EF4-FFF2-40B4-BE49-F238E27FC236}">
                <a16:creationId xmlns:a16="http://schemas.microsoft.com/office/drawing/2014/main" id="{9C8529AD-3AEF-0B29-4682-28508AFF4994}"/>
              </a:ext>
            </a:extLst>
          </p:cNvPr>
          <p:cNvSpPr txBox="1"/>
          <p:nvPr/>
        </p:nvSpPr>
        <p:spPr>
          <a:xfrm>
            <a:off x="2743200" y="1369084"/>
            <a:ext cx="6785181"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PHẦN NHẬN XÉT GIÁO VIÊN</a:t>
            </a: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96363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50DFDF54-52DA-4429-AEEA-0EC501D816AB}"/>
              </a:ext>
            </a:extLst>
          </p:cNvPr>
          <p:cNvSpPr txBox="1"/>
          <p:nvPr/>
        </p:nvSpPr>
        <p:spPr>
          <a:xfrm>
            <a:off x="961439" y="926186"/>
            <a:ext cx="10896732" cy="5005626"/>
          </a:xfrm>
          <a:prstGeom prst="round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rPr>
              <a:t> </a:t>
            </a: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4800" b="1" i="0" u="none" strike="noStrike" kern="1200" cap="none" spc="300" normalizeH="0" baseline="0" noProof="0">
              <a:ln>
                <a:noFill/>
              </a:ln>
              <a:solidFill>
                <a:srgbClr val="7030A0"/>
              </a:solidFill>
              <a:effectLst/>
              <a:uLnTx/>
              <a:uFillTx/>
              <a:latin typeface="SVN-Poky's" panose="020B0606040200020203" pitchFamily="34" charset="0"/>
              <a:ea typeface="+mn-ea"/>
              <a:cs typeface="+mn-cs"/>
            </a:endParaRPr>
          </a:p>
        </p:txBody>
      </p:sp>
      <p:pic>
        <p:nvPicPr>
          <p:cNvPr id="4" name="Picture 2" descr="Cute woman teacher in thailand uniform character education back to school logo cartoon art illustration Free Vector">
            <a:extLst>
              <a:ext uri="{FF2B5EF4-FFF2-40B4-BE49-F238E27FC236}">
                <a16:creationId xmlns:a16="http://schemas.microsoft.com/office/drawing/2014/main" id="{36E631DD-4FD4-2EAB-5D10-D4CB35AC0C6E}"/>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986" b="90619" l="9744" r="89776">
                        <a14:foregroundMark x1="51757" y1="90020" x2="51757" y2="90818"/>
                        <a14:foregroundMark x1="55911" y1="89820" x2="55911" y2="87026"/>
                        <a14:foregroundMark x1="46006" y1="8383" x2="46006" y2="6986"/>
                      </a14:backgroundRemoval>
                    </a14:imgEffect>
                  </a14:imgLayer>
                </a14:imgProps>
              </a:ext>
              <a:ext uri="{28A0092B-C50C-407E-A947-70E740481C1C}">
                <a14:useLocalDpi xmlns:a14="http://schemas.microsoft.com/office/drawing/2010/main" val="0"/>
              </a:ext>
            </a:extLst>
          </a:blip>
          <a:srcRect/>
          <a:stretch>
            <a:fillRect/>
          </a:stretch>
        </p:blipFill>
        <p:spPr bwMode="auto">
          <a:xfrm>
            <a:off x="-1786071" y="1417041"/>
            <a:ext cx="7066293" cy="565529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BE6036B-E007-356F-8044-231C469D515F}"/>
              </a:ext>
            </a:extLst>
          </p:cNvPr>
          <p:cNvSpPr txBox="1"/>
          <p:nvPr/>
        </p:nvSpPr>
        <p:spPr>
          <a:xfrm>
            <a:off x="3402399" y="2490678"/>
            <a:ext cx="56088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Hạn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chế</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endPar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GV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điền</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ở </a:t>
            </a:r>
            <a:r>
              <a:rPr kumimoji="0" lang="en-US" sz="3200" b="1" i="0" u="none" strike="noStrike" kern="1200" cap="none" spc="0" normalizeH="0" baseline="0" noProof="0" dirty="0" err="1">
                <a:ln>
                  <a:noFill/>
                </a:ln>
                <a:solidFill>
                  <a:srgbClr val="7030A0"/>
                </a:solidFill>
                <a:effectLst/>
                <a:uLnTx/>
                <a:uFillTx/>
                <a:latin typeface="Calibri" panose="020F0502020204030204" pitchFamily="34" charset="0"/>
                <a:ea typeface="+mn-ea"/>
                <a:cs typeface="Calibri" panose="020F0502020204030204" pitchFamily="34" charset="0"/>
              </a:rPr>
              <a:t>đây</a:t>
            </a:r>
            <a:r>
              <a:rPr kumimoji="0" lang="en-US" sz="3200" b="1"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 </a:t>
            </a:r>
          </a:p>
        </p:txBody>
      </p:sp>
      <p:sp>
        <p:nvSpPr>
          <p:cNvPr id="7" name="TextBox 6">
            <a:extLst>
              <a:ext uri="{FF2B5EF4-FFF2-40B4-BE49-F238E27FC236}">
                <a16:creationId xmlns:a16="http://schemas.microsoft.com/office/drawing/2014/main" id="{9C8529AD-3AEF-0B29-4682-28508AFF4994}"/>
              </a:ext>
            </a:extLst>
          </p:cNvPr>
          <p:cNvSpPr txBox="1"/>
          <p:nvPr/>
        </p:nvSpPr>
        <p:spPr>
          <a:xfrm>
            <a:off x="3291228" y="1663575"/>
            <a:ext cx="7217338" cy="584775"/>
          </a:xfrm>
          <a:prstGeom prst="rect">
            <a:avLst/>
          </a:prstGeom>
          <a:noFill/>
        </p:spPr>
        <p:txBody>
          <a:bodyPr wrap="square"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30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PHẦN NHẬN XÉT GIÁO VIÊN</a:t>
            </a:r>
          </a:p>
        </p:txBody>
      </p:sp>
      <p:pic>
        <p:nvPicPr>
          <p:cNvPr id="8" name="Picture 2" descr="Clip Art: Vận chuyển đồ họa Vector Minh họa Cây hoa chậu - hoa png tải về -  Miễn phí trong suốt Hoa png Tải về.">
            <a:extLst>
              <a:ext uri="{FF2B5EF4-FFF2-40B4-BE49-F238E27FC236}">
                <a16:creationId xmlns:a16="http://schemas.microsoft.com/office/drawing/2014/main" id="{CD48BBAF-0BCE-823C-A271-C226D787628D}"/>
              </a:ext>
            </a:extLst>
          </p:cNvPr>
          <p:cNvPicPr>
            <a:picLocks noChangeAspect="1" noChangeArrowheads="1"/>
          </p:cNvPicPr>
          <p:nvPr/>
        </p:nvPicPr>
        <p:blipFill>
          <a:blip r:embed="rId5" cstate="hqprint">
            <a:extLst>
              <a:ext uri="{BEBA8EAE-BF5A-486C-A8C5-ECC9F3942E4B}">
                <a14:imgProps xmlns:a14="http://schemas.microsoft.com/office/drawing/2010/main">
                  <a14:imgLayer r:embed="rId6">
                    <a14:imgEffect>
                      <a14:backgroundRemoval t="4217" b="97470" l="6000" r="94556">
                        <a14:foregroundMark x1="45000" y1="8554" x2="51778" y2="17651"/>
                        <a14:foregroundMark x1="51778" y1="17651" x2="51778" y2="17771"/>
                        <a14:foregroundMark x1="64333" y1="33675" x2="64333" y2="33675"/>
                        <a14:foregroundMark x1="92778" y1="46807" x2="92778" y2="46807"/>
                        <a14:foregroundMark x1="78111" y1="39699" x2="78111" y2="39699"/>
                        <a14:foregroundMark x1="25111" y1="31446" x2="25111" y2="31446"/>
                        <a14:foregroundMark x1="6111" y1="45843" x2="6111" y2="45422"/>
                        <a14:foregroundMark x1="56444" y1="93795" x2="56444" y2="93795"/>
                        <a14:foregroundMark x1="50000" y1="97590" x2="50000" y2="97590"/>
                        <a14:foregroundMark x1="45889" y1="4578" x2="45889" y2="4578"/>
                        <a14:foregroundMark x1="61667" y1="4277" x2="61667" y2="4277"/>
                        <a14:foregroundMark x1="91333" y1="41928" x2="91333" y2="41928"/>
                        <a14:foregroundMark x1="94556" y1="65060" x2="94556" y2="65060"/>
                        <a14:backgroundMark x1="31000" y1="49036" x2="31000" y2="49036"/>
                        <a14:backgroundMark x1="53556" y1="42831" x2="53556" y2="42831"/>
                        <a14:backgroundMark x1="67222" y1="60181" x2="67222" y2="60181"/>
                        <a14:backgroundMark x1="69000" y1="50783" x2="69000" y2="50783"/>
                        <a14:backgroundMark x1="74000" y1="13012" x2="74000" y2="13012"/>
                      </a14:backgroundRemoval>
                    </a14:imgEffect>
                  </a14:imgLayer>
                </a14:imgProps>
              </a:ext>
              <a:ext uri="{28A0092B-C50C-407E-A947-70E740481C1C}">
                <a14:useLocalDpi xmlns:a14="http://schemas.microsoft.com/office/drawing/2010/main" val="0"/>
              </a:ext>
            </a:extLst>
          </a:blip>
          <a:srcRect/>
          <a:stretch>
            <a:fillRect/>
          </a:stretch>
        </p:blipFill>
        <p:spPr bwMode="auto">
          <a:xfrm>
            <a:off x="9192415" y="3570514"/>
            <a:ext cx="1782243" cy="32874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8722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2000" b="-12000"/>
          </a:stretch>
        </a:blipFill>
        <a:effectLst/>
      </p:bgPr>
    </p:bg>
    <p:spTree>
      <p:nvGrpSpPr>
        <p:cNvPr id="1" name=""/>
        <p:cNvGrpSpPr/>
        <p:nvPr/>
      </p:nvGrpSpPr>
      <p:grpSpPr>
        <a:xfrm>
          <a:off x="0" y="0"/>
          <a:ext cx="0" cy="0"/>
          <a:chOff x="0" y="0"/>
          <a:chExt cx="0" cy="0"/>
        </a:xfrm>
      </p:grpSpPr>
      <p:pic>
        <p:nvPicPr>
          <p:cNvPr id="18" name="Picture 4">
            <a:extLst>
              <a:ext uri="{FF2B5EF4-FFF2-40B4-BE49-F238E27FC236}">
                <a16:creationId xmlns:a16="http://schemas.microsoft.com/office/drawing/2014/main" id="{88326056-32EA-3534-1AD5-E683823DD395}"/>
              </a:ext>
            </a:extLst>
          </p:cNvPr>
          <p:cNvPicPr>
            <a:picLocks noChangeAspect="1"/>
          </p:cNvPicPr>
          <p:nvPr/>
        </p:nvPicPr>
        <p:blipFill>
          <a:blip r:embed="rId4"/>
          <a:srcRect/>
          <a:stretch>
            <a:fillRect/>
          </a:stretch>
        </p:blipFill>
        <p:spPr>
          <a:xfrm>
            <a:off x="9229" y="4540749"/>
            <a:ext cx="12196057" cy="2317251"/>
          </a:xfrm>
          <a:prstGeom prst="rect">
            <a:avLst/>
          </a:prstGeom>
        </p:spPr>
      </p:pic>
      <p:grpSp>
        <p:nvGrpSpPr>
          <p:cNvPr id="22" name="Group 4">
            <a:extLst>
              <a:ext uri="{FF2B5EF4-FFF2-40B4-BE49-F238E27FC236}">
                <a16:creationId xmlns:a16="http://schemas.microsoft.com/office/drawing/2014/main" id="{76F0BBE8-5BC4-9EDB-41F3-503998E5912A}"/>
              </a:ext>
            </a:extLst>
          </p:cNvPr>
          <p:cNvGrpSpPr/>
          <p:nvPr/>
        </p:nvGrpSpPr>
        <p:grpSpPr>
          <a:xfrm>
            <a:off x="0" y="4392607"/>
            <a:ext cx="12192000" cy="365587"/>
            <a:chOff x="0" y="0"/>
            <a:chExt cx="6186311" cy="185501"/>
          </a:xfrm>
        </p:grpSpPr>
        <p:sp>
          <p:nvSpPr>
            <p:cNvPr id="23" name="Freeform 5">
              <a:extLst>
                <a:ext uri="{FF2B5EF4-FFF2-40B4-BE49-F238E27FC236}">
                  <a16:creationId xmlns:a16="http://schemas.microsoft.com/office/drawing/2014/main" id="{7835BF12-8DF5-7B11-2C96-087CB370232F}"/>
                </a:ext>
              </a:extLst>
            </p:cNvPr>
            <p:cNvSpPr/>
            <p:nvPr/>
          </p:nvSpPr>
          <p:spPr>
            <a:xfrm>
              <a:off x="0" y="0"/>
              <a:ext cx="6186311" cy="185501"/>
            </a:xfrm>
            <a:custGeom>
              <a:avLst/>
              <a:gdLst/>
              <a:ahLst/>
              <a:cxnLst/>
              <a:rect l="l" t="t" r="r" b="b"/>
              <a:pathLst>
                <a:path w="6186311" h="185501">
                  <a:moveTo>
                    <a:pt x="0" y="0"/>
                  </a:moveTo>
                  <a:lnTo>
                    <a:pt x="6186311" y="0"/>
                  </a:lnTo>
                  <a:lnTo>
                    <a:pt x="6186311" y="185501"/>
                  </a:lnTo>
                  <a:lnTo>
                    <a:pt x="0" y="185501"/>
                  </a:lnTo>
                  <a:close/>
                </a:path>
              </a:pathLst>
            </a:custGeom>
            <a:solidFill>
              <a:srgbClr val="C69F65"/>
            </a:solidFill>
          </p:spPr>
        </p:sp>
      </p:grpSp>
      <p:pic>
        <p:nvPicPr>
          <p:cNvPr id="24" name="Picture 8">
            <a:extLst>
              <a:ext uri="{FF2B5EF4-FFF2-40B4-BE49-F238E27FC236}">
                <a16:creationId xmlns:a16="http://schemas.microsoft.com/office/drawing/2014/main" id="{C1868533-38F1-0A31-DE07-B1749630D2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flipH="1">
            <a:off x="3956572" y="589059"/>
            <a:ext cx="4278856" cy="3214491"/>
          </a:xfrm>
          <a:prstGeom prst="rect">
            <a:avLst/>
          </a:prstGeom>
        </p:spPr>
      </p:pic>
      <p:pic>
        <p:nvPicPr>
          <p:cNvPr id="25" name="Picture 10">
            <a:extLst>
              <a:ext uri="{FF2B5EF4-FFF2-40B4-BE49-F238E27FC236}">
                <a16:creationId xmlns:a16="http://schemas.microsoft.com/office/drawing/2014/main" id="{1D4B769B-E6C0-7514-5588-2723605A815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9267106" y="223347"/>
            <a:ext cx="2624543" cy="4534847"/>
          </a:xfrm>
          <a:prstGeom prst="rect">
            <a:avLst/>
          </a:prstGeom>
        </p:spPr>
      </p:pic>
      <p:pic>
        <p:nvPicPr>
          <p:cNvPr id="27" name="Picture 11">
            <a:extLst>
              <a:ext uri="{FF2B5EF4-FFF2-40B4-BE49-F238E27FC236}">
                <a16:creationId xmlns:a16="http://schemas.microsoft.com/office/drawing/2014/main" id="{1E5EFE8B-B389-ED8A-D5D2-0A3E7CDAC1B6}"/>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a:off x="998055" y="642243"/>
            <a:ext cx="2152772" cy="2152772"/>
          </a:xfrm>
          <a:prstGeom prst="rect">
            <a:avLst/>
          </a:prstGeom>
        </p:spPr>
      </p:pic>
      <p:grpSp>
        <p:nvGrpSpPr>
          <p:cNvPr id="28" name="Group 12">
            <a:extLst>
              <a:ext uri="{FF2B5EF4-FFF2-40B4-BE49-F238E27FC236}">
                <a16:creationId xmlns:a16="http://schemas.microsoft.com/office/drawing/2014/main" id="{410115D9-5170-3A85-FD35-A9FA8370AB15}"/>
              </a:ext>
            </a:extLst>
          </p:cNvPr>
          <p:cNvGrpSpPr/>
          <p:nvPr/>
        </p:nvGrpSpPr>
        <p:grpSpPr>
          <a:xfrm>
            <a:off x="0" y="1"/>
            <a:ext cx="12192000" cy="300351"/>
            <a:chOff x="0" y="0"/>
            <a:chExt cx="6186311" cy="152400"/>
          </a:xfrm>
          <a:solidFill>
            <a:schemeClr val="bg1"/>
          </a:solidFill>
        </p:grpSpPr>
        <p:sp>
          <p:nvSpPr>
            <p:cNvPr id="29" name="Freeform 13">
              <a:extLst>
                <a:ext uri="{FF2B5EF4-FFF2-40B4-BE49-F238E27FC236}">
                  <a16:creationId xmlns:a16="http://schemas.microsoft.com/office/drawing/2014/main" id="{90506B7E-0C2B-0CCD-B775-0DD0F4978FFD}"/>
                </a:ext>
              </a:extLst>
            </p:cNvPr>
            <p:cNvSpPr/>
            <p:nvPr/>
          </p:nvSpPr>
          <p:spPr>
            <a:xfrm>
              <a:off x="0" y="0"/>
              <a:ext cx="6186311" cy="152400"/>
            </a:xfrm>
            <a:custGeom>
              <a:avLst/>
              <a:gdLst/>
              <a:ahLst/>
              <a:cxnLst/>
              <a:rect l="l" t="t" r="r" b="b"/>
              <a:pathLst>
                <a:path w="6186311" h="152400">
                  <a:moveTo>
                    <a:pt x="0" y="0"/>
                  </a:moveTo>
                  <a:lnTo>
                    <a:pt x="6186311" y="0"/>
                  </a:lnTo>
                  <a:lnTo>
                    <a:pt x="6186311" y="152400"/>
                  </a:lnTo>
                  <a:lnTo>
                    <a:pt x="0" y="152400"/>
                  </a:lnTo>
                  <a:close/>
                </a:path>
              </a:pathLst>
            </a:custGeom>
            <a:grpFill/>
          </p:spPr>
        </p:sp>
      </p:grpSp>
      <p:grpSp>
        <p:nvGrpSpPr>
          <p:cNvPr id="30" name="Group 14">
            <a:extLst>
              <a:ext uri="{FF2B5EF4-FFF2-40B4-BE49-F238E27FC236}">
                <a16:creationId xmlns:a16="http://schemas.microsoft.com/office/drawing/2014/main" id="{FEC17361-115F-25A5-2CBB-979C9777BB75}"/>
              </a:ext>
            </a:extLst>
          </p:cNvPr>
          <p:cNvGrpSpPr/>
          <p:nvPr/>
        </p:nvGrpSpPr>
        <p:grpSpPr>
          <a:xfrm rot="-5400000">
            <a:off x="-2038357" y="2053899"/>
            <a:ext cx="4377064" cy="300351"/>
            <a:chOff x="0" y="0"/>
            <a:chExt cx="2220955" cy="152400"/>
          </a:xfrm>
          <a:solidFill>
            <a:schemeClr val="bg1"/>
          </a:solidFill>
        </p:grpSpPr>
        <p:sp>
          <p:nvSpPr>
            <p:cNvPr id="31" name="Freeform 15">
              <a:extLst>
                <a:ext uri="{FF2B5EF4-FFF2-40B4-BE49-F238E27FC236}">
                  <a16:creationId xmlns:a16="http://schemas.microsoft.com/office/drawing/2014/main" id="{DF77E526-D6FD-0CF5-FD63-B38FE1B1A40E}"/>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grpSp>
        <p:nvGrpSpPr>
          <p:cNvPr id="32" name="Group 16">
            <a:extLst>
              <a:ext uri="{FF2B5EF4-FFF2-40B4-BE49-F238E27FC236}">
                <a16:creationId xmlns:a16="http://schemas.microsoft.com/office/drawing/2014/main" id="{ED04EC79-F122-B379-816B-9B700F38CE85}"/>
              </a:ext>
            </a:extLst>
          </p:cNvPr>
          <p:cNvGrpSpPr/>
          <p:nvPr/>
        </p:nvGrpSpPr>
        <p:grpSpPr>
          <a:xfrm rot="-5400000">
            <a:off x="9853293" y="2046129"/>
            <a:ext cx="4377064" cy="300351"/>
            <a:chOff x="0" y="0"/>
            <a:chExt cx="2220955" cy="152400"/>
          </a:xfrm>
          <a:solidFill>
            <a:schemeClr val="bg1"/>
          </a:solidFill>
        </p:grpSpPr>
        <p:sp>
          <p:nvSpPr>
            <p:cNvPr id="33" name="Freeform 17">
              <a:extLst>
                <a:ext uri="{FF2B5EF4-FFF2-40B4-BE49-F238E27FC236}">
                  <a16:creationId xmlns:a16="http://schemas.microsoft.com/office/drawing/2014/main" id="{8E0E5D4B-6292-F285-C7B6-247C134AB17F}"/>
                </a:ext>
              </a:extLst>
            </p:cNvPr>
            <p:cNvSpPr/>
            <p:nvPr/>
          </p:nvSpPr>
          <p:spPr>
            <a:xfrm>
              <a:off x="0" y="0"/>
              <a:ext cx="2220955" cy="152400"/>
            </a:xfrm>
            <a:custGeom>
              <a:avLst/>
              <a:gdLst/>
              <a:ahLst/>
              <a:cxnLst/>
              <a:rect l="l" t="t" r="r" b="b"/>
              <a:pathLst>
                <a:path w="2220955" h="152400">
                  <a:moveTo>
                    <a:pt x="0" y="0"/>
                  </a:moveTo>
                  <a:lnTo>
                    <a:pt x="2220955" y="0"/>
                  </a:lnTo>
                  <a:lnTo>
                    <a:pt x="2220955" y="152400"/>
                  </a:lnTo>
                  <a:lnTo>
                    <a:pt x="0" y="152400"/>
                  </a:lnTo>
                  <a:close/>
                </a:path>
              </a:pathLst>
            </a:custGeom>
            <a:grpFill/>
          </p:spPr>
        </p:sp>
      </p:grpSp>
      <p:pic>
        <p:nvPicPr>
          <p:cNvPr id="34" name="Picture 18">
            <a:extLst>
              <a:ext uri="{FF2B5EF4-FFF2-40B4-BE49-F238E27FC236}">
                <a16:creationId xmlns:a16="http://schemas.microsoft.com/office/drawing/2014/main" id="{C3F7AC89-3D50-9387-28C1-E5AD9A365855}"/>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2695809" y="1645521"/>
            <a:ext cx="1423035" cy="2743200"/>
          </a:xfrm>
          <a:prstGeom prst="rect">
            <a:avLst/>
          </a:prstGeom>
        </p:spPr>
      </p:pic>
      <p:sp>
        <p:nvSpPr>
          <p:cNvPr id="35" name="TextBox 34">
            <a:extLst>
              <a:ext uri="{FF2B5EF4-FFF2-40B4-BE49-F238E27FC236}">
                <a16:creationId xmlns:a16="http://schemas.microsoft.com/office/drawing/2014/main" id="{5D75F789-6281-D3B9-04D6-E9B1E4501FB5}"/>
              </a:ext>
            </a:extLst>
          </p:cNvPr>
          <p:cNvSpPr txBox="1"/>
          <p:nvPr/>
        </p:nvSpPr>
        <p:spPr>
          <a:xfrm>
            <a:off x="4175807" y="889408"/>
            <a:ext cx="4044428"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Góc</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tuyên</a:t>
            </a:r>
            <a:r>
              <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800" b="1" i="0" u="none" strike="noStrike" kern="1200" cap="none" spc="0" normalizeH="0" baseline="0" noProof="0" dirty="0" err="1">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dương</a:t>
            </a:r>
            <a:endParaRPr kumimoji="0" lang="en-US" sz="4800" b="1" i="0" u="none" strike="noStrike" kern="1200" cap="none" spc="0" normalizeH="0" baseline="0" noProof="0" dirty="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7" name="TextBox 36">
            <a:extLst>
              <a:ext uri="{FF2B5EF4-FFF2-40B4-BE49-F238E27FC236}">
                <a16:creationId xmlns:a16="http://schemas.microsoft.com/office/drawing/2014/main" id="{0F8EE21B-966A-7BD1-659D-AE270B5FDF28}"/>
              </a:ext>
            </a:extLst>
          </p:cNvPr>
          <p:cNvSpPr txBox="1"/>
          <p:nvPr/>
        </p:nvSpPr>
        <p:spPr>
          <a:xfrm>
            <a:off x="2332644" y="4903317"/>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binh</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chăm</a:t>
            </a:r>
            <a:r>
              <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4267" b="1" i="0" u="none" strike="noStrike" kern="1200" cap="none" spc="0" normalizeH="0" baseline="0" noProof="0" dirty="0" err="1">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38" name="Picture 37">
            <a:extLst>
              <a:ext uri="{FF2B5EF4-FFF2-40B4-BE49-F238E27FC236}">
                <a16:creationId xmlns:a16="http://schemas.microsoft.com/office/drawing/2014/main" id="{8B253643-36E9-1AE8-557F-C9974D7B24DC}"/>
              </a:ext>
            </a:extLst>
          </p:cNvPr>
          <p:cNvPicPr>
            <a:picLocks noChangeAspect="1"/>
          </p:cNvPicPr>
          <p:nvPr/>
        </p:nvPicPr>
        <p:blipFill rotWithShape="1">
          <a:blip r:embed="rId13">
            <a:extLst>
              <a:ext uri="{BEBA8EAE-BF5A-486C-A8C5-ECC9F3942E4B}">
                <a14:imgProps xmlns:a14="http://schemas.microsoft.com/office/drawing/2010/main">
                  <a14:imgLayer r:embed="rId14">
                    <a14:imgEffect>
                      <a14:backgroundRemoval t="43065" b="82742" l="2906" r="21308">
                        <a14:foregroundMark x1="14528" y1="55645" x2="15254" y2="65000"/>
                        <a14:foregroundMark x1="15254" y1="65000" x2="15254" y2="65000"/>
                        <a14:foregroundMark x1="20460" y1="51774" x2="21065" y2="56935"/>
                        <a14:foregroundMark x1="21186" y1="66452" x2="21081" y2="69243"/>
                        <a14:foregroundMark x1="15981" y1="61774" x2="13923" y2="72581"/>
                        <a14:foregroundMark x1="14286" y1="62903" x2="14770" y2="67903"/>
                        <a14:foregroundMark x1="13196" y1="61129" x2="12833" y2="67742"/>
                        <a14:foregroundMark x1="18886" y1="65968" x2="18886" y2="65968"/>
                        <a14:foregroundMark x1="18886" y1="65968" x2="19613" y2="67903"/>
                        <a14:foregroundMark x1="10896" y1="63710" x2="8354" y2="60806"/>
                        <a14:foregroundMark x1="8717" y1="60161" x2="6174" y2="56452"/>
                        <a14:foregroundMark x1="20713" y1="69194" x2="20754" y2="69445"/>
                        <a14:foregroundMark x1="20581" y1="68387" x2="20713" y2="69194"/>
                        <a14:foregroundMark x1="14286" y1="43065" x2="16223" y2="43871"/>
                        <a14:backgroundMark x1="20339" y1="70968" x2="20460" y2="71935"/>
                        <a14:backgroundMark x1="20823" y1="71935" x2="21671" y2="72419"/>
                        <a14:backgroundMark x1="19855" y1="70000" x2="20460" y2="71613"/>
                        <a14:backgroundMark x1="20823" y1="69194" x2="20823" y2="69194"/>
                      </a14:backgroundRemoval>
                    </a14:imgEffect>
                  </a14:imgLayer>
                </a14:imgProps>
              </a:ext>
              <a:ext uri="{28A0092B-C50C-407E-A947-70E740481C1C}">
                <a14:useLocalDpi xmlns:a14="http://schemas.microsoft.com/office/drawing/2010/main" val="0"/>
              </a:ext>
            </a:extLst>
          </a:blip>
          <a:srcRect l="611" t="38800" r="76271" b="12201"/>
          <a:stretch/>
        </p:blipFill>
        <p:spPr>
          <a:xfrm>
            <a:off x="-491761" y="1943732"/>
            <a:ext cx="3068818" cy="4882210"/>
          </a:xfrm>
          <a:prstGeom prst="rect">
            <a:avLst/>
          </a:prstGeom>
        </p:spPr>
      </p:pic>
      <p:pic>
        <p:nvPicPr>
          <p:cNvPr id="39" name="Picture 38">
            <a:extLst>
              <a:ext uri="{FF2B5EF4-FFF2-40B4-BE49-F238E27FC236}">
                <a16:creationId xmlns:a16="http://schemas.microsoft.com/office/drawing/2014/main" id="{C5820AA0-139E-07BF-3A48-F74AEB443FBC}"/>
              </a:ext>
            </a:extLst>
          </p:cNvPr>
          <p:cNvPicPr>
            <a:picLocks noChangeAspect="1"/>
          </p:cNvPicPr>
          <p:nvPr/>
        </p:nvPicPr>
        <p:blipFill rotWithShape="1">
          <a:blip r:embed="rId15">
            <a:extLst>
              <a:ext uri="{BEBA8EAE-BF5A-486C-A8C5-ECC9F3942E4B}">
                <a14:imgProps xmlns:a14="http://schemas.microsoft.com/office/drawing/2010/main">
                  <a14:imgLayer r:embed="rId14">
                    <a14:imgEffect>
                      <a14:backgroundRemoval t="42581" b="80484" l="77724" r="97579">
                        <a14:foregroundMark x1="86804" y1="42742" x2="84019" y2="42581"/>
                        <a14:foregroundMark x1="77966" y1="52258" x2="77966" y2="53710"/>
                        <a14:foregroundMark x1="83051" y1="61452" x2="84262" y2="66452"/>
                        <a14:foregroundMark x1="80872" y1="64839" x2="86199" y2="65645"/>
                        <a14:foregroundMark x1="85109" y1="63548" x2="88862" y2="61774"/>
                        <a14:foregroundMark x1="89709" y1="61935" x2="92252" y2="59677"/>
                        <a14:foregroundMark x1="83414" y1="78065" x2="83414" y2="80161"/>
                        <a14:foregroundMark x1="86804" y1="77903" x2="86683" y2="80484"/>
                        <a14:foregroundMark x1="94794" y1="54839" x2="94794" y2="54839"/>
                        <a14:foregroundMark x1="81114" y1="62903" x2="80024" y2="65000"/>
                      </a14:backgroundRemoval>
                    </a14:imgEffect>
                  </a14:imgLayer>
                </a14:imgProps>
              </a:ext>
              <a:ext uri="{28A0092B-C50C-407E-A947-70E740481C1C}">
                <a14:useLocalDpi xmlns:a14="http://schemas.microsoft.com/office/drawing/2010/main" val="0"/>
              </a:ext>
            </a:extLst>
          </a:blip>
          <a:srcRect l="76271" t="38800" b="15908"/>
          <a:stretch/>
        </p:blipFill>
        <p:spPr>
          <a:xfrm>
            <a:off x="9521697" y="1975790"/>
            <a:ext cx="3068818" cy="4396745"/>
          </a:xfrm>
          <a:prstGeom prst="rect">
            <a:avLst/>
          </a:prstGeom>
        </p:spPr>
      </p:pic>
      <p:sp>
        <p:nvSpPr>
          <p:cNvPr id="40" name="TextBox 39">
            <a:extLst>
              <a:ext uri="{FF2B5EF4-FFF2-40B4-BE49-F238E27FC236}">
                <a16:creationId xmlns:a16="http://schemas.microsoft.com/office/drawing/2014/main" id="{E1C8752C-B259-642A-5B8A-48C265B01EC9}"/>
              </a:ext>
            </a:extLst>
          </p:cNvPr>
          <p:cNvSpPr txBox="1"/>
          <p:nvPr/>
        </p:nvSpPr>
        <p:spPr>
          <a:xfrm>
            <a:off x="6581113" y="4921785"/>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1" i="0" u="none" strike="noStrike" kern="1200" cap="none" spc="0" normalizeH="0" baseline="0" noProof="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rPr>
              <a:t>Chiến binh chăm học</a:t>
            </a:r>
            <a:endParaRPr kumimoji="0" lang="en-US" sz="4267" b="1" i="0" u="none" strike="noStrike" kern="1200" cap="none" spc="0" normalizeH="0" baseline="0" noProof="0" dirty="0">
              <a:ln>
                <a:noFill/>
              </a:ln>
              <a:solidFill>
                <a:srgbClr val="FF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580">
                                          <p:stCondLst>
                                            <p:cond delay="0"/>
                                          </p:stCondLst>
                                        </p:cTn>
                                        <p:tgtEl>
                                          <p:spTgt spid="35"/>
                                        </p:tgtEl>
                                      </p:cBhvr>
                                    </p:animEffect>
                                    <p:anim calcmode="lin" valueType="num">
                                      <p:cBhvr>
                                        <p:cTn id="8" dur="1822"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5"/>
                                        </p:tgtEl>
                                        <p:attrNameLst>
                                          <p:attrName>ppt_y</p:attrName>
                                        </p:attrNameLst>
                                      </p:cBhvr>
                                      <p:tavLst>
                                        <p:tav tm="0" fmla="#ppt_y-sin(pi*$)/81">
                                          <p:val>
                                            <p:fltVal val="0"/>
                                          </p:val>
                                        </p:tav>
                                        <p:tav tm="100000">
                                          <p:val>
                                            <p:fltVal val="1"/>
                                          </p:val>
                                        </p:tav>
                                      </p:tavLst>
                                    </p:anim>
                                    <p:animScale>
                                      <p:cBhvr>
                                        <p:cTn id="13" dur="26">
                                          <p:stCondLst>
                                            <p:cond delay="650"/>
                                          </p:stCondLst>
                                        </p:cTn>
                                        <p:tgtEl>
                                          <p:spTgt spid="35"/>
                                        </p:tgtEl>
                                      </p:cBhvr>
                                      <p:to x="100000" y="60000"/>
                                    </p:animScale>
                                    <p:animScale>
                                      <p:cBhvr>
                                        <p:cTn id="14" dur="166" decel="50000">
                                          <p:stCondLst>
                                            <p:cond delay="676"/>
                                          </p:stCondLst>
                                        </p:cTn>
                                        <p:tgtEl>
                                          <p:spTgt spid="35"/>
                                        </p:tgtEl>
                                      </p:cBhvr>
                                      <p:to x="100000" y="100000"/>
                                    </p:animScale>
                                    <p:animScale>
                                      <p:cBhvr>
                                        <p:cTn id="15" dur="26">
                                          <p:stCondLst>
                                            <p:cond delay="1312"/>
                                          </p:stCondLst>
                                        </p:cTn>
                                        <p:tgtEl>
                                          <p:spTgt spid="35"/>
                                        </p:tgtEl>
                                      </p:cBhvr>
                                      <p:to x="100000" y="80000"/>
                                    </p:animScale>
                                    <p:animScale>
                                      <p:cBhvr>
                                        <p:cTn id="16" dur="166" decel="50000">
                                          <p:stCondLst>
                                            <p:cond delay="1338"/>
                                          </p:stCondLst>
                                        </p:cTn>
                                        <p:tgtEl>
                                          <p:spTgt spid="35"/>
                                        </p:tgtEl>
                                      </p:cBhvr>
                                      <p:to x="100000" y="100000"/>
                                    </p:animScale>
                                    <p:animScale>
                                      <p:cBhvr>
                                        <p:cTn id="17" dur="26">
                                          <p:stCondLst>
                                            <p:cond delay="1642"/>
                                          </p:stCondLst>
                                        </p:cTn>
                                        <p:tgtEl>
                                          <p:spTgt spid="35"/>
                                        </p:tgtEl>
                                      </p:cBhvr>
                                      <p:to x="100000" y="90000"/>
                                    </p:animScale>
                                    <p:animScale>
                                      <p:cBhvr>
                                        <p:cTn id="18" dur="166" decel="50000">
                                          <p:stCondLst>
                                            <p:cond delay="1668"/>
                                          </p:stCondLst>
                                        </p:cTn>
                                        <p:tgtEl>
                                          <p:spTgt spid="35"/>
                                        </p:tgtEl>
                                      </p:cBhvr>
                                      <p:to x="100000" y="100000"/>
                                    </p:animScale>
                                    <p:animScale>
                                      <p:cBhvr>
                                        <p:cTn id="19" dur="26">
                                          <p:stCondLst>
                                            <p:cond delay="1808"/>
                                          </p:stCondLst>
                                        </p:cTn>
                                        <p:tgtEl>
                                          <p:spTgt spid="35"/>
                                        </p:tgtEl>
                                      </p:cBhvr>
                                      <p:to x="100000" y="95000"/>
                                    </p:animScale>
                                    <p:animScale>
                                      <p:cBhvr>
                                        <p:cTn id="20" dur="166" decel="50000">
                                          <p:stCondLst>
                                            <p:cond delay="1834"/>
                                          </p:stCondLst>
                                        </p:cTn>
                                        <p:tgtEl>
                                          <p:spTgt spid="35"/>
                                        </p:tgtEl>
                                      </p:cBhvr>
                                      <p:to x="100000" y="100000"/>
                                    </p:animScale>
                                  </p:childTnLst>
                                </p:cTn>
                              </p:par>
                              <p:par>
                                <p:cTn id="21" presetID="16" presetClass="entr" presetSubtype="21"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barn(inVertical)">
                                      <p:cBhvr>
                                        <p:cTn id="23" dur="500"/>
                                        <p:tgtEl>
                                          <p:spTgt spid="37"/>
                                        </p:tgtEl>
                                      </p:cBhvr>
                                    </p:animEffect>
                                  </p:childTnLst>
                                </p:cTn>
                              </p:par>
                              <p:par>
                                <p:cTn id="24" presetID="26" presetClass="emph" presetSubtype="0" fill="hold" grpId="1" nodeType="withEffect">
                                  <p:stCondLst>
                                    <p:cond delay="0"/>
                                  </p:stCondLst>
                                  <p:childTnLst>
                                    <p:animEffect transition="out" filter="fade">
                                      <p:cBhvr>
                                        <p:cTn id="25" dur="500" tmFilter="0, 0; .2, .5; .8, .5; 1, 0"/>
                                        <p:tgtEl>
                                          <p:spTgt spid="37"/>
                                        </p:tgtEl>
                                      </p:cBhvr>
                                    </p:animEffect>
                                    <p:animScale>
                                      <p:cBhvr>
                                        <p:cTn id="26" dur="250" autoRev="1" fill="hold"/>
                                        <p:tgtEl>
                                          <p:spTgt spid="37"/>
                                        </p:tgtEl>
                                      </p:cBhvr>
                                      <p:by x="105000" y="105000"/>
                                    </p:animScale>
                                  </p:childTnLst>
                                </p:cTn>
                              </p:par>
                              <p:par>
                                <p:cTn id="27" presetID="16" presetClass="entr" presetSubtype="21"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barn(inVertical)">
                                      <p:cBhvr>
                                        <p:cTn id="29" dur="500"/>
                                        <p:tgtEl>
                                          <p:spTgt spid="40"/>
                                        </p:tgtEl>
                                      </p:cBhvr>
                                    </p:animEffect>
                                  </p:childTnLst>
                                </p:cTn>
                              </p:par>
                              <p:par>
                                <p:cTn id="30" presetID="26" presetClass="emph" presetSubtype="0" fill="hold" grpId="1" nodeType="withEffect">
                                  <p:stCondLst>
                                    <p:cond delay="0"/>
                                  </p:stCondLst>
                                  <p:childTnLst>
                                    <p:animEffect transition="out" filter="fade">
                                      <p:cBhvr>
                                        <p:cTn id="31" dur="500" tmFilter="0, 0; .2, .5; .8, .5; 1, 0"/>
                                        <p:tgtEl>
                                          <p:spTgt spid="40"/>
                                        </p:tgtEl>
                                      </p:cBhvr>
                                    </p:animEffect>
                                    <p:animScale>
                                      <p:cBhvr>
                                        <p:cTn id="32" dur="250" autoRev="1" fill="hold"/>
                                        <p:tgtEl>
                                          <p:spTgt spid="4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7" grpId="0" animBg="1"/>
      <p:bldP spid="37" grpId="1" animBg="1"/>
      <p:bldP spid="40" grpId="0" animBg="1"/>
      <p:bldP spid="40" grpId="1"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t="-17000" b="-17000"/>
          </a:stretch>
        </a:blip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A0182B2-899E-A572-7946-66DC297B7F18}"/>
              </a:ext>
            </a:extLst>
          </p:cNvPr>
          <p:cNvSpPr/>
          <p:nvPr/>
        </p:nvSpPr>
        <p:spPr>
          <a:xfrm>
            <a:off x="1624454" y="1689438"/>
            <a:ext cx="9446317" cy="3644565"/>
          </a:xfrm>
          <a:custGeom>
            <a:avLst/>
            <a:gdLst>
              <a:gd name="connsiteX0" fmla="*/ 9291435 w 9446317"/>
              <a:gd name="connsiteY0" fmla="*/ 0 h 3644565"/>
              <a:gd name="connsiteX1" fmla="*/ 9336008 w 9446317"/>
              <a:gd name="connsiteY1" fmla="*/ 54022 h 3644565"/>
              <a:gd name="connsiteX2" fmla="*/ 9446317 w 9446317"/>
              <a:gd name="connsiteY2" fmla="*/ 415150 h 3644565"/>
              <a:gd name="connsiteX3" fmla="*/ 9446317 w 9446317"/>
              <a:gd name="connsiteY3" fmla="*/ 2998666 h 3644565"/>
              <a:gd name="connsiteX4" fmla="*/ 8800418 w 9446317"/>
              <a:gd name="connsiteY4" fmla="*/ 3644565 h 3644565"/>
              <a:gd name="connsiteX5" fmla="*/ 588987 w 9446317"/>
              <a:gd name="connsiteY5" fmla="*/ 3644565 h 3644565"/>
              <a:gd name="connsiteX6" fmla="*/ 53398 w 9446317"/>
              <a:gd name="connsiteY6" fmla="*/ 3359794 h 3644565"/>
              <a:gd name="connsiteX7" fmla="*/ 0 w 9446317"/>
              <a:gd name="connsiteY7" fmla="*/ 3261416 h 3644565"/>
              <a:gd name="connsiteX8" fmla="*/ 34298 w 9446317"/>
              <a:gd name="connsiteY8" fmla="*/ 3302986 h 3644565"/>
              <a:gd name="connsiteX9" fmla="*/ 491017 w 9446317"/>
              <a:gd name="connsiteY9" fmla="*/ 3492165 h 3644565"/>
              <a:gd name="connsiteX10" fmla="*/ 8702448 w 9446317"/>
              <a:gd name="connsiteY10" fmla="*/ 3492165 h 3644565"/>
              <a:gd name="connsiteX11" fmla="*/ 9348347 w 9446317"/>
              <a:gd name="connsiteY11" fmla="*/ 2846266 h 3644565"/>
              <a:gd name="connsiteX12" fmla="*/ 9348347 w 9446317"/>
              <a:gd name="connsiteY12" fmla="*/ 262750 h 3644565"/>
              <a:gd name="connsiteX13" fmla="*/ 9297589 w 9446317"/>
              <a:gd name="connsiteY13" fmla="*/ 11337 h 3644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446317" h="3644565">
                <a:moveTo>
                  <a:pt x="9291435" y="0"/>
                </a:moveTo>
                <a:lnTo>
                  <a:pt x="9336008" y="54022"/>
                </a:lnTo>
                <a:cubicBezTo>
                  <a:pt x="9405651" y="157108"/>
                  <a:pt x="9446317" y="281380"/>
                  <a:pt x="9446317" y="415150"/>
                </a:cubicBezTo>
                <a:lnTo>
                  <a:pt x="9446317" y="2998666"/>
                </a:lnTo>
                <a:cubicBezTo>
                  <a:pt x="9446317" y="3355386"/>
                  <a:pt x="9157138" y="3644565"/>
                  <a:pt x="8800418" y="3644565"/>
                </a:cubicBezTo>
                <a:lnTo>
                  <a:pt x="588987" y="3644565"/>
                </a:lnTo>
                <a:cubicBezTo>
                  <a:pt x="366037" y="3644565"/>
                  <a:pt x="169470" y="3531605"/>
                  <a:pt x="53398" y="3359794"/>
                </a:cubicBezTo>
                <a:lnTo>
                  <a:pt x="0" y="3261416"/>
                </a:lnTo>
                <a:lnTo>
                  <a:pt x="34298" y="3302986"/>
                </a:lnTo>
                <a:cubicBezTo>
                  <a:pt x="151182" y="3419870"/>
                  <a:pt x="312657" y="3492165"/>
                  <a:pt x="491017" y="3492165"/>
                </a:cubicBezTo>
                <a:lnTo>
                  <a:pt x="8702448" y="3492165"/>
                </a:lnTo>
                <a:cubicBezTo>
                  <a:pt x="9059168" y="3492165"/>
                  <a:pt x="9348347" y="3202986"/>
                  <a:pt x="9348347" y="2846266"/>
                </a:cubicBezTo>
                <a:lnTo>
                  <a:pt x="9348347" y="262750"/>
                </a:lnTo>
                <a:cubicBezTo>
                  <a:pt x="9348347" y="173570"/>
                  <a:pt x="9330273" y="88611"/>
                  <a:pt x="9297589" y="11337"/>
                </a:cubicBezTo>
                <a:close/>
              </a:path>
            </a:pathLst>
          </a:custGeom>
          <a:solidFill>
            <a:srgbClr val="FC1839">
              <a:alpha val="59000"/>
            </a:srgbClr>
          </a:solidFill>
          <a:ln>
            <a:solidFill>
              <a:srgbClr val="FC1839"/>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sp>
        <p:nvSpPr>
          <p:cNvPr id="11" name="TextBox 10">
            <a:extLst>
              <a:ext uri="{FF2B5EF4-FFF2-40B4-BE49-F238E27FC236}">
                <a16:creationId xmlns:a16="http://schemas.microsoft.com/office/drawing/2014/main" id="{845B45AE-26F5-0964-DC38-C78599083AA0}"/>
              </a:ext>
            </a:extLst>
          </p:cNvPr>
          <p:cNvSpPr txBox="1"/>
          <p:nvPr/>
        </p:nvSpPr>
        <p:spPr>
          <a:xfrm>
            <a:off x="1228725" y="442294"/>
            <a:ext cx="965835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Phương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hướng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hoạt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động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24 …</a:t>
            </a:r>
          </a:p>
        </p:txBody>
      </p:sp>
      <p:sp>
        <p:nvSpPr>
          <p:cNvPr id="14" name="Rectangle: Rounded Corners 13">
            <a:extLst>
              <a:ext uri="{FF2B5EF4-FFF2-40B4-BE49-F238E27FC236}">
                <a16:creationId xmlns:a16="http://schemas.microsoft.com/office/drawing/2014/main" id="{2CAFECE6-458D-C233-F462-7E3A1578A1AF}"/>
              </a:ext>
            </a:extLst>
          </p:cNvPr>
          <p:cNvSpPr/>
          <p:nvPr/>
        </p:nvSpPr>
        <p:spPr>
          <a:xfrm>
            <a:off x="1482940" y="1251857"/>
            <a:ext cx="9446317" cy="3884047"/>
          </a:xfrm>
          <a:prstGeom prst="roundRect">
            <a:avLst/>
          </a:prstGeom>
          <a:noFill/>
          <a:ln w="57150">
            <a:solidFill>
              <a:srgbClr val="FC1839"/>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sp>
        <p:nvSpPr>
          <p:cNvPr id="5" name="TextBox 4">
            <a:extLst>
              <a:ext uri="{FF2B5EF4-FFF2-40B4-BE49-F238E27FC236}">
                <a16:creationId xmlns:a16="http://schemas.microsoft.com/office/drawing/2014/main" id="{C9DC4481-D952-47A3-B7F0-03A2A97D58E2}"/>
              </a:ext>
            </a:extLst>
          </p:cNvPr>
          <p:cNvSpPr txBox="1"/>
          <p:nvPr/>
        </p:nvSpPr>
        <p:spPr>
          <a:xfrm>
            <a:off x="3214149" y="160978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GV ĐIỀN VÀO ĐÂY</a:t>
            </a:r>
          </a:p>
        </p:txBody>
      </p:sp>
      <p:pic>
        <p:nvPicPr>
          <p:cNvPr id="6" name="Picture 5">
            <a:extLst>
              <a:ext uri="{FF2B5EF4-FFF2-40B4-BE49-F238E27FC236}">
                <a16:creationId xmlns:a16="http://schemas.microsoft.com/office/drawing/2014/main" id="{795CAC40-3D00-49F9-9CD0-5832EF9C8C89}"/>
              </a:ext>
            </a:extLst>
          </p:cNvPr>
          <p:cNvPicPr>
            <a:picLocks noChangeAspect="1"/>
          </p:cNvPicPr>
          <p:nvPr/>
        </p:nvPicPr>
        <p:blipFill>
          <a:blip r:embed="rId4"/>
          <a:stretch>
            <a:fillRect/>
          </a:stretch>
        </p:blipFill>
        <p:spPr>
          <a:xfrm rot="737208" flipH="1">
            <a:off x="2022035" y="1527131"/>
            <a:ext cx="919996" cy="91999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29E558-19A0-735E-CB03-2A94C25E16AF}"/>
              </a:ext>
            </a:extLst>
          </p:cNvPr>
          <p:cNvSpPr txBox="1"/>
          <p:nvPr/>
        </p:nvSpPr>
        <p:spPr>
          <a:xfrm>
            <a:off x="523875" y="1469462"/>
            <a:ext cx="7818268" cy="76944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Chúc</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mừng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sinh</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nhật</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C00000"/>
                </a:solidFill>
                <a:effectLst/>
                <a:uLnTx/>
                <a:uFillTx/>
                <a:latin typeface="Cambria" panose="02040503050406030204" pitchFamily="18" charset="0"/>
                <a:ea typeface="Cambria" panose="02040503050406030204" pitchFamily="18" charset="0"/>
                <a:cs typeface="+mn-cs"/>
              </a:rPr>
              <a:t>Tháng</a:t>
            </a:r>
            <a:r>
              <a:rPr kumimoji="0" lang="en-US" sz="4400" b="1" i="0" u="none" strike="noStrike" kern="1200" cap="none" spc="0" normalizeH="0" baseline="0" noProof="0" dirty="0">
                <a:ln>
                  <a:noFill/>
                </a:ln>
                <a:solidFill>
                  <a:srgbClr val="C00000"/>
                </a:solidFill>
                <a:effectLst/>
                <a:uLnTx/>
                <a:uFillTx/>
                <a:latin typeface="Cambria" panose="02040503050406030204" pitchFamily="18" charset="0"/>
                <a:ea typeface="Cambria" panose="02040503050406030204" pitchFamily="18" charset="0"/>
                <a:cs typeface="+mn-cs"/>
              </a:rPr>
              <a:t>…</a:t>
            </a:r>
          </a:p>
        </p:txBody>
      </p:sp>
      <p:sp>
        <p:nvSpPr>
          <p:cNvPr id="6" name="Rectangle: Rounded Corners 5">
            <a:extLst>
              <a:ext uri="{FF2B5EF4-FFF2-40B4-BE49-F238E27FC236}">
                <a16:creationId xmlns:a16="http://schemas.microsoft.com/office/drawing/2014/main" id="{3AC3CCA5-6DB1-2B44-923C-5032ABC40001}"/>
              </a:ext>
            </a:extLst>
          </p:cNvPr>
          <p:cNvSpPr/>
          <p:nvPr/>
        </p:nvSpPr>
        <p:spPr>
          <a:xfrm>
            <a:off x="849086" y="2266184"/>
            <a:ext cx="7493056" cy="2738182"/>
          </a:xfrm>
          <a:prstGeom prst="roundRect">
            <a:avLst/>
          </a:prstGeom>
          <a:noFill/>
          <a:ln w="57150">
            <a:solidFill>
              <a:srgbClr val="F98F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9号-创粗黑"/>
              <a:ea typeface="字魂59号-创粗黑"/>
              <a:cs typeface="+mn-cs"/>
            </a:endParaRPr>
          </a:p>
        </p:txBody>
      </p:sp>
      <p:pic>
        <p:nvPicPr>
          <p:cNvPr id="2050" name="Picture 2" descr="Cartoon Birthday Cake Wallpapers - Top Free Cartoon Birthday Cake  Backgrounds - WallpaperAccess">
            <a:extLst>
              <a:ext uri="{FF2B5EF4-FFF2-40B4-BE49-F238E27FC236}">
                <a16:creationId xmlns:a16="http://schemas.microsoft.com/office/drawing/2014/main" id="{B3C38EB9-889F-3FBA-9A05-61046586B43C}"/>
              </a:ext>
            </a:extLst>
          </p:cNvPr>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6500" b="90000" l="10000" r="90000">
                        <a14:foregroundMark x1="41367" y1="10313" x2="41367" y2="10313"/>
                        <a14:foregroundMark x1="41055" y1="10313" x2="41055" y2="10313"/>
                        <a14:foregroundMark x1="41289" y1="17125" x2="41289" y2="17125"/>
                        <a14:foregroundMark x1="41758" y1="14750" x2="41758" y2="14750"/>
                        <a14:foregroundMark x1="41758" y1="12687" x2="41758" y2="12687"/>
                        <a14:foregroundMark x1="41289" y1="14125" x2="41289" y2="14125"/>
                        <a14:foregroundMark x1="43750" y1="9813" x2="43750" y2="9813"/>
                        <a14:foregroundMark x1="45742" y1="7750" x2="45742" y2="7750"/>
                        <a14:foregroundMark x1="51875" y1="7938" x2="51875" y2="7938"/>
                        <a14:foregroundMark x1="51992" y1="13313" x2="51992" y2="13313"/>
                        <a14:foregroundMark x1="51992" y1="13313" x2="51289" y2="16688"/>
                        <a14:foregroundMark x1="52578" y1="6813" x2="52578" y2="6813"/>
                        <a14:foregroundMark x1="45742" y1="6500" x2="45742" y2="6500"/>
                        <a14:foregroundMark x1="22813" y1="81875" x2="22813" y2="84625"/>
                      </a14:backgroundRemoval>
                    </a14:imgEffect>
                  </a14:imgLayer>
                </a14:imgProps>
              </a:ext>
              <a:ext uri="{28A0092B-C50C-407E-A947-70E740481C1C}">
                <a14:useLocalDpi xmlns:a14="http://schemas.microsoft.com/office/drawing/2010/main" val="0"/>
              </a:ext>
            </a:extLst>
          </a:blip>
          <a:srcRect/>
          <a:stretch>
            <a:fillRect/>
          </a:stretch>
        </p:blipFill>
        <p:spPr bwMode="auto">
          <a:xfrm>
            <a:off x="-870856" y="3866809"/>
            <a:ext cx="4931228" cy="308201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urple teddy bear cartoon symbol Stock Vector Image &amp; Art - Alamy">
            <a:extLst>
              <a:ext uri="{FF2B5EF4-FFF2-40B4-BE49-F238E27FC236}">
                <a16:creationId xmlns:a16="http://schemas.microsoft.com/office/drawing/2014/main" id="{30382451-E7E7-3118-62DB-F20A83A0B3F7}"/>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6852" b="90185" l="10000" r="90000">
                        <a14:foregroundMark x1="44231" y1="10370" x2="44231" y2="10370"/>
                        <a14:foregroundMark x1="44423" y1="7222" x2="44423" y2="7222"/>
                        <a14:foregroundMark x1="47308" y1="86111" x2="47308" y2="86111"/>
                        <a14:foregroundMark x1="46731" y1="90185" x2="46731" y2="90185"/>
                      </a14:backgroundRemoval>
                    </a14:imgEffect>
                  </a14:imgLayer>
                </a14:imgProps>
              </a:ext>
              <a:ext uri="{28A0092B-C50C-407E-A947-70E740481C1C}">
                <a14:useLocalDpi xmlns:a14="http://schemas.microsoft.com/office/drawing/2010/main" val="0"/>
              </a:ext>
            </a:extLst>
          </a:blip>
          <a:srcRect b="5344"/>
          <a:stretch/>
        </p:blipFill>
        <p:spPr bwMode="auto">
          <a:xfrm rot="820571" flipH="1">
            <a:off x="8240938" y="3419133"/>
            <a:ext cx="3488418" cy="3429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hristmas present, creative christmas book, christmas, christmas gift png |  PNGWing">
            <a:extLst>
              <a:ext uri="{FF2B5EF4-FFF2-40B4-BE49-F238E27FC236}">
                <a16:creationId xmlns:a16="http://schemas.microsoft.com/office/drawing/2014/main" id="{0B5D6892-F6BA-B445-D232-D97AC79231F7}"/>
              </a:ext>
            </a:extLst>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3628" b="97461" l="7935" r="93370">
                        <a14:foregroundMark x1="50109" y1="6046" x2="50326" y2="8585"/>
                        <a14:foregroundMark x1="59022" y1="3869" x2="59022" y2="3869"/>
                        <a14:foregroundMark x1="92935" y1="35429" x2="92935" y2="35429"/>
                        <a14:foregroundMark x1="77500" y1="39420" x2="74022" y2="51632"/>
                        <a14:foregroundMark x1="59022" y1="36155" x2="59891" y2="42080"/>
                        <a14:foregroundMark x1="75217" y1="49577" x2="80000" y2="54776"/>
                        <a14:foregroundMark x1="93261" y1="51149" x2="93261" y2="51149"/>
                        <a14:foregroundMark x1="93043" y1="35429" x2="93043" y2="35429"/>
                        <a14:foregroundMark x1="93478" y1="35913" x2="93478" y2="35913"/>
                        <a14:foregroundMark x1="50000" y1="51391" x2="55109" y2="58283"/>
                        <a14:foregroundMark x1="8152" y1="46796" x2="8152" y2="46796"/>
                        <a14:foregroundMark x1="42609" y1="92503" x2="42609" y2="92503"/>
                        <a14:foregroundMark x1="68696" y1="94438" x2="68696" y2="94438"/>
                        <a14:foregroundMark x1="44022" y1="95042" x2="44022" y2="95042"/>
                        <a14:foregroundMark x1="68370" y1="97461" x2="68370" y2="97461"/>
                        <a14:foregroundMark x1="80652" y1="21282" x2="80652" y2="21282"/>
                      </a14:backgroundRemoval>
                    </a14:imgEffect>
                  </a14:imgLayer>
                </a14:imgProps>
              </a:ext>
              <a:ext uri="{28A0092B-C50C-407E-A947-70E740481C1C}">
                <a14:useLocalDpi xmlns:a14="http://schemas.microsoft.com/office/drawing/2010/main" val="0"/>
              </a:ext>
            </a:extLst>
          </a:blip>
          <a:srcRect/>
          <a:stretch>
            <a:fillRect/>
          </a:stretch>
        </p:blipFill>
        <p:spPr bwMode="auto">
          <a:xfrm>
            <a:off x="5895703" y="3984602"/>
            <a:ext cx="3166654" cy="2846431"/>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Hình ảnh Trái Tim Và Máy Bay Giấy PNG , Máy Bay Giấy, Tim, Yêu Và Quý PNG  và Vector với nền trong suốt để tải xuống miễn phí">
            <a:extLst>
              <a:ext uri="{FF2B5EF4-FFF2-40B4-BE49-F238E27FC236}">
                <a16:creationId xmlns:a16="http://schemas.microsoft.com/office/drawing/2014/main" id="{52E27AFA-36FB-635D-EDCA-0191993B1AA2}"/>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0000" b="90000" l="10000" r="91146">
                        <a14:foregroundMark x1="91146" y1="11250" x2="91146" y2="11250"/>
                        <a14:foregroundMark x1="60625" y1="59219" x2="60625" y2="59219"/>
                        <a14:foregroundMark x1="37396" y1="67344" x2="37396" y2="67344"/>
                        <a14:foregroundMark x1="12188" y1="75938" x2="12188" y2="75938"/>
                        <a14:foregroundMark x1="45104" y1="59531" x2="45104" y2="59531"/>
                        <a14:foregroundMark x1="49896" y1="52812" x2="49896" y2="52812"/>
                        <a14:foregroundMark x1="47292" y1="50313" x2="47292" y2="50313"/>
                        <a14:foregroundMark x1="47188" y1="54531" x2="47188" y2="54531"/>
                        <a14:foregroundMark x1="12708" y1="85781" x2="12708" y2="85781"/>
                        <a14:backgroundMark x1="48438" y1="52656" x2="48438" y2="52656"/>
                        <a14:backgroundMark x1="14688" y1="86094" x2="14688" y2="86094"/>
                      </a14:backgroundRemoval>
                    </a14:imgEffect>
                  </a14:imgLayer>
                </a14:imgProps>
              </a:ext>
              <a:ext uri="{28A0092B-C50C-407E-A947-70E740481C1C}">
                <a14:useLocalDpi xmlns:a14="http://schemas.microsoft.com/office/drawing/2010/main" val="0"/>
              </a:ext>
            </a:extLst>
          </a:blip>
          <a:srcRect t="33426" r="35481"/>
          <a:stretch/>
        </p:blipFill>
        <p:spPr bwMode="auto">
          <a:xfrm rot="1376686">
            <a:off x="7328425" y="-933208"/>
            <a:ext cx="3991011" cy="27454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27ED022-C239-45EB-8D8D-D409367DED50}"/>
              </a:ext>
            </a:extLst>
          </p:cNvPr>
          <p:cNvSpPr txBox="1"/>
          <p:nvPr/>
        </p:nvSpPr>
        <p:spPr>
          <a:xfrm>
            <a:off x="1276350" y="2552700"/>
            <a:ext cx="42291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Bạn</a:t>
            </a:r>
            <a:r>
              <a:rPr kumimoji="0" lang="en-US" sz="1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21887164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1028" name="Picture 4" descr="Bright funny kids holding blank banner for your text. Download a Free  Preview or High Quality Adobe Illustrator Ai, EPS, PDF and… | Blank banner,  Kids, Kids clipart">
            <a:extLst>
              <a:ext uri="{FF2B5EF4-FFF2-40B4-BE49-F238E27FC236}">
                <a16:creationId xmlns:a16="http://schemas.microsoft.com/office/drawing/2014/main" id="{BD20188C-9DDB-1958-92F8-6B509C05C10C}"/>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590" b="78077" l="4700" r="96400">
                        <a14:foregroundMark x1="7100" y1="43846" x2="7100" y2="43846"/>
                        <a14:foregroundMark x1="4700" y1="49872" x2="4700" y2="49872"/>
                        <a14:foregroundMark x1="13200" y1="66410" x2="13200" y2="66410"/>
                        <a14:foregroundMark x1="91884" y1="54687" x2="92423" y2="57165"/>
                        <a14:foregroundMark x1="89500" y1="43718" x2="91203" y2="51554"/>
                        <a14:foregroundMark x1="86500" y1="62949" x2="87600" y2="69103"/>
                        <a14:foregroundMark x1="95900" y1="53590" x2="96400" y2="53718"/>
                        <a14:foregroundMark x1="56500" y1="39744" x2="58600" y2="53590"/>
                        <a14:foregroundMark x1="52100" y1="43205" x2="55800" y2="57692"/>
                        <a14:foregroundMark x1="44500" y1="37436" x2="41600" y2="47564"/>
                        <a14:foregroundMark x1="19474" y1="44487" x2="19500" y2="44744"/>
                        <a14:foregroundMark x1="18700" y1="36795" x2="19474" y2="44487"/>
                        <a14:foregroundMark x1="18700" y1="53077" x2="19600" y2="60641"/>
                        <a14:foregroundMark x1="19600" y1="60641" x2="24200" y2="69744"/>
                        <a14:foregroundMark x1="24200" y1="69744" x2="72600" y2="75641"/>
                        <a14:foregroundMark x1="72600" y1="75641" x2="77800" y2="64872"/>
                        <a14:foregroundMark x1="77800" y1="64872" x2="77900" y2="44359"/>
                        <a14:foregroundMark x1="77900" y1="44359" x2="54400" y2="41923"/>
                        <a14:foregroundMark x1="54400" y1="41923" x2="36000" y2="46410"/>
                        <a14:foregroundMark x1="36000" y1="46410" x2="29900" y2="39359"/>
                        <a14:foregroundMark x1="29900" y1="39359" x2="19800" y2="50256"/>
                        <a14:foregroundMark x1="19473" y1="52564" x2="19200" y2="54487"/>
                        <a14:foregroundMark x1="19800" y1="50256" x2="19473" y2="52564"/>
                        <a14:backgroundMark x1="30000" y1="24487" x2="30700" y2="26923"/>
                        <a14:backgroundMark x1="45000" y1="24487" x2="45200" y2="28333"/>
                        <a14:backgroundMark x1="31900" y1="31154" x2="32100" y2="32692"/>
                        <a14:backgroundMark x1="57300" y1="24487" x2="57300" y2="24487"/>
                        <a14:backgroundMark x1="59500" y1="30513" x2="59400" y2="31538"/>
                        <a14:backgroundMark x1="57200" y1="30256" x2="58100" y2="32821"/>
                        <a14:backgroundMark x1="68300" y1="28846" x2="70000" y2="32308"/>
                        <a14:backgroundMark x1="72000" y1="25513" x2="73100" y2="27179"/>
                        <a14:backgroundMark x1="16000" y1="59615" x2="16000" y2="59615"/>
                        <a14:backgroundMark x1="91300" y1="52949" x2="91500" y2="53718"/>
                        <a14:backgroundMark x1="91000" y1="53077" x2="91900" y2="53333"/>
                        <a14:backgroundMark x1="91200" y1="52436" x2="92200" y2="53462"/>
                        <a14:backgroundMark x1="91500" y1="52308" x2="91200" y2="52308"/>
                        <a14:backgroundMark x1="91900" y1="53846" x2="91500" y2="54231"/>
                        <a14:backgroundMark x1="91200" y1="51923" x2="91100" y2="51923"/>
                        <a14:backgroundMark x1="91400" y1="52179" x2="92200" y2="51923"/>
                        <a14:backgroundMark x1="91100" y1="51795" x2="91900" y2="51538"/>
                        <a14:backgroundMark x1="92600" y1="58205" x2="91600" y2="59359"/>
                        <a14:backgroundMark x1="92400" y1="58333" x2="93200" y2="58205"/>
                        <a14:backgroundMark x1="92100" y1="57949" x2="93000" y2="57564"/>
                        <a14:backgroundMark x1="41700" y1="29615" x2="43100" y2="32436"/>
                        <a14:backgroundMark x1="18400" y1="44487" x2="18400" y2="44487"/>
                        <a14:backgroundMark x1="17400" y1="52564" x2="17400" y2="52564"/>
                      </a14:backgroundRemoval>
                    </a14:imgEffect>
                  </a14:imgLayer>
                </a14:imgProps>
              </a:ext>
              <a:ext uri="{28A0092B-C50C-407E-A947-70E740481C1C}">
                <a14:useLocalDpi xmlns:a14="http://schemas.microsoft.com/office/drawing/2010/main" val="0"/>
              </a:ext>
            </a:extLst>
          </a:blip>
          <a:srcRect b="12853"/>
          <a:stretch/>
        </p:blipFill>
        <p:spPr bwMode="auto">
          <a:xfrm>
            <a:off x="-92459" y="-859970"/>
            <a:ext cx="12376918" cy="8413943"/>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9D66D5A-A683-E4B4-7DA3-F94D67C82F9D}"/>
              </a:ext>
            </a:extLst>
          </p:cNvPr>
          <p:cNvSpPr txBox="1"/>
          <p:nvPr/>
        </p:nvSpPr>
        <p:spPr>
          <a:xfrm>
            <a:off x="2979964" y="4278735"/>
            <a:ext cx="6662057" cy="175432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Quy</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tắc</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ứng</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xử</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khi</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ăn</a:t>
            </a:r>
            <a:r>
              <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 </a:t>
            </a:r>
            <a:r>
              <a:rPr kumimoji="0" lang="en-US" sz="5400" b="1"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mn-cs"/>
              </a:rPr>
              <a:t>uống</a:t>
            </a:r>
            <a:endParaRPr kumimoji="0" lang="en-US" sz="54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2" name="TextBox 1">
            <a:extLst>
              <a:ext uri="{FF2B5EF4-FFF2-40B4-BE49-F238E27FC236}">
                <a16:creationId xmlns:a16="http://schemas.microsoft.com/office/drawing/2014/main" id="{240F961D-E0BF-DB8D-2332-D7E7370F9222}"/>
              </a:ext>
            </a:extLst>
          </p:cNvPr>
          <p:cNvSpPr txBox="1"/>
          <p:nvPr/>
        </p:nvSpPr>
        <p:spPr>
          <a:xfrm>
            <a:off x="4465114" y="3314208"/>
            <a:ext cx="424278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Chủ</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đề</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a:t>
            </a:r>
            <a:r>
              <a:rPr kumimoji="0" lang="en-US" sz="44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cs typeface="+mn-cs"/>
              </a:rPr>
              <a:t>tuần</a:t>
            </a:r>
            <a:r>
              <a:rPr kumimoji="0" lang="en-US" sz="44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mn-cs"/>
              </a:rPr>
              <a:t> 23</a:t>
            </a:r>
          </a:p>
        </p:txBody>
      </p:sp>
    </p:spTree>
    <p:extLst>
      <p:ext uri="{BB962C8B-B14F-4D97-AF65-F5344CB8AC3E}">
        <p14:creationId xmlns:p14="http://schemas.microsoft.com/office/powerpoint/2010/main" val="1520580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theme/theme1.xml><?xml version="1.0" encoding="utf-8"?>
<a:theme xmlns:a="http://schemas.openxmlformats.org/drawingml/2006/main" name="第一PPT，www.1ppt.co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hkjjmnf">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408</Words>
  <Application>Microsoft Office PowerPoint</Application>
  <PresentationFormat>Widescreen</PresentationFormat>
  <Paragraphs>54</Paragraphs>
  <Slides>20</Slides>
  <Notes>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20</vt:i4>
      </vt:variant>
    </vt:vector>
  </HeadingPairs>
  <TitlesOfParts>
    <vt:vector size="32" baseType="lpstr">
      <vt:lpstr>等线</vt:lpstr>
      <vt:lpstr>字魂59号-创粗黑</vt:lpstr>
      <vt:lpstr>Arial</vt:lpstr>
      <vt:lpstr>Calibri</vt:lpstr>
      <vt:lpstr>Calibri Light</vt:lpstr>
      <vt:lpstr>Cambria</vt:lpstr>
      <vt:lpstr>SVN-Poky's</vt:lpstr>
      <vt:lpstr>Tahoma</vt:lpstr>
      <vt:lpstr>Times New Roman</vt:lpstr>
      <vt:lpstr>UTM Cookies</vt:lpstr>
      <vt:lpstr>第一PPT，www.1ppt.com</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12</cp:revision>
  <dcterms:created xsi:type="dcterms:W3CDTF">2022-11-27T01:09:24Z</dcterms:created>
  <dcterms:modified xsi:type="dcterms:W3CDTF">2022-11-27T01:22:32Z</dcterms:modified>
</cp:coreProperties>
</file>