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  <p:sldMasterId id="2147483680" r:id="rId2"/>
    <p:sldMasterId id="2147483693" r:id="rId3"/>
    <p:sldMasterId id="2147483701" r:id="rId4"/>
  </p:sldMasterIdLst>
  <p:notesMasterIdLst>
    <p:notesMasterId r:id="rId25"/>
  </p:notesMasterIdLst>
  <p:sldIdLst>
    <p:sldId id="323" r:id="rId5"/>
    <p:sldId id="257" r:id="rId6"/>
    <p:sldId id="268" r:id="rId7"/>
    <p:sldId id="289" r:id="rId8"/>
    <p:sldId id="324" r:id="rId9"/>
    <p:sldId id="325" r:id="rId10"/>
    <p:sldId id="326" r:id="rId11"/>
    <p:sldId id="319" r:id="rId12"/>
    <p:sldId id="322" r:id="rId13"/>
    <p:sldId id="327" r:id="rId14"/>
    <p:sldId id="321" r:id="rId15"/>
    <p:sldId id="328" r:id="rId16"/>
    <p:sldId id="329" r:id="rId17"/>
    <p:sldId id="330" r:id="rId18"/>
    <p:sldId id="331" r:id="rId19"/>
    <p:sldId id="333" r:id="rId20"/>
    <p:sldId id="332" r:id="rId21"/>
    <p:sldId id="334" r:id="rId22"/>
    <p:sldId id="335" r:id="rId23"/>
    <p:sldId id="312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A4E3D00-F048-4BE9-929C-E0C8625ECEA7}">
  <a:tblStyle styleId="{EA4E3D00-F048-4BE9-929C-E0C8625ECEA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36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3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914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字魂70号-灵悦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字魂70号-灵悦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392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acae539fd4_4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acae539fd4_4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227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字魂70号-灵悦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字魂70号-灵悦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0499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acae539fd4_4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acae539fd4_4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251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字魂70号-灵悦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字魂70号-灵悦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3664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E9367-C5E0-440B-8486-D7D7442281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28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388100" y="1137450"/>
            <a:ext cx="6367800" cy="28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0114AB-333E-47DA-A6EA-EF4DDFA81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FCC25E-49BE-4E21-9F75-FDB3C2BD7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3EEC575-DBBF-4406-8E01-043D24B92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459C41-6D7E-44E0-9906-82489D66B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4497142-72B4-4595-82DF-7ACFF2FA9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2A7C315-3B20-4199-B6F9-F84C2757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0E1EC7-0E2F-4C60-8318-04209FC8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04AB9AC-5D57-4ED2-A43C-9F0D0161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26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C13A68-8013-4729-829F-94699F34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4752E94-43C8-4298-84EF-D028FAD37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D87F89-C0F0-46A2-AE6F-637A1104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850B9A9-46B3-404F-98A8-FE04EF96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413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B3C6913-8F52-4F1D-A074-91CAA30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AE6D24-C526-4CD6-8C15-F69CF26A3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653108-6E91-4B7C-B30B-1C556315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0682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020D1E-BA69-4AF5-8AFD-11181FC4A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0681FD0-155E-42B3-BA4A-3AA2D7239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FF8C69-C7B8-4DE3-87D6-6A00C188D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AE6593-D9B3-441B-9A2B-ABB2253D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290906F-B06D-476D-B5F0-ACE7511E6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B79F08-B95E-42F8-9573-17F03BAA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643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15AEA7-7B74-49A5-9308-1222448C8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AAB8B9E-F529-48C2-9ABA-EF626A6DC1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DD2EEC7-1114-476C-95FE-2E263CD42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0F49BE-BDB5-49D6-B9C3-6A510AE0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1CAA27-6CAD-4C48-B6AE-C76D71DB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3489FF-1622-4E54-BE0F-54B2C398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084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09C53A-61E3-42E6-8DFE-5EAF17664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C86B80-24B1-4406-8CFB-17252C0C4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058958-06D8-4F1F-8588-CCCD1900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B2314-6156-404F-A764-97B687F3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290F86-719F-496F-A78C-F2A23588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78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78AB8D3-22E4-4A88-A10B-63F322D36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BD7425-275D-4C9D-AD98-4C8F5CAEF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A8BF9C-75DC-4F4B-A4F6-BF0C3B8F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CABD63-FBCF-4FEE-97A6-27CC87A0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63AF50-B5FA-463F-BCEE-AF0364A09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838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731" y="98399"/>
            <a:ext cx="7178648" cy="4479644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92" y="3734491"/>
            <a:ext cx="2101070" cy="1347057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389" y="331207"/>
            <a:ext cx="2275157" cy="20070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44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313" y="508991"/>
            <a:ext cx="7093375" cy="4026589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28219" y="137160"/>
            <a:ext cx="2121261" cy="18712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175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0217" y="137160"/>
            <a:ext cx="5554980" cy="4143963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72" y="137160"/>
            <a:ext cx="1930037" cy="1743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453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90" y="106978"/>
            <a:ext cx="2060513" cy="18176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60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" y="57150"/>
            <a:ext cx="8922544" cy="5086350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44679" y="0"/>
            <a:ext cx="1499321" cy="1322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583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992" y="17146"/>
            <a:ext cx="7074017" cy="4390874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92" y="3734491"/>
            <a:ext cx="2101070" cy="13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744378" y="317182"/>
            <a:ext cx="7655243" cy="451770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52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731" y="98399"/>
            <a:ext cx="7178648" cy="4479644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92" y="3734491"/>
            <a:ext cx="2101070" cy="1347057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389" y="331207"/>
            <a:ext cx="2275157" cy="20070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184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313" y="508991"/>
            <a:ext cx="7093375" cy="4026589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28219" y="137160"/>
            <a:ext cx="2121261" cy="18712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90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0217" y="137160"/>
            <a:ext cx="5554980" cy="4143963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72" y="137160"/>
            <a:ext cx="1930037" cy="1743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67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90" y="106978"/>
            <a:ext cx="2060513" cy="18176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76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" y="57150"/>
            <a:ext cx="8922544" cy="5086350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44679" y="0"/>
            <a:ext cx="1499321" cy="1322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79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78067" y="1896724"/>
            <a:ext cx="2725028" cy="30723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17" y="1015811"/>
            <a:ext cx="3509011" cy="39562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992" y="17146"/>
            <a:ext cx="7074017" cy="4390874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92" y="3734491"/>
            <a:ext cx="2101070" cy="13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6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01400" y="3201263"/>
            <a:ext cx="3713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4301400" y="1293338"/>
            <a:ext cx="3713700" cy="1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160"/>
            <a:ext cx="9144000" cy="500634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744378" y="317182"/>
            <a:ext cx="7655243" cy="451770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593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EAA90D-C37D-4584-8E12-574DA4908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2E89B50-51D1-48FC-B5B7-FFA8BD17F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F2CF28-5D57-4B74-9C9B-400F1AD6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4C2EDD-4C10-4D32-AB2B-4B322C19B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D9AE00-C556-4056-BE04-7FFB9582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82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ố trí Tùy chi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D6818B3-3448-4DD8-8674-5D6D9B1118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916" y="0"/>
            <a:ext cx="82021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0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9151F3-75AC-4F74-A02E-956D3CE28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1048BA-97FD-4542-8207-333A42955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86955F-975F-4285-836B-12B493184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5F365F-AF7C-4178-9DE1-0AD93CF5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E8482F-D01C-49EA-8001-55EF37332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55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06D1DB-8A58-48AA-9E15-445B75DE2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C8FCCF-00EB-464A-AE96-5644F9D51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9B6E7B-397F-4589-98EC-3D16BF85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526AD7-EF1F-4BF9-8660-BE72C6AC1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262499-947D-4EC3-AAB7-98562144D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894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367731-6077-4FCA-B485-AC0E01E8F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2BD02A-0819-4842-817F-85644C557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C6D058-77B6-4072-819F-C27906DD5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1529301-2308-488C-81E6-CA8E2052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A26FD1-217D-43E8-AD54-8D3C04131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40CF34-DB88-4A25-B140-8935261A5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82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8" r:id="rId2"/>
    <p:sldLayoutId id="2147483660" r:id="rId3"/>
    <p:sldLayoutId id="214748367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8FF3CCB-54FA-4F3B-A833-1B3A4C6F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B8132D7-71FA-4599-8958-BF64D3572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FA9A9A-E661-4B51-8C6B-2D69BCEC0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FAED2-F60D-4CE5-92F7-1C1AD67B4C1F}" type="datetimeFigureOut">
              <a:rPr lang="zh-CN" altLang="en-US" smtClean="0"/>
              <a:t>2022/9/26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B1EED1-B64B-4A83-81F8-6FF9DA171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099A0D-9383-497B-8BF7-E5C67D945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5B741-98C7-413E-A26B-D96F36AB8EF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583CF3-4C3E-4DDE-80BA-BAAD7AF5A28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257300" y="342900"/>
            <a:ext cx="887908" cy="88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AC77A4-EFE9-4BD1-B139-7D9617D96F7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1150144" y="107156"/>
            <a:ext cx="845046" cy="84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5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5317;p41"/>
          <p:cNvSpPr txBox="1">
            <a:spLocks/>
          </p:cNvSpPr>
          <p:nvPr/>
        </p:nvSpPr>
        <p:spPr>
          <a:xfrm>
            <a:off x="2171714" y="1504087"/>
            <a:ext cx="4800572" cy="451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685800">
              <a:buClr>
                <a:prstClr val="black"/>
              </a:buClr>
            </a:pPr>
            <a:r>
              <a:rPr lang="en-US" sz="1800" kern="1200" dirty="0" err="1">
                <a:solidFill>
                  <a:srgbClr val="FFFFFF"/>
                </a:solidFill>
                <a:latin typeface="Arial" panose="020B0604020202020204" pitchFamily="34" charset="0"/>
              </a:rPr>
              <a:t>Thứ</a:t>
            </a:r>
            <a:r>
              <a:rPr lang="en-US" sz="1800" kern="1200" dirty="0">
                <a:solidFill>
                  <a:srgbClr val="FFFFFF"/>
                </a:solidFill>
                <a:latin typeface="Arial" panose="020B0604020202020204" pitchFamily="34" charset="0"/>
              </a:rPr>
              <a:t> … </a:t>
            </a:r>
            <a:r>
              <a:rPr lang="en-US" sz="1800" kern="1200" dirty="0" err="1">
                <a:solidFill>
                  <a:srgbClr val="FFFFFF"/>
                </a:solidFill>
                <a:latin typeface="Arial" panose="020B0604020202020204" pitchFamily="34" charset="0"/>
              </a:rPr>
              <a:t>ngày</a:t>
            </a:r>
            <a:r>
              <a:rPr lang="en-US" sz="1800" kern="1200" dirty="0">
                <a:solidFill>
                  <a:srgbClr val="FFFFFF"/>
                </a:solidFill>
                <a:latin typeface="Arial" panose="020B0604020202020204" pitchFamily="34" charset="0"/>
              </a:rPr>
              <a:t> … </a:t>
            </a:r>
            <a:r>
              <a:rPr lang="en-US" sz="1800" kern="1200" dirty="0" err="1">
                <a:solidFill>
                  <a:srgbClr val="FFFFFF"/>
                </a:solidFill>
                <a:latin typeface="Arial" panose="020B0604020202020204" pitchFamily="34" charset="0"/>
              </a:rPr>
              <a:t>tháng</a:t>
            </a:r>
            <a:r>
              <a:rPr lang="en-US" sz="1800" kern="1200" dirty="0">
                <a:solidFill>
                  <a:srgbClr val="FFFFFF"/>
                </a:solidFill>
                <a:latin typeface="Arial" panose="020B0604020202020204" pitchFamily="34" charset="0"/>
              </a:rPr>
              <a:t> … </a:t>
            </a:r>
            <a:r>
              <a:rPr lang="en-US" sz="1800" kern="1200" dirty="0" err="1">
                <a:solidFill>
                  <a:srgbClr val="FFFFFF"/>
                </a:solidFill>
                <a:latin typeface="Arial" panose="020B0604020202020204" pitchFamily="34" charset="0"/>
              </a:rPr>
              <a:t>năm</a:t>
            </a:r>
            <a:r>
              <a:rPr lang="en-US" sz="1800" kern="1200" dirty="0">
                <a:solidFill>
                  <a:srgbClr val="FFFFFF"/>
                </a:solidFill>
                <a:latin typeface="Arial" panose="020B0604020202020204" pitchFamily="34" charset="0"/>
              </a:rPr>
              <a:t> 2022</a:t>
            </a:r>
            <a:endParaRPr lang="en-US" sz="3600" kern="1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Hộp Văn bản 131">
            <a:extLst>
              <a:ext uri="{FF2B5EF4-FFF2-40B4-BE49-F238E27FC236}">
                <a16:creationId xmlns:a16="http://schemas.microsoft.com/office/drawing/2014/main" id="{A8DE6BAC-27B5-42A7-8100-04C5BD9BFE64}"/>
              </a:ext>
            </a:extLst>
          </p:cNvPr>
          <p:cNvSpPr txBox="1"/>
          <p:nvPr/>
        </p:nvSpPr>
        <p:spPr>
          <a:xfrm>
            <a:off x="2662709" y="1982856"/>
            <a:ext cx="39917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Sinh</a:t>
            </a:r>
            <a:r>
              <a:rPr lang="en-US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 </a:t>
            </a:r>
            <a:r>
              <a:rPr lang="en-US" sz="32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hoạt</a:t>
            </a:r>
            <a:r>
              <a:rPr lang="en-US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 </a:t>
            </a:r>
            <a:r>
              <a:rPr lang="en-US" sz="32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lớp</a:t>
            </a:r>
            <a:r>
              <a:rPr lang="en-US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 </a:t>
            </a:r>
            <a:r>
              <a:rPr lang="en-US" sz="3200" b="1" spc="50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tuần</a:t>
            </a:r>
            <a:r>
              <a:rPr lang="en-US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AvantGarde" panose="00000400000000000000" charset="0"/>
                <a:cs typeface="Calibri" panose="020F0502020204030204" pitchFamily="34" charset="0"/>
              </a:rPr>
              <a:t> 10</a:t>
            </a:r>
            <a:endParaRPr lang="vi-VN" sz="32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AvantGarde" panose="00000400000000000000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41A481-2CF8-4064-BBAC-7F401D38C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373" y="2587416"/>
            <a:ext cx="5124359" cy="57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39D7B6-472F-4A21-9886-50E595510394}"/>
              </a:ext>
            </a:extLst>
          </p:cNvPr>
          <p:cNvSpPr txBox="1"/>
          <p:nvPr/>
        </p:nvSpPr>
        <p:spPr>
          <a:xfrm>
            <a:off x="3657600" y="2043953"/>
            <a:ext cx="50176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400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Trò chơi “Hiểu bạn”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B2A2C1-F5B2-4ADD-AD49-90844CA11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55839"/>
            <a:ext cx="304826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2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A469F09-3982-4203-8392-1E45BAAE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56244" y="1041133"/>
            <a:ext cx="3111342" cy="439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2FE2C4B-27B0-44C7-9299-B5709D4112B8}"/>
              </a:ext>
            </a:extLst>
          </p:cNvPr>
          <p:cNvSpPr txBox="1"/>
          <p:nvPr/>
        </p:nvSpPr>
        <p:spPr>
          <a:xfrm>
            <a:off x="2670099" y="2221639"/>
            <a:ext cx="3987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1A27F151-8C0E-45D0-B635-83DCB268D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5361"/>
            <a:ext cx="3111343" cy="311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775EC315-65F3-48D3-83B4-0966A52AE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31" y="2201962"/>
            <a:ext cx="2998139" cy="29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oogle Shape;880;p49">
            <a:extLst>
              <a:ext uri="{FF2B5EF4-FFF2-40B4-BE49-F238E27FC236}">
                <a16:creationId xmlns:a16="http://schemas.microsoft.com/office/drawing/2014/main" id="{80A01357-366A-4916-B8A7-D2AE6C50B61D}"/>
              </a:ext>
            </a:extLst>
          </p:cNvPr>
          <p:cNvGrpSpPr/>
          <p:nvPr/>
        </p:nvGrpSpPr>
        <p:grpSpPr>
          <a:xfrm>
            <a:off x="7861492" y="317623"/>
            <a:ext cx="741250" cy="792000"/>
            <a:chOff x="-3118700" y="2365900"/>
            <a:chExt cx="741250" cy="792000"/>
          </a:xfrm>
        </p:grpSpPr>
        <p:sp>
          <p:nvSpPr>
            <p:cNvPr id="14" name="Google Shape;881;p49">
              <a:extLst>
                <a:ext uri="{FF2B5EF4-FFF2-40B4-BE49-F238E27FC236}">
                  <a16:creationId xmlns:a16="http://schemas.microsoft.com/office/drawing/2014/main" id="{FBD60F99-BEE0-4F46-B740-6AEDB55F0025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82;p49">
              <a:extLst>
                <a:ext uri="{FF2B5EF4-FFF2-40B4-BE49-F238E27FC236}">
                  <a16:creationId xmlns:a16="http://schemas.microsoft.com/office/drawing/2014/main" id="{35177429-B3C9-41B4-BFE6-62F4A4BBC17F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83;p49">
              <a:extLst>
                <a:ext uri="{FF2B5EF4-FFF2-40B4-BE49-F238E27FC236}">
                  <a16:creationId xmlns:a16="http://schemas.microsoft.com/office/drawing/2014/main" id="{465132F8-29FA-4217-81E5-CB9C867C4C2F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84;p49">
              <a:extLst>
                <a:ext uri="{FF2B5EF4-FFF2-40B4-BE49-F238E27FC236}">
                  <a16:creationId xmlns:a16="http://schemas.microsoft.com/office/drawing/2014/main" id="{27469E3C-FBBF-49CF-8383-82AA70AD5591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5;p49">
              <a:extLst>
                <a:ext uri="{FF2B5EF4-FFF2-40B4-BE49-F238E27FC236}">
                  <a16:creationId xmlns:a16="http://schemas.microsoft.com/office/drawing/2014/main" id="{00C3484D-7FC2-4190-9AFE-B910DF7546F6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86;p49">
              <a:extLst>
                <a:ext uri="{FF2B5EF4-FFF2-40B4-BE49-F238E27FC236}">
                  <a16:creationId xmlns:a16="http://schemas.microsoft.com/office/drawing/2014/main" id="{4F90337B-1BF7-48AB-9940-B46E48A35D94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87;p49">
              <a:extLst>
                <a:ext uri="{FF2B5EF4-FFF2-40B4-BE49-F238E27FC236}">
                  <a16:creationId xmlns:a16="http://schemas.microsoft.com/office/drawing/2014/main" id="{7B63B423-CEF3-4A6D-8FE5-578D1300AF1D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88;p49">
              <a:extLst>
                <a:ext uri="{FF2B5EF4-FFF2-40B4-BE49-F238E27FC236}">
                  <a16:creationId xmlns:a16="http://schemas.microsoft.com/office/drawing/2014/main" id="{45BFB1AD-839A-4B04-89B5-8058BB2914D3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89;p49">
              <a:extLst>
                <a:ext uri="{FF2B5EF4-FFF2-40B4-BE49-F238E27FC236}">
                  <a16:creationId xmlns:a16="http://schemas.microsoft.com/office/drawing/2014/main" id="{7E13C787-EB4E-4386-85E2-6F8022530418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90;p49">
              <a:extLst>
                <a:ext uri="{FF2B5EF4-FFF2-40B4-BE49-F238E27FC236}">
                  <a16:creationId xmlns:a16="http://schemas.microsoft.com/office/drawing/2014/main" id="{3FA4ACCA-79AB-4720-B89D-6D9B6A3DE0CF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891;p49">
            <a:extLst>
              <a:ext uri="{FF2B5EF4-FFF2-40B4-BE49-F238E27FC236}">
                <a16:creationId xmlns:a16="http://schemas.microsoft.com/office/drawing/2014/main" id="{9CFF6D67-FD67-443C-9960-4ECAEF52D28A}"/>
              </a:ext>
            </a:extLst>
          </p:cNvPr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25" name="Google Shape;892;p49">
              <a:extLst>
                <a:ext uri="{FF2B5EF4-FFF2-40B4-BE49-F238E27FC236}">
                  <a16:creationId xmlns:a16="http://schemas.microsoft.com/office/drawing/2014/main" id="{FB6F14A1-EBED-47FF-9FB9-1A2784E77648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93;p49">
              <a:extLst>
                <a:ext uri="{FF2B5EF4-FFF2-40B4-BE49-F238E27FC236}">
                  <a16:creationId xmlns:a16="http://schemas.microsoft.com/office/drawing/2014/main" id="{8AE8F745-A732-45EF-8493-828C8AA70832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894;p49">
            <a:extLst>
              <a:ext uri="{FF2B5EF4-FFF2-40B4-BE49-F238E27FC236}">
                <a16:creationId xmlns:a16="http://schemas.microsoft.com/office/drawing/2014/main" id="{F0384122-0AC9-4AF5-8918-B8A9E3E51188}"/>
              </a:ext>
            </a:extLst>
          </p:cNvPr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28" name="Google Shape;895;p49">
              <a:extLst>
                <a:ext uri="{FF2B5EF4-FFF2-40B4-BE49-F238E27FC236}">
                  <a16:creationId xmlns:a16="http://schemas.microsoft.com/office/drawing/2014/main" id="{EB5D4C68-77B2-45B3-95C0-75A067853E22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96;p49">
              <a:extLst>
                <a:ext uri="{FF2B5EF4-FFF2-40B4-BE49-F238E27FC236}">
                  <a16:creationId xmlns:a16="http://schemas.microsoft.com/office/drawing/2014/main" id="{CB6C6064-E017-46CA-A54A-F8DBFC01CC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id="{45BB8510-14F4-4DA5-95F7-D792F72C59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" y="110515"/>
            <a:ext cx="2678247" cy="20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930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361;p37">
            <a:extLst>
              <a:ext uri="{FF2B5EF4-FFF2-40B4-BE49-F238E27FC236}">
                <a16:creationId xmlns:a16="http://schemas.microsoft.com/office/drawing/2014/main" id="{52521FC3-EC72-45BA-8AEC-E9B3AFB873A4}"/>
              </a:ext>
            </a:extLst>
          </p:cNvPr>
          <p:cNvGrpSpPr/>
          <p:nvPr/>
        </p:nvGrpSpPr>
        <p:grpSpPr>
          <a:xfrm flipH="1">
            <a:off x="193632" y="2566467"/>
            <a:ext cx="2188418" cy="2072936"/>
            <a:chOff x="-2314175" y="910675"/>
            <a:chExt cx="2012875" cy="1733025"/>
          </a:xfrm>
        </p:grpSpPr>
        <p:sp>
          <p:nvSpPr>
            <p:cNvPr id="29" name="Google Shape;362;p37">
              <a:extLst>
                <a:ext uri="{FF2B5EF4-FFF2-40B4-BE49-F238E27FC236}">
                  <a16:creationId xmlns:a16="http://schemas.microsoft.com/office/drawing/2014/main" id="{0402D373-780F-468F-9CF0-8C5E93DD0D75}"/>
                </a:ext>
              </a:extLst>
            </p:cNvPr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63;p37">
              <a:extLst>
                <a:ext uri="{FF2B5EF4-FFF2-40B4-BE49-F238E27FC236}">
                  <a16:creationId xmlns:a16="http://schemas.microsoft.com/office/drawing/2014/main" id="{FA45F0C0-6E3D-4DE9-A14A-0900F5215CAE}"/>
                </a:ext>
              </a:extLst>
            </p:cNvPr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64;p37">
              <a:extLst>
                <a:ext uri="{FF2B5EF4-FFF2-40B4-BE49-F238E27FC236}">
                  <a16:creationId xmlns:a16="http://schemas.microsoft.com/office/drawing/2014/main" id="{C9630B3A-250B-4573-A95D-93CDE14F9E62}"/>
                </a:ext>
              </a:extLst>
            </p:cNvPr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65;p37">
              <a:extLst>
                <a:ext uri="{FF2B5EF4-FFF2-40B4-BE49-F238E27FC236}">
                  <a16:creationId xmlns:a16="http://schemas.microsoft.com/office/drawing/2014/main" id="{CDD89616-D986-42D8-B455-F9EBAC77C518}"/>
                </a:ext>
              </a:extLst>
            </p:cNvPr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66;p37">
              <a:extLst>
                <a:ext uri="{FF2B5EF4-FFF2-40B4-BE49-F238E27FC236}">
                  <a16:creationId xmlns:a16="http://schemas.microsoft.com/office/drawing/2014/main" id="{4D1DEB15-1F23-4401-8FE1-4809DF0EB33A}"/>
                </a:ext>
              </a:extLst>
            </p:cNvPr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67;p37">
              <a:extLst>
                <a:ext uri="{FF2B5EF4-FFF2-40B4-BE49-F238E27FC236}">
                  <a16:creationId xmlns:a16="http://schemas.microsoft.com/office/drawing/2014/main" id="{60C50845-8436-4429-94C3-E6628ECEE57C}"/>
                </a:ext>
              </a:extLst>
            </p:cNvPr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68;p37">
              <a:extLst>
                <a:ext uri="{FF2B5EF4-FFF2-40B4-BE49-F238E27FC236}">
                  <a16:creationId xmlns:a16="http://schemas.microsoft.com/office/drawing/2014/main" id="{EDB3F6F9-411B-48B3-B742-48D68829E4E9}"/>
                </a:ext>
              </a:extLst>
            </p:cNvPr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369;p37">
              <a:extLst>
                <a:ext uri="{FF2B5EF4-FFF2-40B4-BE49-F238E27FC236}">
                  <a16:creationId xmlns:a16="http://schemas.microsoft.com/office/drawing/2014/main" id="{A41F03D5-D8FA-4DAB-8D33-DBD8F0073DE4}"/>
                </a:ext>
              </a:extLst>
            </p:cNvPr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70;p37">
              <a:extLst>
                <a:ext uri="{FF2B5EF4-FFF2-40B4-BE49-F238E27FC236}">
                  <a16:creationId xmlns:a16="http://schemas.microsoft.com/office/drawing/2014/main" id="{3E9128C1-9CF3-4124-A454-CFB3C377CBEB}"/>
                </a:ext>
              </a:extLst>
            </p:cNvPr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71;p37">
              <a:extLst>
                <a:ext uri="{FF2B5EF4-FFF2-40B4-BE49-F238E27FC236}">
                  <a16:creationId xmlns:a16="http://schemas.microsoft.com/office/drawing/2014/main" id="{3BE70622-3E83-46CB-9BBF-0FC67ABB2EDC}"/>
                </a:ext>
              </a:extLst>
            </p:cNvPr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72;p37">
              <a:extLst>
                <a:ext uri="{FF2B5EF4-FFF2-40B4-BE49-F238E27FC236}">
                  <a16:creationId xmlns:a16="http://schemas.microsoft.com/office/drawing/2014/main" id="{EBDF9DB6-B6AF-49E3-9EC3-BB0607073717}"/>
                </a:ext>
              </a:extLst>
            </p:cNvPr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73;p37">
              <a:extLst>
                <a:ext uri="{FF2B5EF4-FFF2-40B4-BE49-F238E27FC236}">
                  <a16:creationId xmlns:a16="http://schemas.microsoft.com/office/drawing/2014/main" id="{71DA1873-BF47-45CC-93C6-6246B0862EB3}"/>
                </a:ext>
              </a:extLst>
            </p:cNvPr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374;p37">
              <a:extLst>
                <a:ext uri="{FF2B5EF4-FFF2-40B4-BE49-F238E27FC236}">
                  <a16:creationId xmlns:a16="http://schemas.microsoft.com/office/drawing/2014/main" id="{5BF7CA72-5C49-476D-9E22-988836B8F9A5}"/>
                </a:ext>
              </a:extLst>
            </p:cNvPr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75;p37">
              <a:extLst>
                <a:ext uri="{FF2B5EF4-FFF2-40B4-BE49-F238E27FC236}">
                  <a16:creationId xmlns:a16="http://schemas.microsoft.com/office/drawing/2014/main" id="{9C2B6C0E-84C7-4CF2-B51C-147AB40B9796}"/>
                </a:ext>
              </a:extLst>
            </p:cNvPr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76;p37">
              <a:extLst>
                <a:ext uri="{FF2B5EF4-FFF2-40B4-BE49-F238E27FC236}">
                  <a16:creationId xmlns:a16="http://schemas.microsoft.com/office/drawing/2014/main" id="{E843E3A0-75FD-4D52-9425-21B439E42E4C}"/>
                </a:ext>
              </a:extLst>
            </p:cNvPr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77;p37">
              <a:extLst>
                <a:ext uri="{FF2B5EF4-FFF2-40B4-BE49-F238E27FC236}">
                  <a16:creationId xmlns:a16="http://schemas.microsoft.com/office/drawing/2014/main" id="{2DF2911A-D1E5-4E04-87C0-8CEB548827F7}"/>
                </a:ext>
              </a:extLst>
            </p:cNvPr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78;p37">
              <a:extLst>
                <a:ext uri="{FF2B5EF4-FFF2-40B4-BE49-F238E27FC236}">
                  <a16:creationId xmlns:a16="http://schemas.microsoft.com/office/drawing/2014/main" id="{426AE657-0C33-40D2-9EEC-A31B5A3453DD}"/>
                </a:ext>
              </a:extLst>
            </p:cNvPr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79;p37">
              <a:extLst>
                <a:ext uri="{FF2B5EF4-FFF2-40B4-BE49-F238E27FC236}">
                  <a16:creationId xmlns:a16="http://schemas.microsoft.com/office/drawing/2014/main" id="{40D6E4EF-2365-4080-840B-E46313F47360}"/>
                </a:ext>
              </a:extLst>
            </p:cNvPr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80;p37">
              <a:extLst>
                <a:ext uri="{FF2B5EF4-FFF2-40B4-BE49-F238E27FC236}">
                  <a16:creationId xmlns:a16="http://schemas.microsoft.com/office/drawing/2014/main" id="{470668FD-1DCE-4CA4-94F5-1BA30592470A}"/>
                </a:ext>
              </a:extLst>
            </p:cNvPr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81;p37">
              <a:extLst>
                <a:ext uri="{FF2B5EF4-FFF2-40B4-BE49-F238E27FC236}">
                  <a16:creationId xmlns:a16="http://schemas.microsoft.com/office/drawing/2014/main" id="{557CB1AE-B4C3-409A-BFD8-60955A28F480}"/>
                </a:ext>
              </a:extLst>
            </p:cNvPr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82;p37">
              <a:extLst>
                <a:ext uri="{FF2B5EF4-FFF2-40B4-BE49-F238E27FC236}">
                  <a16:creationId xmlns:a16="http://schemas.microsoft.com/office/drawing/2014/main" id="{6D859935-37B7-4436-92C7-BBB1E36FEA74}"/>
                </a:ext>
              </a:extLst>
            </p:cNvPr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83;p37">
              <a:extLst>
                <a:ext uri="{FF2B5EF4-FFF2-40B4-BE49-F238E27FC236}">
                  <a16:creationId xmlns:a16="http://schemas.microsoft.com/office/drawing/2014/main" id="{BB45EC53-FA19-4092-8064-F24279C15922}"/>
                </a:ext>
              </a:extLst>
            </p:cNvPr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84;p37">
              <a:extLst>
                <a:ext uri="{FF2B5EF4-FFF2-40B4-BE49-F238E27FC236}">
                  <a16:creationId xmlns:a16="http://schemas.microsoft.com/office/drawing/2014/main" id="{11D33205-9FAC-417A-B1F3-7B9D4BF1D722}"/>
                </a:ext>
              </a:extLst>
            </p:cNvPr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8BB21E4-762E-416B-B20A-E6C94E5BAB25}"/>
              </a:ext>
            </a:extLst>
          </p:cNvPr>
          <p:cNvSpPr txBox="1"/>
          <p:nvPr/>
        </p:nvSpPr>
        <p:spPr>
          <a:xfrm>
            <a:off x="1798064" y="899032"/>
            <a:ext cx="68080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Tình huống 1: </a:t>
            </a:r>
            <a:r>
              <a:rPr lang="nl-NL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 Nam kể: “Trong giờ kiểm tra, tôi đã giải xong bài tập, nhưng chưa chắc chắn đúng hay sai. Tôi quay sang hỏi Vinh, nhưng quay mặt đi và nói: “Để yên cho tớ làm bài”.</a:t>
            </a:r>
            <a:endParaRPr lang="en-US" sz="3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542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361;p37">
            <a:extLst>
              <a:ext uri="{FF2B5EF4-FFF2-40B4-BE49-F238E27FC236}">
                <a16:creationId xmlns:a16="http://schemas.microsoft.com/office/drawing/2014/main" id="{52521FC3-EC72-45BA-8AEC-E9B3AFB873A4}"/>
              </a:ext>
            </a:extLst>
          </p:cNvPr>
          <p:cNvGrpSpPr/>
          <p:nvPr/>
        </p:nvGrpSpPr>
        <p:grpSpPr>
          <a:xfrm flipH="1">
            <a:off x="193632" y="2198890"/>
            <a:ext cx="2694200" cy="2440513"/>
            <a:chOff x="-2314175" y="910675"/>
            <a:chExt cx="2012875" cy="1733025"/>
          </a:xfrm>
        </p:grpSpPr>
        <p:sp>
          <p:nvSpPr>
            <p:cNvPr id="29" name="Google Shape;362;p37">
              <a:extLst>
                <a:ext uri="{FF2B5EF4-FFF2-40B4-BE49-F238E27FC236}">
                  <a16:creationId xmlns:a16="http://schemas.microsoft.com/office/drawing/2014/main" id="{0402D373-780F-468F-9CF0-8C5E93DD0D75}"/>
                </a:ext>
              </a:extLst>
            </p:cNvPr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63;p37">
              <a:extLst>
                <a:ext uri="{FF2B5EF4-FFF2-40B4-BE49-F238E27FC236}">
                  <a16:creationId xmlns:a16="http://schemas.microsoft.com/office/drawing/2014/main" id="{FA45F0C0-6E3D-4DE9-A14A-0900F5215CAE}"/>
                </a:ext>
              </a:extLst>
            </p:cNvPr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64;p37">
              <a:extLst>
                <a:ext uri="{FF2B5EF4-FFF2-40B4-BE49-F238E27FC236}">
                  <a16:creationId xmlns:a16="http://schemas.microsoft.com/office/drawing/2014/main" id="{C9630B3A-250B-4573-A95D-93CDE14F9E62}"/>
                </a:ext>
              </a:extLst>
            </p:cNvPr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65;p37">
              <a:extLst>
                <a:ext uri="{FF2B5EF4-FFF2-40B4-BE49-F238E27FC236}">
                  <a16:creationId xmlns:a16="http://schemas.microsoft.com/office/drawing/2014/main" id="{CDD89616-D986-42D8-B455-F9EBAC77C518}"/>
                </a:ext>
              </a:extLst>
            </p:cNvPr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66;p37">
              <a:extLst>
                <a:ext uri="{FF2B5EF4-FFF2-40B4-BE49-F238E27FC236}">
                  <a16:creationId xmlns:a16="http://schemas.microsoft.com/office/drawing/2014/main" id="{4D1DEB15-1F23-4401-8FE1-4809DF0EB33A}"/>
                </a:ext>
              </a:extLst>
            </p:cNvPr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67;p37">
              <a:extLst>
                <a:ext uri="{FF2B5EF4-FFF2-40B4-BE49-F238E27FC236}">
                  <a16:creationId xmlns:a16="http://schemas.microsoft.com/office/drawing/2014/main" id="{60C50845-8436-4429-94C3-E6628ECEE57C}"/>
                </a:ext>
              </a:extLst>
            </p:cNvPr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68;p37">
              <a:extLst>
                <a:ext uri="{FF2B5EF4-FFF2-40B4-BE49-F238E27FC236}">
                  <a16:creationId xmlns:a16="http://schemas.microsoft.com/office/drawing/2014/main" id="{EDB3F6F9-411B-48B3-B742-48D68829E4E9}"/>
                </a:ext>
              </a:extLst>
            </p:cNvPr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369;p37">
              <a:extLst>
                <a:ext uri="{FF2B5EF4-FFF2-40B4-BE49-F238E27FC236}">
                  <a16:creationId xmlns:a16="http://schemas.microsoft.com/office/drawing/2014/main" id="{A41F03D5-D8FA-4DAB-8D33-DBD8F0073DE4}"/>
                </a:ext>
              </a:extLst>
            </p:cNvPr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70;p37">
              <a:extLst>
                <a:ext uri="{FF2B5EF4-FFF2-40B4-BE49-F238E27FC236}">
                  <a16:creationId xmlns:a16="http://schemas.microsoft.com/office/drawing/2014/main" id="{3E9128C1-9CF3-4124-A454-CFB3C377CBEB}"/>
                </a:ext>
              </a:extLst>
            </p:cNvPr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71;p37">
              <a:extLst>
                <a:ext uri="{FF2B5EF4-FFF2-40B4-BE49-F238E27FC236}">
                  <a16:creationId xmlns:a16="http://schemas.microsoft.com/office/drawing/2014/main" id="{3BE70622-3E83-46CB-9BBF-0FC67ABB2EDC}"/>
                </a:ext>
              </a:extLst>
            </p:cNvPr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72;p37">
              <a:extLst>
                <a:ext uri="{FF2B5EF4-FFF2-40B4-BE49-F238E27FC236}">
                  <a16:creationId xmlns:a16="http://schemas.microsoft.com/office/drawing/2014/main" id="{EBDF9DB6-B6AF-49E3-9EC3-BB0607073717}"/>
                </a:ext>
              </a:extLst>
            </p:cNvPr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73;p37">
              <a:extLst>
                <a:ext uri="{FF2B5EF4-FFF2-40B4-BE49-F238E27FC236}">
                  <a16:creationId xmlns:a16="http://schemas.microsoft.com/office/drawing/2014/main" id="{71DA1873-BF47-45CC-93C6-6246B0862EB3}"/>
                </a:ext>
              </a:extLst>
            </p:cNvPr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374;p37">
              <a:extLst>
                <a:ext uri="{FF2B5EF4-FFF2-40B4-BE49-F238E27FC236}">
                  <a16:creationId xmlns:a16="http://schemas.microsoft.com/office/drawing/2014/main" id="{5BF7CA72-5C49-476D-9E22-988836B8F9A5}"/>
                </a:ext>
              </a:extLst>
            </p:cNvPr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75;p37">
              <a:extLst>
                <a:ext uri="{FF2B5EF4-FFF2-40B4-BE49-F238E27FC236}">
                  <a16:creationId xmlns:a16="http://schemas.microsoft.com/office/drawing/2014/main" id="{9C2B6C0E-84C7-4CF2-B51C-147AB40B9796}"/>
                </a:ext>
              </a:extLst>
            </p:cNvPr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76;p37">
              <a:extLst>
                <a:ext uri="{FF2B5EF4-FFF2-40B4-BE49-F238E27FC236}">
                  <a16:creationId xmlns:a16="http://schemas.microsoft.com/office/drawing/2014/main" id="{E843E3A0-75FD-4D52-9425-21B439E42E4C}"/>
                </a:ext>
              </a:extLst>
            </p:cNvPr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77;p37">
              <a:extLst>
                <a:ext uri="{FF2B5EF4-FFF2-40B4-BE49-F238E27FC236}">
                  <a16:creationId xmlns:a16="http://schemas.microsoft.com/office/drawing/2014/main" id="{2DF2911A-D1E5-4E04-87C0-8CEB548827F7}"/>
                </a:ext>
              </a:extLst>
            </p:cNvPr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78;p37">
              <a:extLst>
                <a:ext uri="{FF2B5EF4-FFF2-40B4-BE49-F238E27FC236}">
                  <a16:creationId xmlns:a16="http://schemas.microsoft.com/office/drawing/2014/main" id="{426AE657-0C33-40D2-9EEC-A31B5A3453DD}"/>
                </a:ext>
              </a:extLst>
            </p:cNvPr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79;p37">
              <a:extLst>
                <a:ext uri="{FF2B5EF4-FFF2-40B4-BE49-F238E27FC236}">
                  <a16:creationId xmlns:a16="http://schemas.microsoft.com/office/drawing/2014/main" id="{40D6E4EF-2365-4080-840B-E46313F47360}"/>
                </a:ext>
              </a:extLst>
            </p:cNvPr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80;p37">
              <a:extLst>
                <a:ext uri="{FF2B5EF4-FFF2-40B4-BE49-F238E27FC236}">
                  <a16:creationId xmlns:a16="http://schemas.microsoft.com/office/drawing/2014/main" id="{470668FD-1DCE-4CA4-94F5-1BA30592470A}"/>
                </a:ext>
              </a:extLst>
            </p:cNvPr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81;p37">
              <a:extLst>
                <a:ext uri="{FF2B5EF4-FFF2-40B4-BE49-F238E27FC236}">
                  <a16:creationId xmlns:a16="http://schemas.microsoft.com/office/drawing/2014/main" id="{557CB1AE-B4C3-409A-BFD8-60955A28F480}"/>
                </a:ext>
              </a:extLst>
            </p:cNvPr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82;p37">
              <a:extLst>
                <a:ext uri="{FF2B5EF4-FFF2-40B4-BE49-F238E27FC236}">
                  <a16:creationId xmlns:a16="http://schemas.microsoft.com/office/drawing/2014/main" id="{6D859935-37B7-4436-92C7-BBB1E36FEA74}"/>
                </a:ext>
              </a:extLst>
            </p:cNvPr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83;p37">
              <a:extLst>
                <a:ext uri="{FF2B5EF4-FFF2-40B4-BE49-F238E27FC236}">
                  <a16:creationId xmlns:a16="http://schemas.microsoft.com/office/drawing/2014/main" id="{BB45EC53-FA19-4092-8064-F24279C15922}"/>
                </a:ext>
              </a:extLst>
            </p:cNvPr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84;p37">
              <a:extLst>
                <a:ext uri="{FF2B5EF4-FFF2-40B4-BE49-F238E27FC236}">
                  <a16:creationId xmlns:a16="http://schemas.microsoft.com/office/drawing/2014/main" id="{11D33205-9FAC-417A-B1F3-7B9D4BF1D722}"/>
                </a:ext>
              </a:extLst>
            </p:cNvPr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8BB21E4-762E-416B-B20A-E6C94E5BAB25}"/>
              </a:ext>
            </a:extLst>
          </p:cNvPr>
          <p:cNvSpPr txBox="1"/>
          <p:nvPr/>
        </p:nvSpPr>
        <p:spPr>
          <a:xfrm>
            <a:off x="2082373" y="899032"/>
            <a:ext cx="64084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u="sng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Tình huống 2: </a:t>
            </a:r>
            <a:r>
              <a:rPr lang="vi-VN" sz="3200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 Hương kể: “Tâm có cuốn sách mới rất hay. Tâm đọc xong, cho nhiều bạn mượn đọc. Tớ là bạn thân của Tâm nhưng Tâm lại không cho mượn.”</a:t>
            </a:r>
            <a:endParaRPr kumimoji="0" lang="en-US" sz="3200" b="1" i="0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7145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A469F09-3982-4203-8392-1E45BAAE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56244" y="1041133"/>
            <a:ext cx="3111342" cy="439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2FE2C4B-27B0-44C7-9299-B5709D4112B8}"/>
              </a:ext>
            </a:extLst>
          </p:cNvPr>
          <p:cNvSpPr txBox="1"/>
          <p:nvPr/>
        </p:nvSpPr>
        <p:spPr>
          <a:xfrm>
            <a:off x="2670099" y="2498264"/>
            <a:ext cx="3987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0" lvl="0" indent="0" algn="ctr">
              <a:lnSpc>
                <a:spcPct val="100000"/>
              </a:lnSpc>
              <a:buNone/>
            </a:pPr>
            <a:r>
              <a:rPr lang="en-US" sz="32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ra cảm xúc của mình vào bảng con </a:t>
            </a:r>
            <a:endParaRPr lang="en-US" sz="32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1A27F151-8C0E-45D0-B635-83DCB268D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5361"/>
            <a:ext cx="3111343" cy="311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775EC315-65F3-48D3-83B4-0966A52AE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31" y="2201962"/>
            <a:ext cx="2998139" cy="29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oogle Shape;880;p49">
            <a:extLst>
              <a:ext uri="{FF2B5EF4-FFF2-40B4-BE49-F238E27FC236}">
                <a16:creationId xmlns:a16="http://schemas.microsoft.com/office/drawing/2014/main" id="{80A01357-366A-4916-B8A7-D2AE6C50B61D}"/>
              </a:ext>
            </a:extLst>
          </p:cNvPr>
          <p:cNvGrpSpPr/>
          <p:nvPr/>
        </p:nvGrpSpPr>
        <p:grpSpPr>
          <a:xfrm>
            <a:off x="7861492" y="317623"/>
            <a:ext cx="741250" cy="792000"/>
            <a:chOff x="-3118700" y="2365900"/>
            <a:chExt cx="741250" cy="792000"/>
          </a:xfrm>
        </p:grpSpPr>
        <p:sp>
          <p:nvSpPr>
            <p:cNvPr id="14" name="Google Shape;881;p49">
              <a:extLst>
                <a:ext uri="{FF2B5EF4-FFF2-40B4-BE49-F238E27FC236}">
                  <a16:creationId xmlns:a16="http://schemas.microsoft.com/office/drawing/2014/main" id="{FBD60F99-BEE0-4F46-B740-6AEDB55F0025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882;p49">
              <a:extLst>
                <a:ext uri="{FF2B5EF4-FFF2-40B4-BE49-F238E27FC236}">
                  <a16:creationId xmlns:a16="http://schemas.microsoft.com/office/drawing/2014/main" id="{35177429-B3C9-41B4-BFE6-62F4A4BBC17F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883;p49">
              <a:extLst>
                <a:ext uri="{FF2B5EF4-FFF2-40B4-BE49-F238E27FC236}">
                  <a16:creationId xmlns:a16="http://schemas.microsoft.com/office/drawing/2014/main" id="{465132F8-29FA-4217-81E5-CB9C867C4C2F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884;p49">
              <a:extLst>
                <a:ext uri="{FF2B5EF4-FFF2-40B4-BE49-F238E27FC236}">
                  <a16:creationId xmlns:a16="http://schemas.microsoft.com/office/drawing/2014/main" id="{27469E3C-FBBF-49CF-8383-82AA70AD5591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885;p49">
              <a:extLst>
                <a:ext uri="{FF2B5EF4-FFF2-40B4-BE49-F238E27FC236}">
                  <a16:creationId xmlns:a16="http://schemas.microsoft.com/office/drawing/2014/main" id="{00C3484D-7FC2-4190-9AFE-B910DF7546F6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886;p49">
              <a:extLst>
                <a:ext uri="{FF2B5EF4-FFF2-40B4-BE49-F238E27FC236}">
                  <a16:creationId xmlns:a16="http://schemas.microsoft.com/office/drawing/2014/main" id="{4F90337B-1BF7-48AB-9940-B46E48A35D94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887;p49">
              <a:extLst>
                <a:ext uri="{FF2B5EF4-FFF2-40B4-BE49-F238E27FC236}">
                  <a16:creationId xmlns:a16="http://schemas.microsoft.com/office/drawing/2014/main" id="{7B63B423-CEF3-4A6D-8FE5-578D1300AF1D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888;p49">
              <a:extLst>
                <a:ext uri="{FF2B5EF4-FFF2-40B4-BE49-F238E27FC236}">
                  <a16:creationId xmlns:a16="http://schemas.microsoft.com/office/drawing/2014/main" id="{45BFB1AD-839A-4B04-89B5-8058BB2914D3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889;p49">
              <a:extLst>
                <a:ext uri="{FF2B5EF4-FFF2-40B4-BE49-F238E27FC236}">
                  <a16:creationId xmlns:a16="http://schemas.microsoft.com/office/drawing/2014/main" id="{7E13C787-EB4E-4386-85E2-6F8022530418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890;p49">
              <a:extLst>
                <a:ext uri="{FF2B5EF4-FFF2-40B4-BE49-F238E27FC236}">
                  <a16:creationId xmlns:a16="http://schemas.microsoft.com/office/drawing/2014/main" id="{3FA4ACCA-79AB-4720-B89D-6D9B6A3DE0CF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891;p49">
            <a:extLst>
              <a:ext uri="{FF2B5EF4-FFF2-40B4-BE49-F238E27FC236}">
                <a16:creationId xmlns:a16="http://schemas.microsoft.com/office/drawing/2014/main" id="{9CFF6D67-FD67-443C-9960-4ECAEF52D28A}"/>
              </a:ext>
            </a:extLst>
          </p:cNvPr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25" name="Google Shape;892;p49">
              <a:extLst>
                <a:ext uri="{FF2B5EF4-FFF2-40B4-BE49-F238E27FC236}">
                  <a16:creationId xmlns:a16="http://schemas.microsoft.com/office/drawing/2014/main" id="{FB6F14A1-EBED-47FF-9FB9-1A2784E77648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893;p49">
              <a:extLst>
                <a:ext uri="{FF2B5EF4-FFF2-40B4-BE49-F238E27FC236}">
                  <a16:creationId xmlns:a16="http://schemas.microsoft.com/office/drawing/2014/main" id="{8AE8F745-A732-45EF-8493-828C8AA70832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894;p49">
            <a:extLst>
              <a:ext uri="{FF2B5EF4-FFF2-40B4-BE49-F238E27FC236}">
                <a16:creationId xmlns:a16="http://schemas.microsoft.com/office/drawing/2014/main" id="{F0384122-0AC9-4AF5-8918-B8A9E3E51188}"/>
              </a:ext>
            </a:extLst>
          </p:cNvPr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28" name="Google Shape;895;p49">
              <a:extLst>
                <a:ext uri="{FF2B5EF4-FFF2-40B4-BE49-F238E27FC236}">
                  <a16:creationId xmlns:a16="http://schemas.microsoft.com/office/drawing/2014/main" id="{EB5D4C68-77B2-45B3-95C0-75A067853E22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896;p49">
              <a:extLst>
                <a:ext uri="{FF2B5EF4-FFF2-40B4-BE49-F238E27FC236}">
                  <a16:creationId xmlns:a16="http://schemas.microsoft.com/office/drawing/2014/main" id="{CB6C6064-E017-46CA-A54A-F8DBFC01CC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id="{45BB8510-14F4-4DA5-95F7-D792F72C59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" y="110515"/>
            <a:ext cx="2678247" cy="20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25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EAC45E-E68F-44A8-B7E9-5377AE31E4A8}"/>
              </a:ext>
            </a:extLst>
          </p:cNvPr>
          <p:cNvGrpSpPr/>
          <p:nvPr/>
        </p:nvGrpSpPr>
        <p:grpSpPr>
          <a:xfrm>
            <a:off x="448598" y="2087879"/>
            <a:ext cx="3630745" cy="2242864"/>
            <a:chOff x="1716464" y="2525867"/>
            <a:chExt cx="3630745" cy="224286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5939A18-A669-4B5C-90C7-E468983B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2E26946-1868-4029-846D-0B95DF016704}"/>
                </a:ext>
              </a:extLst>
            </p:cNvPr>
            <p:cNvGrpSpPr/>
            <p:nvPr/>
          </p:nvGrpSpPr>
          <p:grpSpPr>
            <a:xfrm>
              <a:off x="1716464" y="2525867"/>
              <a:ext cx="1949573" cy="1214651"/>
              <a:chOff x="3199483" y="4915602"/>
              <a:chExt cx="1949573" cy="1214651"/>
            </a:xfrm>
          </p:grpSpPr>
          <p:sp>
            <p:nvSpPr>
              <p:cNvPr id="34" name="Oval Callout 15">
                <a:extLst>
                  <a:ext uri="{FF2B5EF4-FFF2-40B4-BE49-F238E27FC236}">
                    <a16:creationId xmlns:a16="http://schemas.microsoft.com/office/drawing/2014/main" id="{ED535EF7-449F-4BD2-821D-2D0EAFCCD795}"/>
                  </a:ext>
                </a:extLst>
              </p:cNvPr>
              <p:cNvSpPr/>
              <p:nvPr/>
            </p:nvSpPr>
            <p:spPr>
              <a:xfrm>
                <a:off x="3265714" y="4915602"/>
                <a:ext cx="1745307" cy="1214651"/>
              </a:xfrm>
              <a:prstGeom prst="wedgeEllipseCallout">
                <a:avLst>
                  <a:gd name="adj1" fmla="val 65675"/>
                  <a:gd name="adj2" fmla="val 23174"/>
                </a:avLst>
              </a:prstGeom>
              <a:solidFill>
                <a:srgbClr val="ABD5F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3FA5C5A-3542-4F5D-8F9B-B0199C7C41F0}"/>
                  </a:ext>
                </a:extLst>
              </p:cNvPr>
              <p:cNvSpPr/>
              <p:nvPr/>
            </p:nvSpPr>
            <p:spPr>
              <a:xfrm>
                <a:off x="3199483" y="5178975"/>
                <a:ext cx="194957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Cùng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phỏng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đoán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BBC4EBE-9A8C-450F-8B23-333326F33FB7}"/>
              </a:ext>
            </a:extLst>
          </p:cNvPr>
          <p:cNvSpPr/>
          <p:nvPr/>
        </p:nvSpPr>
        <p:spPr>
          <a:xfrm>
            <a:off x="3427078" y="922084"/>
            <a:ext cx="4602737" cy="1129553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 xúc của Nam như thế nào?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D29600AC-60A6-4F8D-A7D0-2FCAD4B588A3}"/>
              </a:ext>
            </a:extLst>
          </p:cNvPr>
          <p:cNvSpPr/>
          <p:nvPr/>
        </p:nvSpPr>
        <p:spPr>
          <a:xfrm>
            <a:off x="3949592" y="2343630"/>
            <a:ext cx="4602737" cy="1129553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 xúc của Hương như thế nào?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160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30C72D-9274-45E1-85B2-69CB57CE4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24" y="780530"/>
            <a:ext cx="7525720" cy="376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1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49"/>
          <p:cNvGrpSpPr/>
          <p:nvPr/>
        </p:nvGrpSpPr>
        <p:grpSpPr>
          <a:xfrm rot="-6123802">
            <a:off x="162394" y="498764"/>
            <a:ext cx="1068247" cy="1196196"/>
            <a:chOff x="1835200" y="3337050"/>
            <a:chExt cx="279350" cy="312825"/>
          </a:xfrm>
        </p:grpSpPr>
        <p:sp>
          <p:nvSpPr>
            <p:cNvPr id="850" name="Google Shape;850;p49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9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9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53" name="Google Shape;853;p49"/>
          <p:cNvGrpSpPr/>
          <p:nvPr/>
        </p:nvGrpSpPr>
        <p:grpSpPr>
          <a:xfrm rot="2964127">
            <a:off x="8071344" y="1973372"/>
            <a:ext cx="1068254" cy="1196197"/>
            <a:chOff x="1835200" y="3337050"/>
            <a:chExt cx="279350" cy="312825"/>
          </a:xfrm>
        </p:grpSpPr>
        <p:sp>
          <p:nvSpPr>
            <p:cNvPr id="854" name="Google Shape;854;p49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9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9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49"/>
          <p:cNvGrpSpPr/>
          <p:nvPr/>
        </p:nvGrpSpPr>
        <p:grpSpPr>
          <a:xfrm rot="5202478" flipH="1">
            <a:off x="874843" y="3058553"/>
            <a:ext cx="895215" cy="1524038"/>
            <a:chOff x="1474325" y="858525"/>
            <a:chExt cx="808300" cy="1469525"/>
          </a:xfrm>
        </p:grpSpPr>
        <p:sp>
          <p:nvSpPr>
            <p:cNvPr id="858" name="Google Shape;858;p49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avLst/>
              <a:gdLst/>
              <a:ahLst/>
              <a:cxnLst/>
              <a:rect l="l" t="t" r="r" b="b"/>
              <a:pathLst>
                <a:path w="11719" h="8967" extrusionOk="0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9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avLst/>
              <a:gdLst/>
              <a:ahLst/>
              <a:cxnLst/>
              <a:rect l="l" t="t" r="r" b="b"/>
              <a:pathLst>
                <a:path w="8754" h="7307" extrusionOk="0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9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avLst/>
              <a:gdLst/>
              <a:ahLst/>
              <a:cxnLst/>
              <a:rect l="l" t="t" r="r" b="b"/>
              <a:pathLst>
                <a:path w="4769" h="3464" extrusionOk="0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61" name="Google Shape;861;p49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862" name="Google Shape;862;p49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avLst/>
                <a:gdLst/>
                <a:ahLst/>
                <a:cxnLst/>
                <a:rect l="l" t="t" r="r" b="b"/>
                <a:pathLst>
                  <a:path w="18906" h="16107" extrusionOk="0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863" name="Google Shape;863;p49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864" name="Google Shape;864;p49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7" h="2089" extrusionOk="0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5" name="Google Shape;865;p49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2041" extrusionOk="0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6" name="Google Shape;866;p49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6" h="2729" extrusionOk="0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7" name="Google Shape;867;p49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9" h="2444" extrusionOk="0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8" name="Google Shape;868;p49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2207" extrusionOk="0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9" name="Google Shape;869;p49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1970" extrusionOk="0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0" name="Google Shape;870;p49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5" h="2230" extrusionOk="0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1" name="Google Shape;871;p49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448" extrusionOk="0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2" name="Google Shape;872;p49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" h="1685" extrusionOk="0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3" name="Google Shape;873;p49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922" extrusionOk="0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4" name="Google Shape;874;p49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2349" extrusionOk="0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5" name="Google Shape;875;p49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9" h="1590" extrusionOk="0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6" name="Google Shape;876;p49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4" h="1828" extrusionOk="0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49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4" h="1590" extrusionOk="0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8" name="Google Shape;878;p49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7" h="1566" extrusionOk="0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9" name="Google Shape;879;p49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614" extrusionOk="0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80" name="Google Shape;880;p49"/>
          <p:cNvGrpSpPr/>
          <p:nvPr/>
        </p:nvGrpSpPr>
        <p:grpSpPr>
          <a:xfrm>
            <a:off x="7861492" y="317623"/>
            <a:ext cx="741250" cy="792000"/>
            <a:chOff x="-3118700" y="2365900"/>
            <a:chExt cx="741250" cy="792000"/>
          </a:xfrm>
        </p:grpSpPr>
        <p:sp>
          <p:nvSpPr>
            <p:cNvPr id="881" name="Google Shape;881;p49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9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9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9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9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9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9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9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49"/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892" name="Google Shape;892;p49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49"/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895" name="Google Shape;895;p49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9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7" name="Hộp Văn bản 56">
            <a:extLst>
              <a:ext uri="{FF2B5EF4-FFF2-40B4-BE49-F238E27FC236}">
                <a16:creationId xmlns:a16="http://schemas.microsoft.com/office/drawing/2014/main" id="{D14B8239-D0C4-4BCF-96CE-007C4CBD55BE}"/>
              </a:ext>
            </a:extLst>
          </p:cNvPr>
          <p:cNvSpPr txBox="1"/>
          <p:nvPr/>
        </p:nvSpPr>
        <p:spPr>
          <a:xfrm>
            <a:off x="1129553" y="1179271"/>
            <a:ext cx="7007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50000"/>
              </a:lnSpc>
              <a:buFont typeface="Symbol" panose="05050102010706020507" pitchFamily="18" charset="2"/>
              <a:buNone/>
              <a:defRPr sz="180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lvl="0" algn="just">
              <a:lnSpc>
                <a:spcPct val="10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chúng ta đặt  mình ở vị trí người khác, chúng ta sẽ hiểu hơn về cảm xúc, nguyên nhân, hành động của người đó để thông cảm và bình tĩnh hơn khi giải quyết bất đồng.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FC17DF8-8E61-41A5-9163-506F5ED0B12B}"/>
              </a:ext>
            </a:extLst>
          </p:cNvPr>
          <p:cNvSpPr txBox="1"/>
          <p:nvPr/>
        </p:nvSpPr>
        <p:spPr>
          <a:xfrm>
            <a:off x="1403529" y="-75192"/>
            <a:ext cx="6480186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800" b="1" spc="5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P-087" panose="020B0803050302020204" pitchFamily="34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0" cap="none" spc="50" normalizeH="0" baseline="0" noProof="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  <a:sym typeface="Arial"/>
              </a:rPr>
              <a:t>Kết luận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353BF0C-D3EF-4EFB-9DC3-BAD9AD9E5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589" y="3145860"/>
            <a:ext cx="2515226" cy="1658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ABBD74C-7414-4E29-B21F-10EB92395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098" y="2997235"/>
            <a:ext cx="2409596" cy="1926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40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39D7B6-472F-4A21-9886-50E595510394}"/>
              </a:ext>
            </a:extLst>
          </p:cNvPr>
          <p:cNvSpPr txBox="1"/>
          <p:nvPr/>
        </p:nvSpPr>
        <p:spPr>
          <a:xfrm>
            <a:off x="3542340" y="1959429"/>
            <a:ext cx="5117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“Đổi vị trí cho nhau</a:t>
            </a:r>
          </a:p>
          <a:p>
            <a:pPr lvl="0" algn="ctr"/>
            <a:r>
              <a:rPr lang="vi-VN" sz="3600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Sẽ hiểu hơn người khác!”</a:t>
            </a:r>
          </a:p>
        </p:txBody>
      </p:sp>
    </p:spTree>
    <p:extLst>
      <p:ext uri="{BB962C8B-B14F-4D97-AF65-F5344CB8AC3E}">
        <p14:creationId xmlns:p14="http://schemas.microsoft.com/office/powerpoint/2010/main" val="43523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A469F09-3982-4203-8392-1E45BAAE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17574" y="240670"/>
            <a:ext cx="3631800" cy="547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2FE2C4B-27B0-44C7-9299-B5709D4112B8}"/>
              </a:ext>
            </a:extLst>
          </p:cNvPr>
          <p:cNvSpPr txBox="1"/>
          <p:nvPr/>
        </p:nvSpPr>
        <p:spPr>
          <a:xfrm>
            <a:off x="2189950" y="1768281"/>
            <a:ext cx="4940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vi-VN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cách giải quyết của mình với người thân.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1A27F151-8C0E-45D0-B635-83DCB268D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518" y="2153045"/>
            <a:ext cx="3111343" cy="311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775EC315-65F3-48D3-83B4-0966A52AE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207" y="2145361"/>
            <a:ext cx="2998139" cy="29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oogle Shape;880;p49">
            <a:extLst>
              <a:ext uri="{FF2B5EF4-FFF2-40B4-BE49-F238E27FC236}">
                <a16:creationId xmlns:a16="http://schemas.microsoft.com/office/drawing/2014/main" id="{80A01357-366A-4916-B8A7-D2AE6C50B61D}"/>
              </a:ext>
            </a:extLst>
          </p:cNvPr>
          <p:cNvGrpSpPr/>
          <p:nvPr/>
        </p:nvGrpSpPr>
        <p:grpSpPr>
          <a:xfrm>
            <a:off x="7861492" y="317623"/>
            <a:ext cx="741250" cy="792000"/>
            <a:chOff x="-3118700" y="2365900"/>
            <a:chExt cx="741250" cy="792000"/>
          </a:xfrm>
        </p:grpSpPr>
        <p:sp>
          <p:nvSpPr>
            <p:cNvPr id="14" name="Google Shape;881;p49">
              <a:extLst>
                <a:ext uri="{FF2B5EF4-FFF2-40B4-BE49-F238E27FC236}">
                  <a16:creationId xmlns:a16="http://schemas.microsoft.com/office/drawing/2014/main" id="{FBD60F99-BEE0-4F46-B740-6AEDB55F0025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882;p49">
              <a:extLst>
                <a:ext uri="{FF2B5EF4-FFF2-40B4-BE49-F238E27FC236}">
                  <a16:creationId xmlns:a16="http://schemas.microsoft.com/office/drawing/2014/main" id="{35177429-B3C9-41B4-BFE6-62F4A4BBC17F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883;p49">
              <a:extLst>
                <a:ext uri="{FF2B5EF4-FFF2-40B4-BE49-F238E27FC236}">
                  <a16:creationId xmlns:a16="http://schemas.microsoft.com/office/drawing/2014/main" id="{465132F8-29FA-4217-81E5-CB9C867C4C2F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884;p49">
              <a:extLst>
                <a:ext uri="{FF2B5EF4-FFF2-40B4-BE49-F238E27FC236}">
                  <a16:creationId xmlns:a16="http://schemas.microsoft.com/office/drawing/2014/main" id="{27469E3C-FBBF-49CF-8383-82AA70AD5591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885;p49">
              <a:extLst>
                <a:ext uri="{FF2B5EF4-FFF2-40B4-BE49-F238E27FC236}">
                  <a16:creationId xmlns:a16="http://schemas.microsoft.com/office/drawing/2014/main" id="{00C3484D-7FC2-4190-9AFE-B910DF7546F6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886;p49">
              <a:extLst>
                <a:ext uri="{FF2B5EF4-FFF2-40B4-BE49-F238E27FC236}">
                  <a16:creationId xmlns:a16="http://schemas.microsoft.com/office/drawing/2014/main" id="{4F90337B-1BF7-48AB-9940-B46E48A35D94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887;p49">
              <a:extLst>
                <a:ext uri="{FF2B5EF4-FFF2-40B4-BE49-F238E27FC236}">
                  <a16:creationId xmlns:a16="http://schemas.microsoft.com/office/drawing/2014/main" id="{7B63B423-CEF3-4A6D-8FE5-578D1300AF1D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888;p49">
              <a:extLst>
                <a:ext uri="{FF2B5EF4-FFF2-40B4-BE49-F238E27FC236}">
                  <a16:creationId xmlns:a16="http://schemas.microsoft.com/office/drawing/2014/main" id="{45BFB1AD-839A-4B04-89B5-8058BB2914D3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889;p49">
              <a:extLst>
                <a:ext uri="{FF2B5EF4-FFF2-40B4-BE49-F238E27FC236}">
                  <a16:creationId xmlns:a16="http://schemas.microsoft.com/office/drawing/2014/main" id="{7E13C787-EB4E-4386-85E2-6F8022530418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890;p49">
              <a:extLst>
                <a:ext uri="{FF2B5EF4-FFF2-40B4-BE49-F238E27FC236}">
                  <a16:creationId xmlns:a16="http://schemas.microsoft.com/office/drawing/2014/main" id="{3FA4ACCA-79AB-4720-B89D-6D9B6A3DE0CF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891;p49">
            <a:extLst>
              <a:ext uri="{FF2B5EF4-FFF2-40B4-BE49-F238E27FC236}">
                <a16:creationId xmlns:a16="http://schemas.microsoft.com/office/drawing/2014/main" id="{9CFF6D67-FD67-443C-9960-4ECAEF52D28A}"/>
              </a:ext>
            </a:extLst>
          </p:cNvPr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25" name="Google Shape;892;p49">
              <a:extLst>
                <a:ext uri="{FF2B5EF4-FFF2-40B4-BE49-F238E27FC236}">
                  <a16:creationId xmlns:a16="http://schemas.microsoft.com/office/drawing/2014/main" id="{FB6F14A1-EBED-47FF-9FB9-1A2784E77648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893;p49">
              <a:extLst>
                <a:ext uri="{FF2B5EF4-FFF2-40B4-BE49-F238E27FC236}">
                  <a16:creationId xmlns:a16="http://schemas.microsoft.com/office/drawing/2014/main" id="{8AE8F745-A732-45EF-8493-828C8AA70832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894;p49">
            <a:extLst>
              <a:ext uri="{FF2B5EF4-FFF2-40B4-BE49-F238E27FC236}">
                <a16:creationId xmlns:a16="http://schemas.microsoft.com/office/drawing/2014/main" id="{F0384122-0AC9-4AF5-8918-B8A9E3E51188}"/>
              </a:ext>
            </a:extLst>
          </p:cNvPr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28" name="Google Shape;895;p49">
              <a:extLst>
                <a:ext uri="{FF2B5EF4-FFF2-40B4-BE49-F238E27FC236}">
                  <a16:creationId xmlns:a16="http://schemas.microsoft.com/office/drawing/2014/main" id="{EB5D4C68-77B2-45B3-95C0-75A067853E22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896;p49">
              <a:extLst>
                <a:ext uri="{FF2B5EF4-FFF2-40B4-BE49-F238E27FC236}">
                  <a16:creationId xmlns:a16="http://schemas.microsoft.com/office/drawing/2014/main" id="{CB6C6064-E017-46CA-A54A-F8DBFC01CCD5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id="{45BB8510-14F4-4DA5-95F7-D792F72C59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" y="110515"/>
            <a:ext cx="2678247" cy="2036976"/>
          </a:xfrm>
          <a:prstGeom prst="rect">
            <a:avLst/>
          </a:prstGeom>
        </p:spPr>
      </p:pic>
      <p:sp>
        <p:nvSpPr>
          <p:cNvPr id="30" name="Hộp Văn bản 4">
            <a:extLst>
              <a:ext uri="{FF2B5EF4-FFF2-40B4-BE49-F238E27FC236}">
                <a16:creationId xmlns:a16="http://schemas.microsoft.com/office/drawing/2014/main" id="{D26D98B3-B3AA-4656-811A-AC596EEEE734}"/>
              </a:ext>
            </a:extLst>
          </p:cNvPr>
          <p:cNvSpPr txBox="1"/>
          <p:nvPr/>
        </p:nvSpPr>
        <p:spPr>
          <a:xfrm>
            <a:off x="2143846" y="2867098"/>
            <a:ext cx="4940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vi-VN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Xin lời khuyên từ người thân về tình huống của mình.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8298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65974"/>
            <a:ext cx="3036071" cy="2775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41DCB8-8521-41F7-847C-C281575AF1D3}"/>
              </a:ext>
            </a:extLst>
          </p:cNvPr>
          <p:cNvSpPr txBox="1"/>
          <p:nvPr/>
        </p:nvSpPr>
        <p:spPr>
          <a:xfrm>
            <a:off x="4110958" y="1821116"/>
            <a:ext cx="40418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17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8B8694-A967-4B77-913C-F77974269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"/>
            <a:ext cx="9144000" cy="5143016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A5B6D9CC-0194-4EB1-B482-B97530D794FB}"/>
              </a:ext>
            </a:extLst>
          </p:cNvPr>
          <p:cNvSpPr/>
          <p:nvPr/>
        </p:nvSpPr>
        <p:spPr>
          <a:xfrm>
            <a:off x="1873045" y="1028700"/>
            <a:ext cx="5397910" cy="3429000"/>
          </a:xfrm>
          <a:prstGeom prst="roundRect">
            <a:avLst>
              <a:gd name="adj" fmla="val 12394"/>
            </a:avLst>
          </a:prstGeom>
          <a:solidFill>
            <a:schemeClr val="bg1"/>
          </a:solidFill>
          <a:ln w="889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zh-CN" altLang="en-US" sz="1350" kern="12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A4FB83A-1224-435F-BE86-EBC287960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770" y="1576694"/>
            <a:ext cx="4412430" cy="23379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17950BDB-28E2-49B3-9C6D-513A8049D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13" y="193291"/>
            <a:ext cx="1899557" cy="189955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AEA0102-0431-4B18-BA05-2A4D179C39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52"/>
          <a:stretch/>
        </p:blipFill>
        <p:spPr>
          <a:xfrm>
            <a:off x="0" y="0"/>
            <a:ext cx="2902428" cy="116682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A35F5F5-E388-43C4-B092-F4E0BF30D9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2" r="-100"/>
          <a:stretch/>
        </p:blipFill>
        <p:spPr>
          <a:xfrm>
            <a:off x="6241574" y="0"/>
            <a:ext cx="2902428" cy="116682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C01D7AA-E3F7-47B6-A824-3B65CBAC6DE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52"/>
          <a:stretch/>
        </p:blipFill>
        <p:spPr>
          <a:xfrm>
            <a:off x="-312870" y="-121622"/>
            <a:ext cx="1862055" cy="7485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6701F91-621A-4CC0-BC0D-C57F154890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2" r="-100"/>
          <a:stretch/>
        </p:blipFill>
        <p:spPr>
          <a:xfrm>
            <a:off x="7485660" y="-112283"/>
            <a:ext cx="1862055" cy="74857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65E007-2DDF-408F-BF58-1B663DD1B2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52"/>
          <a:stretch/>
        </p:blipFill>
        <p:spPr>
          <a:xfrm>
            <a:off x="1856027" y="1031982"/>
            <a:ext cx="1862055" cy="74857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2D95B73-534A-44EB-9A8C-320AC000FF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2" r="-100"/>
          <a:stretch/>
        </p:blipFill>
        <p:spPr>
          <a:xfrm>
            <a:off x="5420178" y="1038566"/>
            <a:ext cx="1862055" cy="7485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8D073E-BA87-42EE-AA5B-43C9476AFB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3827" y="1819583"/>
            <a:ext cx="5639289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75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2000">
        <p15:prstTrans prst="curtains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288;p35">
            <a:extLst>
              <a:ext uri="{FF2B5EF4-FFF2-40B4-BE49-F238E27FC236}">
                <a16:creationId xmlns:a16="http://schemas.microsoft.com/office/drawing/2014/main" id="{68121C3C-4085-43A6-9FF7-1CDB3F9D8F65}"/>
              </a:ext>
            </a:extLst>
          </p:cNvPr>
          <p:cNvGrpSpPr/>
          <p:nvPr/>
        </p:nvGrpSpPr>
        <p:grpSpPr>
          <a:xfrm>
            <a:off x="6174197" y="1899883"/>
            <a:ext cx="2685457" cy="2852849"/>
            <a:chOff x="5970825" y="1928038"/>
            <a:chExt cx="1569800" cy="1667650"/>
          </a:xfrm>
        </p:grpSpPr>
        <p:sp>
          <p:nvSpPr>
            <p:cNvPr id="33" name="Google Shape;289;p35">
              <a:extLst>
                <a:ext uri="{FF2B5EF4-FFF2-40B4-BE49-F238E27FC236}">
                  <a16:creationId xmlns:a16="http://schemas.microsoft.com/office/drawing/2014/main" id="{27793593-8904-4E22-9926-3CD6A6254457}"/>
                </a:ext>
              </a:extLst>
            </p:cNvPr>
            <p:cNvSpPr/>
            <p:nvPr/>
          </p:nvSpPr>
          <p:spPr>
            <a:xfrm>
              <a:off x="6216675" y="1948963"/>
              <a:ext cx="1179075" cy="853200"/>
            </a:xfrm>
            <a:custGeom>
              <a:avLst/>
              <a:gdLst/>
              <a:ahLst/>
              <a:cxnLst/>
              <a:rect l="l" t="t" r="r" b="b"/>
              <a:pathLst>
                <a:path w="47163" h="34128" extrusionOk="0">
                  <a:moveTo>
                    <a:pt x="46785" y="22201"/>
                  </a:moveTo>
                  <a:cubicBezTo>
                    <a:pt x="46221" y="21217"/>
                    <a:pt x="45844" y="20150"/>
                    <a:pt x="45216" y="19209"/>
                  </a:cubicBezTo>
                  <a:cubicBezTo>
                    <a:pt x="44881" y="18685"/>
                    <a:pt x="44861" y="18079"/>
                    <a:pt x="45321" y="17556"/>
                  </a:cubicBezTo>
                  <a:cubicBezTo>
                    <a:pt x="45865" y="16928"/>
                    <a:pt x="46179" y="16216"/>
                    <a:pt x="46074" y="15379"/>
                  </a:cubicBezTo>
                  <a:cubicBezTo>
                    <a:pt x="46053" y="15191"/>
                    <a:pt x="46074" y="14982"/>
                    <a:pt x="46074" y="14773"/>
                  </a:cubicBezTo>
                  <a:cubicBezTo>
                    <a:pt x="46116" y="14438"/>
                    <a:pt x="45969" y="14187"/>
                    <a:pt x="45760" y="13915"/>
                  </a:cubicBezTo>
                  <a:cubicBezTo>
                    <a:pt x="45384" y="13475"/>
                    <a:pt x="45007" y="12994"/>
                    <a:pt x="44651" y="12534"/>
                  </a:cubicBezTo>
                  <a:cubicBezTo>
                    <a:pt x="44442" y="12262"/>
                    <a:pt x="44191" y="12011"/>
                    <a:pt x="43940" y="11802"/>
                  </a:cubicBezTo>
                  <a:cubicBezTo>
                    <a:pt x="43187" y="11216"/>
                    <a:pt x="42475" y="10546"/>
                    <a:pt x="41555" y="10170"/>
                  </a:cubicBezTo>
                  <a:cubicBezTo>
                    <a:pt x="41366" y="10107"/>
                    <a:pt x="41220" y="9960"/>
                    <a:pt x="41032" y="9856"/>
                  </a:cubicBezTo>
                  <a:cubicBezTo>
                    <a:pt x="40676" y="9709"/>
                    <a:pt x="40529" y="9416"/>
                    <a:pt x="40571" y="9061"/>
                  </a:cubicBezTo>
                  <a:cubicBezTo>
                    <a:pt x="40592" y="8454"/>
                    <a:pt x="40592" y="7847"/>
                    <a:pt x="40613" y="7282"/>
                  </a:cubicBezTo>
                  <a:cubicBezTo>
                    <a:pt x="40676" y="6068"/>
                    <a:pt x="39943" y="5357"/>
                    <a:pt x="39044" y="4729"/>
                  </a:cubicBezTo>
                  <a:cubicBezTo>
                    <a:pt x="38270" y="4499"/>
                    <a:pt x="37495" y="4164"/>
                    <a:pt x="36658" y="4164"/>
                  </a:cubicBezTo>
                  <a:cubicBezTo>
                    <a:pt x="35257" y="4164"/>
                    <a:pt x="33813" y="4102"/>
                    <a:pt x="32411" y="4081"/>
                  </a:cubicBezTo>
                  <a:cubicBezTo>
                    <a:pt x="31951" y="4081"/>
                    <a:pt x="31490" y="3997"/>
                    <a:pt x="31072" y="4248"/>
                  </a:cubicBezTo>
                  <a:cubicBezTo>
                    <a:pt x="30967" y="4290"/>
                    <a:pt x="30779" y="4269"/>
                    <a:pt x="30653" y="4290"/>
                  </a:cubicBezTo>
                  <a:cubicBezTo>
                    <a:pt x="29900" y="4290"/>
                    <a:pt x="29754" y="4164"/>
                    <a:pt x="29733" y="3432"/>
                  </a:cubicBezTo>
                  <a:cubicBezTo>
                    <a:pt x="29733" y="3160"/>
                    <a:pt x="29733" y="2909"/>
                    <a:pt x="29649" y="2679"/>
                  </a:cubicBezTo>
                  <a:cubicBezTo>
                    <a:pt x="29398" y="2093"/>
                    <a:pt x="29021" y="1591"/>
                    <a:pt x="28477" y="1256"/>
                  </a:cubicBezTo>
                  <a:cubicBezTo>
                    <a:pt x="28017" y="963"/>
                    <a:pt x="27515" y="649"/>
                    <a:pt x="27034" y="377"/>
                  </a:cubicBezTo>
                  <a:cubicBezTo>
                    <a:pt x="26783" y="210"/>
                    <a:pt x="26490" y="126"/>
                    <a:pt x="26155" y="105"/>
                  </a:cubicBezTo>
                  <a:cubicBezTo>
                    <a:pt x="23623" y="1"/>
                    <a:pt x="23623" y="1"/>
                    <a:pt x="21154" y="796"/>
                  </a:cubicBezTo>
                  <a:cubicBezTo>
                    <a:pt x="21133" y="796"/>
                    <a:pt x="21112" y="817"/>
                    <a:pt x="21070" y="817"/>
                  </a:cubicBezTo>
                  <a:cubicBezTo>
                    <a:pt x="20757" y="859"/>
                    <a:pt x="20526" y="1047"/>
                    <a:pt x="20275" y="1235"/>
                  </a:cubicBezTo>
                  <a:cubicBezTo>
                    <a:pt x="19752" y="1633"/>
                    <a:pt x="19229" y="1988"/>
                    <a:pt x="18727" y="2428"/>
                  </a:cubicBezTo>
                  <a:cubicBezTo>
                    <a:pt x="18434" y="2700"/>
                    <a:pt x="18099" y="2783"/>
                    <a:pt x="17702" y="2616"/>
                  </a:cubicBezTo>
                  <a:cubicBezTo>
                    <a:pt x="17513" y="2532"/>
                    <a:pt x="17304" y="2491"/>
                    <a:pt x="17137" y="2511"/>
                  </a:cubicBezTo>
                  <a:cubicBezTo>
                    <a:pt x="16321" y="2616"/>
                    <a:pt x="15484" y="2700"/>
                    <a:pt x="14689" y="2909"/>
                  </a:cubicBezTo>
                  <a:cubicBezTo>
                    <a:pt x="14124" y="3035"/>
                    <a:pt x="13580" y="3307"/>
                    <a:pt x="13057" y="3579"/>
                  </a:cubicBezTo>
                  <a:cubicBezTo>
                    <a:pt x="12178" y="4060"/>
                    <a:pt x="11487" y="4708"/>
                    <a:pt x="10818" y="5420"/>
                  </a:cubicBezTo>
                  <a:cubicBezTo>
                    <a:pt x="10462" y="5817"/>
                    <a:pt x="10085" y="6257"/>
                    <a:pt x="10044" y="6801"/>
                  </a:cubicBezTo>
                  <a:cubicBezTo>
                    <a:pt x="9960" y="7429"/>
                    <a:pt x="9646" y="7973"/>
                    <a:pt x="9709" y="8642"/>
                  </a:cubicBezTo>
                  <a:cubicBezTo>
                    <a:pt x="9730" y="8977"/>
                    <a:pt x="9541" y="9207"/>
                    <a:pt x="9186" y="9333"/>
                  </a:cubicBezTo>
                  <a:cubicBezTo>
                    <a:pt x="8391" y="9605"/>
                    <a:pt x="7658" y="9939"/>
                    <a:pt x="6926" y="10337"/>
                  </a:cubicBezTo>
                  <a:cubicBezTo>
                    <a:pt x="6382" y="10651"/>
                    <a:pt x="5859" y="10965"/>
                    <a:pt x="5420" y="11425"/>
                  </a:cubicBezTo>
                  <a:cubicBezTo>
                    <a:pt x="5148" y="11718"/>
                    <a:pt x="4834" y="11990"/>
                    <a:pt x="4541" y="12262"/>
                  </a:cubicBezTo>
                  <a:cubicBezTo>
                    <a:pt x="4290" y="12534"/>
                    <a:pt x="4080" y="12827"/>
                    <a:pt x="3850" y="13099"/>
                  </a:cubicBezTo>
                  <a:cubicBezTo>
                    <a:pt x="3578" y="13413"/>
                    <a:pt x="3453" y="13789"/>
                    <a:pt x="3474" y="14208"/>
                  </a:cubicBezTo>
                  <a:cubicBezTo>
                    <a:pt x="3495" y="14668"/>
                    <a:pt x="3369" y="15170"/>
                    <a:pt x="3767" y="15568"/>
                  </a:cubicBezTo>
                  <a:cubicBezTo>
                    <a:pt x="4018" y="15861"/>
                    <a:pt x="3976" y="16279"/>
                    <a:pt x="3913" y="16635"/>
                  </a:cubicBezTo>
                  <a:cubicBezTo>
                    <a:pt x="3892" y="16928"/>
                    <a:pt x="3683" y="17074"/>
                    <a:pt x="3453" y="17221"/>
                  </a:cubicBezTo>
                  <a:cubicBezTo>
                    <a:pt x="3327" y="17284"/>
                    <a:pt x="3223" y="17388"/>
                    <a:pt x="3139" y="17493"/>
                  </a:cubicBezTo>
                  <a:cubicBezTo>
                    <a:pt x="2825" y="17869"/>
                    <a:pt x="2490" y="18204"/>
                    <a:pt x="2197" y="18602"/>
                  </a:cubicBezTo>
                  <a:cubicBezTo>
                    <a:pt x="2072" y="18790"/>
                    <a:pt x="1925" y="18957"/>
                    <a:pt x="1821" y="19146"/>
                  </a:cubicBezTo>
                  <a:cubicBezTo>
                    <a:pt x="1590" y="19522"/>
                    <a:pt x="1381" y="19878"/>
                    <a:pt x="1151" y="20213"/>
                  </a:cubicBezTo>
                  <a:cubicBezTo>
                    <a:pt x="879" y="20527"/>
                    <a:pt x="733" y="20882"/>
                    <a:pt x="649" y="21301"/>
                  </a:cubicBezTo>
                  <a:cubicBezTo>
                    <a:pt x="461" y="22180"/>
                    <a:pt x="230" y="23079"/>
                    <a:pt x="84" y="23958"/>
                  </a:cubicBezTo>
                  <a:cubicBezTo>
                    <a:pt x="0" y="24377"/>
                    <a:pt x="42" y="24795"/>
                    <a:pt x="84" y="25214"/>
                  </a:cubicBezTo>
                  <a:cubicBezTo>
                    <a:pt x="105" y="25548"/>
                    <a:pt x="230" y="25862"/>
                    <a:pt x="293" y="26218"/>
                  </a:cubicBezTo>
                  <a:cubicBezTo>
                    <a:pt x="398" y="27055"/>
                    <a:pt x="733" y="27787"/>
                    <a:pt x="1172" y="28478"/>
                  </a:cubicBezTo>
                  <a:cubicBezTo>
                    <a:pt x="1298" y="28666"/>
                    <a:pt x="1402" y="28875"/>
                    <a:pt x="1486" y="29084"/>
                  </a:cubicBezTo>
                  <a:cubicBezTo>
                    <a:pt x="1611" y="29587"/>
                    <a:pt x="1883" y="30005"/>
                    <a:pt x="2135" y="30444"/>
                  </a:cubicBezTo>
                  <a:cubicBezTo>
                    <a:pt x="2532" y="31072"/>
                    <a:pt x="2867" y="31721"/>
                    <a:pt x="3495" y="32139"/>
                  </a:cubicBezTo>
                  <a:cubicBezTo>
                    <a:pt x="3704" y="32286"/>
                    <a:pt x="3746" y="32516"/>
                    <a:pt x="3641" y="32662"/>
                  </a:cubicBezTo>
                  <a:cubicBezTo>
                    <a:pt x="3536" y="32851"/>
                    <a:pt x="3348" y="32934"/>
                    <a:pt x="3139" y="32913"/>
                  </a:cubicBezTo>
                  <a:cubicBezTo>
                    <a:pt x="2971" y="32872"/>
                    <a:pt x="2825" y="32830"/>
                    <a:pt x="2637" y="32767"/>
                  </a:cubicBezTo>
                  <a:cubicBezTo>
                    <a:pt x="2553" y="33018"/>
                    <a:pt x="2490" y="33185"/>
                    <a:pt x="2448" y="33374"/>
                  </a:cubicBezTo>
                  <a:cubicBezTo>
                    <a:pt x="2407" y="33583"/>
                    <a:pt x="2386" y="33792"/>
                    <a:pt x="2344" y="34022"/>
                  </a:cubicBezTo>
                  <a:cubicBezTo>
                    <a:pt x="3536" y="33918"/>
                    <a:pt x="4687" y="33813"/>
                    <a:pt x="5796" y="33771"/>
                  </a:cubicBezTo>
                  <a:cubicBezTo>
                    <a:pt x="6926" y="33688"/>
                    <a:pt x="8056" y="33771"/>
                    <a:pt x="9290" y="33604"/>
                  </a:cubicBezTo>
                  <a:cubicBezTo>
                    <a:pt x="8809" y="33039"/>
                    <a:pt x="8286" y="32641"/>
                    <a:pt x="7993" y="32035"/>
                  </a:cubicBezTo>
                  <a:cubicBezTo>
                    <a:pt x="7721" y="31470"/>
                    <a:pt x="7470" y="30863"/>
                    <a:pt x="7114" y="30319"/>
                  </a:cubicBezTo>
                  <a:cubicBezTo>
                    <a:pt x="6466" y="30507"/>
                    <a:pt x="5859" y="30528"/>
                    <a:pt x="5252" y="30235"/>
                  </a:cubicBezTo>
                  <a:cubicBezTo>
                    <a:pt x="5106" y="30152"/>
                    <a:pt x="4917" y="30193"/>
                    <a:pt x="4750" y="30131"/>
                  </a:cubicBezTo>
                  <a:cubicBezTo>
                    <a:pt x="4018" y="29921"/>
                    <a:pt x="3474" y="29419"/>
                    <a:pt x="2951" y="28896"/>
                  </a:cubicBezTo>
                  <a:cubicBezTo>
                    <a:pt x="2909" y="28854"/>
                    <a:pt x="2867" y="28750"/>
                    <a:pt x="2846" y="28666"/>
                  </a:cubicBezTo>
                  <a:cubicBezTo>
                    <a:pt x="2532" y="27934"/>
                    <a:pt x="2281" y="27180"/>
                    <a:pt x="2407" y="26364"/>
                  </a:cubicBezTo>
                  <a:cubicBezTo>
                    <a:pt x="2427" y="26218"/>
                    <a:pt x="2427" y="26030"/>
                    <a:pt x="2407" y="25841"/>
                  </a:cubicBezTo>
                  <a:cubicBezTo>
                    <a:pt x="2386" y="25402"/>
                    <a:pt x="2595" y="25004"/>
                    <a:pt x="2867" y="24691"/>
                  </a:cubicBezTo>
                  <a:cubicBezTo>
                    <a:pt x="3139" y="24398"/>
                    <a:pt x="3453" y="24146"/>
                    <a:pt x="3746" y="23854"/>
                  </a:cubicBezTo>
                  <a:cubicBezTo>
                    <a:pt x="3913" y="23707"/>
                    <a:pt x="4101" y="23623"/>
                    <a:pt x="4373" y="23623"/>
                  </a:cubicBezTo>
                  <a:cubicBezTo>
                    <a:pt x="5440" y="23644"/>
                    <a:pt x="6487" y="23414"/>
                    <a:pt x="7554" y="23226"/>
                  </a:cubicBezTo>
                  <a:cubicBezTo>
                    <a:pt x="8056" y="23142"/>
                    <a:pt x="8474" y="22933"/>
                    <a:pt x="8830" y="22598"/>
                  </a:cubicBezTo>
                  <a:cubicBezTo>
                    <a:pt x="9395" y="22096"/>
                    <a:pt x="9918" y="21573"/>
                    <a:pt x="10441" y="21050"/>
                  </a:cubicBezTo>
                  <a:cubicBezTo>
                    <a:pt x="10692" y="20820"/>
                    <a:pt x="10818" y="20506"/>
                    <a:pt x="10881" y="20171"/>
                  </a:cubicBezTo>
                  <a:cubicBezTo>
                    <a:pt x="10985" y="19439"/>
                    <a:pt x="11278" y="18748"/>
                    <a:pt x="11194" y="17995"/>
                  </a:cubicBezTo>
                  <a:cubicBezTo>
                    <a:pt x="11194" y="17953"/>
                    <a:pt x="11194" y="17890"/>
                    <a:pt x="11215" y="17848"/>
                  </a:cubicBezTo>
                  <a:cubicBezTo>
                    <a:pt x="11320" y="17367"/>
                    <a:pt x="11759" y="17158"/>
                    <a:pt x="12220" y="17388"/>
                  </a:cubicBezTo>
                  <a:cubicBezTo>
                    <a:pt x="12387" y="17493"/>
                    <a:pt x="12534" y="17639"/>
                    <a:pt x="12680" y="17765"/>
                  </a:cubicBezTo>
                  <a:cubicBezTo>
                    <a:pt x="12889" y="17974"/>
                    <a:pt x="13161" y="18079"/>
                    <a:pt x="13433" y="18100"/>
                  </a:cubicBezTo>
                  <a:cubicBezTo>
                    <a:pt x="14835" y="18225"/>
                    <a:pt x="15065" y="18183"/>
                    <a:pt x="16300" y="17535"/>
                  </a:cubicBezTo>
                  <a:cubicBezTo>
                    <a:pt x="16446" y="17451"/>
                    <a:pt x="16572" y="17367"/>
                    <a:pt x="16739" y="17284"/>
                  </a:cubicBezTo>
                  <a:cubicBezTo>
                    <a:pt x="17262" y="17032"/>
                    <a:pt x="17681" y="16698"/>
                    <a:pt x="18016" y="16196"/>
                  </a:cubicBezTo>
                  <a:cubicBezTo>
                    <a:pt x="18183" y="15965"/>
                    <a:pt x="18392" y="15756"/>
                    <a:pt x="18601" y="15568"/>
                  </a:cubicBezTo>
                  <a:cubicBezTo>
                    <a:pt x="18936" y="15254"/>
                    <a:pt x="19229" y="14919"/>
                    <a:pt x="19396" y="14501"/>
                  </a:cubicBezTo>
                  <a:cubicBezTo>
                    <a:pt x="19543" y="14229"/>
                    <a:pt x="19668" y="13999"/>
                    <a:pt x="19815" y="13768"/>
                  </a:cubicBezTo>
                  <a:cubicBezTo>
                    <a:pt x="20171" y="13203"/>
                    <a:pt x="20317" y="12639"/>
                    <a:pt x="20338" y="11990"/>
                  </a:cubicBezTo>
                  <a:cubicBezTo>
                    <a:pt x="20338" y="11676"/>
                    <a:pt x="20401" y="11362"/>
                    <a:pt x="20443" y="11048"/>
                  </a:cubicBezTo>
                  <a:cubicBezTo>
                    <a:pt x="20485" y="10797"/>
                    <a:pt x="20526" y="10567"/>
                    <a:pt x="20798" y="10525"/>
                  </a:cubicBezTo>
                  <a:cubicBezTo>
                    <a:pt x="20966" y="10462"/>
                    <a:pt x="21133" y="10672"/>
                    <a:pt x="21175" y="11090"/>
                  </a:cubicBezTo>
                  <a:cubicBezTo>
                    <a:pt x="21238" y="11613"/>
                    <a:pt x="21217" y="12157"/>
                    <a:pt x="21259" y="12722"/>
                  </a:cubicBezTo>
                  <a:cubicBezTo>
                    <a:pt x="21280" y="12973"/>
                    <a:pt x="21280" y="13245"/>
                    <a:pt x="21384" y="13455"/>
                  </a:cubicBezTo>
                  <a:cubicBezTo>
                    <a:pt x="21761" y="14250"/>
                    <a:pt x="22368" y="14919"/>
                    <a:pt x="23016" y="15505"/>
                  </a:cubicBezTo>
                  <a:cubicBezTo>
                    <a:pt x="23456" y="15903"/>
                    <a:pt x="23979" y="16133"/>
                    <a:pt x="24586" y="16007"/>
                  </a:cubicBezTo>
                  <a:cubicBezTo>
                    <a:pt x="25130" y="15882"/>
                    <a:pt x="25715" y="15861"/>
                    <a:pt x="26029" y="15254"/>
                  </a:cubicBezTo>
                  <a:cubicBezTo>
                    <a:pt x="26071" y="15128"/>
                    <a:pt x="26197" y="15045"/>
                    <a:pt x="26301" y="14961"/>
                  </a:cubicBezTo>
                  <a:cubicBezTo>
                    <a:pt x="26762" y="14647"/>
                    <a:pt x="27243" y="14835"/>
                    <a:pt x="27347" y="15379"/>
                  </a:cubicBezTo>
                  <a:cubicBezTo>
                    <a:pt x="27452" y="15882"/>
                    <a:pt x="27536" y="16384"/>
                    <a:pt x="27640" y="16865"/>
                  </a:cubicBezTo>
                  <a:cubicBezTo>
                    <a:pt x="27703" y="17116"/>
                    <a:pt x="27808" y="17367"/>
                    <a:pt x="27912" y="17576"/>
                  </a:cubicBezTo>
                  <a:cubicBezTo>
                    <a:pt x="28226" y="18204"/>
                    <a:pt x="28582" y="18832"/>
                    <a:pt x="28896" y="19460"/>
                  </a:cubicBezTo>
                  <a:cubicBezTo>
                    <a:pt x="29272" y="20171"/>
                    <a:pt x="29942" y="20359"/>
                    <a:pt x="30653" y="20485"/>
                  </a:cubicBezTo>
                  <a:cubicBezTo>
                    <a:pt x="30800" y="20506"/>
                    <a:pt x="30988" y="20464"/>
                    <a:pt x="31156" y="20401"/>
                  </a:cubicBezTo>
                  <a:cubicBezTo>
                    <a:pt x="31386" y="20317"/>
                    <a:pt x="31637" y="20213"/>
                    <a:pt x="31825" y="20066"/>
                  </a:cubicBezTo>
                  <a:cubicBezTo>
                    <a:pt x="32244" y="19732"/>
                    <a:pt x="32767" y="19543"/>
                    <a:pt x="33039" y="19020"/>
                  </a:cubicBezTo>
                  <a:cubicBezTo>
                    <a:pt x="33060" y="18957"/>
                    <a:pt x="33101" y="18937"/>
                    <a:pt x="33164" y="18895"/>
                  </a:cubicBezTo>
                  <a:cubicBezTo>
                    <a:pt x="33373" y="18748"/>
                    <a:pt x="33583" y="18706"/>
                    <a:pt x="33813" y="18811"/>
                  </a:cubicBezTo>
                  <a:cubicBezTo>
                    <a:pt x="34043" y="18916"/>
                    <a:pt x="34189" y="19062"/>
                    <a:pt x="34189" y="19334"/>
                  </a:cubicBezTo>
                  <a:cubicBezTo>
                    <a:pt x="34189" y="19983"/>
                    <a:pt x="34210" y="20631"/>
                    <a:pt x="34148" y="21301"/>
                  </a:cubicBezTo>
                  <a:cubicBezTo>
                    <a:pt x="34127" y="21929"/>
                    <a:pt x="34357" y="22452"/>
                    <a:pt x="34733" y="22933"/>
                  </a:cubicBezTo>
                  <a:cubicBezTo>
                    <a:pt x="34922" y="23184"/>
                    <a:pt x="35089" y="23456"/>
                    <a:pt x="35278" y="23707"/>
                  </a:cubicBezTo>
                  <a:cubicBezTo>
                    <a:pt x="35717" y="24251"/>
                    <a:pt x="36073" y="24858"/>
                    <a:pt x="36805" y="25109"/>
                  </a:cubicBezTo>
                  <a:cubicBezTo>
                    <a:pt x="37161" y="25235"/>
                    <a:pt x="37454" y="25276"/>
                    <a:pt x="37746" y="24983"/>
                  </a:cubicBezTo>
                  <a:cubicBezTo>
                    <a:pt x="38165" y="24586"/>
                    <a:pt x="38625" y="24377"/>
                    <a:pt x="39211" y="24607"/>
                  </a:cubicBezTo>
                  <a:lnTo>
                    <a:pt x="39274" y="24607"/>
                  </a:lnTo>
                  <a:cubicBezTo>
                    <a:pt x="39671" y="24586"/>
                    <a:pt x="39985" y="24711"/>
                    <a:pt x="40278" y="25004"/>
                  </a:cubicBezTo>
                  <a:cubicBezTo>
                    <a:pt x="40404" y="25109"/>
                    <a:pt x="40529" y="25214"/>
                    <a:pt x="40697" y="25297"/>
                  </a:cubicBezTo>
                  <a:cubicBezTo>
                    <a:pt x="40948" y="25444"/>
                    <a:pt x="41052" y="25695"/>
                    <a:pt x="41115" y="26009"/>
                  </a:cubicBezTo>
                  <a:cubicBezTo>
                    <a:pt x="41199" y="26741"/>
                    <a:pt x="41032" y="27411"/>
                    <a:pt x="40885" y="28101"/>
                  </a:cubicBezTo>
                  <a:cubicBezTo>
                    <a:pt x="40843" y="28227"/>
                    <a:pt x="40739" y="28352"/>
                    <a:pt x="40676" y="28457"/>
                  </a:cubicBezTo>
                  <a:cubicBezTo>
                    <a:pt x="39902" y="29273"/>
                    <a:pt x="39148" y="30089"/>
                    <a:pt x="38081" y="30507"/>
                  </a:cubicBezTo>
                  <a:cubicBezTo>
                    <a:pt x="37600" y="30675"/>
                    <a:pt x="37161" y="30821"/>
                    <a:pt x="36658" y="30737"/>
                  </a:cubicBezTo>
                  <a:cubicBezTo>
                    <a:pt x="36345" y="30675"/>
                    <a:pt x="36073" y="30612"/>
                    <a:pt x="35717" y="30549"/>
                  </a:cubicBezTo>
                  <a:cubicBezTo>
                    <a:pt x="35361" y="30989"/>
                    <a:pt x="34922" y="31386"/>
                    <a:pt x="34859" y="32035"/>
                  </a:cubicBezTo>
                  <a:cubicBezTo>
                    <a:pt x="34838" y="32244"/>
                    <a:pt x="34671" y="32432"/>
                    <a:pt x="34566" y="32641"/>
                  </a:cubicBezTo>
                  <a:cubicBezTo>
                    <a:pt x="34503" y="32809"/>
                    <a:pt x="34441" y="32955"/>
                    <a:pt x="34336" y="33227"/>
                  </a:cubicBezTo>
                  <a:cubicBezTo>
                    <a:pt x="34671" y="33269"/>
                    <a:pt x="34943" y="33332"/>
                    <a:pt x="35173" y="33353"/>
                  </a:cubicBezTo>
                  <a:cubicBezTo>
                    <a:pt x="37119" y="33583"/>
                    <a:pt x="39065" y="33792"/>
                    <a:pt x="41011" y="34022"/>
                  </a:cubicBezTo>
                  <a:cubicBezTo>
                    <a:pt x="41848" y="34127"/>
                    <a:pt x="42622" y="34002"/>
                    <a:pt x="43312" y="33457"/>
                  </a:cubicBezTo>
                  <a:cubicBezTo>
                    <a:pt x="43459" y="33332"/>
                    <a:pt x="43731" y="33269"/>
                    <a:pt x="43940" y="33248"/>
                  </a:cubicBezTo>
                  <a:cubicBezTo>
                    <a:pt x="44128" y="33185"/>
                    <a:pt x="44337" y="33248"/>
                    <a:pt x="44547" y="33185"/>
                  </a:cubicBezTo>
                  <a:cubicBezTo>
                    <a:pt x="44798" y="33123"/>
                    <a:pt x="45070" y="33018"/>
                    <a:pt x="45321" y="32913"/>
                  </a:cubicBezTo>
                  <a:cubicBezTo>
                    <a:pt x="45446" y="32851"/>
                    <a:pt x="46179" y="31763"/>
                    <a:pt x="46262" y="31595"/>
                  </a:cubicBezTo>
                  <a:cubicBezTo>
                    <a:pt x="46576" y="31030"/>
                    <a:pt x="46576" y="30403"/>
                    <a:pt x="46576" y="29775"/>
                  </a:cubicBezTo>
                  <a:cubicBezTo>
                    <a:pt x="46576" y="29419"/>
                    <a:pt x="46555" y="29084"/>
                    <a:pt x="46346" y="28792"/>
                  </a:cubicBezTo>
                  <a:cubicBezTo>
                    <a:pt x="46221" y="28624"/>
                    <a:pt x="46137" y="28373"/>
                    <a:pt x="46116" y="28164"/>
                  </a:cubicBezTo>
                  <a:cubicBezTo>
                    <a:pt x="46074" y="27787"/>
                    <a:pt x="45928" y="27473"/>
                    <a:pt x="45760" y="27118"/>
                  </a:cubicBezTo>
                  <a:cubicBezTo>
                    <a:pt x="45635" y="26867"/>
                    <a:pt x="45509" y="26636"/>
                    <a:pt x="45425" y="26343"/>
                  </a:cubicBezTo>
                  <a:cubicBezTo>
                    <a:pt x="45237" y="25716"/>
                    <a:pt x="45237" y="25109"/>
                    <a:pt x="45823" y="24649"/>
                  </a:cubicBezTo>
                  <a:cubicBezTo>
                    <a:pt x="46137" y="24377"/>
                    <a:pt x="46451" y="24063"/>
                    <a:pt x="46785" y="23812"/>
                  </a:cubicBezTo>
                  <a:cubicBezTo>
                    <a:pt x="46995" y="23644"/>
                    <a:pt x="47099" y="23456"/>
                    <a:pt x="47162" y="23247"/>
                  </a:cubicBezTo>
                  <a:cubicBezTo>
                    <a:pt x="46995" y="22828"/>
                    <a:pt x="46974" y="22514"/>
                    <a:pt x="46785" y="2220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Google Shape;290;p35">
              <a:extLst>
                <a:ext uri="{FF2B5EF4-FFF2-40B4-BE49-F238E27FC236}">
                  <a16:creationId xmlns:a16="http://schemas.microsoft.com/office/drawing/2014/main" id="{2565F387-1AEC-420D-BDF6-64255088FD7F}"/>
                </a:ext>
              </a:extLst>
            </p:cNvPr>
            <p:cNvSpPr/>
            <p:nvPr/>
          </p:nvSpPr>
          <p:spPr>
            <a:xfrm>
              <a:off x="6387725" y="2303613"/>
              <a:ext cx="747000" cy="575950"/>
            </a:xfrm>
            <a:custGeom>
              <a:avLst/>
              <a:gdLst/>
              <a:ahLst/>
              <a:cxnLst/>
              <a:rect l="l" t="t" r="r" b="b"/>
              <a:pathLst>
                <a:path w="29880" h="23038" extrusionOk="0">
                  <a:moveTo>
                    <a:pt x="29879" y="12032"/>
                  </a:moveTo>
                  <a:cubicBezTo>
                    <a:pt x="29544" y="12722"/>
                    <a:pt x="29189" y="13413"/>
                    <a:pt x="28833" y="14062"/>
                  </a:cubicBezTo>
                  <a:cubicBezTo>
                    <a:pt x="28498" y="14689"/>
                    <a:pt x="28080" y="15254"/>
                    <a:pt x="27703" y="15861"/>
                  </a:cubicBezTo>
                  <a:cubicBezTo>
                    <a:pt x="27243" y="16677"/>
                    <a:pt x="26615" y="17388"/>
                    <a:pt x="26134" y="18183"/>
                  </a:cubicBezTo>
                  <a:cubicBezTo>
                    <a:pt x="25695" y="18958"/>
                    <a:pt x="25004" y="19523"/>
                    <a:pt x="24627" y="20318"/>
                  </a:cubicBezTo>
                  <a:cubicBezTo>
                    <a:pt x="24230" y="20569"/>
                    <a:pt x="23832" y="20862"/>
                    <a:pt x="23414" y="21092"/>
                  </a:cubicBezTo>
                  <a:cubicBezTo>
                    <a:pt x="22472" y="21636"/>
                    <a:pt x="21447" y="21929"/>
                    <a:pt x="20443" y="22243"/>
                  </a:cubicBezTo>
                  <a:cubicBezTo>
                    <a:pt x="19564" y="22515"/>
                    <a:pt x="18706" y="22745"/>
                    <a:pt x="17848" y="22954"/>
                  </a:cubicBezTo>
                  <a:cubicBezTo>
                    <a:pt x="17723" y="22975"/>
                    <a:pt x="17555" y="22975"/>
                    <a:pt x="17430" y="22975"/>
                  </a:cubicBezTo>
                  <a:cubicBezTo>
                    <a:pt x="16049" y="22975"/>
                    <a:pt x="14647" y="23017"/>
                    <a:pt x="13245" y="23017"/>
                  </a:cubicBezTo>
                  <a:cubicBezTo>
                    <a:pt x="13036" y="23017"/>
                    <a:pt x="12826" y="23038"/>
                    <a:pt x="12638" y="22975"/>
                  </a:cubicBezTo>
                  <a:cubicBezTo>
                    <a:pt x="12010" y="22829"/>
                    <a:pt x="11383" y="22745"/>
                    <a:pt x="10734" y="22661"/>
                  </a:cubicBezTo>
                  <a:cubicBezTo>
                    <a:pt x="10023" y="22577"/>
                    <a:pt x="9353" y="22347"/>
                    <a:pt x="8663" y="22201"/>
                  </a:cubicBezTo>
                  <a:cubicBezTo>
                    <a:pt x="8433" y="22138"/>
                    <a:pt x="8161" y="22138"/>
                    <a:pt x="7909" y="22096"/>
                  </a:cubicBezTo>
                  <a:cubicBezTo>
                    <a:pt x="7219" y="21908"/>
                    <a:pt x="6549" y="21761"/>
                    <a:pt x="5943" y="21343"/>
                  </a:cubicBezTo>
                  <a:cubicBezTo>
                    <a:pt x="5482" y="21008"/>
                    <a:pt x="4959" y="20820"/>
                    <a:pt x="4457" y="20527"/>
                  </a:cubicBezTo>
                  <a:cubicBezTo>
                    <a:pt x="3934" y="20213"/>
                    <a:pt x="3557" y="19732"/>
                    <a:pt x="3285" y="19209"/>
                  </a:cubicBezTo>
                  <a:cubicBezTo>
                    <a:pt x="3034" y="18790"/>
                    <a:pt x="2804" y="18393"/>
                    <a:pt x="2386" y="18121"/>
                  </a:cubicBezTo>
                  <a:cubicBezTo>
                    <a:pt x="2135" y="17932"/>
                    <a:pt x="1946" y="17619"/>
                    <a:pt x="1758" y="17326"/>
                  </a:cubicBezTo>
                  <a:cubicBezTo>
                    <a:pt x="1549" y="16970"/>
                    <a:pt x="1360" y="16572"/>
                    <a:pt x="1214" y="16175"/>
                  </a:cubicBezTo>
                  <a:cubicBezTo>
                    <a:pt x="482" y="14375"/>
                    <a:pt x="0" y="12513"/>
                    <a:pt x="189" y="10525"/>
                  </a:cubicBezTo>
                  <a:cubicBezTo>
                    <a:pt x="189" y="10421"/>
                    <a:pt x="251" y="10316"/>
                    <a:pt x="272" y="10191"/>
                  </a:cubicBezTo>
                  <a:cubicBezTo>
                    <a:pt x="461" y="10128"/>
                    <a:pt x="607" y="10065"/>
                    <a:pt x="774" y="10065"/>
                  </a:cubicBezTo>
                  <a:cubicBezTo>
                    <a:pt x="1549" y="9981"/>
                    <a:pt x="2155" y="9563"/>
                    <a:pt x="2679" y="9040"/>
                  </a:cubicBezTo>
                  <a:cubicBezTo>
                    <a:pt x="3181" y="8580"/>
                    <a:pt x="3641" y="8077"/>
                    <a:pt x="4143" y="7638"/>
                  </a:cubicBezTo>
                  <a:cubicBezTo>
                    <a:pt x="4562" y="7261"/>
                    <a:pt x="4750" y="6822"/>
                    <a:pt x="4876" y="6320"/>
                  </a:cubicBezTo>
                  <a:cubicBezTo>
                    <a:pt x="5001" y="5797"/>
                    <a:pt x="5106" y="5295"/>
                    <a:pt x="5273" y="4730"/>
                  </a:cubicBezTo>
                  <a:cubicBezTo>
                    <a:pt x="6215" y="5085"/>
                    <a:pt x="7156" y="4939"/>
                    <a:pt x="8098" y="4960"/>
                  </a:cubicBezTo>
                  <a:cubicBezTo>
                    <a:pt x="8328" y="4960"/>
                    <a:pt x="8579" y="4855"/>
                    <a:pt x="8788" y="4751"/>
                  </a:cubicBezTo>
                  <a:cubicBezTo>
                    <a:pt x="9249" y="4541"/>
                    <a:pt x="9625" y="4290"/>
                    <a:pt x="10044" y="4039"/>
                  </a:cubicBezTo>
                  <a:cubicBezTo>
                    <a:pt x="10734" y="3683"/>
                    <a:pt x="11362" y="3223"/>
                    <a:pt x="11780" y="2554"/>
                  </a:cubicBezTo>
                  <a:cubicBezTo>
                    <a:pt x="11801" y="2533"/>
                    <a:pt x="11801" y="2491"/>
                    <a:pt x="11822" y="2470"/>
                  </a:cubicBezTo>
                  <a:cubicBezTo>
                    <a:pt x="12534" y="1800"/>
                    <a:pt x="13078" y="1005"/>
                    <a:pt x="13475" y="126"/>
                  </a:cubicBezTo>
                  <a:cubicBezTo>
                    <a:pt x="13496" y="64"/>
                    <a:pt x="13559" y="43"/>
                    <a:pt x="13601" y="1"/>
                  </a:cubicBezTo>
                  <a:cubicBezTo>
                    <a:pt x="13663" y="43"/>
                    <a:pt x="13747" y="85"/>
                    <a:pt x="13789" y="168"/>
                  </a:cubicBezTo>
                  <a:cubicBezTo>
                    <a:pt x="14333" y="1214"/>
                    <a:pt x="15170" y="1947"/>
                    <a:pt x="16153" y="2574"/>
                  </a:cubicBezTo>
                  <a:cubicBezTo>
                    <a:pt x="16300" y="2679"/>
                    <a:pt x="16509" y="2742"/>
                    <a:pt x="16697" y="2742"/>
                  </a:cubicBezTo>
                  <a:cubicBezTo>
                    <a:pt x="17555" y="2846"/>
                    <a:pt x="18392" y="2679"/>
                    <a:pt x="19145" y="2219"/>
                  </a:cubicBezTo>
                  <a:cubicBezTo>
                    <a:pt x="19229" y="2156"/>
                    <a:pt x="19313" y="2156"/>
                    <a:pt x="19417" y="2114"/>
                  </a:cubicBezTo>
                  <a:cubicBezTo>
                    <a:pt x="19459" y="2240"/>
                    <a:pt x="19543" y="2365"/>
                    <a:pt x="19564" y="2512"/>
                  </a:cubicBezTo>
                  <a:cubicBezTo>
                    <a:pt x="19627" y="3077"/>
                    <a:pt x="19857" y="3600"/>
                    <a:pt x="20150" y="4102"/>
                  </a:cubicBezTo>
                  <a:cubicBezTo>
                    <a:pt x="20401" y="4562"/>
                    <a:pt x="20652" y="5064"/>
                    <a:pt x="20903" y="5504"/>
                  </a:cubicBezTo>
                  <a:cubicBezTo>
                    <a:pt x="21070" y="5776"/>
                    <a:pt x="21217" y="6027"/>
                    <a:pt x="21426" y="6278"/>
                  </a:cubicBezTo>
                  <a:cubicBezTo>
                    <a:pt x="22054" y="6968"/>
                    <a:pt x="23100" y="7345"/>
                    <a:pt x="24021" y="7178"/>
                  </a:cubicBezTo>
                  <a:cubicBezTo>
                    <a:pt x="24565" y="7115"/>
                    <a:pt x="25046" y="6822"/>
                    <a:pt x="25485" y="6508"/>
                  </a:cubicBezTo>
                  <a:lnTo>
                    <a:pt x="26029" y="6131"/>
                  </a:lnTo>
                  <a:cubicBezTo>
                    <a:pt x="26092" y="6320"/>
                    <a:pt x="26134" y="6445"/>
                    <a:pt x="26134" y="6592"/>
                  </a:cubicBezTo>
                  <a:cubicBezTo>
                    <a:pt x="26134" y="6801"/>
                    <a:pt x="26155" y="6968"/>
                    <a:pt x="26134" y="7178"/>
                  </a:cubicBezTo>
                  <a:cubicBezTo>
                    <a:pt x="26029" y="7973"/>
                    <a:pt x="26406" y="8621"/>
                    <a:pt x="26824" y="9228"/>
                  </a:cubicBezTo>
                  <a:cubicBezTo>
                    <a:pt x="27243" y="9793"/>
                    <a:pt x="27661" y="10358"/>
                    <a:pt x="28080" y="10923"/>
                  </a:cubicBezTo>
                  <a:cubicBezTo>
                    <a:pt x="28226" y="11132"/>
                    <a:pt x="28415" y="11321"/>
                    <a:pt x="28645" y="11425"/>
                  </a:cubicBezTo>
                  <a:cubicBezTo>
                    <a:pt x="29063" y="11634"/>
                    <a:pt x="29461" y="11823"/>
                    <a:pt x="29879" y="12032"/>
                  </a:cubicBezTo>
                  <a:close/>
                  <a:moveTo>
                    <a:pt x="7637" y="14815"/>
                  </a:moveTo>
                  <a:cubicBezTo>
                    <a:pt x="7512" y="15714"/>
                    <a:pt x="7721" y="16531"/>
                    <a:pt x="8056" y="17305"/>
                  </a:cubicBezTo>
                  <a:cubicBezTo>
                    <a:pt x="8119" y="17409"/>
                    <a:pt x="8140" y="17514"/>
                    <a:pt x="8140" y="17619"/>
                  </a:cubicBezTo>
                  <a:cubicBezTo>
                    <a:pt x="8223" y="18100"/>
                    <a:pt x="8412" y="18539"/>
                    <a:pt x="8725" y="18937"/>
                  </a:cubicBezTo>
                  <a:cubicBezTo>
                    <a:pt x="8893" y="19167"/>
                    <a:pt x="9060" y="19481"/>
                    <a:pt x="9311" y="19627"/>
                  </a:cubicBezTo>
                  <a:cubicBezTo>
                    <a:pt x="9667" y="19816"/>
                    <a:pt x="9667" y="20213"/>
                    <a:pt x="9918" y="20401"/>
                  </a:cubicBezTo>
                  <a:cubicBezTo>
                    <a:pt x="10462" y="20778"/>
                    <a:pt x="11069" y="21134"/>
                    <a:pt x="11780" y="21155"/>
                  </a:cubicBezTo>
                  <a:cubicBezTo>
                    <a:pt x="13287" y="21238"/>
                    <a:pt x="14814" y="21406"/>
                    <a:pt x="16321" y="21050"/>
                  </a:cubicBezTo>
                  <a:cubicBezTo>
                    <a:pt x="17053" y="20862"/>
                    <a:pt x="17681" y="20548"/>
                    <a:pt x="18267" y="20088"/>
                  </a:cubicBezTo>
                  <a:cubicBezTo>
                    <a:pt x="18476" y="19523"/>
                    <a:pt x="18915" y="19167"/>
                    <a:pt x="19229" y="18686"/>
                  </a:cubicBezTo>
                  <a:cubicBezTo>
                    <a:pt x="19689" y="18016"/>
                    <a:pt x="20150" y="17326"/>
                    <a:pt x="20673" y="16698"/>
                  </a:cubicBezTo>
                  <a:cubicBezTo>
                    <a:pt x="20924" y="16363"/>
                    <a:pt x="21070" y="16049"/>
                    <a:pt x="21070" y="15631"/>
                  </a:cubicBezTo>
                  <a:cubicBezTo>
                    <a:pt x="21091" y="15024"/>
                    <a:pt x="20987" y="14564"/>
                    <a:pt x="20380" y="14229"/>
                  </a:cubicBezTo>
                  <a:cubicBezTo>
                    <a:pt x="20045" y="14041"/>
                    <a:pt x="19752" y="13873"/>
                    <a:pt x="19355" y="13873"/>
                  </a:cubicBezTo>
                  <a:cubicBezTo>
                    <a:pt x="19083" y="13873"/>
                    <a:pt x="18790" y="13873"/>
                    <a:pt x="18518" y="13810"/>
                  </a:cubicBezTo>
                  <a:cubicBezTo>
                    <a:pt x="18120" y="13643"/>
                    <a:pt x="17744" y="13643"/>
                    <a:pt x="17346" y="13643"/>
                  </a:cubicBezTo>
                  <a:cubicBezTo>
                    <a:pt x="15484" y="13622"/>
                    <a:pt x="13663" y="13622"/>
                    <a:pt x="11801" y="13601"/>
                  </a:cubicBezTo>
                  <a:cubicBezTo>
                    <a:pt x="10692" y="13601"/>
                    <a:pt x="9583" y="13538"/>
                    <a:pt x="8495" y="13831"/>
                  </a:cubicBezTo>
                  <a:cubicBezTo>
                    <a:pt x="8391" y="13852"/>
                    <a:pt x="8265" y="13852"/>
                    <a:pt x="8161" y="13852"/>
                  </a:cubicBezTo>
                  <a:cubicBezTo>
                    <a:pt x="7721" y="13831"/>
                    <a:pt x="7428" y="14062"/>
                    <a:pt x="7177" y="14292"/>
                  </a:cubicBezTo>
                  <a:cubicBezTo>
                    <a:pt x="7177" y="14375"/>
                    <a:pt x="7135" y="14438"/>
                    <a:pt x="7177" y="14438"/>
                  </a:cubicBezTo>
                  <a:cubicBezTo>
                    <a:pt x="7324" y="14543"/>
                    <a:pt x="7470" y="14668"/>
                    <a:pt x="7637" y="14815"/>
                  </a:cubicBezTo>
                  <a:close/>
                  <a:moveTo>
                    <a:pt x="20087" y="9458"/>
                  </a:moveTo>
                  <a:cubicBezTo>
                    <a:pt x="19417" y="9458"/>
                    <a:pt x="19145" y="9688"/>
                    <a:pt x="19166" y="10358"/>
                  </a:cubicBezTo>
                  <a:cubicBezTo>
                    <a:pt x="19208" y="10818"/>
                    <a:pt x="19564" y="11237"/>
                    <a:pt x="20024" y="11258"/>
                  </a:cubicBezTo>
                  <a:cubicBezTo>
                    <a:pt x="20401" y="11300"/>
                    <a:pt x="20882" y="10902"/>
                    <a:pt x="20987" y="10463"/>
                  </a:cubicBezTo>
                  <a:cubicBezTo>
                    <a:pt x="21112" y="9835"/>
                    <a:pt x="20819" y="9479"/>
                    <a:pt x="20192" y="9437"/>
                  </a:cubicBezTo>
                  <a:cubicBezTo>
                    <a:pt x="20150" y="9458"/>
                    <a:pt x="20129" y="9458"/>
                    <a:pt x="20087" y="9458"/>
                  </a:cubicBezTo>
                  <a:close/>
                  <a:moveTo>
                    <a:pt x="5106" y="10316"/>
                  </a:moveTo>
                  <a:lnTo>
                    <a:pt x="5106" y="10546"/>
                  </a:lnTo>
                  <a:cubicBezTo>
                    <a:pt x="5127" y="11049"/>
                    <a:pt x="5336" y="11258"/>
                    <a:pt x="5838" y="11279"/>
                  </a:cubicBezTo>
                  <a:cubicBezTo>
                    <a:pt x="6382" y="11321"/>
                    <a:pt x="6612" y="11111"/>
                    <a:pt x="6675" y="10588"/>
                  </a:cubicBezTo>
                  <a:cubicBezTo>
                    <a:pt x="6696" y="10400"/>
                    <a:pt x="6675" y="10191"/>
                    <a:pt x="6654" y="10002"/>
                  </a:cubicBezTo>
                  <a:cubicBezTo>
                    <a:pt x="6591" y="9709"/>
                    <a:pt x="6424" y="9563"/>
                    <a:pt x="6131" y="9542"/>
                  </a:cubicBezTo>
                  <a:cubicBezTo>
                    <a:pt x="5964" y="9500"/>
                    <a:pt x="5796" y="9542"/>
                    <a:pt x="5629" y="9542"/>
                  </a:cubicBezTo>
                  <a:cubicBezTo>
                    <a:pt x="5420" y="9563"/>
                    <a:pt x="5273" y="9688"/>
                    <a:pt x="5210" y="9898"/>
                  </a:cubicBezTo>
                  <a:cubicBezTo>
                    <a:pt x="5127" y="10065"/>
                    <a:pt x="5106" y="10212"/>
                    <a:pt x="5106" y="103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Google Shape;291;p35">
              <a:extLst>
                <a:ext uri="{FF2B5EF4-FFF2-40B4-BE49-F238E27FC236}">
                  <a16:creationId xmlns:a16="http://schemas.microsoft.com/office/drawing/2014/main" id="{FD10A2D5-6028-4C64-8A63-359F5BD496FC}"/>
                </a:ext>
              </a:extLst>
            </p:cNvPr>
            <p:cNvSpPr/>
            <p:nvPr/>
          </p:nvSpPr>
          <p:spPr>
            <a:xfrm>
              <a:off x="6296700" y="2560988"/>
              <a:ext cx="90000" cy="127125"/>
            </a:xfrm>
            <a:custGeom>
              <a:avLst/>
              <a:gdLst/>
              <a:ahLst/>
              <a:cxnLst/>
              <a:rect l="l" t="t" r="r" b="b"/>
              <a:pathLst>
                <a:path w="3600" h="5085" extrusionOk="0">
                  <a:moveTo>
                    <a:pt x="2114" y="21"/>
                  </a:moveTo>
                  <a:cubicBezTo>
                    <a:pt x="2177" y="105"/>
                    <a:pt x="2219" y="126"/>
                    <a:pt x="2219" y="168"/>
                  </a:cubicBezTo>
                  <a:cubicBezTo>
                    <a:pt x="2700" y="607"/>
                    <a:pt x="2909" y="1130"/>
                    <a:pt x="2930" y="1800"/>
                  </a:cubicBezTo>
                  <a:cubicBezTo>
                    <a:pt x="2993" y="2720"/>
                    <a:pt x="3118" y="3599"/>
                    <a:pt x="3453" y="4478"/>
                  </a:cubicBezTo>
                  <a:cubicBezTo>
                    <a:pt x="3516" y="4624"/>
                    <a:pt x="3537" y="4792"/>
                    <a:pt x="3599" y="5022"/>
                  </a:cubicBezTo>
                  <a:cubicBezTo>
                    <a:pt x="3411" y="5043"/>
                    <a:pt x="3286" y="5085"/>
                    <a:pt x="3181" y="5043"/>
                  </a:cubicBezTo>
                  <a:cubicBezTo>
                    <a:pt x="2658" y="4938"/>
                    <a:pt x="2093" y="4896"/>
                    <a:pt x="1633" y="4687"/>
                  </a:cubicBezTo>
                  <a:cubicBezTo>
                    <a:pt x="1047" y="4415"/>
                    <a:pt x="524" y="4059"/>
                    <a:pt x="273" y="3369"/>
                  </a:cubicBezTo>
                  <a:cubicBezTo>
                    <a:pt x="42" y="2720"/>
                    <a:pt x="1" y="2093"/>
                    <a:pt x="63" y="1465"/>
                  </a:cubicBezTo>
                  <a:cubicBezTo>
                    <a:pt x="84" y="1235"/>
                    <a:pt x="231" y="1005"/>
                    <a:pt x="356" y="795"/>
                  </a:cubicBezTo>
                  <a:cubicBezTo>
                    <a:pt x="419" y="649"/>
                    <a:pt x="586" y="544"/>
                    <a:pt x="691" y="419"/>
                  </a:cubicBezTo>
                  <a:cubicBezTo>
                    <a:pt x="942" y="105"/>
                    <a:pt x="1277" y="0"/>
                    <a:pt x="1654" y="63"/>
                  </a:cubicBezTo>
                  <a:cubicBezTo>
                    <a:pt x="1800" y="21"/>
                    <a:pt x="1926" y="21"/>
                    <a:pt x="2114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92;p35">
              <a:extLst>
                <a:ext uri="{FF2B5EF4-FFF2-40B4-BE49-F238E27FC236}">
                  <a16:creationId xmlns:a16="http://schemas.microsoft.com/office/drawing/2014/main" id="{21668C17-E26F-4193-8A85-3CBBC3F29DE0}"/>
                </a:ext>
              </a:extLst>
            </p:cNvPr>
            <p:cNvSpPr/>
            <p:nvPr/>
          </p:nvSpPr>
          <p:spPr>
            <a:xfrm>
              <a:off x="7121100" y="2575638"/>
              <a:ext cx="102025" cy="117200"/>
            </a:xfrm>
            <a:custGeom>
              <a:avLst/>
              <a:gdLst/>
              <a:ahLst/>
              <a:cxnLst/>
              <a:rect l="l" t="t" r="r" b="b"/>
              <a:pathLst>
                <a:path w="4081" h="4688" extrusionOk="0">
                  <a:moveTo>
                    <a:pt x="2365" y="188"/>
                  </a:moveTo>
                  <a:cubicBezTo>
                    <a:pt x="3097" y="0"/>
                    <a:pt x="3515" y="377"/>
                    <a:pt x="3934" y="774"/>
                  </a:cubicBezTo>
                  <a:cubicBezTo>
                    <a:pt x="4080" y="1360"/>
                    <a:pt x="3892" y="1904"/>
                    <a:pt x="3766" y="2427"/>
                  </a:cubicBezTo>
                  <a:cubicBezTo>
                    <a:pt x="3725" y="2553"/>
                    <a:pt x="3662" y="2678"/>
                    <a:pt x="3557" y="2783"/>
                  </a:cubicBezTo>
                  <a:cubicBezTo>
                    <a:pt x="2846" y="3515"/>
                    <a:pt x="2114" y="4227"/>
                    <a:pt x="1109" y="4561"/>
                  </a:cubicBezTo>
                  <a:cubicBezTo>
                    <a:pt x="837" y="4666"/>
                    <a:pt x="565" y="4687"/>
                    <a:pt x="272" y="4645"/>
                  </a:cubicBezTo>
                  <a:cubicBezTo>
                    <a:pt x="168" y="4624"/>
                    <a:pt x="105" y="4541"/>
                    <a:pt x="0" y="4436"/>
                  </a:cubicBezTo>
                  <a:cubicBezTo>
                    <a:pt x="147" y="4122"/>
                    <a:pt x="335" y="3808"/>
                    <a:pt x="461" y="3515"/>
                  </a:cubicBezTo>
                  <a:cubicBezTo>
                    <a:pt x="733" y="2909"/>
                    <a:pt x="1005" y="2344"/>
                    <a:pt x="1256" y="1737"/>
                  </a:cubicBezTo>
                  <a:cubicBezTo>
                    <a:pt x="1402" y="1318"/>
                    <a:pt x="1590" y="900"/>
                    <a:pt x="1967" y="649"/>
                  </a:cubicBezTo>
                  <a:cubicBezTo>
                    <a:pt x="2114" y="523"/>
                    <a:pt x="2239" y="335"/>
                    <a:pt x="2365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Google Shape;293;p35">
              <a:extLst>
                <a:ext uri="{FF2B5EF4-FFF2-40B4-BE49-F238E27FC236}">
                  <a16:creationId xmlns:a16="http://schemas.microsoft.com/office/drawing/2014/main" id="{3966D151-15B9-4CE6-8852-4F807663F966}"/>
                </a:ext>
              </a:extLst>
            </p:cNvPr>
            <p:cNvSpPr/>
            <p:nvPr/>
          </p:nvSpPr>
          <p:spPr>
            <a:xfrm>
              <a:off x="6118325" y="2812588"/>
              <a:ext cx="1236625" cy="755375"/>
            </a:xfrm>
            <a:custGeom>
              <a:avLst/>
              <a:gdLst/>
              <a:ahLst/>
              <a:cxnLst/>
              <a:rect l="l" t="t" r="r" b="b"/>
              <a:pathLst>
                <a:path w="49465" h="30215" extrusionOk="0">
                  <a:moveTo>
                    <a:pt x="1926" y="524"/>
                  </a:moveTo>
                  <a:cubicBezTo>
                    <a:pt x="2344" y="231"/>
                    <a:pt x="2783" y="189"/>
                    <a:pt x="3244" y="210"/>
                  </a:cubicBezTo>
                  <a:cubicBezTo>
                    <a:pt x="4060" y="231"/>
                    <a:pt x="4897" y="273"/>
                    <a:pt x="5713" y="273"/>
                  </a:cubicBezTo>
                  <a:cubicBezTo>
                    <a:pt x="6152" y="273"/>
                    <a:pt x="6633" y="273"/>
                    <a:pt x="7073" y="231"/>
                  </a:cubicBezTo>
                  <a:cubicBezTo>
                    <a:pt x="9249" y="63"/>
                    <a:pt x="11446" y="42"/>
                    <a:pt x="13601" y="1"/>
                  </a:cubicBezTo>
                  <a:lnTo>
                    <a:pt x="13978" y="1"/>
                  </a:lnTo>
                  <a:cubicBezTo>
                    <a:pt x="14396" y="482"/>
                    <a:pt x="15024" y="733"/>
                    <a:pt x="15359" y="1340"/>
                  </a:cubicBezTo>
                  <a:cubicBezTo>
                    <a:pt x="15254" y="1402"/>
                    <a:pt x="15170" y="1444"/>
                    <a:pt x="15108" y="1423"/>
                  </a:cubicBezTo>
                  <a:cubicBezTo>
                    <a:pt x="14333" y="1277"/>
                    <a:pt x="13664" y="1653"/>
                    <a:pt x="12931" y="1737"/>
                  </a:cubicBezTo>
                  <a:cubicBezTo>
                    <a:pt x="12848" y="1737"/>
                    <a:pt x="12764" y="1779"/>
                    <a:pt x="12701" y="1842"/>
                  </a:cubicBezTo>
                  <a:cubicBezTo>
                    <a:pt x="12178" y="2177"/>
                    <a:pt x="11571" y="2177"/>
                    <a:pt x="10965" y="2177"/>
                  </a:cubicBezTo>
                  <a:cubicBezTo>
                    <a:pt x="9374" y="2156"/>
                    <a:pt x="7784" y="2114"/>
                    <a:pt x="6215" y="2093"/>
                  </a:cubicBezTo>
                  <a:cubicBezTo>
                    <a:pt x="5734" y="2093"/>
                    <a:pt x="4583" y="2386"/>
                    <a:pt x="4248" y="2574"/>
                  </a:cubicBezTo>
                  <a:cubicBezTo>
                    <a:pt x="3955" y="2700"/>
                    <a:pt x="3809" y="2909"/>
                    <a:pt x="3809" y="3223"/>
                  </a:cubicBezTo>
                  <a:cubicBezTo>
                    <a:pt x="3809" y="3369"/>
                    <a:pt x="3767" y="3558"/>
                    <a:pt x="3767" y="3746"/>
                  </a:cubicBezTo>
                  <a:cubicBezTo>
                    <a:pt x="3704" y="7094"/>
                    <a:pt x="3600" y="10441"/>
                    <a:pt x="3516" y="13789"/>
                  </a:cubicBezTo>
                  <a:cubicBezTo>
                    <a:pt x="3516" y="14229"/>
                    <a:pt x="3495" y="14668"/>
                    <a:pt x="3328" y="15128"/>
                  </a:cubicBezTo>
                  <a:cubicBezTo>
                    <a:pt x="3244" y="15358"/>
                    <a:pt x="3244" y="15610"/>
                    <a:pt x="3223" y="15882"/>
                  </a:cubicBezTo>
                  <a:cubicBezTo>
                    <a:pt x="3181" y="18288"/>
                    <a:pt x="3139" y="20694"/>
                    <a:pt x="3097" y="23121"/>
                  </a:cubicBezTo>
                  <a:cubicBezTo>
                    <a:pt x="3097" y="23268"/>
                    <a:pt x="3035" y="23435"/>
                    <a:pt x="3097" y="23540"/>
                  </a:cubicBezTo>
                  <a:cubicBezTo>
                    <a:pt x="3432" y="24272"/>
                    <a:pt x="3202" y="25067"/>
                    <a:pt x="3348" y="25820"/>
                  </a:cubicBezTo>
                  <a:cubicBezTo>
                    <a:pt x="3390" y="25946"/>
                    <a:pt x="3307" y="26092"/>
                    <a:pt x="3286" y="26218"/>
                  </a:cubicBezTo>
                  <a:cubicBezTo>
                    <a:pt x="3202" y="26657"/>
                    <a:pt x="3076" y="27097"/>
                    <a:pt x="3014" y="27557"/>
                  </a:cubicBezTo>
                  <a:cubicBezTo>
                    <a:pt x="2993" y="27892"/>
                    <a:pt x="3181" y="28101"/>
                    <a:pt x="3516" y="28122"/>
                  </a:cubicBezTo>
                  <a:cubicBezTo>
                    <a:pt x="3704" y="28143"/>
                    <a:pt x="3913" y="28143"/>
                    <a:pt x="4123" y="28143"/>
                  </a:cubicBezTo>
                  <a:cubicBezTo>
                    <a:pt x="4918" y="28185"/>
                    <a:pt x="5755" y="28185"/>
                    <a:pt x="6571" y="28206"/>
                  </a:cubicBezTo>
                  <a:cubicBezTo>
                    <a:pt x="6989" y="28206"/>
                    <a:pt x="7408" y="28206"/>
                    <a:pt x="7826" y="28394"/>
                  </a:cubicBezTo>
                  <a:cubicBezTo>
                    <a:pt x="8035" y="28457"/>
                    <a:pt x="8265" y="28457"/>
                    <a:pt x="8517" y="28457"/>
                  </a:cubicBezTo>
                  <a:cubicBezTo>
                    <a:pt x="9312" y="28498"/>
                    <a:pt x="10149" y="28519"/>
                    <a:pt x="10965" y="28519"/>
                  </a:cubicBezTo>
                  <a:cubicBezTo>
                    <a:pt x="11341" y="28519"/>
                    <a:pt x="11697" y="28498"/>
                    <a:pt x="12074" y="28436"/>
                  </a:cubicBezTo>
                  <a:cubicBezTo>
                    <a:pt x="13434" y="28206"/>
                    <a:pt x="14794" y="28394"/>
                    <a:pt x="16154" y="28352"/>
                  </a:cubicBezTo>
                  <a:cubicBezTo>
                    <a:pt x="16196" y="28352"/>
                    <a:pt x="16279" y="28352"/>
                    <a:pt x="16300" y="28394"/>
                  </a:cubicBezTo>
                  <a:cubicBezTo>
                    <a:pt x="17032" y="28729"/>
                    <a:pt x="17786" y="28624"/>
                    <a:pt x="18560" y="28645"/>
                  </a:cubicBezTo>
                  <a:cubicBezTo>
                    <a:pt x="23854" y="28729"/>
                    <a:pt x="29168" y="28833"/>
                    <a:pt x="34483" y="28917"/>
                  </a:cubicBezTo>
                  <a:cubicBezTo>
                    <a:pt x="35236" y="28917"/>
                    <a:pt x="35989" y="28959"/>
                    <a:pt x="36763" y="28729"/>
                  </a:cubicBezTo>
                  <a:cubicBezTo>
                    <a:pt x="36973" y="28666"/>
                    <a:pt x="37224" y="28708"/>
                    <a:pt x="37412" y="28770"/>
                  </a:cubicBezTo>
                  <a:cubicBezTo>
                    <a:pt x="37768" y="28938"/>
                    <a:pt x="38123" y="28938"/>
                    <a:pt x="38479" y="28938"/>
                  </a:cubicBezTo>
                  <a:cubicBezTo>
                    <a:pt x="38898" y="28938"/>
                    <a:pt x="39337" y="28959"/>
                    <a:pt x="39756" y="28959"/>
                  </a:cubicBezTo>
                  <a:cubicBezTo>
                    <a:pt x="39923" y="28959"/>
                    <a:pt x="40132" y="28980"/>
                    <a:pt x="40258" y="28917"/>
                  </a:cubicBezTo>
                  <a:cubicBezTo>
                    <a:pt x="40676" y="28666"/>
                    <a:pt x="41157" y="28729"/>
                    <a:pt x="41597" y="28750"/>
                  </a:cubicBezTo>
                  <a:cubicBezTo>
                    <a:pt x="42455" y="28750"/>
                    <a:pt x="43292" y="28770"/>
                    <a:pt x="44149" y="28770"/>
                  </a:cubicBezTo>
                  <a:cubicBezTo>
                    <a:pt x="44359" y="28770"/>
                    <a:pt x="44568" y="28833"/>
                    <a:pt x="44735" y="28750"/>
                  </a:cubicBezTo>
                  <a:cubicBezTo>
                    <a:pt x="45258" y="28457"/>
                    <a:pt x="45865" y="28603"/>
                    <a:pt x="46409" y="28498"/>
                  </a:cubicBezTo>
                  <a:cubicBezTo>
                    <a:pt x="46535" y="28457"/>
                    <a:pt x="46660" y="28519"/>
                    <a:pt x="46807" y="28540"/>
                  </a:cubicBezTo>
                  <a:cubicBezTo>
                    <a:pt x="47351" y="28666"/>
                    <a:pt x="47748" y="28394"/>
                    <a:pt x="47811" y="27808"/>
                  </a:cubicBezTo>
                  <a:cubicBezTo>
                    <a:pt x="47853" y="27578"/>
                    <a:pt x="47853" y="27369"/>
                    <a:pt x="47853" y="27138"/>
                  </a:cubicBezTo>
                  <a:cubicBezTo>
                    <a:pt x="47853" y="26657"/>
                    <a:pt x="47811" y="26155"/>
                    <a:pt x="48062" y="25716"/>
                  </a:cubicBezTo>
                  <a:cubicBezTo>
                    <a:pt x="48167" y="25527"/>
                    <a:pt x="48125" y="25276"/>
                    <a:pt x="48125" y="25046"/>
                  </a:cubicBezTo>
                  <a:cubicBezTo>
                    <a:pt x="48167" y="24565"/>
                    <a:pt x="48125" y="24063"/>
                    <a:pt x="48167" y="23602"/>
                  </a:cubicBezTo>
                  <a:cubicBezTo>
                    <a:pt x="48167" y="23435"/>
                    <a:pt x="48230" y="23268"/>
                    <a:pt x="48292" y="23121"/>
                  </a:cubicBezTo>
                  <a:cubicBezTo>
                    <a:pt x="48376" y="22954"/>
                    <a:pt x="48585" y="23017"/>
                    <a:pt x="48732" y="22975"/>
                  </a:cubicBezTo>
                  <a:cubicBezTo>
                    <a:pt x="48962" y="22891"/>
                    <a:pt x="49171" y="22786"/>
                    <a:pt x="49443" y="22661"/>
                  </a:cubicBezTo>
                  <a:cubicBezTo>
                    <a:pt x="49464" y="22807"/>
                    <a:pt x="49464" y="22912"/>
                    <a:pt x="49464" y="23017"/>
                  </a:cubicBezTo>
                  <a:cubicBezTo>
                    <a:pt x="49443" y="24314"/>
                    <a:pt x="49422" y="25590"/>
                    <a:pt x="49380" y="26846"/>
                  </a:cubicBezTo>
                  <a:cubicBezTo>
                    <a:pt x="49380" y="26992"/>
                    <a:pt x="49422" y="27201"/>
                    <a:pt x="49339" y="27348"/>
                  </a:cubicBezTo>
                  <a:cubicBezTo>
                    <a:pt x="49025" y="27996"/>
                    <a:pt x="49129" y="28666"/>
                    <a:pt x="49067" y="29356"/>
                  </a:cubicBezTo>
                  <a:cubicBezTo>
                    <a:pt x="49067" y="29566"/>
                    <a:pt x="49067" y="29754"/>
                    <a:pt x="49025" y="29963"/>
                  </a:cubicBezTo>
                  <a:cubicBezTo>
                    <a:pt x="49004" y="30068"/>
                    <a:pt x="48815" y="30214"/>
                    <a:pt x="48732" y="30193"/>
                  </a:cubicBezTo>
                  <a:cubicBezTo>
                    <a:pt x="48083" y="30089"/>
                    <a:pt x="47434" y="30214"/>
                    <a:pt x="46807" y="29963"/>
                  </a:cubicBezTo>
                  <a:cubicBezTo>
                    <a:pt x="46556" y="29859"/>
                    <a:pt x="46305" y="29879"/>
                    <a:pt x="46033" y="29859"/>
                  </a:cubicBezTo>
                  <a:cubicBezTo>
                    <a:pt x="42015" y="29775"/>
                    <a:pt x="37977" y="29691"/>
                    <a:pt x="33960" y="29649"/>
                  </a:cubicBezTo>
                  <a:cubicBezTo>
                    <a:pt x="33269" y="29649"/>
                    <a:pt x="32600" y="29754"/>
                    <a:pt x="31909" y="29775"/>
                  </a:cubicBezTo>
                  <a:cubicBezTo>
                    <a:pt x="30445" y="29796"/>
                    <a:pt x="28959" y="29775"/>
                    <a:pt x="27494" y="29796"/>
                  </a:cubicBezTo>
                  <a:cubicBezTo>
                    <a:pt x="26887" y="29796"/>
                    <a:pt x="26302" y="29817"/>
                    <a:pt x="25716" y="29900"/>
                  </a:cubicBezTo>
                  <a:cubicBezTo>
                    <a:pt x="25172" y="29984"/>
                    <a:pt x="24649" y="30005"/>
                    <a:pt x="24105" y="30005"/>
                  </a:cubicBezTo>
                  <a:cubicBezTo>
                    <a:pt x="17723" y="29900"/>
                    <a:pt x="11341" y="29796"/>
                    <a:pt x="4918" y="29691"/>
                  </a:cubicBezTo>
                  <a:cubicBezTo>
                    <a:pt x="4395" y="29691"/>
                    <a:pt x="3913" y="29649"/>
                    <a:pt x="3411" y="29859"/>
                  </a:cubicBezTo>
                  <a:cubicBezTo>
                    <a:pt x="3286" y="29900"/>
                    <a:pt x="3118" y="29921"/>
                    <a:pt x="2993" y="29921"/>
                  </a:cubicBezTo>
                  <a:cubicBezTo>
                    <a:pt x="2260" y="29921"/>
                    <a:pt x="1528" y="29900"/>
                    <a:pt x="775" y="29900"/>
                  </a:cubicBezTo>
                  <a:cubicBezTo>
                    <a:pt x="587" y="29649"/>
                    <a:pt x="419" y="29398"/>
                    <a:pt x="273" y="29168"/>
                  </a:cubicBezTo>
                  <a:cubicBezTo>
                    <a:pt x="63" y="28854"/>
                    <a:pt x="1" y="28498"/>
                    <a:pt x="1" y="28122"/>
                  </a:cubicBezTo>
                  <a:cubicBezTo>
                    <a:pt x="43" y="27348"/>
                    <a:pt x="43" y="26532"/>
                    <a:pt x="43" y="25737"/>
                  </a:cubicBezTo>
                  <a:lnTo>
                    <a:pt x="43" y="25674"/>
                  </a:lnTo>
                  <a:cubicBezTo>
                    <a:pt x="294" y="24523"/>
                    <a:pt x="315" y="23372"/>
                    <a:pt x="461" y="22221"/>
                  </a:cubicBezTo>
                  <a:cubicBezTo>
                    <a:pt x="461" y="22117"/>
                    <a:pt x="503" y="22012"/>
                    <a:pt x="566" y="21866"/>
                  </a:cubicBezTo>
                  <a:cubicBezTo>
                    <a:pt x="796" y="21803"/>
                    <a:pt x="1047" y="21719"/>
                    <a:pt x="1256" y="21615"/>
                  </a:cubicBezTo>
                  <a:cubicBezTo>
                    <a:pt x="1465" y="21510"/>
                    <a:pt x="1507" y="21175"/>
                    <a:pt x="1298" y="21029"/>
                  </a:cubicBezTo>
                  <a:cubicBezTo>
                    <a:pt x="1089" y="20882"/>
                    <a:pt x="879" y="20778"/>
                    <a:pt x="628" y="20652"/>
                  </a:cubicBezTo>
                  <a:cubicBezTo>
                    <a:pt x="628" y="20234"/>
                    <a:pt x="670" y="19836"/>
                    <a:pt x="670" y="19459"/>
                  </a:cubicBezTo>
                  <a:cubicBezTo>
                    <a:pt x="879" y="19397"/>
                    <a:pt x="942" y="19543"/>
                    <a:pt x="1047" y="19627"/>
                  </a:cubicBezTo>
                  <a:cubicBezTo>
                    <a:pt x="1319" y="19857"/>
                    <a:pt x="1612" y="20129"/>
                    <a:pt x="1863" y="20380"/>
                  </a:cubicBezTo>
                  <a:cubicBezTo>
                    <a:pt x="2051" y="20548"/>
                    <a:pt x="2281" y="20568"/>
                    <a:pt x="2511" y="20485"/>
                  </a:cubicBezTo>
                  <a:cubicBezTo>
                    <a:pt x="2783" y="20401"/>
                    <a:pt x="2909" y="20087"/>
                    <a:pt x="2721" y="19857"/>
                  </a:cubicBezTo>
                  <a:cubicBezTo>
                    <a:pt x="2595" y="19669"/>
                    <a:pt x="2449" y="19501"/>
                    <a:pt x="2260" y="19397"/>
                  </a:cubicBezTo>
                  <a:cubicBezTo>
                    <a:pt x="1842" y="19125"/>
                    <a:pt x="1549" y="18727"/>
                    <a:pt x="1151" y="18351"/>
                  </a:cubicBezTo>
                  <a:cubicBezTo>
                    <a:pt x="1549" y="18204"/>
                    <a:pt x="1884" y="18079"/>
                    <a:pt x="2239" y="17953"/>
                  </a:cubicBezTo>
                  <a:cubicBezTo>
                    <a:pt x="2449" y="17869"/>
                    <a:pt x="2574" y="17723"/>
                    <a:pt x="2574" y="17514"/>
                  </a:cubicBezTo>
                  <a:cubicBezTo>
                    <a:pt x="2574" y="17263"/>
                    <a:pt x="2386" y="17095"/>
                    <a:pt x="2135" y="17095"/>
                  </a:cubicBezTo>
                  <a:cubicBezTo>
                    <a:pt x="1884" y="17095"/>
                    <a:pt x="1633" y="17137"/>
                    <a:pt x="1403" y="17200"/>
                  </a:cubicBezTo>
                  <a:cubicBezTo>
                    <a:pt x="1235" y="17221"/>
                    <a:pt x="1089" y="17242"/>
                    <a:pt x="838" y="17263"/>
                  </a:cubicBezTo>
                  <a:cubicBezTo>
                    <a:pt x="838" y="17032"/>
                    <a:pt x="817" y="16823"/>
                    <a:pt x="838" y="16635"/>
                  </a:cubicBezTo>
                  <a:cubicBezTo>
                    <a:pt x="1005" y="15651"/>
                    <a:pt x="1005" y="14647"/>
                    <a:pt x="1005" y="13664"/>
                  </a:cubicBezTo>
                  <a:cubicBezTo>
                    <a:pt x="1026" y="11446"/>
                    <a:pt x="1047" y="9249"/>
                    <a:pt x="1110" y="7010"/>
                  </a:cubicBezTo>
                  <a:cubicBezTo>
                    <a:pt x="1110" y="6633"/>
                    <a:pt x="1131" y="6215"/>
                    <a:pt x="1214" y="5838"/>
                  </a:cubicBezTo>
                  <a:cubicBezTo>
                    <a:pt x="1361" y="5190"/>
                    <a:pt x="1403" y="4562"/>
                    <a:pt x="1403" y="3913"/>
                  </a:cubicBezTo>
                  <a:cubicBezTo>
                    <a:pt x="1403" y="3327"/>
                    <a:pt x="1423" y="2783"/>
                    <a:pt x="1423" y="2198"/>
                  </a:cubicBezTo>
                  <a:cubicBezTo>
                    <a:pt x="1612" y="1633"/>
                    <a:pt x="1654" y="1089"/>
                    <a:pt x="1926" y="524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94;p35">
              <a:extLst>
                <a:ext uri="{FF2B5EF4-FFF2-40B4-BE49-F238E27FC236}">
                  <a16:creationId xmlns:a16="http://schemas.microsoft.com/office/drawing/2014/main" id="{F74735EE-1296-4E96-B33F-2893898E131D}"/>
                </a:ext>
              </a:extLst>
            </p:cNvPr>
            <p:cNvSpPr/>
            <p:nvPr/>
          </p:nvSpPr>
          <p:spPr>
            <a:xfrm>
              <a:off x="6988750" y="2802638"/>
              <a:ext cx="413800" cy="484950"/>
            </a:xfrm>
            <a:custGeom>
              <a:avLst/>
              <a:gdLst/>
              <a:ahLst/>
              <a:cxnLst/>
              <a:rect l="l" t="t" r="r" b="b"/>
              <a:pathLst>
                <a:path w="16552" h="19398" extrusionOk="0">
                  <a:moveTo>
                    <a:pt x="15547" y="19272"/>
                  </a:moveTo>
                  <a:cubicBezTo>
                    <a:pt x="14940" y="19272"/>
                    <a:pt x="14354" y="19397"/>
                    <a:pt x="13789" y="19021"/>
                  </a:cubicBezTo>
                  <a:cubicBezTo>
                    <a:pt x="13810" y="18853"/>
                    <a:pt x="13789" y="18644"/>
                    <a:pt x="13831" y="18456"/>
                  </a:cubicBezTo>
                  <a:cubicBezTo>
                    <a:pt x="14019" y="17849"/>
                    <a:pt x="14082" y="17221"/>
                    <a:pt x="14082" y="16593"/>
                  </a:cubicBezTo>
                  <a:cubicBezTo>
                    <a:pt x="14103" y="14208"/>
                    <a:pt x="14124" y="11823"/>
                    <a:pt x="14124" y="9458"/>
                  </a:cubicBezTo>
                  <a:cubicBezTo>
                    <a:pt x="14124" y="8726"/>
                    <a:pt x="14082" y="7994"/>
                    <a:pt x="14229" y="7261"/>
                  </a:cubicBezTo>
                  <a:cubicBezTo>
                    <a:pt x="14312" y="6948"/>
                    <a:pt x="14333" y="6655"/>
                    <a:pt x="14417" y="6341"/>
                  </a:cubicBezTo>
                  <a:cubicBezTo>
                    <a:pt x="14563" y="5692"/>
                    <a:pt x="14542" y="5044"/>
                    <a:pt x="14522" y="4416"/>
                  </a:cubicBezTo>
                  <a:cubicBezTo>
                    <a:pt x="14522" y="4060"/>
                    <a:pt x="14333" y="3914"/>
                    <a:pt x="13978" y="3893"/>
                  </a:cubicBezTo>
                  <a:cubicBezTo>
                    <a:pt x="13266" y="3809"/>
                    <a:pt x="12597" y="3579"/>
                    <a:pt x="11927" y="3391"/>
                  </a:cubicBezTo>
                  <a:cubicBezTo>
                    <a:pt x="11111" y="3181"/>
                    <a:pt x="10274" y="3014"/>
                    <a:pt x="9500" y="2742"/>
                  </a:cubicBezTo>
                  <a:cubicBezTo>
                    <a:pt x="8579" y="2386"/>
                    <a:pt x="7659" y="2470"/>
                    <a:pt x="6717" y="2449"/>
                  </a:cubicBezTo>
                  <a:cubicBezTo>
                    <a:pt x="6027" y="2428"/>
                    <a:pt x="5315" y="2428"/>
                    <a:pt x="4604" y="2428"/>
                  </a:cubicBezTo>
                  <a:cubicBezTo>
                    <a:pt x="3955" y="2428"/>
                    <a:pt x="3327" y="2386"/>
                    <a:pt x="2679" y="2240"/>
                  </a:cubicBezTo>
                  <a:cubicBezTo>
                    <a:pt x="2177" y="2093"/>
                    <a:pt x="1654" y="2156"/>
                    <a:pt x="1151" y="2135"/>
                  </a:cubicBezTo>
                  <a:cubicBezTo>
                    <a:pt x="817" y="2093"/>
                    <a:pt x="503" y="2093"/>
                    <a:pt x="1" y="2072"/>
                  </a:cubicBezTo>
                  <a:cubicBezTo>
                    <a:pt x="524" y="1654"/>
                    <a:pt x="963" y="1445"/>
                    <a:pt x="1361" y="1152"/>
                  </a:cubicBezTo>
                  <a:cubicBezTo>
                    <a:pt x="1758" y="838"/>
                    <a:pt x="2093" y="461"/>
                    <a:pt x="2490" y="85"/>
                  </a:cubicBezTo>
                  <a:cubicBezTo>
                    <a:pt x="3348" y="1"/>
                    <a:pt x="4206" y="168"/>
                    <a:pt x="5085" y="273"/>
                  </a:cubicBezTo>
                  <a:cubicBezTo>
                    <a:pt x="6550" y="440"/>
                    <a:pt x="8014" y="608"/>
                    <a:pt x="9479" y="796"/>
                  </a:cubicBezTo>
                  <a:cubicBezTo>
                    <a:pt x="11278" y="1026"/>
                    <a:pt x="13057" y="1319"/>
                    <a:pt x="14835" y="1717"/>
                  </a:cubicBezTo>
                  <a:cubicBezTo>
                    <a:pt x="15484" y="1842"/>
                    <a:pt x="16070" y="2093"/>
                    <a:pt x="16551" y="2721"/>
                  </a:cubicBezTo>
                  <a:lnTo>
                    <a:pt x="16551" y="3140"/>
                  </a:lnTo>
                  <a:cubicBezTo>
                    <a:pt x="16488" y="5901"/>
                    <a:pt x="16384" y="8642"/>
                    <a:pt x="16300" y="11383"/>
                  </a:cubicBezTo>
                  <a:cubicBezTo>
                    <a:pt x="16279" y="12430"/>
                    <a:pt x="16279" y="13476"/>
                    <a:pt x="16237" y="14522"/>
                  </a:cubicBezTo>
                  <a:cubicBezTo>
                    <a:pt x="16237" y="15003"/>
                    <a:pt x="16279" y="15505"/>
                    <a:pt x="16028" y="15945"/>
                  </a:cubicBezTo>
                  <a:cubicBezTo>
                    <a:pt x="16007" y="15987"/>
                    <a:pt x="15986" y="16049"/>
                    <a:pt x="16007" y="16091"/>
                  </a:cubicBezTo>
                  <a:cubicBezTo>
                    <a:pt x="16091" y="17075"/>
                    <a:pt x="15651" y="17974"/>
                    <a:pt x="15672" y="18958"/>
                  </a:cubicBezTo>
                  <a:cubicBezTo>
                    <a:pt x="15610" y="19021"/>
                    <a:pt x="15568" y="19104"/>
                    <a:pt x="15547" y="19272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Google Shape;295;p35">
              <a:extLst>
                <a:ext uri="{FF2B5EF4-FFF2-40B4-BE49-F238E27FC236}">
                  <a16:creationId xmlns:a16="http://schemas.microsoft.com/office/drawing/2014/main" id="{F788A76B-D0F5-47F4-9545-941C6D06BB92}"/>
                </a:ext>
              </a:extLst>
            </p:cNvPr>
            <p:cNvSpPr/>
            <p:nvPr/>
          </p:nvSpPr>
          <p:spPr>
            <a:xfrm>
              <a:off x="7331375" y="3344563"/>
              <a:ext cx="30875" cy="21475"/>
            </a:xfrm>
            <a:custGeom>
              <a:avLst/>
              <a:gdLst/>
              <a:ahLst/>
              <a:cxnLst/>
              <a:rect l="l" t="t" r="r" b="b"/>
              <a:pathLst>
                <a:path w="1235" h="859" extrusionOk="0">
                  <a:moveTo>
                    <a:pt x="1" y="754"/>
                  </a:moveTo>
                  <a:cubicBezTo>
                    <a:pt x="21" y="524"/>
                    <a:pt x="21" y="273"/>
                    <a:pt x="63" y="1"/>
                  </a:cubicBezTo>
                  <a:cubicBezTo>
                    <a:pt x="440" y="1"/>
                    <a:pt x="817" y="1"/>
                    <a:pt x="1235" y="22"/>
                  </a:cubicBezTo>
                  <a:cubicBezTo>
                    <a:pt x="1151" y="126"/>
                    <a:pt x="1109" y="252"/>
                    <a:pt x="1026" y="252"/>
                  </a:cubicBezTo>
                  <a:cubicBezTo>
                    <a:pt x="649" y="336"/>
                    <a:pt x="335" y="482"/>
                    <a:pt x="168" y="859"/>
                  </a:cubicBezTo>
                  <a:cubicBezTo>
                    <a:pt x="105" y="838"/>
                    <a:pt x="63" y="796"/>
                    <a:pt x="1" y="754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Google Shape;296;p35">
              <a:extLst>
                <a:ext uri="{FF2B5EF4-FFF2-40B4-BE49-F238E27FC236}">
                  <a16:creationId xmlns:a16="http://schemas.microsoft.com/office/drawing/2014/main" id="{9C3F5B84-7D89-45E3-B76D-8831CD790874}"/>
                </a:ext>
              </a:extLst>
            </p:cNvPr>
            <p:cNvSpPr/>
            <p:nvPr/>
          </p:nvSpPr>
          <p:spPr>
            <a:xfrm>
              <a:off x="7331375" y="3303763"/>
              <a:ext cx="28275" cy="11025"/>
            </a:xfrm>
            <a:custGeom>
              <a:avLst/>
              <a:gdLst/>
              <a:ahLst/>
              <a:cxnLst/>
              <a:rect l="l" t="t" r="r" b="b"/>
              <a:pathLst>
                <a:path w="1131" h="441" extrusionOk="0">
                  <a:moveTo>
                    <a:pt x="105" y="1"/>
                  </a:moveTo>
                  <a:cubicBezTo>
                    <a:pt x="440" y="64"/>
                    <a:pt x="733" y="84"/>
                    <a:pt x="1130" y="126"/>
                  </a:cubicBezTo>
                  <a:cubicBezTo>
                    <a:pt x="817" y="231"/>
                    <a:pt x="586" y="377"/>
                    <a:pt x="335" y="398"/>
                  </a:cubicBezTo>
                  <a:cubicBezTo>
                    <a:pt x="105" y="440"/>
                    <a:pt x="1" y="315"/>
                    <a:pt x="105" y="1"/>
                  </a:cubicBezTo>
                  <a:close/>
                </a:path>
              </a:pathLst>
            </a:custGeom>
            <a:solidFill>
              <a:srgbClr val="ACCF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Google Shape;297;p35">
              <a:extLst>
                <a:ext uri="{FF2B5EF4-FFF2-40B4-BE49-F238E27FC236}">
                  <a16:creationId xmlns:a16="http://schemas.microsoft.com/office/drawing/2014/main" id="{20B0A95E-35C2-489E-B6FA-C69877711A9B}"/>
                </a:ext>
              </a:extLst>
            </p:cNvPr>
            <p:cNvSpPr/>
            <p:nvPr/>
          </p:nvSpPr>
          <p:spPr>
            <a:xfrm>
              <a:off x="6217725" y="2867213"/>
              <a:ext cx="1112625" cy="650900"/>
            </a:xfrm>
            <a:custGeom>
              <a:avLst/>
              <a:gdLst/>
              <a:ahLst/>
              <a:cxnLst/>
              <a:rect l="l" t="t" r="r" b="b"/>
              <a:pathLst>
                <a:path w="44505" h="26036" extrusionOk="0">
                  <a:moveTo>
                    <a:pt x="12186" y="0"/>
                  </a:moveTo>
                  <a:cubicBezTo>
                    <a:pt x="12086" y="0"/>
                    <a:pt x="11986" y="4"/>
                    <a:pt x="11885" y="13"/>
                  </a:cubicBezTo>
                  <a:cubicBezTo>
                    <a:pt x="11773" y="19"/>
                    <a:pt x="11659" y="22"/>
                    <a:pt x="11545" y="22"/>
                  </a:cubicBezTo>
                  <a:cubicBezTo>
                    <a:pt x="11315" y="22"/>
                    <a:pt x="11083" y="13"/>
                    <a:pt x="10859" y="13"/>
                  </a:cubicBezTo>
                  <a:cubicBezTo>
                    <a:pt x="10148" y="13"/>
                    <a:pt x="9458" y="180"/>
                    <a:pt x="8830" y="473"/>
                  </a:cubicBezTo>
                  <a:cubicBezTo>
                    <a:pt x="8411" y="640"/>
                    <a:pt x="7993" y="724"/>
                    <a:pt x="7512" y="724"/>
                  </a:cubicBezTo>
                  <a:cubicBezTo>
                    <a:pt x="5901" y="661"/>
                    <a:pt x="4269" y="661"/>
                    <a:pt x="2678" y="619"/>
                  </a:cubicBezTo>
                  <a:cubicBezTo>
                    <a:pt x="2651" y="618"/>
                    <a:pt x="2624" y="618"/>
                    <a:pt x="2597" y="618"/>
                  </a:cubicBezTo>
                  <a:cubicBezTo>
                    <a:pt x="1938" y="618"/>
                    <a:pt x="1334" y="855"/>
                    <a:pt x="691" y="996"/>
                  </a:cubicBezTo>
                  <a:cubicBezTo>
                    <a:pt x="628" y="996"/>
                    <a:pt x="607" y="1059"/>
                    <a:pt x="586" y="1080"/>
                  </a:cubicBezTo>
                  <a:cubicBezTo>
                    <a:pt x="586" y="1582"/>
                    <a:pt x="565" y="2063"/>
                    <a:pt x="565" y="2523"/>
                  </a:cubicBezTo>
                  <a:lnTo>
                    <a:pt x="481" y="11562"/>
                  </a:lnTo>
                  <a:cubicBezTo>
                    <a:pt x="481" y="12106"/>
                    <a:pt x="460" y="12629"/>
                    <a:pt x="251" y="13153"/>
                  </a:cubicBezTo>
                  <a:cubicBezTo>
                    <a:pt x="168" y="13362"/>
                    <a:pt x="168" y="13592"/>
                    <a:pt x="168" y="13822"/>
                  </a:cubicBezTo>
                  <a:cubicBezTo>
                    <a:pt x="105" y="16124"/>
                    <a:pt x="84" y="18425"/>
                    <a:pt x="63" y="20727"/>
                  </a:cubicBezTo>
                  <a:cubicBezTo>
                    <a:pt x="63" y="20936"/>
                    <a:pt x="0" y="21145"/>
                    <a:pt x="84" y="21334"/>
                  </a:cubicBezTo>
                  <a:cubicBezTo>
                    <a:pt x="460" y="22129"/>
                    <a:pt x="168" y="22966"/>
                    <a:pt x="398" y="23740"/>
                  </a:cubicBezTo>
                  <a:cubicBezTo>
                    <a:pt x="314" y="24075"/>
                    <a:pt x="398" y="24430"/>
                    <a:pt x="565" y="24744"/>
                  </a:cubicBezTo>
                  <a:cubicBezTo>
                    <a:pt x="607" y="24807"/>
                    <a:pt x="565" y="24933"/>
                    <a:pt x="565" y="25079"/>
                  </a:cubicBezTo>
                  <a:cubicBezTo>
                    <a:pt x="984" y="25079"/>
                    <a:pt x="1339" y="25079"/>
                    <a:pt x="1716" y="25100"/>
                  </a:cubicBezTo>
                  <a:cubicBezTo>
                    <a:pt x="1866" y="25111"/>
                    <a:pt x="2016" y="25114"/>
                    <a:pt x="2166" y="25114"/>
                  </a:cubicBezTo>
                  <a:cubicBezTo>
                    <a:pt x="2396" y="25114"/>
                    <a:pt x="2627" y="25106"/>
                    <a:pt x="2857" y="25106"/>
                  </a:cubicBezTo>
                  <a:cubicBezTo>
                    <a:pt x="3341" y="25106"/>
                    <a:pt x="3822" y="25140"/>
                    <a:pt x="4289" y="25351"/>
                  </a:cubicBezTo>
                  <a:cubicBezTo>
                    <a:pt x="4352" y="25393"/>
                    <a:pt x="4394" y="25393"/>
                    <a:pt x="4457" y="25393"/>
                  </a:cubicBezTo>
                  <a:cubicBezTo>
                    <a:pt x="4591" y="25388"/>
                    <a:pt x="4725" y="25387"/>
                    <a:pt x="4859" y="25387"/>
                  </a:cubicBezTo>
                  <a:cubicBezTo>
                    <a:pt x="5480" y="25387"/>
                    <a:pt x="6096" y="25426"/>
                    <a:pt x="6713" y="25426"/>
                  </a:cubicBezTo>
                  <a:cubicBezTo>
                    <a:pt x="7208" y="25426"/>
                    <a:pt x="7703" y="25401"/>
                    <a:pt x="8202" y="25309"/>
                  </a:cubicBezTo>
                  <a:cubicBezTo>
                    <a:pt x="8537" y="25267"/>
                    <a:pt x="8872" y="25225"/>
                    <a:pt x="9207" y="25225"/>
                  </a:cubicBezTo>
                  <a:cubicBezTo>
                    <a:pt x="10190" y="25225"/>
                    <a:pt x="11152" y="25267"/>
                    <a:pt x="12115" y="25288"/>
                  </a:cubicBezTo>
                  <a:cubicBezTo>
                    <a:pt x="12345" y="25288"/>
                    <a:pt x="12596" y="25288"/>
                    <a:pt x="12764" y="25393"/>
                  </a:cubicBezTo>
                  <a:cubicBezTo>
                    <a:pt x="13161" y="25581"/>
                    <a:pt x="13538" y="25581"/>
                    <a:pt x="13956" y="25581"/>
                  </a:cubicBezTo>
                  <a:cubicBezTo>
                    <a:pt x="16739" y="25623"/>
                    <a:pt x="19564" y="25686"/>
                    <a:pt x="22367" y="25728"/>
                  </a:cubicBezTo>
                  <a:cubicBezTo>
                    <a:pt x="23832" y="25749"/>
                    <a:pt x="25318" y="25790"/>
                    <a:pt x="26782" y="25811"/>
                  </a:cubicBezTo>
                  <a:cubicBezTo>
                    <a:pt x="27089" y="25811"/>
                    <a:pt x="27396" y="25802"/>
                    <a:pt x="27697" y="25802"/>
                  </a:cubicBezTo>
                  <a:cubicBezTo>
                    <a:pt x="27847" y="25802"/>
                    <a:pt x="27996" y="25804"/>
                    <a:pt x="28142" y="25811"/>
                  </a:cubicBezTo>
                  <a:cubicBezTo>
                    <a:pt x="29712" y="25832"/>
                    <a:pt x="31260" y="25895"/>
                    <a:pt x="32829" y="25937"/>
                  </a:cubicBezTo>
                  <a:cubicBezTo>
                    <a:pt x="33373" y="25958"/>
                    <a:pt x="33896" y="26000"/>
                    <a:pt x="34461" y="26000"/>
                  </a:cubicBezTo>
                  <a:cubicBezTo>
                    <a:pt x="34781" y="26000"/>
                    <a:pt x="35101" y="26036"/>
                    <a:pt x="35413" y="26036"/>
                  </a:cubicBezTo>
                  <a:cubicBezTo>
                    <a:pt x="35631" y="26036"/>
                    <a:pt x="35845" y="26018"/>
                    <a:pt x="36052" y="25958"/>
                  </a:cubicBezTo>
                  <a:cubicBezTo>
                    <a:pt x="36462" y="25859"/>
                    <a:pt x="36834" y="25825"/>
                    <a:pt x="37228" y="25825"/>
                  </a:cubicBezTo>
                  <a:cubicBezTo>
                    <a:pt x="37336" y="25825"/>
                    <a:pt x="37445" y="25828"/>
                    <a:pt x="37558" y="25832"/>
                  </a:cubicBezTo>
                  <a:cubicBezTo>
                    <a:pt x="38437" y="25832"/>
                    <a:pt x="39274" y="25895"/>
                    <a:pt x="40132" y="25895"/>
                  </a:cubicBezTo>
                  <a:cubicBezTo>
                    <a:pt x="40362" y="25895"/>
                    <a:pt x="40592" y="25895"/>
                    <a:pt x="40780" y="25811"/>
                  </a:cubicBezTo>
                  <a:cubicBezTo>
                    <a:pt x="41115" y="25686"/>
                    <a:pt x="41429" y="25686"/>
                    <a:pt x="41785" y="25686"/>
                  </a:cubicBezTo>
                  <a:cubicBezTo>
                    <a:pt x="42119" y="25707"/>
                    <a:pt x="42433" y="25728"/>
                    <a:pt x="42789" y="25749"/>
                  </a:cubicBezTo>
                  <a:cubicBezTo>
                    <a:pt x="42977" y="25477"/>
                    <a:pt x="42935" y="25163"/>
                    <a:pt x="42956" y="24849"/>
                  </a:cubicBezTo>
                  <a:cubicBezTo>
                    <a:pt x="42977" y="24472"/>
                    <a:pt x="42894" y="24075"/>
                    <a:pt x="43040" y="23740"/>
                  </a:cubicBezTo>
                  <a:cubicBezTo>
                    <a:pt x="43249" y="23196"/>
                    <a:pt x="43249" y="22652"/>
                    <a:pt x="43270" y="22066"/>
                  </a:cubicBezTo>
                  <a:cubicBezTo>
                    <a:pt x="43291" y="21501"/>
                    <a:pt x="43207" y="20936"/>
                    <a:pt x="43521" y="20413"/>
                  </a:cubicBezTo>
                  <a:cubicBezTo>
                    <a:pt x="43584" y="20308"/>
                    <a:pt x="43584" y="20141"/>
                    <a:pt x="43584" y="19995"/>
                  </a:cubicBezTo>
                  <a:cubicBezTo>
                    <a:pt x="43626" y="19116"/>
                    <a:pt x="43626" y="19116"/>
                    <a:pt x="43186" y="18467"/>
                  </a:cubicBezTo>
                  <a:lnTo>
                    <a:pt x="43186" y="18383"/>
                  </a:lnTo>
                  <a:cubicBezTo>
                    <a:pt x="43270" y="18300"/>
                    <a:pt x="43312" y="18195"/>
                    <a:pt x="43396" y="18111"/>
                  </a:cubicBezTo>
                  <a:cubicBezTo>
                    <a:pt x="43793" y="17672"/>
                    <a:pt x="43710" y="17316"/>
                    <a:pt x="43207" y="17044"/>
                  </a:cubicBezTo>
                  <a:cubicBezTo>
                    <a:pt x="43019" y="16940"/>
                    <a:pt x="42768" y="16919"/>
                    <a:pt x="42726" y="16626"/>
                  </a:cubicBezTo>
                  <a:cubicBezTo>
                    <a:pt x="42873" y="16186"/>
                    <a:pt x="43375" y="16396"/>
                    <a:pt x="43605" y="16207"/>
                  </a:cubicBezTo>
                  <a:cubicBezTo>
                    <a:pt x="43898" y="15454"/>
                    <a:pt x="43940" y="14743"/>
                    <a:pt x="43940" y="13989"/>
                  </a:cubicBezTo>
                  <a:cubicBezTo>
                    <a:pt x="43940" y="13236"/>
                    <a:pt x="43940" y="12441"/>
                    <a:pt x="44003" y="11688"/>
                  </a:cubicBezTo>
                  <a:cubicBezTo>
                    <a:pt x="44044" y="10767"/>
                    <a:pt x="44065" y="9847"/>
                    <a:pt x="44212" y="8968"/>
                  </a:cubicBezTo>
                  <a:cubicBezTo>
                    <a:pt x="44505" y="7231"/>
                    <a:pt x="44505" y="5620"/>
                    <a:pt x="44442" y="3967"/>
                  </a:cubicBezTo>
                  <a:cubicBezTo>
                    <a:pt x="44421" y="3423"/>
                    <a:pt x="44358" y="2837"/>
                    <a:pt x="44316" y="2314"/>
                  </a:cubicBezTo>
                  <a:cubicBezTo>
                    <a:pt x="43898" y="2189"/>
                    <a:pt x="43563" y="2042"/>
                    <a:pt x="43207" y="2000"/>
                  </a:cubicBezTo>
                  <a:cubicBezTo>
                    <a:pt x="42496" y="1937"/>
                    <a:pt x="41847" y="1665"/>
                    <a:pt x="41178" y="1477"/>
                  </a:cubicBezTo>
                  <a:cubicBezTo>
                    <a:pt x="39525" y="1017"/>
                    <a:pt x="39399" y="849"/>
                    <a:pt x="37537" y="849"/>
                  </a:cubicBezTo>
                  <a:cubicBezTo>
                    <a:pt x="36763" y="849"/>
                    <a:pt x="35947" y="829"/>
                    <a:pt x="35152" y="829"/>
                  </a:cubicBezTo>
                  <a:cubicBezTo>
                    <a:pt x="34566" y="829"/>
                    <a:pt x="33980" y="766"/>
                    <a:pt x="33394" y="598"/>
                  </a:cubicBezTo>
                  <a:cubicBezTo>
                    <a:pt x="33206" y="536"/>
                    <a:pt x="32955" y="494"/>
                    <a:pt x="32725" y="494"/>
                  </a:cubicBezTo>
                  <a:lnTo>
                    <a:pt x="28728" y="410"/>
                  </a:lnTo>
                  <a:cubicBezTo>
                    <a:pt x="28498" y="410"/>
                    <a:pt x="28247" y="410"/>
                    <a:pt x="28038" y="494"/>
                  </a:cubicBezTo>
                  <a:cubicBezTo>
                    <a:pt x="27117" y="787"/>
                    <a:pt x="26259" y="1163"/>
                    <a:pt x="25276" y="1226"/>
                  </a:cubicBezTo>
                  <a:cubicBezTo>
                    <a:pt x="24996" y="1366"/>
                    <a:pt x="24709" y="1405"/>
                    <a:pt x="24418" y="1405"/>
                  </a:cubicBezTo>
                  <a:cubicBezTo>
                    <a:pt x="24231" y="1405"/>
                    <a:pt x="24042" y="1389"/>
                    <a:pt x="23853" y="1373"/>
                  </a:cubicBezTo>
                  <a:cubicBezTo>
                    <a:pt x="23288" y="1373"/>
                    <a:pt x="22744" y="1331"/>
                    <a:pt x="22158" y="1331"/>
                  </a:cubicBezTo>
                  <a:cubicBezTo>
                    <a:pt x="22012" y="1331"/>
                    <a:pt x="21865" y="1320"/>
                    <a:pt x="21724" y="1320"/>
                  </a:cubicBezTo>
                  <a:cubicBezTo>
                    <a:pt x="21583" y="1320"/>
                    <a:pt x="21447" y="1331"/>
                    <a:pt x="21321" y="1373"/>
                  </a:cubicBezTo>
                  <a:cubicBezTo>
                    <a:pt x="20987" y="1477"/>
                    <a:pt x="20673" y="1477"/>
                    <a:pt x="20317" y="1477"/>
                  </a:cubicBezTo>
                  <a:cubicBezTo>
                    <a:pt x="19773" y="1477"/>
                    <a:pt x="19250" y="1456"/>
                    <a:pt x="18706" y="1435"/>
                  </a:cubicBezTo>
                  <a:cubicBezTo>
                    <a:pt x="18266" y="1393"/>
                    <a:pt x="17785" y="1456"/>
                    <a:pt x="17388" y="1163"/>
                  </a:cubicBezTo>
                  <a:cubicBezTo>
                    <a:pt x="17325" y="1121"/>
                    <a:pt x="17178" y="1121"/>
                    <a:pt x="17053" y="1080"/>
                  </a:cubicBezTo>
                  <a:cubicBezTo>
                    <a:pt x="16457" y="1060"/>
                    <a:pt x="15914" y="758"/>
                    <a:pt x="15310" y="758"/>
                  </a:cubicBezTo>
                  <a:cubicBezTo>
                    <a:pt x="15257" y="758"/>
                    <a:pt x="15203" y="761"/>
                    <a:pt x="15149" y="766"/>
                  </a:cubicBezTo>
                  <a:cubicBezTo>
                    <a:pt x="15023" y="766"/>
                    <a:pt x="14898" y="661"/>
                    <a:pt x="14751" y="619"/>
                  </a:cubicBezTo>
                  <a:cubicBezTo>
                    <a:pt x="13942" y="318"/>
                    <a:pt x="13082" y="0"/>
                    <a:pt x="12186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Google Shape;298;p35">
              <a:extLst>
                <a:ext uri="{FF2B5EF4-FFF2-40B4-BE49-F238E27FC236}">
                  <a16:creationId xmlns:a16="http://schemas.microsoft.com/office/drawing/2014/main" id="{C78F9984-95B8-4CE7-9C53-A9626CB5465A}"/>
                </a:ext>
              </a:extLst>
            </p:cNvPr>
            <p:cNvSpPr/>
            <p:nvPr/>
          </p:nvSpPr>
          <p:spPr>
            <a:xfrm>
              <a:off x="6600625" y="2659313"/>
              <a:ext cx="298175" cy="158525"/>
            </a:xfrm>
            <a:custGeom>
              <a:avLst/>
              <a:gdLst/>
              <a:ahLst/>
              <a:cxnLst/>
              <a:rect l="l" t="t" r="r" b="b"/>
              <a:pathLst>
                <a:path w="11927" h="6341" extrusionOk="0">
                  <a:moveTo>
                    <a:pt x="105" y="231"/>
                  </a:moveTo>
                  <a:cubicBezTo>
                    <a:pt x="942" y="22"/>
                    <a:pt x="1695" y="1"/>
                    <a:pt x="2469" y="43"/>
                  </a:cubicBezTo>
                  <a:cubicBezTo>
                    <a:pt x="4603" y="126"/>
                    <a:pt x="6717" y="168"/>
                    <a:pt x="8851" y="252"/>
                  </a:cubicBezTo>
                  <a:cubicBezTo>
                    <a:pt x="9081" y="252"/>
                    <a:pt x="9332" y="231"/>
                    <a:pt x="9541" y="336"/>
                  </a:cubicBezTo>
                  <a:cubicBezTo>
                    <a:pt x="9981" y="503"/>
                    <a:pt x="10420" y="503"/>
                    <a:pt x="10881" y="545"/>
                  </a:cubicBezTo>
                  <a:cubicBezTo>
                    <a:pt x="11550" y="587"/>
                    <a:pt x="11927" y="1235"/>
                    <a:pt x="11550" y="1821"/>
                  </a:cubicBezTo>
                  <a:cubicBezTo>
                    <a:pt x="11194" y="2386"/>
                    <a:pt x="10776" y="2909"/>
                    <a:pt x="10378" y="3474"/>
                  </a:cubicBezTo>
                  <a:cubicBezTo>
                    <a:pt x="10044" y="3914"/>
                    <a:pt x="9667" y="4353"/>
                    <a:pt x="9332" y="4792"/>
                  </a:cubicBezTo>
                  <a:cubicBezTo>
                    <a:pt x="9165" y="5002"/>
                    <a:pt x="9018" y="5190"/>
                    <a:pt x="8746" y="5274"/>
                  </a:cubicBezTo>
                  <a:cubicBezTo>
                    <a:pt x="8725" y="5274"/>
                    <a:pt x="8704" y="5295"/>
                    <a:pt x="8684" y="5295"/>
                  </a:cubicBezTo>
                  <a:cubicBezTo>
                    <a:pt x="6717" y="6257"/>
                    <a:pt x="6445" y="6341"/>
                    <a:pt x="4290" y="6194"/>
                  </a:cubicBezTo>
                  <a:cubicBezTo>
                    <a:pt x="3411" y="6132"/>
                    <a:pt x="2553" y="5839"/>
                    <a:pt x="2009" y="5064"/>
                  </a:cubicBezTo>
                  <a:cubicBezTo>
                    <a:pt x="1946" y="4981"/>
                    <a:pt x="1842" y="4876"/>
                    <a:pt x="1779" y="4834"/>
                  </a:cubicBezTo>
                  <a:cubicBezTo>
                    <a:pt x="1151" y="4458"/>
                    <a:pt x="858" y="3851"/>
                    <a:pt x="670" y="3202"/>
                  </a:cubicBezTo>
                  <a:cubicBezTo>
                    <a:pt x="565" y="2784"/>
                    <a:pt x="461" y="2365"/>
                    <a:pt x="272" y="2010"/>
                  </a:cubicBezTo>
                  <a:cubicBezTo>
                    <a:pt x="0" y="1424"/>
                    <a:pt x="63" y="838"/>
                    <a:pt x="105" y="23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Google Shape;299;p35">
              <a:extLst>
                <a:ext uri="{FF2B5EF4-FFF2-40B4-BE49-F238E27FC236}">
                  <a16:creationId xmlns:a16="http://schemas.microsoft.com/office/drawing/2014/main" id="{746849F0-09E8-4465-8AD6-B9E8A898E781}"/>
                </a:ext>
              </a:extLst>
            </p:cNvPr>
            <p:cNvSpPr/>
            <p:nvPr/>
          </p:nvSpPr>
          <p:spPr>
            <a:xfrm>
              <a:off x="6389825" y="2591838"/>
              <a:ext cx="192500" cy="152250"/>
            </a:xfrm>
            <a:custGeom>
              <a:avLst/>
              <a:gdLst/>
              <a:ahLst/>
              <a:cxnLst/>
              <a:rect l="l" t="t" r="r" b="b"/>
              <a:pathLst>
                <a:path w="7700" h="6090" extrusionOk="0">
                  <a:moveTo>
                    <a:pt x="7135" y="2198"/>
                  </a:moveTo>
                  <a:cubicBezTo>
                    <a:pt x="7240" y="1214"/>
                    <a:pt x="6863" y="336"/>
                    <a:pt x="5608" y="105"/>
                  </a:cubicBezTo>
                  <a:cubicBezTo>
                    <a:pt x="5043" y="1"/>
                    <a:pt x="4499" y="43"/>
                    <a:pt x="3975" y="231"/>
                  </a:cubicBezTo>
                  <a:cubicBezTo>
                    <a:pt x="3306" y="64"/>
                    <a:pt x="2574" y="126"/>
                    <a:pt x="1967" y="440"/>
                  </a:cubicBezTo>
                  <a:cubicBezTo>
                    <a:pt x="1214" y="838"/>
                    <a:pt x="816" y="1486"/>
                    <a:pt x="649" y="2240"/>
                  </a:cubicBezTo>
                  <a:cubicBezTo>
                    <a:pt x="607" y="2344"/>
                    <a:pt x="544" y="2470"/>
                    <a:pt x="502" y="2616"/>
                  </a:cubicBezTo>
                  <a:cubicBezTo>
                    <a:pt x="0" y="3934"/>
                    <a:pt x="858" y="5169"/>
                    <a:pt x="2030" y="5692"/>
                  </a:cubicBezTo>
                  <a:lnTo>
                    <a:pt x="2197" y="5776"/>
                  </a:lnTo>
                  <a:lnTo>
                    <a:pt x="2218" y="5776"/>
                  </a:lnTo>
                  <a:lnTo>
                    <a:pt x="2448" y="5859"/>
                  </a:lnTo>
                  <a:cubicBezTo>
                    <a:pt x="2825" y="5964"/>
                    <a:pt x="3243" y="6006"/>
                    <a:pt x="3599" y="5985"/>
                  </a:cubicBezTo>
                  <a:cubicBezTo>
                    <a:pt x="4080" y="6090"/>
                    <a:pt x="4603" y="6069"/>
                    <a:pt x="5147" y="5880"/>
                  </a:cubicBezTo>
                  <a:cubicBezTo>
                    <a:pt x="6716" y="5294"/>
                    <a:pt x="7700" y="3662"/>
                    <a:pt x="7135" y="2198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Google Shape;300;p35">
              <a:extLst>
                <a:ext uri="{FF2B5EF4-FFF2-40B4-BE49-F238E27FC236}">
                  <a16:creationId xmlns:a16="http://schemas.microsoft.com/office/drawing/2014/main" id="{5A48EEE6-0A6F-48C2-B532-E3E1B6249EB3}"/>
                </a:ext>
              </a:extLst>
            </p:cNvPr>
            <p:cNvSpPr/>
            <p:nvPr/>
          </p:nvSpPr>
          <p:spPr>
            <a:xfrm>
              <a:off x="6912900" y="2581388"/>
              <a:ext cx="176300" cy="194600"/>
            </a:xfrm>
            <a:custGeom>
              <a:avLst/>
              <a:gdLst/>
              <a:ahLst/>
              <a:cxnLst/>
              <a:rect l="l" t="t" r="r" b="b"/>
              <a:pathLst>
                <a:path w="7052" h="7784" extrusionOk="0">
                  <a:moveTo>
                    <a:pt x="6989" y="3055"/>
                  </a:moveTo>
                  <a:cubicBezTo>
                    <a:pt x="7052" y="879"/>
                    <a:pt x="4688" y="0"/>
                    <a:pt x="2930" y="314"/>
                  </a:cubicBezTo>
                  <a:cubicBezTo>
                    <a:pt x="817" y="712"/>
                    <a:pt x="1" y="2658"/>
                    <a:pt x="649" y="4583"/>
                  </a:cubicBezTo>
                  <a:cubicBezTo>
                    <a:pt x="1277" y="6466"/>
                    <a:pt x="3495" y="7784"/>
                    <a:pt x="5336" y="6675"/>
                  </a:cubicBezTo>
                  <a:cubicBezTo>
                    <a:pt x="6257" y="6089"/>
                    <a:pt x="6822" y="4959"/>
                    <a:pt x="6843" y="3892"/>
                  </a:cubicBezTo>
                  <a:cubicBezTo>
                    <a:pt x="6926" y="3599"/>
                    <a:pt x="6989" y="3327"/>
                    <a:pt x="6989" y="3055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Google Shape;301;p35">
              <a:extLst>
                <a:ext uri="{FF2B5EF4-FFF2-40B4-BE49-F238E27FC236}">
                  <a16:creationId xmlns:a16="http://schemas.microsoft.com/office/drawing/2014/main" id="{E68E582D-3A8E-4F4B-AD71-49C256DE3AB0}"/>
                </a:ext>
              </a:extLst>
            </p:cNvPr>
            <p:cNvSpPr/>
            <p:nvPr/>
          </p:nvSpPr>
          <p:spPr>
            <a:xfrm>
              <a:off x="5970825" y="1928038"/>
              <a:ext cx="1569800" cy="1667650"/>
            </a:xfrm>
            <a:custGeom>
              <a:avLst/>
              <a:gdLst/>
              <a:ahLst/>
              <a:cxnLst/>
              <a:rect l="l" t="t" r="r" b="b"/>
              <a:pathLst>
                <a:path w="62792" h="66706" extrusionOk="0">
                  <a:moveTo>
                    <a:pt x="55908" y="19271"/>
                  </a:moveTo>
                  <a:cubicBezTo>
                    <a:pt x="56515" y="20422"/>
                    <a:pt x="57101" y="21552"/>
                    <a:pt x="57687" y="22682"/>
                  </a:cubicBezTo>
                  <a:cubicBezTo>
                    <a:pt x="57980" y="23247"/>
                    <a:pt x="57875" y="23833"/>
                    <a:pt x="57770" y="24439"/>
                  </a:cubicBezTo>
                  <a:cubicBezTo>
                    <a:pt x="57666" y="24879"/>
                    <a:pt x="57477" y="25276"/>
                    <a:pt x="57017" y="25507"/>
                  </a:cubicBezTo>
                  <a:cubicBezTo>
                    <a:pt x="56787" y="25611"/>
                    <a:pt x="56557" y="25862"/>
                    <a:pt x="56368" y="26030"/>
                  </a:cubicBezTo>
                  <a:cubicBezTo>
                    <a:pt x="56013" y="26323"/>
                    <a:pt x="55992" y="26657"/>
                    <a:pt x="56180" y="27013"/>
                  </a:cubicBezTo>
                  <a:cubicBezTo>
                    <a:pt x="56285" y="27264"/>
                    <a:pt x="56410" y="27473"/>
                    <a:pt x="56494" y="27724"/>
                  </a:cubicBezTo>
                  <a:cubicBezTo>
                    <a:pt x="56599" y="28017"/>
                    <a:pt x="56682" y="28331"/>
                    <a:pt x="56787" y="28624"/>
                  </a:cubicBezTo>
                  <a:cubicBezTo>
                    <a:pt x="56829" y="28792"/>
                    <a:pt x="56850" y="29001"/>
                    <a:pt x="56975" y="29168"/>
                  </a:cubicBezTo>
                  <a:cubicBezTo>
                    <a:pt x="57247" y="29482"/>
                    <a:pt x="57268" y="29817"/>
                    <a:pt x="57268" y="30214"/>
                  </a:cubicBezTo>
                  <a:cubicBezTo>
                    <a:pt x="57247" y="30570"/>
                    <a:pt x="57226" y="30947"/>
                    <a:pt x="57247" y="31302"/>
                  </a:cubicBezTo>
                  <a:cubicBezTo>
                    <a:pt x="57310" y="31909"/>
                    <a:pt x="57059" y="32411"/>
                    <a:pt x="56892" y="32955"/>
                  </a:cubicBezTo>
                  <a:cubicBezTo>
                    <a:pt x="56829" y="33081"/>
                    <a:pt x="56724" y="33186"/>
                    <a:pt x="56640" y="33290"/>
                  </a:cubicBezTo>
                  <a:cubicBezTo>
                    <a:pt x="56494" y="33541"/>
                    <a:pt x="56306" y="33750"/>
                    <a:pt x="56159" y="33981"/>
                  </a:cubicBezTo>
                  <a:cubicBezTo>
                    <a:pt x="55657" y="34713"/>
                    <a:pt x="54946" y="35069"/>
                    <a:pt x="54067" y="35048"/>
                  </a:cubicBezTo>
                  <a:cubicBezTo>
                    <a:pt x="53753" y="35048"/>
                    <a:pt x="53439" y="35048"/>
                    <a:pt x="53125" y="35027"/>
                  </a:cubicBezTo>
                  <a:cubicBezTo>
                    <a:pt x="53251" y="35278"/>
                    <a:pt x="53481" y="35257"/>
                    <a:pt x="53690" y="35320"/>
                  </a:cubicBezTo>
                  <a:cubicBezTo>
                    <a:pt x="54381" y="35466"/>
                    <a:pt x="55071" y="35634"/>
                    <a:pt x="55783" y="35696"/>
                  </a:cubicBezTo>
                  <a:cubicBezTo>
                    <a:pt x="56682" y="35843"/>
                    <a:pt x="57352" y="36282"/>
                    <a:pt x="58000" y="36847"/>
                  </a:cubicBezTo>
                  <a:cubicBezTo>
                    <a:pt x="58105" y="36931"/>
                    <a:pt x="58189" y="37098"/>
                    <a:pt x="58189" y="37224"/>
                  </a:cubicBezTo>
                  <a:cubicBezTo>
                    <a:pt x="58210" y="37475"/>
                    <a:pt x="58210" y="37747"/>
                    <a:pt x="58168" y="37977"/>
                  </a:cubicBezTo>
                  <a:cubicBezTo>
                    <a:pt x="57896" y="39337"/>
                    <a:pt x="58042" y="40697"/>
                    <a:pt x="58063" y="42078"/>
                  </a:cubicBezTo>
                  <a:cubicBezTo>
                    <a:pt x="58252" y="42141"/>
                    <a:pt x="58398" y="42162"/>
                    <a:pt x="58524" y="42245"/>
                  </a:cubicBezTo>
                  <a:cubicBezTo>
                    <a:pt x="58796" y="42371"/>
                    <a:pt x="59047" y="42476"/>
                    <a:pt x="59256" y="42664"/>
                  </a:cubicBezTo>
                  <a:cubicBezTo>
                    <a:pt x="60177" y="43543"/>
                    <a:pt x="61097" y="44442"/>
                    <a:pt x="61725" y="45572"/>
                  </a:cubicBezTo>
                  <a:cubicBezTo>
                    <a:pt x="62018" y="46095"/>
                    <a:pt x="62248" y="46639"/>
                    <a:pt x="62248" y="47246"/>
                  </a:cubicBezTo>
                  <a:cubicBezTo>
                    <a:pt x="62248" y="47414"/>
                    <a:pt x="62269" y="47623"/>
                    <a:pt x="62311" y="47811"/>
                  </a:cubicBezTo>
                  <a:cubicBezTo>
                    <a:pt x="62792" y="49485"/>
                    <a:pt x="62353" y="51012"/>
                    <a:pt x="61432" y="52414"/>
                  </a:cubicBezTo>
                  <a:cubicBezTo>
                    <a:pt x="61118" y="52917"/>
                    <a:pt x="60679" y="53335"/>
                    <a:pt x="60281" y="53774"/>
                  </a:cubicBezTo>
                  <a:cubicBezTo>
                    <a:pt x="59946" y="54151"/>
                    <a:pt x="59549" y="54486"/>
                    <a:pt x="59172" y="54841"/>
                  </a:cubicBezTo>
                  <a:cubicBezTo>
                    <a:pt x="58712" y="55323"/>
                    <a:pt x="58231" y="55762"/>
                    <a:pt x="57603" y="55992"/>
                  </a:cubicBezTo>
                  <a:cubicBezTo>
                    <a:pt x="57352" y="56097"/>
                    <a:pt x="57184" y="56264"/>
                    <a:pt x="57122" y="56557"/>
                  </a:cubicBezTo>
                  <a:cubicBezTo>
                    <a:pt x="57017" y="56892"/>
                    <a:pt x="56850" y="57227"/>
                    <a:pt x="56703" y="57562"/>
                  </a:cubicBezTo>
                  <a:cubicBezTo>
                    <a:pt x="56452" y="58168"/>
                    <a:pt x="56410" y="58775"/>
                    <a:pt x="56410" y="59403"/>
                  </a:cubicBezTo>
                  <a:cubicBezTo>
                    <a:pt x="56410" y="60365"/>
                    <a:pt x="56389" y="61328"/>
                    <a:pt x="56347" y="62311"/>
                  </a:cubicBezTo>
                  <a:cubicBezTo>
                    <a:pt x="56347" y="62730"/>
                    <a:pt x="56327" y="63148"/>
                    <a:pt x="56180" y="63567"/>
                  </a:cubicBezTo>
                  <a:cubicBezTo>
                    <a:pt x="56034" y="63922"/>
                    <a:pt x="56096" y="64341"/>
                    <a:pt x="56096" y="64738"/>
                  </a:cubicBezTo>
                  <a:cubicBezTo>
                    <a:pt x="56075" y="65031"/>
                    <a:pt x="56138" y="65303"/>
                    <a:pt x="55887" y="65513"/>
                  </a:cubicBezTo>
                  <a:cubicBezTo>
                    <a:pt x="55511" y="65805"/>
                    <a:pt x="55301" y="66308"/>
                    <a:pt x="54736" y="66308"/>
                  </a:cubicBezTo>
                  <a:cubicBezTo>
                    <a:pt x="54506" y="66308"/>
                    <a:pt x="54234" y="66412"/>
                    <a:pt x="54004" y="66517"/>
                  </a:cubicBezTo>
                  <a:cubicBezTo>
                    <a:pt x="53669" y="66663"/>
                    <a:pt x="53355" y="66705"/>
                    <a:pt x="53021" y="66559"/>
                  </a:cubicBezTo>
                  <a:cubicBezTo>
                    <a:pt x="52518" y="66391"/>
                    <a:pt x="52016" y="66349"/>
                    <a:pt x="51493" y="66349"/>
                  </a:cubicBezTo>
                  <a:cubicBezTo>
                    <a:pt x="47832" y="66308"/>
                    <a:pt x="44170" y="66224"/>
                    <a:pt x="40508" y="66182"/>
                  </a:cubicBezTo>
                  <a:cubicBezTo>
                    <a:pt x="39776" y="66182"/>
                    <a:pt x="39023" y="66182"/>
                    <a:pt x="38290" y="66245"/>
                  </a:cubicBezTo>
                  <a:cubicBezTo>
                    <a:pt x="37244" y="66349"/>
                    <a:pt x="36198" y="66349"/>
                    <a:pt x="35152" y="66329"/>
                  </a:cubicBezTo>
                  <a:cubicBezTo>
                    <a:pt x="34545" y="66329"/>
                    <a:pt x="33938" y="66308"/>
                    <a:pt x="33373" y="66308"/>
                  </a:cubicBezTo>
                  <a:cubicBezTo>
                    <a:pt x="32871" y="66308"/>
                    <a:pt x="32348" y="66391"/>
                    <a:pt x="31846" y="66412"/>
                  </a:cubicBezTo>
                  <a:cubicBezTo>
                    <a:pt x="31281" y="66433"/>
                    <a:pt x="30737" y="66496"/>
                    <a:pt x="30151" y="66496"/>
                  </a:cubicBezTo>
                  <a:cubicBezTo>
                    <a:pt x="23832" y="66391"/>
                    <a:pt x="17492" y="66287"/>
                    <a:pt x="11173" y="66140"/>
                  </a:cubicBezTo>
                  <a:cubicBezTo>
                    <a:pt x="10650" y="66140"/>
                    <a:pt x="10148" y="66140"/>
                    <a:pt x="9646" y="66308"/>
                  </a:cubicBezTo>
                  <a:cubicBezTo>
                    <a:pt x="9458" y="66349"/>
                    <a:pt x="9248" y="66391"/>
                    <a:pt x="9081" y="66391"/>
                  </a:cubicBezTo>
                  <a:cubicBezTo>
                    <a:pt x="8349" y="66391"/>
                    <a:pt x="7616" y="66349"/>
                    <a:pt x="6842" y="66349"/>
                  </a:cubicBezTo>
                  <a:cubicBezTo>
                    <a:pt x="6487" y="66349"/>
                    <a:pt x="6173" y="66245"/>
                    <a:pt x="5963" y="65931"/>
                  </a:cubicBezTo>
                  <a:cubicBezTo>
                    <a:pt x="5691" y="65575"/>
                    <a:pt x="5440" y="65178"/>
                    <a:pt x="5252" y="64780"/>
                  </a:cubicBezTo>
                  <a:cubicBezTo>
                    <a:pt x="5064" y="64425"/>
                    <a:pt x="5022" y="64027"/>
                    <a:pt x="5022" y="63629"/>
                  </a:cubicBezTo>
                  <a:cubicBezTo>
                    <a:pt x="5043" y="62751"/>
                    <a:pt x="5043" y="61893"/>
                    <a:pt x="5064" y="60993"/>
                  </a:cubicBezTo>
                  <a:cubicBezTo>
                    <a:pt x="5064" y="60888"/>
                    <a:pt x="5064" y="60763"/>
                    <a:pt x="5106" y="60658"/>
                  </a:cubicBezTo>
                  <a:cubicBezTo>
                    <a:pt x="5440" y="59445"/>
                    <a:pt x="5273" y="58168"/>
                    <a:pt x="5587" y="56934"/>
                  </a:cubicBezTo>
                  <a:cubicBezTo>
                    <a:pt x="5629" y="56829"/>
                    <a:pt x="5670" y="56704"/>
                    <a:pt x="5629" y="56599"/>
                  </a:cubicBezTo>
                  <a:cubicBezTo>
                    <a:pt x="5336" y="55930"/>
                    <a:pt x="5524" y="55197"/>
                    <a:pt x="5482" y="54507"/>
                  </a:cubicBezTo>
                  <a:cubicBezTo>
                    <a:pt x="5482" y="54360"/>
                    <a:pt x="5461" y="54172"/>
                    <a:pt x="5461" y="53984"/>
                  </a:cubicBezTo>
                  <a:cubicBezTo>
                    <a:pt x="5315" y="53942"/>
                    <a:pt x="5147" y="53879"/>
                    <a:pt x="5001" y="53795"/>
                  </a:cubicBezTo>
                  <a:cubicBezTo>
                    <a:pt x="4813" y="53733"/>
                    <a:pt x="4624" y="53649"/>
                    <a:pt x="4499" y="53523"/>
                  </a:cubicBezTo>
                  <a:cubicBezTo>
                    <a:pt x="4185" y="53209"/>
                    <a:pt x="3808" y="53021"/>
                    <a:pt x="3390" y="52854"/>
                  </a:cubicBezTo>
                  <a:cubicBezTo>
                    <a:pt x="2511" y="52519"/>
                    <a:pt x="1716" y="51996"/>
                    <a:pt x="1088" y="51284"/>
                  </a:cubicBezTo>
                  <a:cubicBezTo>
                    <a:pt x="251" y="50385"/>
                    <a:pt x="0" y="49255"/>
                    <a:pt x="314" y="48041"/>
                  </a:cubicBezTo>
                  <a:cubicBezTo>
                    <a:pt x="419" y="47665"/>
                    <a:pt x="565" y="47288"/>
                    <a:pt x="712" y="46932"/>
                  </a:cubicBezTo>
                  <a:cubicBezTo>
                    <a:pt x="753" y="46828"/>
                    <a:pt x="774" y="46681"/>
                    <a:pt x="858" y="46619"/>
                  </a:cubicBezTo>
                  <a:cubicBezTo>
                    <a:pt x="1590" y="45886"/>
                    <a:pt x="2093" y="44903"/>
                    <a:pt x="3055" y="44380"/>
                  </a:cubicBezTo>
                  <a:cubicBezTo>
                    <a:pt x="3390" y="44212"/>
                    <a:pt x="3683" y="43898"/>
                    <a:pt x="3997" y="43647"/>
                  </a:cubicBezTo>
                  <a:cubicBezTo>
                    <a:pt x="4645" y="43187"/>
                    <a:pt x="5336" y="42810"/>
                    <a:pt x="6110" y="42580"/>
                  </a:cubicBezTo>
                  <a:cubicBezTo>
                    <a:pt x="6152" y="42350"/>
                    <a:pt x="6173" y="42162"/>
                    <a:pt x="6194" y="41973"/>
                  </a:cubicBezTo>
                  <a:lnTo>
                    <a:pt x="6361" y="40718"/>
                  </a:lnTo>
                  <a:cubicBezTo>
                    <a:pt x="6403" y="40383"/>
                    <a:pt x="6466" y="40048"/>
                    <a:pt x="6466" y="39714"/>
                  </a:cubicBezTo>
                  <a:cubicBezTo>
                    <a:pt x="6487" y="38898"/>
                    <a:pt x="6528" y="38061"/>
                    <a:pt x="6507" y="37245"/>
                  </a:cubicBezTo>
                  <a:cubicBezTo>
                    <a:pt x="6507" y="36575"/>
                    <a:pt x="6842" y="35989"/>
                    <a:pt x="6926" y="35341"/>
                  </a:cubicBezTo>
                  <a:cubicBezTo>
                    <a:pt x="6947" y="35215"/>
                    <a:pt x="7156" y="35048"/>
                    <a:pt x="7303" y="35048"/>
                  </a:cubicBezTo>
                  <a:cubicBezTo>
                    <a:pt x="7888" y="34964"/>
                    <a:pt x="8495" y="34797"/>
                    <a:pt x="9144" y="34839"/>
                  </a:cubicBezTo>
                  <a:cubicBezTo>
                    <a:pt x="9834" y="34901"/>
                    <a:pt x="10504" y="34839"/>
                    <a:pt x="11236" y="34859"/>
                  </a:cubicBezTo>
                  <a:cubicBezTo>
                    <a:pt x="11236" y="34211"/>
                    <a:pt x="11487" y="33688"/>
                    <a:pt x="11759" y="33186"/>
                  </a:cubicBezTo>
                  <a:cubicBezTo>
                    <a:pt x="11550" y="32830"/>
                    <a:pt x="11404" y="32495"/>
                    <a:pt x="11173" y="32139"/>
                  </a:cubicBezTo>
                  <a:cubicBezTo>
                    <a:pt x="10713" y="31491"/>
                    <a:pt x="10295" y="30842"/>
                    <a:pt x="10127" y="30047"/>
                  </a:cubicBezTo>
                  <a:cubicBezTo>
                    <a:pt x="10023" y="29629"/>
                    <a:pt x="9667" y="29273"/>
                    <a:pt x="9500" y="28854"/>
                  </a:cubicBezTo>
                  <a:cubicBezTo>
                    <a:pt x="9332" y="28478"/>
                    <a:pt x="9186" y="28122"/>
                    <a:pt x="9102" y="27724"/>
                  </a:cubicBezTo>
                  <a:cubicBezTo>
                    <a:pt x="8914" y="26867"/>
                    <a:pt x="8621" y="26030"/>
                    <a:pt x="8704" y="25130"/>
                  </a:cubicBezTo>
                  <a:cubicBezTo>
                    <a:pt x="8725" y="24921"/>
                    <a:pt x="8704" y="24753"/>
                    <a:pt x="8767" y="24544"/>
                  </a:cubicBezTo>
                  <a:cubicBezTo>
                    <a:pt x="8976" y="23561"/>
                    <a:pt x="9207" y="22598"/>
                    <a:pt x="9416" y="21636"/>
                  </a:cubicBezTo>
                  <a:cubicBezTo>
                    <a:pt x="9520" y="21217"/>
                    <a:pt x="9709" y="20841"/>
                    <a:pt x="9960" y="20506"/>
                  </a:cubicBezTo>
                  <a:cubicBezTo>
                    <a:pt x="10232" y="20150"/>
                    <a:pt x="10462" y="19753"/>
                    <a:pt x="10692" y="19376"/>
                  </a:cubicBezTo>
                  <a:cubicBezTo>
                    <a:pt x="10797" y="19229"/>
                    <a:pt x="10880" y="19020"/>
                    <a:pt x="11006" y="18895"/>
                  </a:cubicBezTo>
                  <a:cubicBezTo>
                    <a:pt x="11508" y="18309"/>
                    <a:pt x="12031" y="17765"/>
                    <a:pt x="12533" y="17179"/>
                  </a:cubicBezTo>
                  <a:cubicBezTo>
                    <a:pt x="12533" y="17116"/>
                    <a:pt x="12554" y="17033"/>
                    <a:pt x="12554" y="17012"/>
                  </a:cubicBezTo>
                  <a:cubicBezTo>
                    <a:pt x="12031" y="16196"/>
                    <a:pt x="12178" y="15296"/>
                    <a:pt x="12241" y="14438"/>
                  </a:cubicBezTo>
                  <a:cubicBezTo>
                    <a:pt x="12241" y="14250"/>
                    <a:pt x="12324" y="14040"/>
                    <a:pt x="12429" y="13894"/>
                  </a:cubicBezTo>
                  <a:cubicBezTo>
                    <a:pt x="12701" y="13455"/>
                    <a:pt x="13015" y="12994"/>
                    <a:pt x="13370" y="12576"/>
                  </a:cubicBezTo>
                  <a:cubicBezTo>
                    <a:pt x="13496" y="12408"/>
                    <a:pt x="13705" y="12262"/>
                    <a:pt x="13831" y="12115"/>
                  </a:cubicBezTo>
                  <a:cubicBezTo>
                    <a:pt x="14730" y="11069"/>
                    <a:pt x="15881" y="10421"/>
                    <a:pt x="17053" y="9793"/>
                  </a:cubicBezTo>
                  <a:cubicBezTo>
                    <a:pt x="17262" y="9688"/>
                    <a:pt x="17471" y="9626"/>
                    <a:pt x="17681" y="9521"/>
                  </a:cubicBezTo>
                  <a:cubicBezTo>
                    <a:pt x="17827" y="9479"/>
                    <a:pt x="17995" y="9416"/>
                    <a:pt x="18141" y="9333"/>
                  </a:cubicBezTo>
                  <a:cubicBezTo>
                    <a:pt x="18225" y="9312"/>
                    <a:pt x="18287" y="9228"/>
                    <a:pt x="18350" y="9186"/>
                  </a:cubicBezTo>
                  <a:cubicBezTo>
                    <a:pt x="18497" y="8579"/>
                    <a:pt x="18622" y="7973"/>
                    <a:pt x="18769" y="7387"/>
                  </a:cubicBezTo>
                  <a:cubicBezTo>
                    <a:pt x="18957" y="6696"/>
                    <a:pt x="19334" y="6152"/>
                    <a:pt x="19794" y="5629"/>
                  </a:cubicBezTo>
                  <a:cubicBezTo>
                    <a:pt x="20526" y="4834"/>
                    <a:pt x="21384" y="4185"/>
                    <a:pt x="22326" y="3662"/>
                  </a:cubicBezTo>
                  <a:cubicBezTo>
                    <a:pt x="23037" y="3265"/>
                    <a:pt x="23832" y="3118"/>
                    <a:pt x="24606" y="3014"/>
                  </a:cubicBezTo>
                  <a:cubicBezTo>
                    <a:pt x="25401" y="2888"/>
                    <a:pt x="26176" y="2784"/>
                    <a:pt x="26992" y="2993"/>
                  </a:cubicBezTo>
                  <a:cubicBezTo>
                    <a:pt x="27306" y="3056"/>
                    <a:pt x="27557" y="2930"/>
                    <a:pt x="27745" y="2721"/>
                  </a:cubicBezTo>
                  <a:cubicBezTo>
                    <a:pt x="28289" y="2051"/>
                    <a:pt x="29105" y="1696"/>
                    <a:pt x="29733" y="1131"/>
                  </a:cubicBezTo>
                  <a:cubicBezTo>
                    <a:pt x="29900" y="1005"/>
                    <a:pt x="30130" y="921"/>
                    <a:pt x="30360" y="859"/>
                  </a:cubicBezTo>
                  <a:cubicBezTo>
                    <a:pt x="31072" y="628"/>
                    <a:pt x="31783" y="419"/>
                    <a:pt x="32474" y="189"/>
                  </a:cubicBezTo>
                  <a:cubicBezTo>
                    <a:pt x="32850" y="63"/>
                    <a:pt x="33185" y="1"/>
                    <a:pt x="33583" y="22"/>
                  </a:cubicBezTo>
                  <a:cubicBezTo>
                    <a:pt x="34399" y="63"/>
                    <a:pt x="35236" y="84"/>
                    <a:pt x="36031" y="63"/>
                  </a:cubicBezTo>
                  <a:cubicBezTo>
                    <a:pt x="36491" y="63"/>
                    <a:pt x="36868" y="189"/>
                    <a:pt x="37244" y="398"/>
                  </a:cubicBezTo>
                  <a:cubicBezTo>
                    <a:pt x="37767" y="712"/>
                    <a:pt x="38311" y="1026"/>
                    <a:pt x="38855" y="1361"/>
                  </a:cubicBezTo>
                  <a:cubicBezTo>
                    <a:pt x="39588" y="1800"/>
                    <a:pt x="40048" y="2512"/>
                    <a:pt x="40404" y="3244"/>
                  </a:cubicBezTo>
                  <a:cubicBezTo>
                    <a:pt x="40508" y="3453"/>
                    <a:pt x="40487" y="3746"/>
                    <a:pt x="40508" y="3997"/>
                  </a:cubicBezTo>
                  <a:cubicBezTo>
                    <a:pt x="41617" y="3892"/>
                    <a:pt x="42663" y="3976"/>
                    <a:pt x="43731" y="3976"/>
                  </a:cubicBezTo>
                  <a:cubicBezTo>
                    <a:pt x="44777" y="3976"/>
                    <a:pt x="45823" y="3997"/>
                    <a:pt x="46869" y="4039"/>
                  </a:cubicBezTo>
                  <a:cubicBezTo>
                    <a:pt x="47057" y="4039"/>
                    <a:pt x="47267" y="4060"/>
                    <a:pt x="47434" y="4102"/>
                  </a:cubicBezTo>
                  <a:cubicBezTo>
                    <a:pt x="47915" y="4248"/>
                    <a:pt x="48355" y="4395"/>
                    <a:pt x="48836" y="4520"/>
                  </a:cubicBezTo>
                  <a:cubicBezTo>
                    <a:pt x="49296" y="4667"/>
                    <a:pt x="49715" y="4897"/>
                    <a:pt x="50049" y="5253"/>
                  </a:cubicBezTo>
                  <a:cubicBezTo>
                    <a:pt x="50301" y="5525"/>
                    <a:pt x="50614" y="5776"/>
                    <a:pt x="50782" y="6069"/>
                  </a:cubicBezTo>
                  <a:cubicBezTo>
                    <a:pt x="51179" y="6675"/>
                    <a:pt x="51493" y="7303"/>
                    <a:pt x="51410" y="8056"/>
                  </a:cubicBezTo>
                  <a:cubicBezTo>
                    <a:pt x="51368" y="8496"/>
                    <a:pt x="51410" y="8977"/>
                    <a:pt x="51389" y="9416"/>
                  </a:cubicBezTo>
                  <a:cubicBezTo>
                    <a:pt x="51389" y="9688"/>
                    <a:pt x="51493" y="9856"/>
                    <a:pt x="51702" y="10002"/>
                  </a:cubicBezTo>
                  <a:cubicBezTo>
                    <a:pt x="51995" y="10170"/>
                    <a:pt x="52309" y="10337"/>
                    <a:pt x="52602" y="10483"/>
                  </a:cubicBezTo>
                  <a:cubicBezTo>
                    <a:pt x="52958" y="10672"/>
                    <a:pt x="53293" y="10860"/>
                    <a:pt x="53565" y="11174"/>
                  </a:cubicBezTo>
                  <a:cubicBezTo>
                    <a:pt x="53648" y="11258"/>
                    <a:pt x="53711" y="11362"/>
                    <a:pt x="53816" y="11404"/>
                  </a:cubicBezTo>
                  <a:cubicBezTo>
                    <a:pt x="54632" y="11885"/>
                    <a:pt x="55176" y="12618"/>
                    <a:pt x="55741" y="13308"/>
                  </a:cubicBezTo>
                  <a:cubicBezTo>
                    <a:pt x="55908" y="13559"/>
                    <a:pt x="56117" y="13810"/>
                    <a:pt x="56327" y="14020"/>
                  </a:cubicBezTo>
                  <a:cubicBezTo>
                    <a:pt x="56724" y="14459"/>
                    <a:pt x="56954" y="14961"/>
                    <a:pt x="56933" y="15568"/>
                  </a:cubicBezTo>
                  <a:cubicBezTo>
                    <a:pt x="56912" y="16028"/>
                    <a:pt x="56912" y="16530"/>
                    <a:pt x="56912" y="17012"/>
                  </a:cubicBezTo>
                  <a:cubicBezTo>
                    <a:pt x="56912" y="17430"/>
                    <a:pt x="56808" y="17786"/>
                    <a:pt x="56599" y="18121"/>
                  </a:cubicBezTo>
                  <a:cubicBezTo>
                    <a:pt x="56410" y="18518"/>
                    <a:pt x="56180" y="18853"/>
                    <a:pt x="55908" y="19271"/>
                  </a:cubicBezTo>
                  <a:close/>
                  <a:moveTo>
                    <a:pt x="10441" y="62646"/>
                  </a:moveTo>
                  <a:cubicBezTo>
                    <a:pt x="10860" y="62646"/>
                    <a:pt x="11215" y="62646"/>
                    <a:pt x="11592" y="62667"/>
                  </a:cubicBezTo>
                  <a:cubicBezTo>
                    <a:pt x="12450" y="62730"/>
                    <a:pt x="13329" y="62541"/>
                    <a:pt x="14165" y="62939"/>
                  </a:cubicBezTo>
                  <a:cubicBezTo>
                    <a:pt x="14228" y="62960"/>
                    <a:pt x="14270" y="62960"/>
                    <a:pt x="14333" y="62960"/>
                  </a:cubicBezTo>
                  <a:cubicBezTo>
                    <a:pt x="15588" y="62939"/>
                    <a:pt x="16823" y="63106"/>
                    <a:pt x="18057" y="62876"/>
                  </a:cubicBezTo>
                  <a:cubicBezTo>
                    <a:pt x="18413" y="62834"/>
                    <a:pt x="18748" y="62792"/>
                    <a:pt x="19083" y="62792"/>
                  </a:cubicBezTo>
                  <a:cubicBezTo>
                    <a:pt x="20066" y="62792"/>
                    <a:pt x="21028" y="62834"/>
                    <a:pt x="21991" y="62855"/>
                  </a:cubicBezTo>
                  <a:cubicBezTo>
                    <a:pt x="22221" y="62855"/>
                    <a:pt x="22451" y="62855"/>
                    <a:pt x="22640" y="62960"/>
                  </a:cubicBezTo>
                  <a:cubicBezTo>
                    <a:pt x="23037" y="63148"/>
                    <a:pt x="23393" y="63148"/>
                    <a:pt x="23811" y="63148"/>
                  </a:cubicBezTo>
                  <a:cubicBezTo>
                    <a:pt x="26615" y="63190"/>
                    <a:pt x="29440" y="63253"/>
                    <a:pt x="32243" y="63295"/>
                  </a:cubicBezTo>
                  <a:cubicBezTo>
                    <a:pt x="33708" y="63316"/>
                    <a:pt x="35194" y="63357"/>
                    <a:pt x="36658" y="63378"/>
                  </a:cubicBezTo>
                  <a:cubicBezTo>
                    <a:pt x="37119" y="63378"/>
                    <a:pt x="37579" y="63357"/>
                    <a:pt x="38018" y="63378"/>
                  </a:cubicBezTo>
                  <a:cubicBezTo>
                    <a:pt x="39588" y="63399"/>
                    <a:pt x="41136" y="63462"/>
                    <a:pt x="42705" y="63504"/>
                  </a:cubicBezTo>
                  <a:cubicBezTo>
                    <a:pt x="43249" y="63525"/>
                    <a:pt x="43772" y="63567"/>
                    <a:pt x="44337" y="63567"/>
                  </a:cubicBezTo>
                  <a:cubicBezTo>
                    <a:pt x="44881" y="63567"/>
                    <a:pt x="45425" y="63671"/>
                    <a:pt x="45928" y="63525"/>
                  </a:cubicBezTo>
                  <a:cubicBezTo>
                    <a:pt x="46451" y="63399"/>
                    <a:pt x="46911" y="63378"/>
                    <a:pt x="47434" y="63399"/>
                  </a:cubicBezTo>
                  <a:cubicBezTo>
                    <a:pt x="48313" y="63399"/>
                    <a:pt x="49150" y="63462"/>
                    <a:pt x="50008" y="63462"/>
                  </a:cubicBezTo>
                  <a:cubicBezTo>
                    <a:pt x="50238" y="63462"/>
                    <a:pt x="50468" y="63462"/>
                    <a:pt x="50656" y="63378"/>
                  </a:cubicBezTo>
                  <a:cubicBezTo>
                    <a:pt x="50991" y="63253"/>
                    <a:pt x="51305" y="63253"/>
                    <a:pt x="51661" y="63253"/>
                  </a:cubicBezTo>
                  <a:cubicBezTo>
                    <a:pt x="51995" y="63274"/>
                    <a:pt x="52309" y="63295"/>
                    <a:pt x="52665" y="63316"/>
                  </a:cubicBezTo>
                  <a:cubicBezTo>
                    <a:pt x="52853" y="63044"/>
                    <a:pt x="52790" y="62730"/>
                    <a:pt x="52832" y="62416"/>
                  </a:cubicBezTo>
                  <a:cubicBezTo>
                    <a:pt x="52853" y="62039"/>
                    <a:pt x="52770" y="61642"/>
                    <a:pt x="52895" y="61307"/>
                  </a:cubicBezTo>
                  <a:cubicBezTo>
                    <a:pt x="53104" y="60763"/>
                    <a:pt x="53104" y="60219"/>
                    <a:pt x="53146" y="59633"/>
                  </a:cubicBezTo>
                  <a:cubicBezTo>
                    <a:pt x="53167" y="59068"/>
                    <a:pt x="53083" y="58503"/>
                    <a:pt x="53397" y="57980"/>
                  </a:cubicBezTo>
                  <a:cubicBezTo>
                    <a:pt x="53460" y="57875"/>
                    <a:pt x="53460" y="57708"/>
                    <a:pt x="53460" y="57562"/>
                  </a:cubicBezTo>
                  <a:cubicBezTo>
                    <a:pt x="53502" y="56683"/>
                    <a:pt x="53502" y="56683"/>
                    <a:pt x="53062" y="56034"/>
                  </a:cubicBezTo>
                  <a:lnTo>
                    <a:pt x="53062" y="55950"/>
                  </a:lnTo>
                  <a:cubicBezTo>
                    <a:pt x="53146" y="55867"/>
                    <a:pt x="53188" y="55762"/>
                    <a:pt x="53272" y="55678"/>
                  </a:cubicBezTo>
                  <a:cubicBezTo>
                    <a:pt x="53669" y="55239"/>
                    <a:pt x="53586" y="54883"/>
                    <a:pt x="53083" y="54611"/>
                  </a:cubicBezTo>
                  <a:cubicBezTo>
                    <a:pt x="52895" y="54507"/>
                    <a:pt x="52644" y="54486"/>
                    <a:pt x="52581" y="54193"/>
                  </a:cubicBezTo>
                  <a:cubicBezTo>
                    <a:pt x="52749" y="53753"/>
                    <a:pt x="53251" y="53963"/>
                    <a:pt x="53481" y="53774"/>
                  </a:cubicBezTo>
                  <a:cubicBezTo>
                    <a:pt x="53774" y="53021"/>
                    <a:pt x="53816" y="52310"/>
                    <a:pt x="53816" y="51556"/>
                  </a:cubicBezTo>
                  <a:cubicBezTo>
                    <a:pt x="53816" y="50803"/>
                    <a:pt x="53816" y="50008"/>
                    <a:pt x="53879" y="49255"/>
                  </a:cubicBezTo>
                  <a:cubicBezTo>
                    <a:pt x="53920" y="48334"/>
                    <a:pt x="53941" y="47414"/>
                    <a:pt x="54088" y="46535"/>
                  </a:cubicBezTo>
                  <a:cubicBezTo>
                    <a:pt x="54339" y="44882"/>
                    <a:pt x="54339" y="43271"/>
                    <a:pt x="54297" y="41618"/>
                  </a:cubicBezTo>
                  <a:cubicBezTo>
                    <a:pt x="54255" y="41074"/>
                    <a:pt x="54213" y="40488"/>
                    <a:pt x="54151" y="39965"/>
                  </a:cubicBezTo>
                  <a:cubicBezTo>
                    <a:pt x="53732" y="39839"/>
                    <a:pt x="53397" y="39672"/>
                    <a:pt x="53062" y="39651"/>
                  </a:cubicBezTo>
                  <a:cubicBezTo>
                    <a:pt x="52351" y="39567"/>
                    <a:pt x="51702" y="39316"/>
                    <a:pt x="51012" y="39128"/>
                  </a:cubicBezTo>
                  <a:cubicBezTo>
                    <a:pt x="49380" y="38668"/>
                    <a:pt x="49233" y="38500"/>
                    <a:pt x="47392" y="38500"/>
                  </a:cubicBezTo>
                  <a:cubicBezTo>
                    <a:pt x="46597" y="38500"/>
                    <a:pt x="45781" y="38479"/>
                    <a:pt x="45007" y="38479"/>
                  </a:cubicBezTo>
                  <a:cubicBezTo>
                    <a:pt x="44400" y="38479"/>
                    <a:pt x="43835" y="38416"/>
                    <a:pt x="43249" y="38249"/>
                  </a:cubicBezTo>
                  <a:cubicBezTo>
                    <a:pt x="43040" y="38186"/>
                    <a:pt x="42810" y="38144"/>
                    <a:pt x="42580" y="38144"/>
                  </a:cubicBezTo>
                  <a:lnTo>
                    <a:pt x="38562" y="38061"/>
                  </a:lnTo>
                  <a:cubicBezTo>
                    <a:pt x="38332" y="38061"/>
                    <a:pt x="38102" y="38061"/>
                    <a:pt x="37893" y="38144"/>
                  </a:cubicBezTo>
                  <a:cubicBezTo>
                    <a:pt x="36972" y="38416"/>
                    <a:pt x="36114" y="38814"/>
                    <a:pt x="35110" y="38877"/>
                  </a:cubicBezTo>
                  <a:cubicBezTo>
                    <a:pt x="34671" y="39107"/>
                    <a:pt x="34168" y="39044"/>
                    <a:pt x="33708" y="39023"/>
                  </a:cubicBezTo>
                  <a:cubicBezTo>
                    <a:pt x="33122" y="39023"/>
                    <a:pt x="32578" y="38981"/>
                    <a:pt x="32013" y="38981"/>
                  </a:cubicBezTo>
                  <a:cubicBezTo>
                    <a:pt x="31720" y="38981"/>
                    <a:pt x="31427" y="38940"/>
                    <a:pt x="31176" y="39023"/>
                  </a:cubicBezTo>
                  <a:cubicBezTo>
                    <a:pt x="30821" y="39128"/>
                    <a:pt x="30507" y="39128"/>
                    <a:pt x="30172" y="39128"/>
                  </a:cubicBezTo>
                  <a:cubicBezTo>
                    <a:pt x="29628" y="39128"/>
                    <a:pt x="29105" y="39107"/>
                    <a:pt x="28561" y="39086"/>
                  </a:cubicBezTo>
                  <a:cubicBezTo>
                    <a:pt x="28101" y="39044"/>
                    <a:pt x="27640" y="39107"/>
                    <a:pt x="27243" y="38814"/>
                  </a:cubicBezTo>
                  <a:cubicBezTo>
                    <a:pt x="27159" y="38772"/>
                    <a:pt x="27034" y="38772"/>
                    <a:pt x="26908" y="38730"/>
                  </a:cubicBezTo>
                  <a:cubicBezTo>
                    <a:pt x="26259" y="38709"/>
                    <a:pt x="25673" y="38354"/>
                    <a:pt x="25004" y="38416"/>
                  </a:cubicBezTo>
                  <a:cubicBezTo>
                    <a:pt x="24857" y="38416"/>
                    <a:pt x="24732" y="38312"/>
                    <a:pt x="24606" y="38270"/>
                  </a:cubicBezTo>
                  <a:cubicBezTo>
                    <a:pt x="23686" y="37935"/>
                    <a:pt x="22744" y="37580"/>
                    <a:pt x="21719" y="37663"/>
                  </a:cubicBezTo>
                  <a:cubicBezTo>
                    <a:pt x="21384" y="37684"/>
                    <a:pt x="21049" y="37663"/>
                    <a:pt x="20715" y="37663"/>
                  </a:cubicBezTo>
                  <a:cubicBezTo>
                    <a:pt x="20003" y="37663"/>
                    <a:pt x="19292" y="37831"/>
                    <a:pt x="18664" y="38103"/>
                  </a:cubicBezTo>
                  <a:cubicBezTo>
                    <a:pt x="18246" y="38291"/>
                    <a:pt x="17827" y="38375"/>
                    <a:pt x="17367" y="38375"/>
                  </a:cubicBezTo>
                  <a:cubicBezTo>
                    <a:pt x="15735" y="38312"/>
                    <a:pt x="14124" y="38312"/>
                    <a:pt x="12513" y="38270"/>
                  </a:cubicBezTo>
                  <a:cubicBezTo>
                    <a:pt x="11843" y="38249"/>
                    <a:pt x="11215" y="38500"/>
                    <a:pt x="10525" y="38626"/>
                  </a:cubicBezTo>
                  <a:cubicBezTo>
                    <a:pt x="10483" y="38626"/>
                    <a:pt x="10462" y="38709"/>
                    <a:pt x="10420" y="38730"/>
                  </a:cubicBezTo>
                  <a:cubicBezTo>
                    <a:pt x="10420" y="39232"/>
                    <a:pt x="10399" y="39714"/>
                    <a:pt x="10399" y="40174"/>
                  </a:cubicBezTo>
                  <a:lnTo>
                    <a:pt x="10316" y="49192"/>
                  </a:lnTo>
                  <a:cubicBezTo>
                    <a:pt x="10316" y="49757"/>
                    <a:pt x="10295" y="50280"/>
                    <a:pt x="10085" y="50803"/>
                  </a:cubicBezTo>
                  <a:cubicBezTo>
                    <a:pt x="10002" y="51012"/>
                    <a:pt x="10002" y="51243"/>
                    <a:pt x="10002" y="51473"/>
                  </a:cubicBezTo>
                  <a:cubicBezTo>
                    <a:pt x="9960" y="53774"/>
                    <a:pt x="9939" y="56076"/>
                    <a:pt x="9897" y="58378"/>
                  </a:cubicBezTo>
                  <a:cubicBezTo>
                    <a:pt x="9897" y="58587"/>
                    <a:pt x="9855" y="58796"/>
                    <a:pt x="9939" y="58984"/>
                  </a:cubicBezTo>
                  <a:cubicBezTo>
                    <a:pt x="10295" y="59759"/>
                    <a:pt x="10002" y="60595"/>
                    <a:pt x="10253" y="61391"/>
                  </a:cubicBezTo>
                  <a:cubicBezTo>
                    <a:pt x="10169" y="61725"/>
                    <a:pt x="10253" y="62060"/>
                    <a:pt x="10399" y="62374"/>
                  </a:cubicBezTo>
                  <a:cubicBezTo>
                    <a:pt x="10483" y="62374"/>
                    <a:pt x="10441" y="62520"/>
                    <a:pt x="10441" y="62646"/>
                  </a:cubicBezTo>
                  <a:close/>
                  <a:moveTo>
                    <a:pt x="43961" y="33981"/>
                  </a:moveTo>
                  <a:cubicBezTo>
                    <a:pt x="44295" y="34022"/>
                    <a:pt x="44567" y="34085"/>
                    <a:pt x="44798" y="34106"/>
                  </a:cubicBezTo>
                  <a:cubicBezTo>
                    <a:pt x="46744" y="34336"/>
                    <a:pt x="48689" y="34546"/>
                    <a:pt x="50635" y="34797"/>
                  </a:cubicBezTo>
                  <a:cubicBezTo>
                    <a:pt x="51472" y="34901"/>
                    <a:pt x="52246" y="34755"/>
                    <a:pt x="52937" y="34211"/>
                  </a:cubicBezTo>
                  <a:cubicBezTo>
                    <a:pt x="53083" y="34085"/>
                    <a:pt x="53355" y="34022"/>
                    <a:pt x="53565" y="34002"/>
                  </a:cubicBezTo>
                  <a:cubicBezTo>
                    <a:pt x="53753" y="33939"/>
                    <a:pt x="53941" y="34002"/>
                    <a:pt x="54151" y="33939"/>
                  </a:cubicBezTo>
                  <a:cubicBezTo>
                    <a:pt x="54423" y="33876"/>
                    <a:pt x="54674" y="33771"/>
                    <a:pt x="54946" y="33667"/>
                  </a:cubicBezTo>
                  <a:cubicBezTo>
                    <a:pt x="55071" y="33604"/>
                    <a:pt x="55803" y="32516"/>
                    <a:pt x="55887" y="32349"/>
                  </a:cubicBezTo>
                  <a:cubicBezTo>
                    <a:pt x="56201" y="31784"/>
                    <a:pt x="56201" y="31156"/>
                    <a:pt x="56201" y="30528"/>
                  </a:cubicBezTo>
                  <a:cubicBezTo>
                    <a:pt x="56201" y="30193"/>
                    <a:pt x="56180" y="29838"/>
                    <a:pt x="55971" y="29545"/>
                  </a:cubicBezTo>
                  <a:cubicBezTo>
                    <a:pt x="55845" y="29377"/>
                    <a:pt x="55762" y="29126"/>
                    <a:pt x="55741" y="28917"/>
                  </a:cubicBezTo>
                  <a:cubicBezTo>
                    <a:pt x="55699" y="28541"/>
                    <a:pt x="55552" y="28227"/>
                    <a:pt x="55385" y="27871"/>
                  </a:cubicBezTo>
                  <a:cubicBezTo>
                    <a:pt x="55259" y="27620"/>
                    <a:pt x="55134" y="27390"/>
                    <a:pt x="55050" y="27097"/>
                  </a:cubicBezTo>
                  <a:cubicBezTo>
                    <a:pt x="54862" y="26469"/>
                    <a:pt x="54862" y="25862"/>
                    <a:pt x="55448" y="25402"/>
                  </a:cubicBezTo>
                  <a:cubicBezTo>
                    <a:pt x="55762" y="25130"/>
                    <a:pt x="56075" y="24816"/>
                    <a:pt x="56410" y="24565"/>
                  </a:cubicBezTo>
                  <a:cubicBezTo>
                    <a:pt x="56619" y="24398"/>
                    <a:pt x="56724" y="24209"/>
                    <a:pt x="56787" y="24000"/>
                  </a:cubicBezTo>
                  <a:cubicBezTo>
                    <a:pt x="56850" y="23665"/>
                    <a:pt x="56829" y="23351"/>
                    <a:pt x="56640" y="23017"/>
                  </a:cubicBezTo>
                  <a:cubicBezTo>
                    <a:pt x="56075" y="22012"/>
                    <a:pt x="55699" y="20945"/>
                    <a:pt x="55071" y="20004"/>
                  </a:cubicBezTo>
                  <a:cubicBezTo>
                    <a:pt x="54736" y="19481"/>
                    <a:pt x="54715" y="18874"/>
                    <a:pt x="55176" y="18351"/>
                  </a:cubicBezTo>
                  <a:cubicBezTo>
                    <a:pt x="55741" y="17723"/>
                    <a:pt x="56055" y="17033"/>
                    <a:pt x="55950" y="16196"/>
                  </a:cubicBezTo>
                  <a:cubicBezTo>
                    <a:pt x="55908" y="16007"/>
                    <a:pt x="55950" y="15798"/>
                    <a:pt x="55950" y="15589"/>
                  </a:cubicBezTo>
                  <a:cubicBezTo>
                    <a:pt x="55971" y="15254"/>
                    <a:pt x="55845" y="14982"/>
                    <a:pt x="55636" y="14731"/>
                  </a:cubicBezTo>
                  <a:cubicBezTo>
                    <a:pt x="55239" y="14292"/>
                    <a:pt x="54862" y="13810"/>
                    <a:pt x="54506" y="13350"/>
                  </a:cubicBezTo>
                  <a:cubicBezTo>
                    <a:pt x="54297" y="13078"/>
                    <a:pt x="54067" y="12827"/>
                    <a:pt x="53795" y="12618"/>
                  </a:cubicBezTo>
                  <a:cubicBezTo>
                    <a:pt x="53042" y="12032"/>
                    <a:pt x="52330" y="11362"/>
                    <a:pt x="51410" y="10986"/>
                  </a:cubicBezTo>
                  <a:cubicBezTo>
                    <a:pt x="51221" y="10902"/>
                    <a:pt x="51075" y="10776"/>
                    <a:pt x="50886" y="10672"/>
                  </a:cubicBezTo>
                  <a:cubicBezTo>
                    <a:pt x="50531" y="10525"/>
                    <a:pt x="50405" y="10232"/>
                    <a:pt x="50426" y="9856"/>
                  </a:cubicBezTo>
                  <a:cubicBezTo>
                    <a:pt x="50447" y="9270"/>
                    <a:pt x="50447" y="8663"/>
                    <a:pt x="50468" y="8077"/>
                  </a:cubicBezTo>
                  <a:cubicBezTo>
                    <a:pt x="50531" y="6885"/>
                    <a:pt x="49798" y="6173"/>
                    <a:pt x="48899" y="5545"/>
                  </a:cubicBezTo>
                  <a:cubicBezTo>
                    <a:pt x="48125" y="5315"/>
                    <a:pt x="47371" y="4981"/>
                    <a:pt x="46534" y="4981"/>
                  </a:cubicBezTo>
                  <a:cubicBezTo>
                    <a:pt x="45112" y="4981"/>
                    <a:pt x="43668" y="4918"/>
                    <a:pt x="42266" y="4897"/>
                  </a:cubicBezTo>
                  <a:cubicBezTo>
                    <a:pt x="41827" y="4897"/>
                    <a:pt x="41345" y="4813"/>
                    <a:pt x="40927" y="5043"/>
                  </a:cubicBezTo>
                  <a:cubicBezTo>
                    <a:pt x="40822" y="5106"/>
                    <a:pt x="40634" y="5085"/>
                    <a:pt x="40508" y="5106"/>
                  </a:cubicBezTo>
                  <a:cubicBezTo>
                    <a:pt x="39755" y="5106"/>
                    <a:pt x="39630" y="4981"/>
                    <a:pt x="39588" y="4248"/>
                  </a:cubicBezTo>
                  <a:cubicBezTo>
                    <a:pt x="39588" y="3976"/>
                    <a:pt x="39588" y="3725"/>
                    <a:pt x="39525" y="3474"/>
                  </a:cubicBezTo>
                  <a:cubicBezTo>
                    <a:pt x="39253" y="2909"/>
                    <a:pt x="38897" y="2407"/>
                    <a:pt x="38332" y="2072"/>
                  </a:cubicBezTo>
                  <a:cubicBezTo>
                    <a:pt x="37872" y="1779"/>
                    <a:pt x="37370" y="1465"/>
                    <a:pt x="36909" y="1172"/>
                  </a:cubicBezTo>
                  <a:cubicBezTo>
                    <a:pt x="36637" y="1026"/>
                    <a:pt x="36345" y="942"/>
                    <a:pt x="36010" y="921"/>
                  </a:cubicBezTo>
                  <a:cubicBezTo>
                    <a:pt x="33478" y="817"/>
                    <a:pt x="33478" y="817"/>
                    <a:pt x="31009" y="1591"/>
                  </a:cubicBezTo>
                  <a:cubicBezTo>
                    <a:pt x="30988" y="1591"/>
                    <a:pt x="30967" y="1633"/>
                    <a:pt x="30946" y="1633"/>
                  </a:cubicBezTo>
                  <a:cubicBezTo>
                    <a:pt x="30632" y="1675"/>
                    <a:pt x="30381" y="1863"/>
                    <a:pt x="30130" y="2051"/>
                  </a:cubicBezTo>
                  <a:cubicBezTo>
                    <a:pt x="29607" y="2428"/>
                    <a:pt x="29084" y="2804"/>
                    <a:pt x="28582" y="3244"/>
                  </a:cubicBezTo>
                  <a:cubicBezTo>
                    <a:pt x="28289" y="3516"/>
                    <a:pt x="27954" y="3579"/>
                    <a:pt x="27557" y="3432"/>
                  </a:cubicBezTo>
                  <a:cubicBezTo>
                    <a:pt x="27389" y="3348"/>
                    <a:pt x="27180" y="3307"/>
                    <a:pt x="26992" y="3328"/>
                  </a:cubicBezTo>
                  <a:cubicBezTo>
                    <a:pt x="26176" y="3432"/>
                    <a:pt x="25339" y="3516"/>
                    <a:pt x="24565" y="3725"/>
                  </a:cubicBezTo>
                  <a:cubicBezTo>
                    <a:pt x="23979" y="3851"/>
                    <a:pt x="23435" y="4102"/>
                    <a:pt x="22912" y="4395"/>
                  </a:cubicBezTo>
                  <a:cubicBezTo>
                    <a:pt x="22054" y="4876"/>
                    <a:pt x="21342" y="5525"/>
                    <a:pt x="20694" y="6236"/>
                  </a:cubicBezTo>
                  <a:cubicBezTo>
                    <a:pt x="20317" y="6613"/>
                    <a:pt x="19961" y="7073"/>
                    <a:pt x="19899" y="7617"/>
                  </a:cubicBezTo>
                  <a:cubicBezTo>
                    <a:pt x="19815" y="8245"/>
                    <a:pt x="19501" y="8789"/>
                    <a:pt x="19564" y="9437"/>
                  </a:cubicBezTo>
                  <a:cubicBezTo>
                    <a:pt x="19585" y="9793"/>
                    <a:pt x="19396" y="10023"/>
                    <a:pt x="19041" y="10149"/>
                  </a:cubicBezTo>
                  <a:cubicBezTo>
                    <a:pt x="18246" y="10421"/>
                    <a:pt x="17513" y="10755"/>
                    <a:pt x="16781" y="11153"/>
                  </a:cubicBezTo>
                  <a:cubicBezTo>
                    <a:pt x="16237" y="11467"/>
                    <a:pt x="15714" y="11781"/>
                    <a:pt x="15274" y="12241"/>
                  </a:cubicBezTo>
                  <a:cubicBezTo>
                    <a:pt x="15002" y="12534"/>
                    <a:pt x="14689" y="12785"/>
                    <a:pt x="14417" y="13078"/>
                  </a:cubicBezTo>
                  <a:cubicBezTo>
                    <a:pt x="14145" y="13350"/>
                    <a:pt x="13935" y="13622"/>
                    <a:pt x="13705" y="13915"/>
                  </a:cubicBezTo>
                  <a:cubicBezTo>
                    <a:pt x="13433" y="14229"/>
                    <a:pt x="13308" y="14605"/>
                    <a:pt x="13329" y="15024"/>
                  </a:cubicBezTo>
                  <a:cubicBezTo>
                    <a:pt x="13370" y="15484"/>
                    <a:pt x="13224" y="15986"/>
                    <a:pt x="13621" y="16384"/>
                  </a:cubicBezTo>
                  <a:cubicBezTo>
                    <a:pt x="13893" y="16656"/>
                    <a:pt x="13831" y="17074"/>
                    <a:pt x="13789" y="17451"/>
                  </a:cubicBezTo>
                  <a:cubicBezTo>
                    <a:pt x="13747" y="17744"/>
                    <a:pt x="13538" y="17890"/>
                    <a:pt x="13308" y="18016"/>
                  </a:cubicBezTo>
                  <a:cubicBezTo>
                    <a:pt x="13182" y="18100"/>
                    <a:pt x="13077" y="18204"/>
                    <a:pt x="12994" y="18309"/>
                  </a:cubicBezTo>
                  <a:cubicBezTo>
                    <a:pt x="12680" y="18685"/>
                    <a:pt x="12345" y="19020"/>
                    <a:pt x="12052" y="19418"/>
                  </a:cubicBezTo>
                  <a:cubicBezTo>
                    <a:pt x="11927" y="19585"/>
                    <a:pt x="11801" y="19774"/>
                    <a:pt x="11696" y="19962"/>
                  </a:cubicBezTo>
                  <a:cubicBezTo>
                    <a:pt x="11445" y="20318"/>
                    <a:pt x="11236" y="20694"/>
                    <a:pt x="11006" y="21029"/>
                  </a:cubicBezTo>
                  <a:cubicBezTo>
                    <a:pt x="10755" y="21343"/>
                    <a:pt x="10588" y="21678"/>
                    <a:pt x="10504" y="22096"/>
                  </a:cubicBezTo>
                  <a:cubicBezTo>
                    <a:pt x="10336" y="22996"/>
                    <a:pt x="10085" y="23875"/>
                    <a:pt x="9939" y="24774"/>
                  </a:cubicBezTo>
                  <a:cubicBezTo>
                    <a:pt x="9855" y="25193"/>
                    <a:pt x="9918" y="25611"/>
                    <a:pt x="9939" y="26030"/>
                  </a:cubicBezTo>
                  <a:cubicBezTo>
                    <a:pt x="9960" y="26364"/>
                    <a:pt x="10085" y="26678"/>
                    <a:pt x="10148" y="27013"/>
                  </a:cubicBezTo>
                  <a:cubicBezTo>
                    <a:pt x="10253" y="27850"/>
                    <a:pt x="10588" y="28582"/>
                    <a:pt x="11027" y="29294"/>
                  </a:cubicBezTo>
                  <a:cubicBezTo>
                    <a:pt x="11173" y="29482"/>
                    <a:pt x="11278" y="29691"/>
                    <a:pt x="11341" y="29901"/>
                  </a:cubicBezTo>
                  <a:cubicBezTo>
                    <a:pt x="11487" y="30403"/>
                    <a:pt x="11738" y="30821"/>
                    <a:pt x="12010" y="31261"/>
                  </a:cubicBezTo>
                  <a:cubicBezTo>
                    <a:pt x="12387" y="31888"/>
                    <a:pt x="12743" y="32537"/>
                    <a:pt x="13370" y="32955"/>
                  </a:cubicBezTo>
                  <a:cubicBezTo>
                    <a:pt x="13580" y="33081"/>
                    <a:pt x="13601" y="33332"/>
                    <a:pt x="13496" y="33478"/>
                  </a:cubicBezTo>
                  <a:cubicBezTo>
                    <a:pt x="13391" y="33667"/>
                    <a:pt x="13203" y="33750"/>
                    <a:pt x="12994" y="33709"/>
                  </a:cubicBezTo>
                  <a:cubicBezTo>
                    <a:pt x="12847" y="33688"/>
                    <a:pt x="12680" y="33646"/>
                    <a:pt x="12492" y="33583"/>
                  </a:cubicBezTo>
                  <a:cubicBezTo>
                    <a:pt x="12429" y="33813"/>
                    <a:pt x="12345" y="34002"/>
                    <a:pt x="12324" y="34190"/>
                  </a:cubicBezTo>
                  <a:cubicBezTo>
                    <a:pt x="12261" y="34399"/>
                    <a:pt x="12241" y="34608"/>
                    <a:pt x="12220" y="34839"/>
                  </a:cubicBezTo>
                  <a:cubicBezTo>
                    <a:pt x="13391" y="34734"/>
                    <a:pt x="14542" y="34629"/>
                    <a:pt x="15672" y="34587"/>
                  </a:cubicBezTo>
                  <a:cubicBezTo>
                    <a:pt x="16781" y="34504"/>
                    <a:pt x="17911" y="34587"/>
                    <a:pt x="19145" y="34420"/>
                  </a:cubicBezTo>
                  <a:cubicBezTo>
                    <a:pt x="18664" y="33855"/>
                    <a:pt x="18141" y="33458"/>
                    <a:pt x="17869" y="32851"/>
                  </a:cubicBezTo>
                  <a:cubicBezTo>
                    <a:pt x="17576" y="32286"/>
                    <a:pt x="17346" y="31679"/>
                    <a:pt x="16969" y="31135"/>
                  </a:cubicBezTo>
                  <a:cubicBezTo>
                    <a:pt x="16321" y="31302"/>
                    <a:pt x="15714" y="31344"/>
                    <a:pt x="15107" y="31051"/>
                  </a:cubicBezTo>
                  <a:cubicBezTo>
                    <a:pt x="14961" y="30968"/>
                    <a:pt x="14772" y="30989"/>
                    <a:pt x="14626" y="30947"/>
                  </a:cubicBezTo>
                  <a:cubicBezTo>
                    <a:pt x="13893" y="30737"/>
                    <a:pt x="13329" y="30235"/>
                    <a:pt x="12805" y="29712"/>
                  </a:cubicBezTo>
                  <a:cubicBezTo>
                    <a:pt x="12764" y="29670"/>
                    <a:pt x="12743" y="29566"/>
                    <a:pt x="12701" y="29482"/>
                  </a:cubicBezTo>
                  <a:cubicBezTo>
                    <a:pt x="12387" y="28750"/>
                    <a:pt x="12136" y="27996"/>
                    <a:pt x="12261" y="27180"/>
                  </a:cubicBezTo>
                  <a:cubicBezTo>
                    <a:pt x="12282" y="27013"/>
                    <a:pt x="12282" y="26846"/>
                    <a:pt x="12261" y="26657"/>
                  </a:cubicBezTo>
                  <a:cubicBezTo>
                    <a:pt x="12241" y="26218"/>
                    <a:pt x="12450" y="25820"/>
                    <a:pt x="12743" y="25507"/>
                  </a:cubicBezTo>
                  <a:cubicBezTo>
                    <a:pt x="12994" y="25214"/>
                    <a:pt x="13308" y="24963"/>
                    <a:pt x="13601" y="24670"/>
                  </a:cubicBezTo>
                  <a:cubicBezTo>
                    <a:pt x="13789" y="24502"/>
                    <a:pt x="13956" y="24439"/>
                    <a:pt x="14228" y="24439"/>
                  </a:cubicBezTo>
                  <a:cubicBezTo>
                    <a:pt x="15295" y="24460"/>
                    <a:pt x="16342" y="24230"/>
                    <a:pt x="17409" y="24042"/>
                  </a:cubicBezTo>
                  <a:cubicBezTo>
                    <a:pt x="17911" y="23958"/>
                    <a:pt x="18329" y="23749"/>
                    <a:pt x="18706" y="23414"/>
                  </a:cubicBezTo>
                  <a:cubicBezTo>
                    <a:pt x="19250" y="22912"/>
                    <a:pt x="19773" y="22389"/>
                    <a:pt x="20296" y="21866"/>
                  </a:cubicBezTo>
                  <a:cubicBezTo>
                    <a:pt x="20547" y="21636"/>
                    <a:pt x="20694" y="21322"/>
                    <a:pt x="20735" y="20987"/>
                  </a:cubicBezTo>
                  <a:cubicBezTo>
                    <a:pt x="20840" y="20255"/>
                    <a:pt x="21133" y="19564"/>
                    <a:pt x="21049" y="18811"/>
                  </a:cubicBezTo>
                  <a:cubicBezTo>
                    <a:pt x="21049" y="18748"/>
                    <a:pt x="21049" y="18706"/>
                    <a:pt x="21070" y="18644"/>
                  </a:cubicBezTo>
                  <a:cubicBezTo>
                    <a:pt x="21175" y="18183"/>
                    <a:pt x="21635" y="17974"/>
                    <a:pt x="22075" y="18204"/>
                  </a:cubicBezTo>
                  <a:cubicBezTo>
                    <a:pt x="22263" y="18309"/>
                    <a:pt x="22388" y="18434"/>
                    <a:pt x="22535" y="18581"/>
                  </a:cubicBezTo>
                  <a:cubicBezTo>
                    <a:pt x="22744" y="18790"/>
                    <a:pt x="23016" y="18895"/>
                    <a:pt x="23309" y="18916"/>
                  </a:cubicBezTo>
                  <a:cubicBezTo>
                    <a:pt x="24690" y="19041"/>
                    <a:pt x="24920" y="18999"/>
                    <a:pt x="26155" y="18330"/>
                  </a:cubicBezTo>
                  <a:cubicBezTo>
                    <a:pt x="26301" y="18267"/>
                    <a:pt x="26448" y="18183"/>
                    <a:pt x="26594" y="18100"/>
                  </a:cubicBezTo>
                  <a:cubicBezTo>
                    <a:pt x="27117" y="17849"/>
                    <a:pt x="27536" y="17493"/>
                    <a:pt x="27870" y="17012"/>
                  </a:cubicBezTo>
                  <a:cubicBezTo>
                    <a:pt x="28038" y="16761"/>
                    <a:pt x="28247" y="16551"/>
                    <a:pt x="28456" y="16384"/>
                  </a:cubicBezTo>
                  <a:cubicBezTo>
                    <a:pt x="28791" y="16070"/>
                    <a:pt x="29084" y="15714"/>
                    <a:pt x="29272" y="15296"/>
                  </a:cubicBezTo>
                  <a:cubicBezTo>
                    <a:pt x="29398" y="15045"/>
                    <a:pt x="29523" y="14815"/>
                    <a:pt x="29691" y="14564"/>
                  </a:cubicBezTo>
                  <a:cubicBezTo>
                    <a:pt x="30026" y="14020"/>
                    <a:pt x="30172" y="13455"/>
                    <a:pt x="30214" y="12785"/>
                  </a:cubicBezTo>
                  <a:cubicBezTo>
                    <a:pt x="30214" y="12471"/>
                    <a:pt x="30256" y="12157"/>
                    <a:pt x="30319" y="11843"/>
                  </a:cubicBezTo>
                  <a:cubicBezTo>
                    <a:pt x="30339" y="11613"/>
                    <a:pt x="30381" y="11383"/>
                    <a:pt x="30653" y="11320"/>
                  </a:cubicBezTo>
                  <a:cubicBezTo>
                    <a:pt x="30842" y="11279"/>
                    <a:pt x="30988" y="11488"/>
                    <a:pt x="31051" y="11906"/>
                  </a:cubicBezTo>
                  <a:cubicBezTo>
                    <a:pt x="31093" y="12429"/>
                    <a:pt x="31072" y="12973"/>
                    <a:pt x="31114" y="13517"/>
                  </a:cubicBezTo>
                  <a:cubicBezTo>
                    <a:pt x="31155" y="13789"/>
                    <a:pt x="31155" y="14040"/>
                    <a:pt x="31260" y="14250"/>
                  </a:cubicBezTo>
                  <a:cubicBezTo>
                    <a:pt x="31616" y="15066"/>
                    <a:pt x="32223" y="15714"/>
                    <a:pt x="32871" y="16321"/>
                  </a:cubicBezTo>
                  <a:cubicBezTo>
                    <a:pt x="33311" y="16719"/>
                    <a:pt x="33834" y="16949"/>
                    <a:pt x="34440" y="16823"/>
                  </a:cubicBezTo>
                  <a:cubicBezTo>
                    <a:pt x="34984" y="16698"/>
                    <a:pt x="35570" y="16656"/>
                    <a:pt x="35884" y="16070"/>
                  </a:cubicBezTo>
                  <a:cubicBezTo>
                    <a:pt x="35926" y="15924"/>
                    <a:pt x="36073" y="15861"/>
                    <a:pt x="36177" y="15777"/>
                  </a:cubicBezTo>
                  <a:cubicBezTo>
                    <a:pt x="36617" y="15463"/>
                    <a:pt x="37119" y="15652"/>
                    <a:pt x="37223" y="16196"/>
                  </a:cubicBezTo>
                  <a:cubicBezTo>
                    <a:pt x="37328" y="16698"/>
                    <a:pt x="37391" y="17179"/>
                    <a:pt x="37495" y="17681"/>
                  </a:cubicBezTo>
                  <a:cubicBezTo>
                    <a:pt x="37558" y="17911"/>
                    <a:pt x="37663" y="18183"/>
                    <a:pt x="37767" y="18393"/>
                  </a:cubicBezTo>
                  <a:cubicBezTo>
                    <a:pt x="38081" y="19020"/>
                    <a:pt x="38437" y="19648"/>
                    <a:pt x="38751" y="20276"/>
                  </a:cubicBezTo>
                  <a:cubicBezTo>
                    <a:pt x="39127" y="20987"/>
                    <a:pt x="39797" y="21154"/>
                    <a:pt x="40508" y="21301"/>
                  </a:cubicBezTo>
                  <a:cubicBezTo>
                    <a:pt x="40676" y="21322"/>
                    <a:pt x="40843" y="21259"/>
                    <a:pt x="41010" y="21217"/>
                  </a:cubicBezTo>
                  <a:cubicBezTo>
                    <a:pt x="41241" y="21134"/>
                    <a:pt x="41513" y="21029"/>
                    <a:pt x="41680" y="20882"/>
                  </a:cubicBezTo>
                  <a:cubicBezTo>
                    <a:pt x="42099" y="20527"/>
                    <a:pt x="42622" y="20359"/>
                    <a:pt x="42894" y="19836"/>
                  </a:cubicBezTo>
                  <a:cubicBezTo>
                    <a:pt x="42915" y="19774"/>
                    <a:pt x="42977" y="19753"/>
                    <a:pt x="43019" y="19690"/>
                  </a:cubicBezTo>
                  <a:cubicBezTo>
                    <a:pt x="43228" y="19564"/>
                    <a:pt x="43438" y="19522"/>
                    <a:pt x="43668" y="19627"/>
                  </a:cubicBezTo>
                  <a:cubicBezTo>
                    <a:pt x="43919" y="19732"/>
                    <a:pt x="44044" y="19878"/>
                    <a:pt x="44044" y="20150"/>
                  </a:cubicBezTo>
                  <a:cubicBezTo>
                    <a:pt x="44044" y="20799"/>
                    <a:pt x="44065" y="21447"/>
                    <a:pt x="44023" y="22096"/>
                  </a:cubicBezTo>
                  <a:cubicBezTo>
                    <a:pt x="43982" y="22724"/>
                    <a:pt x="44233" y="23247"/>
                    <a:pt x="44588" y="23749"/>
                  </a:cubicBezTo>
                  <a:cubicBezTo>
                    <a:pt x="44777" y="23979"/>
                    <a:pt x="44965" y="24272"/>
                    <a:pt x="45132" y="24502"/>
                  </a:cubicBezTo>
                  <a:cubicBezTo>
                    <a:pt x="45593" y="25067"/>
                    <a:pt x="45928" y="25653"/>
                    <a:pt x="46660" y="25925"/>
                  </a:cubicBezTo>
                  <a:cubicBezTo>
                    <a:pt x="47016" y="26051"/>
                    <a:pt x="47308" y="26072"/>
                    <a:pt x="47601" y="25800"/>
                  </a:cubicBezTo>
                  <a:cubicBezTo>
                    <a:pt x="48020" y="25402"/>
                    <a:pt x="48480" y="25193"/>
                    <a:pt x="49066" y="25423"/>
                  </a:cubicBezTo>
                  <a:lnTo>
                    <a:pt x="49150" y="25423"/>
                  </a:lnTo>
                  <a:cubicBezTo>
                    <a:pt x="49526" y="25402"/>
                    <a:pt x="49840" y="25528"/>
                    <a:pt x="50133" y="25820"/>
                  </a:cubicBezTo>
                  <a:cubicBezTo>
                    <a:pt x="50259" y="25925"/>
                    <a:pt x="50405" y="26030"/>
                    <a:pt x="50552" y="26113"/>
                  </a:cubicBezTo>
                  <a:cubicBezTo>
                    <a:pt x="50824" y="26260"/>
                    <a:pt x="50928" y="26490"/>
                    <a:pt x="50970" y="26804"/>
                  </a:cubicBezTo>
                  <a:cubicBezTo>
                    <a:pt x="51054" y="27536"/>
                    <a:pt x="50886" y="28227"/>
                    <a:pt x="50740" y="28896"/>
                  </a:cubicBezTo>
                  <a:cubicBezTo>
                    <a:pt x="50719" y="29043"/>
                    <a:pt x="50614" y="29168"/>
                    <a:pt x="50531" y="29273"/>
                  </a:cubicBezTo>
                  <a:cubicBezTo>
                    <a:pt x="49777" y="30089"/>
                    <a:pt x="49003" y="30884"/>
                    <a:pt x="47936" y="31302"/>
                  </a:cubicBezTo>
                  <a:cubicBezTo>
                    <a:pt x="47476" y="31491"/>
                    <a:pt x="47016" y="31616"/>
                    <a:pt x="46534" y="31554"/>
                  </a:cubicBezTo>
                  <a:cubicBezTo>
                    <a:pt x="46220" y="31491"/>
                    <a:pt x="45928" y="31407"/>
                    <a:pt x="45593" y="31365"/>
                  </a:cubicBezTo>
                  <a:cubicBezTo>
                    <a:pt x="45216" y="31805"/>
                    <a:pt x="44777" y="32202"/>
                    <a:pt x="44714" y="32851"/>
                  </a:cubicBezTo>
                  <a:cubicBezTo>
                    <a:pt x="44693" y="33060"/>
                    <a:pt x="44547" y="33248"/>
                    <a:pt x="44442" y="33458"/>
                  </a:cubicBezTo>
                  <a:cubicBezTo>
                    <a:pt x="44149" y="33562"/>
                    <a:pt x="44065" y="33709"/>
                    <a:pt x="43961" y="33981"/>
                  </a:cubicBezTo>
                  <a:close/>
                  <a:moveTo>
                    <a:pt x="46555" y="27055"/>
                  </a:moveTo>
                  <a:cubicBezTo>
                    <a:pt x="46137" y="26846"/>
                    <a:pt x="45739" y="26657"/>
                    <a:pt x="45321" y="26469"/>
                  </a:cubicBezTo>
                  <a:cubicBezTo>
                    <a:pt x="45091" y="26364"/>
                    <a:pt x="44902" y="26197"/>
                    <a:pt x="44735" y="25967"/>
                  </a:cubicBezTo>
                  <a:cubicBezTo>
                    <a:pt x="44358" y="25402"/>
                    <a:pt x="43898" y="24858"/>
                    <a:pt x="43500" y="24272"/>
                  </a:cubicBezTo>
                  <a:cubicBezTo>
                    <a:pt x="43082" y="23665"/>
                    <a:pt x="42705" y="23017"/>
                    <a:pt x="42810" y="22242"/>
                  </a:cubicBezTo>
                  <a:cubicBezTo>
                    <a:pt x="42831" y="22033"/>
                    <a:pt x="42831" y="21845"/>
                    <a:pt x="42810" y="21636"/>
                  </a:cubicBezTo>
                  <a:cubicBezTo>
                    <a:pt x="42810" y="21510"/>
                    <a:pt x="42747" y="21364"/>
                    <a:pt x="42705" y="21196"/>
                  </a:cubicBezTo>
                  <a:cubicBezTo>
                    <a:pt x="42496" y="21343"/>
                    <a:pt x="42308" y="21447"/>
                    <a:pt x="42161" y="21552"/>
                  </a:cubicBezTo>
                  <a:cubicBezTo>
                    <a:pt x="41701" y="21866"/>
                    <a:pt x="41241" y="22138"/>
                    <a:pt x="40697" y="22242"/>
                  </a:cubicBezTo>
                  <a:cubicBezTo>
                    <a:pt x="39776" y="22389"/>
                    <a:pt x="38730" y="22033"/>
                    <a:pt x="38102" y="21322"/>
                  </a:cubicBezTo>
                  <a:cubicBezTo>
                    <a:pt x="37893" y="21092"/>
                    <a:pt x="37746" y="20820"/>
                    <a:pt x="37579" y="20569"/>
                  </a:cubicBezTo>
                  <a:cubicBezTo>
                    <a:pt x="37328" y="20087"/>
                    <a:pt x="37077" y="19627"/>
                    <a:pt x="36826" y="19146"/>
                  </a:cubicBezTo>
                  <a:cubicBezTo>
                    <a:pt x="36533" y="18644"/>
                    <a:pt x="36303" y="18121"/>
                    <a:pt x="36240" y="17556"/>
                  </a:cubicBezTo>
                  <a:cubicBezTo>
                    <a:pt x="36219" y="17430"/>
                    <a:pt x="36135" y="17284"/>
                    <a:pt x="36093" y="17158"/>
                  </a:cubicBezTo>
                  <a:cubicBezTo>
                    <a:pt x="35989" y="17221"/>
                    <a:pt x="35884" y="17221"/>
                    <a:pt x="35821" y="17263"/>
                  </a:cubicBezTo>
                  <a:cubicBezTo>
                    <a:pt x="35068" y="17702"/>
                    <a:pt x="34252" y="17869"/>
                    <a:pt x="33373" y="17786"/>
                  </a:cubicBezTo>
                  <a:cubicBezTo>
                    <a:pt x="33185" y="17765"/>
                    <a:pt x="32976" y="17723"/>
                    <a:pt x="32808" y="17639"/>
                  </a:cubicBezTo>
                  <a:cubicBezTo>
                    <a:pt x="31846" y="17012"/>
                    <a:pt x="31009" y="16258"/>
                    <a:pt x="30465" y="15212"/>
                  </a:cubicBezTo>
                  <a:cubicBezTo>
                    <a:pt x="30444" y="15149"/>
                    <a:pt x="30360" y="15108"/>
                    <a:pt x="30277" y="15045"/>
                  </a:cubicBezTo>
                  <a:cubicBezTo>
                    <a:pt x="30235" y="15087"/>
                    <a:pt x="30172" y="15108"/>
                    <a:pt x="30151" y="15170"/>
                  </a:cubicBezTo>
                  <a:cubicBezTo>
                    <a:pt x="29754" y="16049"/>
                    <a:pt x="29210" y="16844"/>
                    <a:pt x="28498" y="17514"/>
                  </a:cubicBezTo>
                  <a:cubicBezTo>
                    <a:pt x="28477" y="17556"/>
                    <a:pt x="28477" y="17577"/>
                    <a:pt x="28456" y="17597"/>
                  </a:cubicBezTo>
                  <a:cubicBezTo>
                    <a:pt x="28038" y="18288"/>
                    <a:pt x="27410" y="18706"/>
                    <a:pt x="26720" y="19083"/>
                  </a:cubicBezTo>
                  <a:cubicBezTo>
                    <a:pt x="26301" y="19334"/>
                    <a:pt x="25883" y="19585"/>
                    <a:pt x="25464" y="19794"/>
                  </a:cubicBezTo>
                  <a:cubicBezTo>
                    <a:pt x="25234" y="19899"/>
                    <a:pt x="25004" y="20025"/>
                    <a:pt x="24753" y="20004"/>
                  </a:cubicBezTo>
                  <a:cubicBezTo>
                    <a:pt x="23853" y="19983"/>
                    <a:pt x="22912" y="20129"/>
                    <a:pt x="21928" y="19774"/>
                  </a:cubicBezTo>
                  <a:cubicBezTo>
                    <a:pt x="21803" y="20318"/>
                    <a:pt x="21677" y="20841"/>
                    <a:pt x="21552" y="21364"/>
                  </a:cubicBezTo>
                  <a:cubicBezTo>
                    <a:pt x="21405" y="21866"/>
                    <a:pt x="21238" y="22347"/>
                    <a:pt x="20819" y="22682"/>
                  </a:cubicBezTo>
                  <a:cubicBezTo>
                    <a:pt x="20317" y="23121"/>
                    <a:pt x="19836" y="23623"/>
                    <a:pt x="19355" y="24084"/>
                  </a:cubicBezTo>
                  <a:cubicBezTo>
                    <a:pt x="18790" y="24607"/>
                    <a:pt x="18204" y="25025"/>
                    <a:pt x="17450" y="25109"/>
                  </a:cubicBezTo>
                  <a:cubicBezTo>
                    <a:pt x="17283" y="25130"/>
                    <a:pt x="17116" y="25193"/>
                    <a:pt x="16948" y="25235"/>
                  </a:cubicBezTo>
                  <a:cubicBezTo>
                    <a:pt x="16927" y="25360"/>
                    <a:pt x="16886" y="25465"/>
                    <a:pt x="16865" y="25569"/>
                  </a:cubicBezTo>
                  <a:cubicBezTo>
                    <a:pt x="16655" y="27557"/>
                    <a:pt x="17158" y="29398"/>
                    <a:pt x="17890" y="31219"/>
                  </a:cubicBezTo>
                  <a:cubicBezTo>
                    <a:pt x="18036" y="31616"/>
                    <a:pt x="18225" y="32014"/>
                    <a:pt x="18434" y="32370"/>
                  </a:cubicBezTo>
                  <a:cubicBezTo>
                    <a:pt x="18601" y="32662"/>
                    <a:pt x="18769" y="32997"/>
                    <a:pt x="19062" y="33165"/>
                  </a:cubicBezTo>
                  <a:cubicBezTo>
                    <a:pt x="19480" y="33458"/>
                    <a:pt x="19710" y="33834"/>
                    <a:pt x="19961" y="34253"/>
                  </a:cubicBezTo>
                  <a:cubicBezTo>
                    <a:pt x="20233" y="34776"/>
                    <a:pt x="20610" y="35257"/>
                    <a:pt x="21133" y="35571"/>
                  </a:cubicBezTo>
                  <a:cubicBezTo>
                    <a:pt x="21635" y="35864"/>
                    <a:pt x="22158" y="36073"/>
                    <a:pt x="22619" y="36387"/>
                  </a:cubicBezTo>
                  <a:cubicBezTo>
                    <a:pt x="23225" y="36805"/>
                    <a:pt x="23895" y="36973"/>
                    <a:pt x="24585" y="37140"/>
                  </a:cubicBezTo>
                  <a:cubicBezTo>
                    <a:pt x="24816" y="37182"/>
                    <a:pt x="25088" y="37182"/>
                    <a:pt x="25339" y="37245"/>
                  </a:cubicBezTo>
                  <a:cubicBezTo>
                    <a:pt x="26029" y="37391"/>
                    <a:pt x="26699" y="37642"/>
                    <a:pt x="27410" y="37705"/>
                  </a:cubicBezTo>
                  <a:cubicBezTo>
                    <a:pt x="28059" y="37789"/>
                    <a:pt x="28686" y="37872"/>
                    <a:pt x="29314" y="38019"/>
                  </a:cubicBezTo>
                  <a:cubicBezTo>
                    <a:pt x="29502" y="38082"/>
                    <a:pt x="29712" y="38061"/>
                    <a:pt x="29921" y="38061"/>
                  </a:cubicBezTo>
                  <a:cubicBezTo>
                    <a:pt x="31302" y="38061"/>
                    <a:pt x="32683" y="38019"/>
                    <a:pt x="34106" y="38019"/>
                  </a:cubicBezTo>
                  <a:cubicBezTo>
                    <a:pt x="34231" y="38019"/>
                    <a:pt x="34378" y="38019"/>
                    <a:pt x="34524" y="37998"/>
                  </a:cubicBezTo>
                  <a:cubicBezTo>
                    <a:pt x="35382" y="37768"/>
                    <a:pt x="36282" y="37559"/>
                    <a:pt x="37098" y="37287"/>
                  </a:cubicBezTo>
                  <a:cubicBezTo>
                    <a:pt x="38123" y="36973"/>
                    <a:pt x="39169" y="36701"/>
                    <a:pt x="40090" y="36136"/>
                  </a:cubicBezTo>
                  <a:cubicBezTo>
                    <a:pt x="40508" y="35906"/>
                    <a:pt x="40864" y="35613"/>
                    <a:pt x="41282" y="35362"/>
                  </a:cubicBezTo>
                  <a:cubicBezTo>
                    <a:pt x="41680" y="34567"/>
                    <a:pt x="42371" y="34002"/>
                    <a:pt x="42810" y="33248"/>
                  </a:cubicBezTo>
                  <a:cubicBezTo>
                    <a:pt x="43249" y="32432"/>
                    <a:pt x="43898" y="31721"/>
                    <a:pt x="44379" y="30905"/>
                  </a:cubicBezTo>
                  <a:cubicBezTo>
                    <a:pt x="44735" y="30319"/>
                    <a:pt x="45132" y="29712"/>
                    <a:pt x="45509" y="29105"/>
                  </a:cubicBezTo>
                  <a:cubicBezTo>
                    <a:pt x="45865" y="28436"/>
                    <a:pt x="46220" y="27745"/>
                    <a:pt x="46555" y="27055"/>
                  </a:cubicBezTo>
                  <a:close/>
                  <a:moveTo>
                    <a:pt x="7826" y="35906"/>
                  </a:moveTo>
                  <a:cubicBezTo>
                    <a:pt x="7575" y="36471"/>
                    <a:pt x="7512" y="36994"/>
                    <a:pt x="7533" y="37538"/>
                  </a:cubicBezTo>
                  <a:cubicBezTo>
                    <a:pt x="7533" y="38103"/>
                    <a:pt x="7512" y="38647"/>
                    <a:pt x="7512" y="39232"/>
                  </a:cubicBezTo>
                  <a:cubicBezTo>
                    <a:pt x="7512" y="39881"/>
                    <a:pt x="7470" y="40551"/>
                    <a:pt x="7323" y="41178"/>
                  </a:cubicBezTo>
                  <a:cubicBezTo>
                    <a:pt x="7240" y="41555"/>
                    <a:pt x="7219" y="41953"/>
                    <a:pt x="7219" y="42350"/>
                  </a:cubicBezTo>
                  <a:cubicBezTo>
                    <a:pt x="7156" y="44568"/>
                    <a:pt x="7135" y="46765"/>
                    <a:pt x="7114" y="48983"/>
                  </a:cubicBezTo>
                  <a:cubicBezTo>
                    <a:pt x="7093" y="49987"/>
                    <a:pt x="7114" y="50971"/>
                    <a:pt x="6947" y="51975"/>
                  </a:cubicBezTo>
                  <a:cubicBezTo>
                    <a:pt x="6926" y="52163"/>
                    <a:pt x="6947" y="52331"/>
                    <a:pt x="6947" y="52603"/>
                  </a:cubicBezTo>
                  <a:cubicBezTo>
                    <a:pt x="7156" y="52561"/>
                    <a:pt x="7323" y="52540"/>
                    <a:pt x="7512" y="52519"/>
                  </a:cubicBezTo>
                  <a:cubicBezTo>
                    <a:pt x="7742" y="52498"/>
                    <a:pt x="7993" y="52414"/>
                    <a:pt x="8244" y="52414"/>
                  </a:cubicBezTo>
                  <a:cubicBezTo>
                    <a:pt x="8495" y="52414"/>
                    <a:pt x="8683" y="52624"/>
                    <a:pt x="8683" y="52833"/>
                  </a:cubicBezTo>
                  <a:cubicBezTo>
                    <a:pt x="8683" y="53042"/>
                    <a:pt x="8579" y="53209"/>
                    <a:pt x="8349" y="53272"/>
                  </a:cubicBezTo>
                  <a:cubicBezTo>
                    <a:pt x="7993" y="53419"/>
                    <a:pt x="7658" y="53523"/>
                    <a:pt x="7261" y="53670"/>
                  </a:cubicBezTo>
                  <a:cubicBezTo>
                    <a:pt x="7658" y="54067"/>
                    <a:pt x="7951" y="54465"/>
                    <a:pt x="8370" y="54716"/>
                  </a:cubicBezTo>
                  <a:cubicBezTo>
                    <a:pt x="8558" y="54841"/>
                    <a:pt x="8704" y="55009"/>
                    <a:pt x="8830" y="55197"/>
                  </a:cubicBezTo>
                  <a:cubicBezTo>
                    <a:pt x="8997" y="55406"/>
                    <a:pt x="8893" y="55720"/>
                    <a:pt x="8621" y="55825"/>
                  </a:cubicBezTo>
                  <a:cubicBezTo>
                    <a:pt x="8391" y="55888"/>
                    <a:pt x="8181" y="55888"/>
                    <a:pt x="7972" y="55720"/>
                  </a:cubicBezTo>
                  <a:cubicBezTo>
                    <a:pt x="7679" y="55469"/>
                    <a:pt x="7428" y="55218"/>
                    <a:pt x="7156" y="54946"/>
                  </a:cubicBezTo>
                  <a:cubicBezTo>
                    <a:pt x="7051" y="54883"/>
                    <a:pt x="6989" y="54716"/>
                    <a:pt x="6779" y="54800"/>
                  </a:cubicBezTo>
                  <a:cubicBezTo>
                    <a:pt x="6779" y="55155"/>
                    <a:pt x="6779" y="55553"/>
                    <a:pt x="6738" y="55971"/>
                  </a:cubicBezTo>
                  <a:cubicBezTo>
                    <a:pt x="6947" y="56097"/>
                    <a:pt x="7177" y="56243"/>
                    <a:pt x="7386" y="56369"/>
                  </a:cubicBezTo>
                  <a:cubicBezTo>
                    <a:pt x="7575" y="56494"/>
                    <a:pt x="7554" y="56829"/>
                    <a:pt x="7365" y="56934"/>
                  </a:cubicBezTo>
                  <a:cubicBezTo>
                    <a:pt x="7135" y="57038"/>
                    <a:pt x="6905" y="57122"/>
                    <a:pt x="6654" y="57206"/>
                  </a:cubicBezTo>
                  <a:cubicBezTo>
                    <a:pt x="6633" y="57331"/>
                    <a:pt x="6591" y="57436"/>
                    <a:pt x="6549" y="57541"/>
                  </a:cubicBezTo>
                  <a:cubicBezTo>
                    <a:pt x="6424" y="58691"/>
                    <a:pt x="6403" y="59863"/>
                    <a:pt x="6131" y="60993"/>
                  </a:cubicBezTo>
                  <a:lnTo>
                    <a:pt x="6131" y="61077"/>
                  </a:lnTo>
                  <a:cubicBezTo>
                    <a:pt x="6131" y="61851"/>
                    <a:pt x="6110" y="62667"/>
                    <a:pt x="6110" y="63462"/>
                  </a:cubicBezTo>
                  <a:cubicBezTo>
                    <a:pt x="6110" y="63818"/>
                    <a:pt x="6173" y="64194"/>
                    <a:pt x="6382" y="64508"/>
                  </a:cubicBezTo>
                  <a:cubicBezTo>
                    <a:pt x="6528" y="64738"/>
                    <a:pt x="6696" y="64969"/>
                    <a:pt x="6863" y="65241"/>
                  </a:cubicBezTo>
                  <a:cubicBezTo>
                    <a:pt x="7595" y="65241"/>
                    <a:pt x="8328" y="65261"/>
                    <a:pt x="9102" y="65261"/>
                  </a:cubicBezTo>
                  <a:cubicBezTo>
                    <a:pt x="9228" y="65261"/>
                    <a:pt x="9374" y="65241"/>
                    <a:pt x="9520" y="65178"/>
                  </a:cubicBezTo>
                  <a:cubicBezTo>
                    <a:pt x="10002" y="64989"/>
                    <a:pt x="10504" y="65031"/>
                    <a:pt x="11027" y="65031"/>
                  </a:cubicBezTo>
                  <a:cubicBezTo>
                    <a:pt x="17409" y="65136"/>
                    <a:pt x="23790" y="65241"/>
                    <a:pt x="30193" y="65345"/>
                  </a:cubicBezTo>
                  <a:cubicBezTo>
                    <a:pt x="30758" y="65345"/>
                    <a:pt x="31281" y="65303"/>
                    <a:pt x="31825" y="65241"/>
                  </a:cubicBezTo>
                  <a:cubicBezTo>
                    <a:pt x="32411" y="65157"/>
                    <a:pt x="32997" y="65136"/>
                    <a:pt x="33604" y="65136"/>
                  </a:cubicBezTo>
                  <a:cubicBezTo>
                    <a:pt x="35068" y="65094"/>
                    <a:pt x="36554" y="65136"/>
                    <a:pt x="38018" y="65094"/>
                  </a:cubicBezTo>
                  <a:cubicBezTo>
                    <a:pt x="38709" y="65094"/>
                    <a:pt x="39378" y="64969"/>
                    <a:pt x="40069" y="64969"/>
                  </a:cubicBezTo>
                  <a:cubicBezTo>
                    <a:pt x="44086" y="65031"/>
                    <a:pt x="48125" y="65094"/>
                    <a:pt x="52142" y="65178"/>
                  </a:cubicBezTo>
                  <a:cubicBezTo>
                    <a:pt x="52414" y="65178"/>
                    <a:pt x="52665" y="65178"/>
                    <a:pt x="52895" y="65282"/>
                  </a:cubicBezTo>
                  <a:cubicBezTo>
                    <a:pt x="53523" y="65554"/>
                    <a:pt x="54213" y="65408"/>
                    <a:pt x="54841" y="65513"/>
                  </a:cubicBezTo>
                  <a:cubicBezTo>
                    <a:pt x="54925" y="65554"/>
                    <a:pt x="55092" y="65387"/>
                    <a:pt x="55134" y="65282"/>
                  </a:cubicBezTo>
                  <a:cubicBezTo>
                    <a:pt x="55176" y="65094"/>
                    <a:pt x="55176" y="64885"/>
                    <a:pt x="55176" y="64676"/>
                  </a:cubicBezTo>
                  <a:cubicBezTo>
                    <a:pt x="55218" y="64006"/>
                    <a:pt x="55113" y="63316"/>
                    <a:pt x="55448" y="62667"/>
                  </a:cubicBezTo>
                  <a:cubicBezTo>
                    <a:pt x="55511" y="62541"/>
                    <a:pt x="55469" y="62332"/>
                    <a:pt x="55490" y="62165"/>
                  </a:cubicBezTo>
                  <a:cubicBezTo>
                    <a:pt x="55531" y="60888"/>
                    <a:pt x="55552" y="59612"/>
                    <a:pt x="55573" y="58357"/>
                  </a:cubicBezTo>
                  <a:cubicBezTo>
                    <a:pt x="55573" y="58252"/>
                    <a:pt x="55552" y="58147"/>
                    <a:pt x="55552" y="57980"/>
                  </a:cubicBezTo>
                  <a:cubicBezTo>
                    <a:pt x="55280" y="58126"/>
                    <a:pt x="55071" y="58231"/>
                    <a:pt x="54841" y="58294"/>
                  </a:cubicBezTo>
                  <a:cubicBezTo>
                    <a:pt x="54674" y="58357"/>
                    <a:pt x="54464" y="58273"/>
                    <a:pt x="54402" y="58461"/>
                  </a:cubicBezTo>
                  <a:cubicBezTo>
                    <a:pt x="54318" y="58608"/>
                    <a:pt x="54255" y="58775"/>
                    <a:pt x="54255" y="58922"/>
                  </a:cubicBezTo>
                  <a:cubicBezTo>
                    <a:pt x="54234" y="59403"/>
                    <a:pt x="54234" y="59905"/>
                    <a:pt x="54234" y="60365"/>
                  </a:cubicBezTo>
                  <a:cubicBezTo>
                    <a:pt x="54234" y="60595"/>
                    <a:pt x="54255" y="60867"/>
                    <a:pt x="54151" y="61056"/>
                  </a:cubicBezTo>
                  <a:cubicBezTo>
                    <a:pt x="53899" y="61495"/>
                    <a:pt x="53941" y="61997"/>
                    <a:pt x="53941" y="62458"/>
                  </a:cubicBezTo>
                  <a:cubicBezTo>
                    <a:pt x="53941" y="62688"/>
                    <a:pt x="53941" y="62897"/>
                    <a:pt x="53920" y="63148"/>
                  </a:cubicBezTo>
                  <a:cubicBezTo>
                    <a:pt x="53879" y="63713"/>
                    <a:pt x="53481" y="63985"/>
                    <a:pt x="52895" y="63880"/>
                  </a:cubicBezTo>
                  <a:cubicBezTo>
                    <a:pt x="52770" y="63839"/>
                    <a:pt x="52644" y="63797"/>
                    <a:pt x="52518" y="63818"/>
                  </a:cubicBezTo>
                  <a:cubicBezTo>
                    <a:pt x="51954" y="63922"/>
                    <a:pt x="51389" y="63797"/>
                    <a:pt x="50845" y="64090"/>
                  </a:cubicBezTo>
                  <a:cubicBezTo>
                    <a:pt x="50677" y="64152"/>
                    <a:pt x="50447" y="64111"/>
                    <a:pt x="50259" y="64111"/>
                  </a:cubicBezTo>
                  <a:cubicBezTo>
                    <a:pt x="49401" y="64111"/>
                    <a:pt x="48564" y="64090"/>
                    <a:pt x="47706" y="64090"/>
                  </a:cubicBezTo>
                  <a:cubicBezTo>
                    <a:pt x="47246" y="64090"/>
                    <a:pt x="46785" y="64027"/>
                    <a:pt x="46367" y="64236"/>
                  </a:cubicBezTo>
                  <a:cubicBezTo>
                    <a:pt x="46241" y="64320"/>
                    <a:pt x="46032" y="64299"/>
                    <a:pt x="45865" y="64299"/>
                  </a:cubicBezTo>
                  <a:cubicBezTo>
                    <a:pt x="45446" y="64299"/>
                    <a:pt x="45007" y="64299"/>
                    <a:pt x="44588" y="64257"/>
                  </a:cubicBezTo>
                  <a:cubicBezTo>
                    <a:pt x="44212" y="64257"/>
                    <a:pt x="43856" y="64257"/>
                    <a:pt x="43521" y="64111"/>
                  </a:cubicBezTo>
                  <a:cubicBezTo>
                    <a:pt x="43333" y="64027"/>
                    <a:pt x="43040" y="64006"/>
                    <a:pt x="42852" y="64048"/>
                  </a:cubicBezTo>
                  <a:cubicBezTo>
                    <a:pt x="42099" y="64299"/>
                    <a:pt x="41345" y="64236"/>
                    <a:pt x="40592" y="64236"/>
                  </a:cubicBezTo>
                  <a:cubicBezTo>
                    <a:pt x="35277" y="64152"/>
                    <a:pt x="29963" y="64090"/>
                    <a:pt x="24648" y="63985"/>
                  </a:cubicBezTo>
                  <a:cubicBezTo>
                    <a:pt x="23895" y="63985"/>
                    <a:pt x="23121" y="64048"/>
                    <a:pt x="22409" y="63713"/>
                  </a:cubicBezTo>
                  <a:cubicBezTo>
                    <a:pt x="22347" y="63692"/>
                    <a:pt x="22305" y="63692"/>
                    <a:pt x="22242" y="63692"/>
                  </a:cubicBezTo>
                  <a:cubicBezTo>
                    <a:pt x="20882" y="63713"/>
                    <a:pt x="19522" y="63504"/>
                    <a:pt x="18162" y="63776"/>
                  </a:cubicBezTo>
                  <a:cubicBezTo>
                    <a:pt x="17806" y="63818"/>
                    <a:pt x="17430" y="63839"/>
                    <a:pt x="17074" y="63839"/>
                  </a:cubicBezTo>
                  <a:cubicBezTo>
                    <a:pt x="16258" y="63839"/>
                    <a:pt x="15421" y="63818"/>
                    <a:pt x="14605" y="63797"/>
                  </a:cubicBezTo>
                  <a:cubicBezTo>
                    <a:pt x="14375" y="63797"/>
                    <a:pt x="14145" y="63797"/>
                    <a:pt x="13935" y="63713"/>
                  </a:cubicBezTo>
                  <a:cubicBezTo>
                    <a:pt x="13517" y="63525"/>
                    <a:pt x="13098" y="63525"/>
                    <a:pt x="12680" y="63525"/>
                  </a:cubicBezTo>
                  <a:cubicBezTo>
                    <a:pt x="11864" y="63504"/>
                    <a:pt x="11027" y="63504"/>
                    <a:pt x="10211" y="63483"/>
                  </a:cubicBezTo>
                  <a:cubicBezTo>
                    <a:pt x="10002" y="63483"/>
                    <a:pt x="9834" y="63483"/>
                    <a:pt x="9625" y="63441"/>
                  </a:cubicBezTo>
                  <a:cubicBezTo>
                    <a:pt x="9311" y="63399"/>
                    <a:pt x="9102" y="63190"/>
                    <a:pt x="9123" y="62876"/>
                  </a:cubicBezTo>
                  <a:cubicBezTo>
                    <a:pt x="9165" y="62437"/>
                    <a:pt x="9269" y="61976"/>
                    <a:pt x="9374" y="61537"/>
                  </a:cubicBezTo>
                  <a:cubicBezTo>
                    <a:pt x="9416" y="61412"/>
                    <a:pt x="9479" y="61286"/>
                    <a:pt x="9458" y="61139"/>
                  </a:cubicBezTo>
                  <a:cubicBezTo>
                    <a:pt x="9311" y="60386"/>
                    <a:pt x="9541" y="59612"/>
                    <a:pt x="9207" y="58880"/>
                  </a:cubicBezTo>
                  <a:cubicBezTo>
                    <a:pt x="9144" y="58733"/>
                    <a:pt x="9207" y="58587"/>
                    <a:pt x="9207" y="58461"/>
                  </a:cubicBezTo>
                  <a:cubicBezTo>
                    <a:pt x="9248" y="56055"/>
                    <a:pt x="9269" y="53649"/>
                    <a:pt x="9332" y="51201"/>
                  </a:cubicBezTo>
                  <a:cubicBezTo>
                    <a:pt x="9332" y="50950"/>
                    <a:pt x="9332" y="50678"/>
                    <a:pt x="9437" y="50448"/>
                  </a:cubicBezTo>
                  <a:cubicBezTo>
                    <a:pt x="9583" y="50008"/>
                    <a:pt x="9625" y="49569"/>
                    <a:pt x="9625" y="49108"/>
                  </a:cubicBezTo>
                  <a:cubicBezTo>
                    <a:pt x="9688" y="45761"/>
                    <a:pt x="9792" y="42413"/>
                    <a:pt x="9876" y="39065"/>
                  </a:cubicBezTo>
                  <a:cubicBezTo>
                    <a:pt x="9876" y="38898"/>
                    <a:pt x="9897" y="38730"/>
                    <a:pt x="9897" y="38542"/>
                  </a:cubicBezTo>
                  <a:cubicBezTo>
                    <a:pt x="9939" y="38228"/>
                    <a:pt x="10064" y="38019"/>
                    <a:pt x="10357" y="37893"/>
                  </a:cubicBezTo>
                  <a:cubicBezTo>
                    <a:pt x="10692" y="37747"/>
                    <a:pt x="11843" y="37433"/>
                    <a:pt x="12303" y="37433"/>
                  </a:cubicBezTo>
                  <a:cubicBezTo>
                    <a:pt x="13914" y="37454"/>
                    <a:pt x="15505" y="37454"/>
                    <a:pt x="17074" y="37496"/>
                  </a:cubicBezTo>
                  <a:cubicBezTo>
                    <a:pt x="17681" y="37538"/>
                    <a:pt x="18267" y="37496"/>
                    <a:pt x="18790" y="37161"/>
                  </a:cubicBezTo>
                  <a:cubicBezTo>
                    <a:pt x="18873" y="37119"/>
                    <a:pt x="18957" y="37077"/>
                    <a:pt x="19041" y="37056"/>
                  </a:cubicBezTo>
                  <a:cubicBezTo>
                    <a:pt x="19773" y="36973"/>
                    <a:pt x="20443" y="36617"/>
                    <a:pt x="21196" y="36743"/>
                  </a:cubicBezTo>
                  <a:cubicBezTo>
                    <a:pt x="21259" y="36743"/>
                    <a:pt x="21342" y="36701"/>
                    <a:pt x="21468" y="36659"/>
                  </a:cubicBezTo>
                  <a:cubicBezTo>
                    <a:pt x="21091" y="36073"/>
                    <a:pt x="20463" y="35780"/>
                    <a:pt x="20087" y="35341"/>
                  </a:cubicBezTo>
                  <a:lnTo>
                    <a:pt x="19710" y="35341"/>
                  </a:lnTo>
                  <a:cubicBezTo>
                    <a:pt x="17513" y="35383"/>
                    <a:pt x="15337" y="35383"/>
                    <a:pt x="13182" y="35571"/>
                  </a:cubicBezTo>
                  <a:cubicBezTo>
                    <a:pt x="12722" y="35592"/>
                    <a:pt x="12261" y="35592"/>
                    <a:pt x="11822" y="35592"/>
                  </a:cubicBezTo>
                  <a:cubicBezTo>
                    <a:pt x="11006" y="35592"/>
                    <a:pt x="10169" y="35571"/>
                    <a:pt x="9353" y="35550"/>
                  </a:cubicBezTo>
                  <a:cubicBezTo>
                    <a:pt x="8683" y="35592"/>
                    <a:pt x="8244" y="35634"/>
                    <a:pt x="7826" y="35906"/>
                  </a:cubicBezTo>
                  <a:close/>
                  <a:moveTo>
                    <a:pt x="56264" y="54256"/>
                  </a:moveTo>
                  <a:cubicBezTo>
                    <a:pt x="56306" y="54088"/>
                    <a:pt x="56327" y="54005"/>
                    <a:pt x="56327" y="53942"/>
                  </a:cubicBezTo>
                  <a:cubicBezTo>
                    <a:pt x="56327" y="52958"/>
                    <a:pt x="56745" y="52038"/>
                    <a:pt x="56661" y="51075"/>
                  </a:cubicBezTo>
                  <a:cubicBezTo>
                    <a:pt x="56661" y="51033"/>
                    <a:pt x="56661" y="50971"/>
                    <a:pt x="56703" y="50929"/>
                  </a:cubicBezTo>
                  <a:cubicBezTo>
                    <a:pt x="56933" y="50468"/>
                    <a:pt x="56912" y="49987"/>
                    <a:pt x="56912" y="49506"/>
                  </a:cubicBezTo>
                  <a:cubicBezTo>
                    <a:pt x="56933" y="48460"/>
                    <a:pt x="56933" y="47414"/>
                    <a:pt x="56954" y="46367"/>
                  </a:cubicBezTo>
                  <a:cubicBezTo>
                    <a:pt x="57038" y="43626"/>
                    <a:pt x="57122" y="40885"/>
                    <a:pt x="57226" y="38124"/>
                  </a:cubicBezTo>
                  <a:lnTo>
                    <a:pt x="57226" y="37705"/>
                  </a:lnTo>
                  <a:cubicBezTo>
                    <a:pt x="56745" y="37077"/>
                    <a:pt x="56180" y="36847"/>
                    <a:pt x="55490" y="36701"/>
                  </a:cubicBezTo>
                  <a:cubicBezTo>
                    <a:pt x="53711" y="36303"/>
                    <a:pt x="51933" y="36010"/>
                    <a:pt x="50133" y="35780"/>
                  </a:cubicBezTo>
                  <a:cubicBezTo>
                    <a:pt x="48669" y="35592"/>
                    <a:pt x="47204" y="35383"/>
                    <a:pt x="45739" y="35257"/>
                  </a:cubicBezTo>
                  <a:cubicBezTo>
                    <a:pt x="44881" y="35173"/>
                    <a:pt x="43982" y="34985"/>
                    <a:pt x="43145" y="35069"/>
                  </a:cubicBezTo>
                  <a:cubicBezTo>
                    <a:pt x="42747" y="35445"/>
                    <a:pt x="42433" y="35822"/>
                    <a:pt x="42036" y="36136"/>
                  </a:cubicBezTo>
                  <a:cubicBezTo>
                    <a:pt x="41638" y="36429"/>
                    <a:pt x="41178" y="36659"/>
                    <a:pt x="40655" y="37056"/>
                  </a:cubicBezTo>
                  <a:cubicBezTo>
                    <a:pt x="41157" y="37077"/>
                    <a:pt x="41471" y="37077"/>
                    <a:pt x="41806" y="37119"/>
                  </a:cubicBezTo>
                  <a:cubicBezTo>
                    <a:pt x="42308" y="37140"/>
                    <a:pt x="42852" y="37077"/>
                    <a:pt x="43333" y="37224"/>
                  </a:cubicBezTo>
                  <a:cubicBezTo>
                    <a:pt x="43982" y="37370"/>
                    <a:pt x="44609" y="37412"/>
                    <a:pt x="45258" y="37412"/>
                  </a:cubicBezTo>
                  <a:cubicBezTo>
                    <a:pt x="45969" y="37433"/>
                    <a:pt x="46681" y="37433"/>
                    <a:pt x="47392" y="37433"/>
                  </a:cubicBezTo>
                  <a:cubicBezTo>
                    <a:pt x="48292" y="37454"/>
                    <a:pt x="49233" y="37412"/>
                    <a:pt x="50154" y="37726"/>
                  </a:cubicBezTo>
                  <a:cubicBezTo>
                    <a:pt x="50949" y="37998"/>
                    <a:pt x="51786" y="38144"/>
                    <a:pt x="52581" y="38375"/>
                  </a:cubicBezTo>
                  <a:cubicBezTo>
                    <a:pt x="53272" y="38563"/>
                    <a:pt x="53920" y="38793"/>
                    <a:pt x="54632" y="38877"/>
                  </a:cubicBezTo>
                  <a:cubicBezTo>
                    <a:pt x="54987" y="38898"/>
                    <a:pt x="55176" y="39044"/>
                    <a:pt x="55176" y="39400"/>
                  </a:cubicBezTo>
                  <a:cubicBezTo>
                    <a:pt x="55197" y="40048"/>
                    <a:pt x="55239" y="40697"/>
                    <a:pt x="55071" y="41325"/>
                  </a:cubicBezTo>
                  <a:cubicBezTo>
                    <a:pt x="54987" y="41639"/>
                    <a:pt x="54967" y="41932"/>
                    <a:pt x="54883" y="42245"/>
                  </a:cubicBezTo>
                  <a:cubicBezTo>
                    <a:pt x="54736" y="42978"/>
                    <a:pt x="54778" y="43710"/>
                    <a:pt x="54778" y="44442"/>
                  </a:cubicBezTo>
                  <a:cubicBezTo>
                    <a:pt x="54778" y="46828"/>
                    <a:pt x="54736" y="49192"/>
                    <a:pt x="54736" y="51577"/>
                  </a:cubicBezTo>
                  <a:cubicBezTo>
                    <a:pt x="54736" y="52205"/>
                    <a:pt x="54674" y="52833"/>
                    <a:pt x="54506" y="53440"/>
                  </a:cubicBezTo>
                  <a:cubicBezTo>
                    <a:pt x="54443" y="53628"/>
                    <a:pt x="54464" y="53795"/>
                    <a:pt x="54443" y="54005"/>
                  </a:cubicBezTo>
                  <a:cubicBezTo>
                    <a:pt x="55050" y="54381"/>
                    <a:pt x="55636" y="54256"/>
                    <a:pt x="56264" y="54256"/>
                  </a:cubicBezTo>
                  <a:close/>
                  <a:moveTo>
                    <a:pt x="6110" y="43334"/>
                  </a:moveTo>
                  <a:cubicBezTo>
                    <a:pt x="5943" y="43417"/>
                    <a:pt x="5775" y="43417"/>
                    <a:pt x="5670" y="43501"/>
                  </a:cubicBezTo>
                  <a:cubicBezTo>
                    <a:pt x="5168" y="43857"/>
                    <a:pt x="4687" y="44254"/>
                    <a:pt x="4206" y="44652"/>
                  </a:cubicBezTo>
                  <a:cubicBezTo>
                    <a:pt x="3997" y="44798"/>
                    <a:pt x="3850" y="45007"/>
                    <a:pt x="3641" y="45154"/>
                  </a:cubicBezTo>
                  <a:cubicBezTo>
                    <a:pt x="3076" y="45489"/>
                    <a:pt x="2637" y="45907"/>
                    <a:pt x="2323" y="46451"/>
                  </a:cubicBezTo>
                  <a:cubicBezTo>
                    <a:pt x="2239" y="46619"/>
                    <a:pt x="2113" y="46744"/>
                    <a:pt x="2009" y="46849"/>
                  </a:cubicBezTo>
                  <a:cubicBezTo>
                    <a:pt x="1465" y="47414"/>
                    <a:pt x="1297" y="48125"/>
                    <a:pt x="1235" y="48857"/>
                  </a:cubicBezTo>
                  <a:cubicBezTo>
                    <a:pt x="1172" y="49590"/>
                    <a:pt x="1444" y="50280"/>
                    <a:pt x="1988" y="50761"/>
                  </a:cubicBezTo>
                  <a:cubicBezTo>
                    <a:pt x="2448" y="51180"/>
                    <a:pt x="2971" y="51556"/>
                    <a:pt x="3536" y="51808"/>
                  </a:cubicBezTo>
                  <a:cubicBezTo>
                    <a:pt x="4080" y="52100"/>
                    <a:pt x="4687" y="52289"/>
                    <a:pt x="5147" y="52707"/>
                  </a:cubicBezTo>
                  <a:cubicBezTo>
                    <a:pt x="5378" y="52917"/>
                    <a:pt x="5754" y="52791"/>
                    <a:pt x="5796" y="52435"/>
                  </a:cubicBezTo>
                  <a:cubicBezTo>
                    <a:pt x="5901" y="51870"/>
                    <a:pt x="6005" y="51264"/>
                    <a:pt x="6026" y="50657"/>
                  </a:cubicBezTo>
                  <a:cubicBezTo>
                    <a:pt x="6110" y="48397"/>
                    <a:pt x="6131" y="46137"/>
                    <a:pt x="6173" y="43857"/>
                  </a:cubicBezTo>
                  <a:cubicBezTo>
                    <a:pt x="6173" y="43731"/>
                    <a:pt x="6152" y="43585"/>
                    <a:pt x="6110" y="43334"/>
                  </a:cubicBezTo>
                  <a:close/>
                  <a:moveTo>
                    <a:pt x="58042" y="42748"/>
                  </a:moveTo>
                  <a:cubicBezTo>
                    <a:pt x="58000" y="43187"/>
                    <a:pt x="57980" y="43438"/>
                    <a:pt x="57980" y="43731"/>
                  </a:cubicBezTo>
                  <a:cubicBezTo>
                    <a:pt x="57959" y="45802"/>
                    <a:pt x="57938" y="47853"/>
                    <a:pt x="57875" y="49924"/>
                  </a:cubicBezTo>
                  <a:cubicBezTo>
                    <a:pt x="57875" y="50238"/>
                    <a:pt x="57875" y="50552"/>
                    <a:pt x="57749" y="50845"/>
                  </a:cubicBezTo>
                  <a:cubicBezTo>
                    <a:pt x="57582" y="51243"/>
                    <a:pt x="57582" y="51598"/>
                    <a:pt x="57561" y="51996"/>
                  </a:cubicBezTo>
                  <a:cubicBezTo>
                    <a:pt x="57561" y="52289"/>
                    <a:pt x="57582" y="52582"/>
                    <a:pt x="57477" y="52833"/>
                  </a:cubicBezTo>
                  <a:cubicBezTo>
                    <a:pt x="57310" y="53314"/>
                    <a:pt x="57310" y="53774"/>
                    <a:pt x="57331" y="54256"/>
                  </a:cubicBezTo>
                  <a:cubicBezTo>
                    <a:pt x="57331" y="54297"/>
                    <a:pt x="57352" y="54360"/>
                    <a:pt x="57415" y="54465"/>
                  </a:cubicBezTo>
                  <a:cubicBezTo>
                    <a:pt x="57561" y="54507"/>
                    <a:pt x="57749" y="54590"/>
                    <a:pt x="57959" y="54653"/>
                  </a:cubicBezTo>
                  <a:cubicBezTo>
                    <a:pt x="58712" y="53942"/>
                    <a:pt x="59507" y="53230"/>
                    <a:pt x="60177" y="52435"/>
                  </a:cubicBezTo>
                  <a:cubicBezTo>
                    <a:pt x="61327" y="51138"/>
                    <a:pt x="61829" y="49632"/>
                    <a:pt x="61411" y="47895"/>
                  </a:cubicBezTo>
                  <a:cubicBezTo>
                    <a:pt x="61348" y="47727"/>
                    <a:pt x="61348" y="47560"/>
                    <a:pt x="61348" y="47393"/>
                  </a:cubicBezTo>
                  <a:cubicBezTo>
                    <a:pt x="61390" y="46849"/>
                    <a:pt x="61160" y="46347"/>
                    <a:pt x="60909" y="45886"/>
                  </a:cubicBezTo>
                  <a:cubicBezTo>
                    <a:pt x="60302" y="44840"/>
                    <a:pt x="59465" y="43982"/>
                    <a:pt x="58628" y="43166"/>
                  </a:cubicBezTo>
                  <a:cubicBezTo>
                    <a:pt x="58524" y="43020"/>
                    <a:pt x="58314" y="42957"/>
                    <a:pt x="58042" y="42748"/>
                  </a:cubicBezTo>
                  <a:close/>
                  <a:moveTo>
                    <a:pt x="15149" y="25339"/>
                  </a:moveTo>
                  <a:lnTo>
                    <a:pt x="14689" y="25339"/>
                  </a:lnTo>
                  <a:cubicBezTo>
                    <a:pt x="14312" y="25297"/>
                    <a:pt x="13956" y="25423"/>
                    <a:pt x="13726" y="25716"/>
                  </a:cubicBezTo>
                  <a:cubicBezTo>
                    <a:pt x="13621" y="25841"/>
                    <a:pt x="13454" y="25946"/>
                    <a:pt x="13391" y="26072"/>
                  </a:cubicBezTo>
                  <a:cubicBezTo>
                    <a:pt x="13266" y="26281"/>
                    <a:pt x="13119" y="26532"/>
                    <a:pt x="13098" y="26762"/>
                  </a:cubicBezTo>
                  <a:cubicBezTo>
                    <a:pt x="13036" y="27411"/>
                    <a:pt x="13077" y="28038"/>
                    <a:pt x="13308" y="28666"/>
                  </a:cubicBezTo>
                  <a:cubicBezTo>
                    <a:pt x="13559" y="29336"/>
                    <a:pt x="14082" y="29712"/>
                    <a:pt x="14668" y="29963"/>
                  </a:cubicBezTo>
                  <a:cubicBezTo>
                    <a:pt x="15128" y="30173"/>
                    <a:pt x="15693" y="30235"/>
                    <a:pt x="16216" y="30340"/>
                  </a:cubicBezTo>
                  <a:cubicBezTo>
                    <a:pt x="16342" y="30361"/>
                    <a:pt x="16467" y="30319"/>
                    <a:pt x="16634" y="30319"/>
                  </a:cubicBezTo>
                  <a:cubicBezTo>
                    <a:pt x="16572" y="30068"/>
                    <a:pt x="16551" y="29921"/>
                    <a:pt x="16488" y="29754"/>
                  </a:cubicBezTo>
                  <a:cubicBezTo>
                    <a:pt x="16174" y="28896"/>
                    <a:pt x="16028" y="28017"/>
                    <a:pt x="15965" y="27097"/>
                  </a:cubicBezTo>
                  <a:cubicBezTo>
                    <a:pt x="15944" y="26406"/>
                    <a:pt x="15735" y="25883"/>
                    <a:pt x="15254" y="25444"/>
                  </a:cubicBezTo>
                  <a:cubicBezTo>
                    <a:pt x="15212" y="25444"/>
                    <a:pt x="15191" y="25423"/>
                    <a:pt x="15149" y="25339"/>
                  </a:cubicBezTo>
                  <a:close/>
                  <a:moveTo>
                    <a:pt x="48376" y="26092"/>
                  </a:moveTo>
                  <a:cubicBezTo>
                    <a:pt x="48250" y="26260"/>
                    <a:pt x="48125" y="26427"/>
                    <a:pt x="47957" y="26532"/>
                  </a:cubicBezTo>
                  <a:cubicBezTo>
                    <a:pt x="47580" y="26804"/>
                    <a:pt x="47413" y="27201"/>
                    <a:pt x="47225" y="27620"/>
                  </a:cubicBezTo>
                  <a:cubicBezTo>
                    <a:pt x="46995" y="28227"/>
                    <a:pt x="46744" y="28833"/>
                    <a:pt x="46451" y="29398"/>
                  </a:cubicBezTo>
                  <a:cubicBezTo>
                    <a:pt x="46325" y="29712"/>
                    <a:pt x="46137" y="30005"/>
                    <a:pt x="45969" y="30319"/>
                  </a:cubicBezTo>
                  <a:cubicBezTo>
                    <a:pt x="46116" y="30382"/>
                    <a:pt x="46179" y="30507"/>
                    <a:pt x="46262" y="30528"/>
                  </a:cubicBezTo>
                  <a:cubicBezTo>
                    <a:pt x="46555" y="30570"/>
                    <a:pt x="46806" y="30528"/>
                    <a:pt x="47099" y="30445"/>
                  </a:cubicBezTo>
                  <a:cubicBezTo>
                    <a:pt x="48104" y="30110"/>
                    <a:pt x="48836" y="29398"/>
                    <a:pt x="49526" y="28666"/>
                  </a:cubicBezTo>
                  <a:cubicBezTo>
                    <a:pt x="49631" y="28561"/>
                    <a:pt x="49694" y="28436"/>
                    <a:pt x="49736" y="28310"/>
                  </a:cubicBezTo>
                  <a:cubicBezTo>
                    <a:pt x="49903" y="27745"/>
                    <a:pt x="50049" y="27201"/>
                    <a:pt x="49924" y="26657"/>
                  </a:cubicBezTo>
                  <a:cubicBezTo>
                    <a:pt x="49526" y="26260"/>
                    <a:pt x="49108" y="25904"/>
                    <a:pt x="48376" y="26092"/>
                  </a:cubicBezTo>
                  <a:close/>
                  <a:moveTo>
                    <a:pt x="54423" y="57415"/>
                  </a:moveTo>
                  <a:cubicBezTo>
                    <a:pt x="54485" y="57457"/>
                    <a:pt x="54527" y="57499"/>
                    <a:pt x="54590" y="57520"/>
                  </a:cubicBezTo>
                  <a:cubicBezTo>
                    <a:pt x="54799" y="57143"/>
                    <a:pt x="55113" y="56997"/>
                    <a:pt x="55448" y="56913"/>
                  </a:cubicBezTo>
                  <a:cubicBezTo>
                    <a:pt x="55511" y="56892"/>
                    <a:pt x="55552" y="56787"/>
                    <a:pt x="55657" y="56683"/>
                  </a:cubicBezTo>
                  <a:cubicBezTo>
                    <a:pt x="55197" y="56683"/>
                    <a:pt x="54862" y="56662"/>
                    <a:pt x="54464" y="56662"/>
                  </a:cubicBezTo>
                  <a:cubicBezTo>
                    <a:pt x="54443" y="56934"/>
                    <a:pt x="54423" y="57185"/>
                    <a:pt x="54423" y="57415"/>
                  </a:cubicBezTo>
                  <a:close/>
                  <a:moveTo>
                    <a:pt x="54527" y="55030"/>
                  </a:moveTo>
                  <a:cubicBezTo>
                    <a:pt x="54443" y="55344"/>
                    <a:pt x="54527" y="55469"/>
                    <a:pt x="54736" y="55448"/>
                  </a:cubicBezTo>
                  <a:cubicBezTo>
                    <a:pt x="54967" y="55406"/>
                    <a:pt x="55218" y="55302"/>
                    <a:pt x="55531" y="55197"/>
                  </a:cubicBezTo>
                  <a:cubicBezTo>
                    <a:pt x="55134" y="55113"/>
                    <a:pt x="54841" y="55093"/>
                    <a:pt x="54527" y="550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Google Shape;302;p35">
              <a:extLst>
                <a:ext uri="{FF2B5EF4-FFF2-40B4-BE49-F238E27FC236}">
                  <a16:creationId xmlns:a16="http://schemas.microsoft.com/office/drawing/2014/main" id="{BBE2DD9A-77B3-46C9-8C77-F5710DE1B2E5}"/>
                </a:ext>
              </a:extLst>
            </p:cNvPr>
            <p:cNvSpPr/>
            <p:nvPr/>
          </p:nvSpPr>
          <p:spPr>
            <a:xfrm>
              <a:off x="6567150" y="2642588"/>
              <a:ext cx="348400" cy="196175"/>
            </a:xfrm>
            <a:custGeom>
              <a:avLst/>
              <a:gdLst/>
              <a:ahLst/>
              <a:cxnLst/>
              <a:rect l="l" t="t" r="r" b="b"/>
              <a:pathLst>
                <a:path w="13936" h="7847" extrusionOk="0">
                  <a:moveTo>
                    <a:pt x="460" y="1256"/>
                  </a:moveTo>
                  <a:cubicBezTo>
                    <a:pt x="293" y="1109"/>
                    <a:pt x="147" y="984"/>
                    <a:pt x="21" y="879"/>
                  </a:cubicBezTo>
                  <a:cubicBezTo>
                    <a:pt x="0" y="837"/>
                    <a:pt x="21" y="816"/>
                    <a:pt x="21" y="733"/>
                  </a:cubicBezTo>
                  <a:cubicBezTo>
                    <a:pt x="293" y="503"/>
                    <a:pt x="607" y="272"/>
                    <a:pt x="1004" y="293"/>
                  </a:cubicBezTo>
                  <a:cubicBezTo>
                    <a:pt x="1109" y="293"/>
                    <a:pt x="1256" y="293"/>
                    <a:pt x="1360" y="272"/>
                  </a:cubicBezTo>
                  <a:cubicBezTo>
                    <a:pt x="2448" y="0"/>
                    <a:pt x="3557" y="42"/>
                    <a:pt x="4645" y="42"/>
                  </a:cubicBezTo>
                  <a:cubicBezTo>
                    <a:pt x="6507" y="63"/>
                    <a:pt x="8328" y="63"/>
                    <a:pt x="10190" y="84"/>
                  </a:cubicBezTo>
                  <a:cubicBezTo>
                    <a:pt x="10587" y="84"/>
                    <a:pt x="10985" y="84"/>
                    <a:pt x="11383" y="251"/>
                  </a:cubicBezTo>
                  <a:cubicBezTo>
                    <a:pt x="11634" y="356"/>
                    <a:pt x="11927" y="314"/>
                    <a:pt x="12220" y="314"/>
                  </a:cubicBezTo>
                  <a:cubicBezTo>
                    <a:pt x="12596" y="314"/>
                    <a:pt x="12889" y="482"/>
                    <a:pt x="13224" y="649"/>
                  </a:cubicBezTo>
                  <a:cubicBezTo>
                    <a:pt x="13831" y="1005"/>
                    <a:pt x="13935" y="1465"/>
                    <a:pt x="13914" y="2072"/>
                  </a:cubicBezTo>
                  <a:cubicBezTo>
                    <a:pt x="13914" y="2490"/>
                    <a:pt x="13789" y="2825"/>
                    <a:pt x="13517" y="3139"/>
                  </a:cubicBezTo>
                  <a:cubicBezTo>
                    <a:pt x="13015" y="3788"/>
                    <a:pt x="12554" y="4478"/>
                    <a:pt x="12073" y="5127"/>
                  </a:cubicBezTo>
                  <a:cubicBezTo>
                    <a:pt x="11759" y="5608"/>
                    <a:pt x="11320" y="5964"/>
                    <a:pt x="11111" y="6508"/>
                  </a:cubicBezTo>
                  <a:cubicBezTo>
                    <a:pt x="10525" y="6989"/>
                    <a:pt x="9897" y="7303"/>
                    <a:pt x="9186" y="7491"/>
                  </a:cubicBezTo>
                  <a:cubicBezTo>
                    <a:pt x="7658" y="7847"/>
                    <a:pt x="6152" y="7679"/>
                    <a:pt x="4624" y="7596"/>
                  </a:cubicBezTo>
                  <a:cubicBezTo>
                    <a:pt x="3955" y="7554"/>
                    <a:pt x="3327" y="7219"/>
                    <a:pt x="2762" y="6842"/>
                  </a:cubicBezTo>
                  <a:cubicBezTo>
                    <a:pt x="2532" y="6654"/>
                    <a:pt x="2511" y="6257"/>
                    <a:pt x="2176" y="6068"/>
                  </a:cubicBezTo>
                  <a:cubicBezTo>
                    <a:pt x="1904" y="5943"/>
                    <a:pt x="1779" y="5608"/>
                    <a:pt x="1569" y="5357"/>
                  </a:cubicBezTo>
                  <a:cubicBezTo>
                    <a:pt x="1256" y="4980"/>
                    <a:pt x="1067" y="4520"/>
                    <a:pt x="984" y="4060"/>
                  </a:cubicBezTo>
                  <a:cubicBezTo>
                    <a:pt x="963" y="3955"/>
                    <a:pt x="942" y="3829"/>
                    <a:pt x="921" y="3746"/>
                  </a:cubicBezTo>
                  <a:cubicBezTo>
                    <a:pt x="565" y="2972"/>
                    <a:pt x="335" y="2155"/>
                    <a:pt x="460" y="1256"/>
                  </a:cubicBezTo>
                  <a:close/>
                  <a:moveTo>
                    <a:pt x="1444" y="900"/>
                  </a:moveTo>
                  <a:cubicBezTo>
                    <a:pt x="1402" y="1528"/>
                    <a:pt x="1360" y="2093"/>
                    <a:pt x="1590" y="2679"/>
                  </a:cubicBezTo>
                  <a:cubicBezTo>
                    <a:pt x="1779" y="3076"/>
                    <a:pt x="1862" y="3495"/>
                    <a:pt x="1988" y="3871"/>
                  </a:cubicBezTo>
                  <a:cubicBezTo>
                    <a:pt x="2176" y="4562"/>
                    <a:pt x="2448" y="5168"/>
                    <a:pt x="3076" y="5503"/>
                  </a:cubicBezTo>
                  <a:cubicBezTo>
                    <a:pt x="3181" y="5545"/>
                    <a:pt x="3264" y="5629"/>
                    <a:pt x="3327" y="5733"/>
                  </a:cubicBezTo>
                  <a:cubicBezTo>
                    <a:pt x="3871" y="6529"/>
                    <a:pt x="4729" y="6801"/>
                    <a:pt x="5587" y="6863"/>
                  </a:cubicBezTo>
                  <a:cubicBezTo>
                    <a:pt x="7763" y="7010"/>
                    <a:pt x="8035" y="6905"/>
                    <a:pt x="9981" y="5964"/>
                  </a:cubicBezTo>
                  <a:cubicBezTo>
                    <a:pt x="10023" y="5964"/>
                    <a:pt x="10043" y="5943"/>
                    <a:pt x="10064" y="5943"/>
                  </a:cubicBezTo>
                  <a:cubicBezTo>
                    <a:pt x="10336" y="5859"/>
                    <a:pt x="10483" y="5692"/>
                    <a:pt x="10650" y="5482"/>
                  </a:cubicBezTo>
                  <a:cubicBezTo>
                    <a:pt x="10985" y="5022"/>
                    <a:pt x="11341" y="4583"/>
                    <a:pt x="11696" y="4143"/>
                  </a:cubicBezTo>
                  <a:cubicBezTo>
                    <a:pt x="12115" y="3599"/>
                    <a:pt x="12492" y="3076"/>
                    <a:pt x="12868" y="2490"/>
                  </a:cubicBezTo>
                  <a:cubicBezTo>
                    <a:pt x="13224" y="1925"/>
                    <a:pt x="12868" y="1235"/>
                    <a:pt x="12178" y="1214"/>
                  </a:cubicBezTo>
                  <a:cubicBezTo>
                    <a:pt x="11738" y="1193"/>
                    <a:pt x="11299" y="1193"/>
                    <a:pt x="10859" y="1005"/>
                  </a:cubicBezTo>
                  <a:cubicBezTo>
                    <a:pt x="10650" y="921"/>
                    <a:pt x="10399" y="942"/>
                    <a:pt x="10169" y="921"/>
                  </a:cubicBezTo>
                  <a:cubicBezTo>
                    <a:pt x="8056" y="837"/>
                    <a:pt x="5921" y="795"/>
                    <a:pt x="3787" y="712"/>
                  </a:cubicBezTo>
                  <a:cubicBezTo>
                    <a:pt x="3034" y="649"/>
                    <a:pt x="2281" y="691"/>
                    <a:pt x="1444" y="9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Google Shape;303;p35">
              <a:extLst>
                <a:ext uri="{FF2B5EF4-FFF2-40B4-BE49-F238E27FC236}">
                  <a16:creationId xmlns:a16="http://schemas.microsoft.com/office/drawing/2014/main" id="{17F50106-741E-47FE-B800-5FCC621286DB}"/>
                </a:ext>
              </a:extLst>
            </p:cNvPr>
            <p:cNvSpPr/>
            <p:nvPr/>
          </p:nvSpPr>
          <p:spPr>
            <a:xfrm>
              <a:off x="6866350" y="2540063"/>
              <a:ext cx="48675" cy="46575"/>
            </a:xfrm>
            <a:custGeom>
              <a:avLst/>
              <a:gdLst/>
              <a:ahLst/>
              <a:cxnLst/>
              <a:rect l="l" t="t" r="r" b="b"/>
              <a:pathLst>
                <a:path w="1947" h="1863" extrusionOk="0">
                  <a:moveTo>
                    <a:pt x="942" y="0"/>
                  </a:moveTo>
                  <a:lnTo>
                    <a:pt x="1026" y="0"/>
                  </a:lnTo>
                  <a:cubicBezTo>
                    <a:pt x="1653" y="21"/>
                    <a:pt x="1946" y="398"/>
                    <a:pt x="1800" y="1026"/>
                  </a:cubicBezTo>
                  <a:cubicBezTo>
                    <a:pt x="1737" y="1465"/>
                    <a:pt x="1235" y="1863"/>
                    <a:pt x="837" y="1842"/>
                  </a:cubicBezTo>
                  <a:cubicBezTo>
                    <a:pt x="398" y="1779"/>
                    <a:pt x="21" y="1381"/>
                    <a:pt x="0" y="921"/>
                  </a:cubicBezTo>
                  <a:cubicBezTo>
                    <a:pt x="0" y="230"/>
                    <a:pt x="252" y="0"/>
                    <a:pt x="9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Google Shape;304;p35">
              <a:extLst>
                <a:ext uri="{FF2B5EF4-FFF2-40B4-BE49-F238E27FC236}">
                  <a16:creationId xmlns:a16="http://schemas.microsoft.com/office/drawing/2014/main" id="{A41CC56E-749F-4F69-B0E9-C2B7743F9ACC}"/>
                </a:ext>
              </a:extLst>
            </p:cNvPr>
            <p:cNvSpPr/>
            <p:nvPr/>
          </p:nvSpPr>
          <p:spPr>
            <a:xfrm>
              <a:off x="6514825" y="2540588"/>
              <a:ext cx="39775" cy="45000"/>
            </a:xfrm>
            <a:custGeom>
              <a:avLst/>
              <a:gdLst/>
              <a:ahLst/>
              <a:cxnLst/>
              <a:rect l="l" t="t" r="r" b="b"/>
              <a:pathLst>
                <a:path w="1591" h="1800" extrusionOk="0">
                  <a:moveTo>
                    <a:pt x="22" y="837"/>
                  </a:moveTo>
                  <a:cubicBezTo>
                    <a:pt x="43" y="733"/>
                    <a:pt x="43" y="586"/>
                    <a:pt x="105" y="398"/>
                  </a:cubicBezTo>
                  <a:cubicBezTo>
                    <a:pt x="147" y="189"/>
                    <a:pt x="315" y="63"/>
                    <a:pt x="524" y="21"/>
                  </a:cubicBezTo>
                  <a:cubicBezTo>
                    <a:pt x="670" y="0"/>
                    <a:pt x="859" y="0"/>
                    <a:pt x="1005" y="21"/>
                  </a:cubicBezTo>
                  <a:cubicBezTo>
                    <a:pt x="1298" y="63"/>
                    <a:pt x="1486" y="209"/>
                    <a:pt x="1528" y="502"/>
                  </a:cubicBezTo>
                  <a:cubicBezTo>
                    <a:pt x="1570" y="691"/>
                    <a:pt x="1591" y="900"/>
                    <a:pt x="1570" y="1067"/>
                  </a:cubicBezTo>
                  <a:cubicBezTo>
                    <a:pt x="1507" y="1590"/>
                    <a:pt x="1277" y="1800"/>
                    <a:pt x="733" y="1779"/>
                  </a:cubicBezTo>
                  <a:cubicBezTo>
                    <a:pt x="231" y="1779"/>
                    <a:pt x="22" y="1549"/>
                    <a:pt x="1" y="1046"/>
                  </a:cubicBezTo>
                  <a:cubicBezTo>
                    <a:pt x="1" y="1026"/>
                    <a:pt x="22" y="984"/>
                    <a:pt x="22" y="8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3" name="Hộp Văn bản 37">
            <a:extLst>
              <a:ext uri="{FF2B5EF4-FFF2-40B4-BE49-F238E27FC236}">
                <a16:creationId xmlns:a16="http://schemas.microsoft.com/office/drawing/2014/main" id="{0E7E7A13-EE62-4562-8544-92D2197B9A5F}"/>
              </a:ext>
            </a:extLst>
          </p:cNvPr>
          <p:cNvSpPr txBox="1"/>
          <p:nvPr/>
        </p:nvSpPr>
        <p:spPr>
          <a:xfrm>
            <a:off x="1352390" y="306428"/>
            <a:ext cx="662895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  <a:buFontTx/>
              <a:buNone/>
            </a:pP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kern="120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lang="en-US" sz="3200" b="1" kern="1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lang="vi-VN" sz="3200" b="1" kern="12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54" name="Hộp Văn bản 38">
            <a:extLst>
              <a:ext uri="{FF2B5EF4-FFF2-40B4-BE49-F238E27FC236}">
                <a16:creationId xmlns:a16="http://schemas.microsoft.com/office/drawing/2014/main" id="{CF0DD191-2898-4EAC-950A-69C976E238A2}"/>
              </a:ext>
            </a:extLst>
          </p:cNvPr>
          <p:cNvSpPr txBox="1"/>
          <p:nvPr/>
        </p:nvSpPr>
        <p:spPr>
          <a:xfrm>
            <a:off x="1464307" y="1040946"/>
            <a:ext cx="5906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buClrTx/>
              <a:buFont typeface="Wingdings" panose="05000000000000000000" pitchFamily="2" charset="2"/>
              <a:buChar char="J"/>
            </a:pP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J"/>
            </a:pP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lang="en-US" sz="2400" b="1" kern="1200" dirty="0">
              <a:solidFill>
                <a:srgbClr val="FFFF0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J"/>
            </a:pP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lang="en-US" sz="2400" b="1" kern="1200" dirty="0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2400" b="1" kern="1200" dirty="0" err="1">
                <a:solidFill>
                  <a:srgbClr val="FFFF0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lang="en-US" sz="2400" b="1" kern="1200" dirty="0">
              <a:solidFill>
                <a:srgbClr val="FFFF0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16908651-B7FC-4469-A780-3A51889A1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452" y="2737921"/>
            <a:ext cx="2033828" cy="188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Nhóm 4">
            <a:extLst>
              <a:ext uri="{FF2B5EF4-FFF2-40B4-BE49-F238E27FC236}">
                <a16:creationId xmlns:a16="http://schemas.microsoft.com/office/drawing/2014/main" id="{705F82F6-4A9C-44DE-9A4E-C34B33CF2778}"/>
              </a:ext>
            </a:extLst>
          </p:cNvPr>
          <p:cNvGrpSpPr/>
          <p:nvPr/>
        </p:nvGrpSpPr>
        <p:grpSpPr>
          <a:xfrm>
            <a:off x="293114" y="2276047"/>
            <a:ext cx="2555645" cy="2534078"/>
            <a:chOff x="293114" y="2276047"/>
            <a:chExt cx="2555645" cy="2534078"/>
          </a:xfrm>
        </p:grpSpPr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7210206A-46F4-483F-93F4-0ABCFAE356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021" b="96809" l="2321" r="95992">
                          <a14:foregroundMark x1="5907" y1="62340" x2="5907" y2="62340"/>
                          <a14:foregroundMark x1="2321" y1="69149" x2="2321" y2="69149"/>
                          <a14:foregroundMark x1="22363" y1="70638" x2="21941" y2="73617"/>
                          <a14:foregroundMark x1="12447" y1="92553" x2="20464" y2="92766"/>
                          <a14:foregroundMark x1="18354" y1="96809" x2="18354" y2="96809"/>
                          <a14:foregroundMark x1="28059" y1="95319" x2="28059" y2="95319"/>
                          <a14:foregroundMark x1="29958" y1="40638" x2="30802" y2="43830"/>
                          <a14:foregroundMark x1="38397" y1="48511" x2="53165" y2="55957"/>
                          <a14:foregroundMark x1="48945" y1="45106" x2="63080" y2="55745"/>
                          <a14:foregroundMark x1="60970" y1="47660" x2="68143" y2="56596"/>
                          <a14:foregroundMark x1="70464" y1="51915" x2="69620" y2="64255"/>
                          <a14:foregroundMark x1="64135" y1="63830" x2="53165" y2="60638"/>
                          <a14:foregroundMark x1="53165" y1="60638" x2="53165" y2="60638"/>
                          <a14:foregroundMark x1="48734" y1="60426" x2="37764" y2="57021"/>
                          <a14:foregroundMark x1="37764" y1="57021" x2="37553" y2="57021"/>
                          <a14:foregroundMark x1="34599" y1="54255" x2="34599" y2="47447"/>
                          <a14:foregroundMark x1="34599" y1="42766" x2="44515" y2="41702"/>
                          <a14:foregroundMark x1="37131" y1="39362" x2="48945" y2="41702"/>
                          <a14:foregroundMark x1="54852" y1="42553" x2="66456" y2="45745"/>
                          <a14:foregroundMark x1="58650" y1="66596" x2="58650" y2="66596"/>
                          <a14:foregroundMark x1="57595" y1="65957" x2="57595" y2="65957"/>
                          <a14:foregroundMark x1="79114" y1="42553" x2="94515" y2="52340"/>
                          <a14:foregroundMark x1="90717" y1="40000" x2="95992" y2="43404"/>
                          <a14:foregroundMark x1="77848" y1="49787" x2="83755" y2="49787"/>
                          <a14:foregroundMark x1="78059" y1="50426" x2="83755" y2="50213"/>
                          <a14:foregroundMark x1="80380" y1="58936" x2="79747" y2="67234"/>
                          <a14:foregroundMark x1="75738" y1="61064" x2="78481" y2="60851"/>
                          <a14:foregroundMark x1="84810" y1="64043" x2="85021" y2="72553"/>
                          <a14:foregroundMark x1="81435" y1="57447" x2="87342" y2="63404"/>
                          <a14:foregroundMark x1="79747" y1="81064" x2="80591" y2="85319"/>
                          <a14:foregroundMark x1="71730" y1="79787" x2="72363" y2="82979"/>
                          <a14:foregroundMark x1="71519" y1="89787" x2="70675" y2="94043"/>
                          <a14:foregroundMark x1="70886" y1="95532" x2="72363" y2="95319"/>
                          <a14:foregroundMark x1="61603" y1="87872" x2="42194" y2="87234"/>
                          <a14:foregroundMark x1="32911" y1="77872" x2="54219" y2="81064"/>
                          <a14:foregroundMark x1="56329" y1="17872" x2="52110" y2="18085"/>
                          <a14:foregroundMark x1="49789" y1="14043" x2="66245" y2="19149"/>
                          <a14:foregroundMark x1="52110" y1="9362" x2="44726" y2="20213"/>
                          <a14:foregroundMark x1="44726" y1="20213" x2="44726" y2="20213"/>
                          <a14:foregroundMark x1="40717" y1="11702" x2="62236" y2="14681"/>
                          <a14:foregroundMark x1="59283" y1="11277" x2="69198" y2="12766"/>
                          <a14:foregroundMark x1="68565" y1="8723" x2="57806" y2="7021"/>
                          <a14:foregroundMark x1="25738" y1="45532" x2="31435" y2="55745"/>
                          <a14:foregroundMark x1="74684" y1="56809" x2="74684" y2="568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114" y="2276047"/>
              <a:ext cx="2555645" cy="2534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Hộp Văn bản 1">
              <a:extLst>
                <a:ext uri="{FF2B5EF4-FFF2-40B4-BE49-F238E27FC236}">
                  <a16:creationId xmlns:a16="http://schemas.microsoft.com/office/drawing/2014/main" id="{B50E9EC4-4156-40F3-AA40-8F8FB07C3199}"/>
                </a:ext>
              </a:extLst>
            </p:cNvPr>
            <p:cNvSpPr txBox="1"/>
            <p:nvPr/>
          </p:nvSpPr>
          <p:spPr>
            <a:xfrm>
              <a:off x="1399096" y="2630359"/>
              <a:ext cx="9670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2800">
                  <a:solidFill>
                    <a:schemeClr val="tx2"/>
                  </a:solidFill>
                  <a:latin typeface="HP001 4 hàng" panose="020B0603050302020204" pitchFamily="34" charset="0"/>
                </a:defRPr>
              </a:lvl1pPr>
            </a:lstStyle>
            <a:p>
              <a:r>
                <a:rPr lang="en-US" sz="200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Khen</a:t>
              </a:r>
              <a:r>
                <a:rPr lang="en-US" sz="20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vi-VN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Hộp Văn bản 2">
              <a:extLst>
                <a:ext uri="{FF2B5EF4-FFF2-40B4-BE49-F238E27FC236}">
                  <a16:creationId xmlns:a16="http://schemas.microsoft.com/office/drawing/2014/main" id="{1F91E3BA-59C0-40BB-864F-E703FA5F8748}"/>
                </a:ext>
              </a:extLst>
            </p:cNvPr>
            <p:cNvSpPr txBox="1"/>
            <p:nvPr/>
          </p:nvSpPr>
          <p:spPr>
            <a:xfrm>
              <a:off x="1050446" y="3463226"/>
              <a:ext cx="166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2800">
                  <a:solidFill>
                    <a:schemeClr val="tx2"/>
                  </a:solidFill>
                  <a:latin typeface="HP001 4 hàng" panose="020B0603050302020204" pitchFamily="34" charset="0"/>
                </a:defRPr>
              </a:lvl1pPr>
            </a:lstStyle>
            <a:p>
              <a:r>
                <a:rPr lang="en-US" sz="180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Nhắc nhở </a:t>
              </a:r>
              <a:endParaRPr lang="vi-VN" sz="180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Hộp Văn bản 3">
              <a:extLst>
                <a:ext uri="{FF2B5EF4-FFF2-40B4-BE49-F238E27FC236}">
                  <a16:creationId xmlns:a16="http://schemas.microsoft.com/office/drawing/2014/main" id="{F24781EA-7F92-496B-8A3C-7A7D70981A38}"/>
                </a:ext>
              </a:extLst>
            </p:cNvPr>
            <p:cNvSpPr txBox="1"/>
            <p:nvPr/>
          </p:nvSpPr>
          <p:spPr>
            <a:xfrm>
              <a:off x="973088" y="4311511"/>
              <a:ext cx="166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2800">
                  <a:solidFill>
                    <a:schemeClr val="tx2"/>
                  </a:solidFill>
                  <a:latin typeface="HP001 4 hàng" panose="020B0603050302020204" pitchFamily="34" charset="0"/>
                </a:defRPr>
              </a:lvl1pPr>
            </a:lstStyle>
            <a:p>
              <a:r>
                <a:rPr lang="en-US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 xét</a:t>
              </a:r>
              <a:endParaRPr lang="vi-VN" sz="18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1" name="Hộp Văn bản 5">
            <a:extLst>
              <a:ext uri="{FF2B5EF4-FFF2-40B4-BE49-F238E27FC236}">
                <a16:creationId xmlns:a16="http://schemas.microsoft.com/office/drawing/2014/main" id="{5F3466BE-014B-4592-8F68-AA73BD9A73CD}"/>
              </a:ext>
            </a:extLst>
          </p:cNvPr>
          <p:cNvSpPr txBox="1"/>
          <p:nvPr/>
        </p:nvSpPr>
        <p:spPr>
          <a:xfrm>
            <a:off x="6742388" y="3949692"/>
            <a:ext cx="1622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endParaRPr lang="vi-VN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743" y="1758135"/>
            <a:ext cx="3232685" cy="2775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39D7B6-472F-4A21-9886-50E595510394}"/>
              </a:ext>
            </a:extLst>
          </p:cNvPr>
          <p:cNvSpPr txBox="1"/>
          <p:nvPr/>
        </p:nvSpPr>
        <p:spPr>
          <a:xfrm>
            <a:off x="4072538" y="2090057"/>
            <a:ext cx="40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 hoạch tuần tới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361;p37">
            <a:extLst>
              <a:ext uri="{FF2B5EF4-FFF2-40B4-BE49-F238E27FC236}">
                <a16:creationId xmlns:a16="http://schemas.microsoft.com/office/drawing/2014/main" id="{52521FC3-EC72-45BA-8AEC-E9B3AFB873A4}"/>
              </a:ext>
            </a:extLst>
          </p:cNvPr>
          <p:cNvGrpSpPr/>
          <p:nvPr/>
        </p:nvGrpSpPr>
        <p:grpSpPr>
          <a:xfrm flipH="1">
            <a:off x="-159833" y="3331821"/>
            <a:ext cx="1827269" cy="1811679"/>
            <a:chOff x="-2314175" y="910675"/>
            <a:chExt cx="2012875" cy="1733025"/>
          </a:xfrm>
        </p:grpSpPr>
        <p:sp>
          <p:nvSpPr>
            <p:cNvPr id="29" name="Google Shape;362;p37">
              <a:extLst>
                <a:ext uri="{FF2B5EF4-FFF2-40B4-BE49-F238E27FC236}">
                  <a16:creationId xmlns:a16="http://schemas.microsoft.com/office/drawing/2014/main" id="{0402D373-780F-468F-9CF0-8C5E93DD0D75}"/>
                </a:ext>
              </a:extLst>
            </p:cNvPr>
            <p:cNvSpPr/>
            <p:nvPr/>
          </p:nvSpPr>
          <p:spPr>
            <a:xfrm>
              <a:off x="-2265025" y="2299475"/>
              <a:ext cx="747525" cy="219200"/>
            </a:xfrm>
            <a:custGeom>
              <a:avLst/>
              <a:gdLst/>
              <a:ahLst/>
              <a:cxnLst/>
              <a:rect l="l" t="t" r="r" b="b"/>
              <a:pathLst>
                <a:path w="29901" h="8768" extrusionOk="0">
                  <a:moveTo>
                    <a:pt x="2700" y="7847"/>
                  </a:moveTo>
                  <a:cubicBezTo>
                    <a:pt x="3098" y="7763"/>
                    <a:pt x="3453" y="7638"/>
                    <a:pt x="3830" y="7533"/>
                  </a:cubicBezTo>
                  <a:cubicBezTo>
                    <a:pt x="4834" y="7219"/>
                    <a:pt x="5839" y="6926"/>
                    <a:pt x="6885" y="6780"/>
                  </a:cubicBezTo>
                  <a:cubicBezTo>
                    <a:pt x="7533" y="6675"/>
                    <a:pt x="8182" y="6529"/>
                    <a:pt x="8852" y="6466"/>
                  </a:cubicBezTo>
                  <a:cubicBezTo>
                    <a:pt x="9898" y="6298"/>
                    <a:pt x="10944" y="6173"/>
                    <a:pt x="11990" y="6173"/>
                  </a:cubicBezTo>
                  <a:cubicBezTo>
                    <a:pt x="13831" y="6194"/>
                    <a:pt x="15715" y="6194"/>
                    <a:pt x="17577" y="6173"/>
                  </a:cubicBezTo>
                  <a:cubicBezTo>
                    <a:pt x="18560" y="6173"/>
                    <a:pt x="19564" y="6215"/>
                    <a:pt x="20527" y="6403"/>
                  </a:cubicBezTo>
                  <a:cubicBezTo>
                    <a:pt x="20757" y="6466"/>
                    <a:pt x="21008" y="6508"/>
                    <a:pt x="21238" y="6529"/>
                  </a:cubicBezTo>
                  <a:cubicBezTo>
                    <a:pt x="24021" y="6989"/>
                    <a:pt x="26762" y="7449"/>
                    <a:pt x="29440" y="8307"/>
                  </a:cubicBezTo>
                  <a:cubicBezTo>
                    <a:pt x="29587" y="8370"/>
                    <a:pt x="29733" y="8349"/>
                    <a:pt x="29901" y="8349"/>
                  </a:cubicBezTo>
                  <a:cubicBezTo>
                    <a:pt x="29399" y="7052"/>
                    <a:pt x="29064" y="5775"/>
                    <a:pt x="27767" y="5064"/>
                  </a:cubicBezTo>
                  <a:cubicBezTo>
                    <a:pt x="27495" y="5357"/>
                    <a:pt x="27118" y="5462"/>
                    <a:pt x="26679" y="5462"/>
                  </a:cubicBezTo>
                  <a:cubicBezTo>
                    <a:pt x="26386" y="5148"/>
                    <a:pt x="26155" y="4813"/>
                    <a:pt x="25842" y="4583"/>
                  </a:cubicBezTo>
                  <a:cubicBezTo>
                    <a:pt x="25465" y="4269"/>
                    <a:pt x="25088" y="3997"/>
                    <a:pt x="24837" y="3578"/>
                  </a:cubicBezTo>
                  <a:cubicBezTo>
                    <a:pt x="24712" y="3348"/>
                    <a:pt x="24461" y="3244"/>
                    <a:pt x="24189" y="3139"/>
                  </a:cubicBezTo>
                  <a:cubicBezTo>
                    <a:pt x="23833" y="3013"/>
                    <a:pt x="23477" y="2846"/>
                    <a:pt x="23205" y="2532"/>
                  </a:cubicBezTo>
                  <a:cubicBezTo>
                    <a:pt x="23017" y="2344"/>
                    <a:pt x="22745" y="2239"/>
                    <a:pt x="22515" y="2093"/>
                  </a:cubicBezTo>
                  <a:cubicBezTo>
                    <a:pt x="22305" y="1967"/>
                    <a:pt x="22075" y="1884"/>
                    <a:pt x="21887" y="1716"/>
                  </a:cubicBezTo>
                  <a:cubicBezTo>
                    <a:pt x="21531" y="1360"/>
                    <a:pt x="21113" y="1235"/>
                    <a:pt x="20611" y="1088"/>
                  </a:cubicBezTo>
                  <a:cubicBezTo>
                    <a:pt x="19481" y="816"/>
                    <a:pt x="18309" y="565"/>
                    <a:pt x="17242" y="105"/>
                  </a:cubicBezTo>
                  <a:cubicBezTo>
                    <a:pt x="17012" y="0"/>
                    <a:pt x="16719" y="0"/>
                    <a:pt x="16447" y="0"/>
                  </a:cubicBezTo>
                  <a:lnTo>
                    <a:pt x="11300" y="0"/>
                  </a:lnTo>
                  <a:cubicBezTo>
                    <a:pt x="11049" y="0"/>
                    <a:pt x="10756" y="21"/>
                    <a:pt x="10484" y="42"/>
                  </a:cubicBezTo>
                  <a:cubicBezTo>
                    <a:pt x="9479" y="210"/>
                    <a:pt x="8475" y="419"/>
                    <a:pt x="7450" y="565"/>
                  </a:cubicBezTo>
                  <a:cubicBezTo>
                    <a:pt x="6048" y="754"/>
                    <a:pt x="4751" y="1360"/>
                    <a:pt x="3432" y="1884"/>
                  </a:cubicBezTo>
                  <a:cubicBezTo>
                    <a:pt x="3265" y="2595"/>
                    <a:pt x="3014" y="3223"/>
                    <a:pt x="2575" y="3767"/>
                  </a:cubicBezTo>
                  <a:cubicBezTo>
                    <a:pt x="1884" y="4604"/>
                    <a:pt x="1424" y="5587"/>
                    <a:pt x="838" y="6508"/>
                  </a:cubicBezTo>
                  <a:cubicBezTo>
                    <a:pt x="419" y="7198"/>
                    <a:pt x="231" y="7930"/>
                    <a:pt x="1" y="8767"/>
                  </a:cubicBezTo>
                  <a:cubicBezTo>
                    <a:pt x="273" y="8684"/>
                    <a:pt x="503" y="8684"/>
                    <a:pt x="650" y="8579"/>
                  </a:cubicBezTo>
                  <a:cubicBezTo>
                    <a:pt x="1319" y="8161"/>
                    <a:pt x="1989" y="7993"/>
                    <a:pt x="2700" y="784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363;p37">
              <a:extLst>
                <a:ext uri="{FF2B5EF4-FFF2-40B4-BE49-F238E27FC236}">
                  <a16:creationId xmlns:a16="http://schemas.microsoft.com/office/drawing/2014/main" id="{FA45F0C0-6E3D-4DE9-A14A-0900F5215CAE}"/>
                </a:ext>
              </a:extLst>
            </p:cNvPr>
            <p:cNvSpPr/>
            <p:nvPr/>
          </p:nvSpPr>
          <p:spPr>
            <a:xfrm>
              <a:off x="-1461025" y="2493025"/>
              <a:ext cx="621975" cy="109875"/>
            </a:xfrm>
            <a:custGeom>
              <a:avLst/>
              <a:gdLst/>
              <a:ahLst/>
              <a:cxnLst/>
              <a:rect l="l" t="t" r="r" b="b"/>
              <a:pathLst>
                <a:path w="24879" h="4395" extrusionOk="0">
                  <a:moveTo>
                    <a:pt x="24000" y="1779"/>
                  </a:moveTo>
                  <a:cubicBezTo>
                    <a:pt x="22765" y="1402"/>
                    <a:pt x="21636" y="879"/>
                    <a:pt x="20401" y="753"/>
                  </a:cubicBezTo>
                  <a:cubicBezTo>
                    <a:pt x="19439" y="649"/>
                    <a:pt x="18497" y="523"/>
                    <a:pt x="17555" y="356"/>
                  </a:cubicBezTo>
                  <a:cubicBezTo>
                    <a:pt x="16363" y="188"/>
                    <a:pt x="15170" y="84"/>
                    <a:pt x="13977" y="105"/>
                  </a:cubicBezTo>
                  <a:cubicBezTo>
                    <a:pt x="12910" y="126"/>
                    <a:pt x="11822" y="105"/>
                    <a:pt x="10734" y="105"/>
                  </a:cubicBezTo>
                  <a:cubicBezTo>
                    <a:pt x="9249" y="0"/>
                    <a:pt x="7826" y="42"/>
                    <a:pt x="6319" y="209"/>
                  </a:cubicBezTo>
                  <a:cubicBezTo>
                    <a:pt x="5629" y="293"/>
                    <a:pt x="4980" y="419"/>
                    <a:pt x="4353" y="649"/>
                  </a:cubicBezTo>
                  <a:cubicBezTo>
                    <a:pt x="3662" y="921"/>
                    <a:pt x="3369" y="1088"/>
                    <a:pt x="3034" y="1758"/>
                  </a:cubicBezTo>
                  <a:cubicBezTo>
                    <a:pt x="2993" y="1821"/>
                    <a:pt x="3097" y="1967"/>
                    <a:pt x="3181" y="1883"/>
                  </a:cubicBezTo>
                  <a:cubicBezTo>
                    <a:pt x="4332" y="1151"/>
                    <a:pt x="6026" y="1339"/>
                    <a:pt x="7366" y="1256"/>
                  </a:cubicBezTo>
                  <a:cubicBezTo>
                    <a:pt x="8726" y="1172"/>
                    <a:pt x="10086" y="1297"/>
                    <a:pt x="11446" y="1402"/>
                  </a:cubicBezTo>
                  <a:cubicBezTo>
                    <a:pt x="12387" y="1486"/>
                    <a:pt x="13266" y="1695"/>
                    <a:pt x="14187" y="1883"/>
                  </a:cubicBezTo>
                  <a:cubicBezTo>
                    <a:pt x="13057" y="1800"/>
                    <a:pt x="11927" y="1695"/>
                    <a:pt x="10818" y="1611"/>
                  </a:cubicBezTo>
                  <a:cubicBezTo>
                    <a:pt x="9186" y="1507"/>
                    <a:pt x="7575" y="1381"/>
                    <a:pt x="5943" y="1695"/>
                  </a:cubicBezTo>
                  <a:cubicBezTo>
                    <a:pt x="5692" y="1758"/>
                    <a:pt x="5399" y="1758"/>
                    <a:pt x="5127" y="1758"/>
                  </a:cubicBezTo>
                  <a:cubicBezTo>
                    <a:pt x="3537" y="1674"/>
                    <a:pt x="2051" y="2134"/>
                    <a:pt x="524" y="2511"/>
                  </a:cubicBezTo>
                  <a:cubicBezTo>
                    <a:pt x="377" y="2532"/>
                    <a:pt x="252" y="2657"/>
                    <a:pt x="0" y="2804"/>
                  </a:cubicBezTo>
                  <a:cubicBezTo>
                    <a:pt x="210" y="2909"/>
                    <a:pt x="314" y="2971"/>
                    <a:pt x="419" y="2971"/>
                  </a:cubicBezTo>
                  <a:cubicBezTo>
                    <a:pt x="670" y="2950"/>
                    <a:pt x="900" y="2929"/>
                    <a:pt x="1130" y="2825"/>
                  </a:cubicBezTo>
                  <a:cubicBezTo>
                    <a:pt x="1528" y="2657"/>
                    <a:pt x="1946" y="2616"/>
                    <a:pt x="2365" y="2616"/>
                  </a:cubicBezTo>
                  <a:cubicBezTo>
                    <a:pt x="5796" y="2595"/>
                    <a:pt x="9228" y="2532"/>
                    <a:pt x="12680" y="2511"/>
                  </a:cubicBezTo>
                  <a:cubicBezTo>
                    <a:pt x="13350" y="2511"/>
                    <a:pt x="14061" y="2532"/>
                    <a:pt x="14731" y="2637"/>
                  </a:cubicBezTo>
                  <a:cubicBezTo>
                    <a:pt x="15589" y="2762"/>
                    <a:pt x="16467" y="2825"/>
                    <a:pt x="17346" y="2804"/>
                  </a:cubicBezTo>
                  <a:cubicBezTo>
                    <a:pt x="17576" y="2804"/>
                    <a:pt x="17848" y="2804"/>
                    <a:pt x="18079" y="2825"/>
                  </a:cubicBezTo>
                  <a:cubicBezTo>
                    <a:pt x="20150" y="3181"/>
                    <a:pt x="22242" y="3536"/>
                    <a:pt x="24230" y="4206"/>
                  </a:cubicBezTo>
                  <a:cubicBezTo>
                    <a:pt x="24418" y="4269"/>
                    <a:pt x="24628" y="4310"/>
                    <a:pt x="24879" y="4394"/>
                  </a:cubicBezTo>
                  <a:cubicBezTo>
                    <a:pt x="24669" y="3432"/>
                    <a:pt x="24125" y="2657"/>
                    <a:pt x="24000" y="1779"/>
                  </a:cubicBezTo>
                  <a:close/>
                  <a:moveTo>
                    <a:pt x="23100" y="3369"/>
                  </a:moveTo>
                  <a:cubicBezTo>
                    <a:pt x="23037" y="3453"/>
                    <a:pt x="22828" y="3536"/>
                    <a:pt x="22724" y="3494"/>
                  </a:cubicBezTo>
                  <a:cubicBezTo>
                    <a:pt x="22200" y="3369"/>
                    <a:pt x="21698" y="3181"/>
                    <a:pt x="21175" y="3055"/>
                  </a:cubicBezTo>
                  <a:cubicBezTo>
                    <a:pt x="20464" y="2867"/>
                    <a:pt x="19752" y="2699"/>
                    <a:pt x="19020" y="2553"/>
                  </a:cubicBezTo>
                  <a:cubicBezTo>
                    <a:pt x="19229" y="2532"/>
                    <a:pt x="19439" y="2511"/>
                    <a:pt x="19627" y="2406"/>
                  </a:cubicBezTo>
                  <a:cubicBezTo>
                    <a:pt x="19836" y="2302"/>
                    <a:pt x="19878" y="2009"/>
                    <a:pt x="19773" y="1821"/>
                  </a:cubicBezTo>
                  <a:cubicBezTo>
                    <a:pt x="20694" y="2030"/>
                    <a:pt x="21615" y="2302"/>
                    <a:pt x="22535" y="2595"/>
                  </a:cubicBezTo>
                  <a:cubicBezTo>
                    <a:pt x="22724" y="2637"/>
                    <a:pt x="22891" y="2762"/>
                    <a:pt x="23058" y="2909"/>
                  </a:cubicBezTo>
                  <a:cubicBezTo>
                    <a:pt x="23184" y="3013"/>
                    <a:pt x="23247" y="3243"/>
                    <a:pt x="23100" y="3369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364;p37">
              <a:extLst>
                <a:ext uri="{FF2B5EF4-FFF2-40B4-BE49-F238E27FC236}">
                  <a16:creationId xmlns:a16="http://schemas.microsoft.com/office/drawing/2014/main" id="{C9630B3A-250B-4573-A95D-93CDE14F9E62}"/>
                </a:ext>
              </a:extLst>
            </p:cNvPr>
            <p:cNvSpPr/>
            <p:nvPr/>
          </p:nvSpPr>
          <p:spPr>
            <a:xfrm>
              <a:off x="-2009750" y="2479425"/>
              <a:ext cx="9450" cy="1075"/>
            </a:xfrm>
            <a:custGeom>
              <a:avLst/>
              <a:gdLst/>
              <a:ahLst/>
              <a:cxnLst/>
              <a:rect l="l" t="t" r="r" b="b"/>
              <a:pathLst>
                <a:path w="378" h="43" extrusionOk="0">
                  <a:moveTo>
                    <a:pt x="1" y="42"/>
                  </a:moveTo>
                  <a:lnTo>
                    <a:pt x="377" y="42"/>
                  </a:lnTo>
                  <a:lnTo>
                    <a:pt x="37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365;p37">
              <a:extLst>
                <a:ext uri="{FF2B5EF4-FFF2-40B4-BE49-F238E27FC236}">
                  <a16:creationId xmlns:a16="http://schemas.microsoft.com/office/drawing/2014/main" id="{CDD89616-D986-42D8-B455-F9EBAC77C518}"/>
                </a:ext>
              </a:extLst>
            </p:cNvPr>
            <p:cNvSpPr/>
            <p:nvPr/>
          </p:nvSpPr>
          <p:spPr>
            <a:xfrm>
              <a:off x="-2285950" y="2359100"/>
              <a:ext cx="1445325" cy="228100"/>
            </a:xfrm>
            <a:custGeom>
              <a:avLst/>
              <a:gdLst/>
              <a:ahLst/>
              <a:cxnLst/>
              <a:rect l="l" t="t" r="r" b="b"/>
              <a:pathLst>
                <a:path w="57813" h="9124" extrusionOk="0">
                  <a:moveTo>
                    <a:pt x="32746" y="7261"/>
                  </a:moveTo>
                  <a:lnTo>
                    <a:pt x="32956" y="7261"/>
                  </a:lnTo>
                  <a:cubicBezTo>
                    <a:pt x="33793" y="7031"/>
                    <a:pt x="34630" y="6759"/>
                    <a:pt x="35404" y="6341"/>
                  </a:cubicBezTo>
                  <a:cubicBezTo>
                    <a:pt x="35759" y="6173"/>
                    <a:pt x="36115" y="6027"/>
                    <a:pt x="36492" y="5901"/>
                  </a:cubicBezTo>
                  <a:cubicBezTo>
                    <a:pt x="38187" y="5294"/>
                    <a:pt x="39965" y="4960"/>
                    <a:pt x="41764" y="4750"/>
                  </a:cubicBezTo>
                  <a:cubicBezTo>
                    <a:pt x="42706" y="4646"/>
                    <a:pt x="43710" y="4625"/>
                    <a:pt x="44652" y="4646"/>
                  </a:cubicBezTo>
                  <a:cubicBezTo>
                    <a:pt x="46263" y="4646"/>
                    <a:pt x="47895" y="4541"/>
                    <a:pt x="49506" y="4750"/>
                  </a:cubicBezTo>
                  <a:cubicBezTo>
                    <a:pt x="50092" y="4834"/>
                    <a:pt x="50636" y="4876"/>
                    <a:pt x="51222" y="4960"/>
                  </a:cubicBezTo>
                  <a:cubicBezTo>
                    <a:pt x="53168" y="5169"/>
                    <a:pt x="55093" y="5504"/>
                    <a:pt x="56913" y="6236"/>
                  </a:cubicBezTo>
                  <a:cubicBezTo>
                    <a:pt x="57185" y="6341"/>
                    <a:pt x="57457" y="6424"/>
                    <a:pt x="57813" y="6529"/>
                  </a:cubicBezTo>
                  <a:cubicBezTo>
                    <a:pt x="57813" y="6382"/>
                    <a:pt x="57813" y="6278"/>
                    <a:pt x="57771" y="6215"/>
                  </a:cubicBezTo>
                  <a:cubicBezTo>
                    <a:pt x="57520" y="5776"/>
                    <a:pt x="57248" y="5336"/>
                    <a:pt x="56976" y="4918"/>
                  </a:cubicBezTo>
                  <a:cubicBezTo>
                    <a:pt x="56474" y="4144"/>
                    <a:pt x="55930" y="3453"/>
                    <a:pt x="55449" y="2658"/>
                  </a:cubicBezTo>
                  <a:cubicBezTo>
                    <a:pt x="55239" y="2323"/>
                    <a:pt x="55009" y="2114"/>
                    <a:pt x="54674" y="1988"/>
                  </a:cubicBezTo>
                  <a:cubicBezTo>
                    <a:pt x="53733" y="1612"/>
                    <a:pt x="52770" y="1193"/>
                    <a:pt x="51808" y="859"/>
                  </a:cubicBezTo>
                  <a:cubicBezTo>
                    <a:pt x="50552" y="419"/>
                    <a:pt x="49255" y="147"/>
                    <a:pt x="47916" y="126"/>
                  </a:cubicBezTo>
                  <a:cubicBezTo>
                    <a:pt x="45928" y="105"/>
                    <a:pt x="43941" y="1"/>
                    <a:pt x="41953" y="273"/>
                  </a:cubicBezTo>
                  <a:cubicBezTo>
                    <a:pt x="40572" y="482"/>
                    <a:pt x="39128" y="566"/>
                    <a:pt x="37768" y="1005"/>
                  </a:cubicBezTo>
                  <a:cubicBezTo>
                    <a:pt x="37412" y="1152"/>
                    <a:pt x="37015" y="1214"/>
                    <a:pt x="36617" y="1277"/>
                  </a:cubicBezTo>
                  <a:cubicBezTo>
                    <a:pt x="35885" y="1361"/>
                    <a:pt x="35215" y="1591"/>
                    <a:pt x="34546" y="1884"/>
                  </a:cubicBezTo>
                  <a:cubicBezTo>
                    <a:pt x="34190" y="2030"/>
                    <a:pt x="33814" y="2198"/>
                    <a:pt x="33458" y="2302"/>
                  </a:cubicBezTo>
                  <a:cubicBezTo>
                    <a:pt x="32809" y="2470"/>
                    <a:pt x="32286" y="2888"/>
                    <a:pt x="31721" y="3244"/>
                  </a:cubicBezTo>
                  <a:cubicBezTo>
                    <a:pt x="31365" y="3474"/>
                    <a:pt x="31198" y="3809"/>
                    <a:pt x="31261" y="4227"/>
                  </a:cubicBezTo>
                  <a:cubicBezTo>
                    <a:pt x="31303" y="4604"/>
                    <a:pt x="31386" y="4939"/>
                    <a:pt x="31512" y="5273"/>
                  </a:cubicBezTo>
                  <a:cubicBezTo>
                    <a:pt x="31700" y="5713"/>
                    <a:pt x="31909" y="6173"/>
                    <a:pt x="32119" y="6592"/>
                  </a:cubicBezTo>
                  <a:cubicBezTo>
                    <a:pt x="32223" y="6759"/>
                    <a:pt x="32349" y="6947"/>
                    <a:pt x="32453" y="7136"/>
                  </a:cubicBezTo>
                  <a:cubicBezTo>
                    <a:pt x="31679" y="6634"/>
                    <a:pt x="30759" y="6445"/>
                    <a:pt x="29838" y="6278"/>
                  </a:cubicBezTo>
                  <a:cubicBezTo>
                    <a:pt x="28562" y="5985"/>
                    <a:pt x="27264" y="5797"/>
                    <a:pt x="25946" y="5671"/>
                  </a:cubicBezTo>
                  <a:cubicBezTo>
                    <a:pt x="24879" y="5566"/>
                    <a:pt x="23770" y="5483"/>
                    <a:pt x="22682" y="5462"/>
                  </a:cubicBezTo>
                  <a:cubicBezTo>
                    <a:pt x="20883" y="5273"/>
                    <a:pt x="19041" y="5169"/>
                    <a:pt x="17242" y="5085"/>
                  </a:cubicBezTo>
                  <a:cubicBezTo>
                    <a:pt x="15882" y="5043"/>
                    <a:pt x="14543" y="5064"/>
                    <a:pt x="13183" y="5064"/>
                  </a:cubicBezTo>
                  <a:cubicBezTo>
                    <a:pt x="11781" y="5043"/>
                    <a:pt x="10316" y="4918"/>
                    <a:pt x="8914" y="5085"/>
                  </a:cubicBezTo>
                  <a:cubicBezTo>
                    <a:pt x="7910" y="5232"/>
                    <a:pt x="6885" y="5399"/>
                    <a:pt x="5860" y="5608"/>
                  </a:cubicBezTo>
                  <a:cubicBezTo>
                    <a:pt x="5316" y="5692"/>
                    <a:pt x="4730" y="5776"/>
                    <a:pt x="4186" y="5901"/>
                  </a:cubicBezTo>
                  <a:cubicBezTo>
                    <a:pt x="3349" y="6090"/>
                    <a:pt x="2575" y="6403"/>
                    <a:pt x="1779" y="6717"/>
                  </a:cubicBezTo>
                  <a:cubicBezTo>
                    <a:pt x="1256" y="6926"/>
                    <a:pt x="524" y="7157"/>
                    <a:pt x="189" y="7659"/>
                  </a:cubicBezTo>
                  <a:cubicBezTo>
                    <a:pt x="1" y="7910"/>
                    <a:pt x="294" y="8224"/>
                    <a:pt x="587" y="8161"/>
                  </a:cubicBezTo>
                  <a:cubicBezTo>
                    <a:pt x="943" y="8077"/>
                    <a:pt x="1319" y="7952"/>
                    <a:pt x="1654" y="7847"/>
                  </a:cubicBezTo>
                  <a:cubicBezTo>
                    <a:pt x="2198" y="7868"/>
                    <a:pt x="2721" y="7742"/>
                    <a:pt x="3265" y="7575"/>
                  </a:cubicBezTo>
                  <a:cubicBezTo>
                    <a:pt x="2700" y="7805"/>
                    <a:pt x="2114" y="8056"/>
                    <a:pt x="1528" y="8224"/>
                  </a:cubicBezTo>
                  <a:cubicBezTo>
                    <a:pt x="1466" y="8224"/>
                    <a:pt x="1424" y="8224"/>
                    <a:pt x="1361" y="8266"/>
                  </a:cubicBezTo>
                  <a:cubicBezTo>
                    <a:pt x="1277" y="8286"/>
                    <a:pt x="1215" y="8307"/>
                    <a:pt x="1152" y="8328"/>
                  </a:cubicBezTo>
                  <a:cubicBezTo>
                    <a:pt x="754" y="8496"/>
                    <a:pt x="817" y="9061"/>
                    <a:pt x="1256" y="9061"/>
                  </a:cubicBezTo>
                  <a:cubicBezTo>
                    <a:pt x="2407" y="9123"/>
                    <a:pt x="3621" y="8496"/>
                    <a:pt x="4709" y="8161"/>
                  </a:cubicBezTo>
                  <a:cubicBezTo>
                    <a:pt x="5985" y="7763"/>
                    <a:pt x="7324" y="7554"/>
                    <a:pt x="8642" y="7345"/>
                  </a:cubicBezTo>
                  <a:cubicBezTo>
                    <a:pt x="10023" y="7136"/>
                    <a:pt x="11404" y="6843"/>
                    <a:pt x="12827" y="6696"/>
                  </a:cubicBezTo>
                  <a:cubicBezTo>
                    <a:pt x="14187" y="6529"/>
                    <a:pt x="15568" y="6613"/>
                    <a:pt x="16949" y="6613"/>
                  </a:cubicBezTo>
                  <a:cubicBezTo>
                    <a:pt x="18393" y="6613"/>
                    <a:pt x="19837" y="6613"/>
                    <a:pt x="21259" y="6634"/>
                  </a:cubicBezTo>
                  <a:cubicBezTo>
                    <a:pt x="22410" y="6738"/>
                    <a:pt x="23540" y="6843"/>
                    <a:pt x="24691" y="6968"/>
                  </a:cubicBezTo>
                  <a:cubicBezTo>
                    <a:pt x="26051" y="7136"/>
                    <a:pt x="27202" y="7491"/>
                    <a:pt x="28478" y="7952"/>
                  </a:cubicBezTo>
                  <a:cubicBezTo>
                    <a:pt x="29064" y="8119"/>
                    <a:pt x="29671" y="8224"/>
                    <a:pt x="30236" y="8328"/>
                  </a:cubicBezTo>
                  <a:cubicBezTo>
                    <a:pt x="30780" y="8433"/>
                    <a:pt x="31303" y="8642"/>
                    <a:pt x="31889" y="8705"/>
                  </a:cubicBezTo>
                  <a:cubicBezTo>
                    <a:pt x="32181" y="8726"/>
                    <a:pt x="32349" y="8600"/>
                    <a:pt x="32453" y="8412"/>
                  </a:cubicBezTo>
                  <a:cubicBezTo>
                    <a:pt x="32935" y="8328"/>
                    <a:pt x="33270" y="7680"/>
                    <a:pt x="32746" y="726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366;p37">
              <a:extLst>
                <a:ext uri="{FF2B5EF4-FFF2-40B4-BE49-F238E27FC236}">
                  <a16:creationId xmlns:a16="http://schemas.microsoft.com/office/drawing/2014/main" id="{4D1DEB15-1F23-4401-8FE1-4809DF0EB33A}"/>
                </a:ext>
              </a:extLst>
            </p:cNvPr>
            <p:cNvSpPr/>
            <p:nvPr/>
          </p:nvSpPr>
          <p:spPr>
            <a:xfrm>
              <a:off x="-1738275" y="928450"/>
              <a:ext cx="1032625" cy="640825"/>
            </a:xfrm>
            <a:custGeom>
              <a:avLst/>
              <a:gdLst/>
              <a:ahLst/>
              <a:cxnLst/>
              <a:rect l="l" t="t" r="r" b="b"/>
              <a:pathLst>
                <a:path w="41305" h="25633" extrusionOk="0">
                  <a:moveTo>
                    <a:pt x="27181" y="17995"/>
                  </a:moveTo>
                  <a:cubicBezTo>
                    <a:pt x="26595" y="18372"/>
                    <a:pt x="26407" y="18978"/>
                    <a:pt x="26114" y="19481"/>
                  </a:cubicBezTo>
                  <a:cubicBezTo>
                    <a:pt x="25904" y="19564"/>
                    <a:pt x="25695" y="19627"/>
                    <a:pt x="25528" y="19732"/>
                  </a:cubicBezTo>
                  <a:cubicBezTo>
                    <a:pt x="25402" y="19836"/>
                    <a:pt x="25277" y="19983"/>
                    <a:pt x="25172" y="20108"/>
                  </a:cubicBezTo>
                  <a:cubicBezTo>
                    <a:pt x="24963" y="20422"/>
                    <a:pt x="24775" y="20778"/>
                    <a:pt x="24544" y="21071"/>
                  </a:cubicBezTo>
                  <a:cubicBezTo>
                    <a:pt x="24126" y="21594"/>
                    <a:pt x="23561" y="21740"/>
                    <a:pt x="22912" y="21573"/>
                  </a:cubicBezTo>
                  <a:cubicBezTo>
                    <a:pt x="21866" y="21217"/>
                    <a:pt x="20987" y="20694"/>
                    <a:pt x="20674" y="19564"/>
                  </a:cubicBezTo>
                  <a:cubicBezTo>
                    <a:pt x="20611" y="19376"/>
                    <a:pt x="20548" y="19209"/>
                    <a:pt x="20443" y="19062"/>
                  </a:cubicBezTo>
                  <a:cubicBezTo>
                    <a:pt x="20067" y="18623"/>
                    <a:pt x="20025" y="18100"/>
                    <a:pt x="20025" y="17535"/>
                  </a:cubicBezTo>
                  <a:cubicBezTo>
                    <a:pt x="20025" y="17012"/>
                    <a:pt x="20025" y="16509"/>
                    <a:pt x="19983" y="15986"/>
                  </a:cubicBezTo>
                  <a:cubicBezTo>
                    <a:pt x="19962" y="15610"/>
                    <a:pt x="19565" y="15421"/>
                    <a:pt x="19293" y="15693"/>
                  </a:cubicBezTo>
                  <a:cubicBezTo>
                    <a:pt x="18728" y="16154"/>
                    <a:pt x="18079" y="16488"/>
                    <a:pt x="17577" y="16991"/>
                  </a:cubicBezTo>
                  <a:cubicBezTo>
                    <a:pt x="17096" y="17493"/>
                    <a:pt x="16531" y="17911"/>
                    <a:pt x="15966" y="18267"/>
                  </a:cubicBezTo>
                  <a:cubicBezTo>
                    <a:pt x="15589" y="18518"/>
                    <a:pt x="15150" y="18413"/>
                    <a:pt x="14731" y="18330"/>
                  </a:cubicBezTo>
                  <a:cubicBezTo>
                    <a:pt x="14585" y="18309"/>
                    <a:pt x="14417" y="18162"/>
                    <a:pt x="14271" y="18079"/>
                  </a:cubicBezTo>
                  <a:cubicBezTo>
                    <a:pt x="14062" y="17158"/>
                    <a:pt x="14083" y="15777"/>
                    <a:pt x="14334" y="14940"/>
                  </a:cubicBezTo>
                  <a:cubicBezTo>
                    <a:pt x="14438" y="14584"/>
                    <a:pt x="14522" y="14187"/>
                    <a:pt x="14585" y="13789"/>
                  </a:cubicBezTo>
                  <a:cubicBezTo>
                    <a:pt x="14606" y="13664"/>
                    <a:pt x="14543" y="13517"/>
                    <a:pt x="14522" y="13350"/>
                  </a:cubicBezTo>
                  <a:cubicBezTo>
                    <a:pt x="14480" y="13141"/>
                    <a:pt x="14187" y="13036"/>
                    <a:pt x="13999" y="13141"/>
                  </a:cubicBezTo>
                  <a:cubicBezTo>
                    <a:pt x="13811" y="13245"/>
                    <a:pt x="13664" y="13413"/>
                    <a:pt x="13497" y="13538"/>
                  </a:cubicBezTo>
                  <a:cubicBezTo>
                    <a:pt x="12974" y="14061"/>
                    <a:pt x="12492" y="14563"/>
                    <a:pt x="11865" y="14919"/>
                  </a:cubicBezTo>
                  <a:cubicBezTo>
                    <a:pt x="11593" y="15087"/>
                    <a:pt x="11404" y="15317"/>
                    <a:pt x="11174" y="15526"/>
                  </a:cubicBezTo>
                  <a:cubicBezTo>
                    <a:pt x="10400" y="16237"/>
                    <a:pt x="9521" y="16802"/>
                    <a:pt x="8580" y="17325"/>
                  </a:cubicBezTo>
                  <a:cubicBezTo>
                    <a:pt x="8140" y="17597"/>
                    <a:pt x="7680" y="17597"/>
                    <a:pt x="7199" y="17576"/>
                  </a:cubicBezTo>
                  <a:cubicBezTo>
                    <a:pt x="6759" y="17514"/>
                    <a:pt x="6571" y="17325"/>
                    <a:pt x="6550" y="16865"/>
                  </a:cubicBezTo>
                  <a:cubicBezTo>
                    <a:pt x="6529" y="16112"/>
                    <a:pt x="6655" y="15380"/>
                    <a:pt x="7094" y="14710"/>
                  </a:cubicBezTo>
                  <a:cubicBezTo>
                    <a:pt x="7638" y="13957"/>
                    <a:pt x="8057" y="13120"/>
                    <a:pt x="8726" y="12450"/>
                  </a:cubicBezTo>
                  <a:cubicBezTo>
                    <a:pt x="8894" y="12241"/>
                    <a:pt x="8998" y="11927"/>
                    <a:pt x="9103" y="11655"/>
                  </a:cubicBezTo>
                  <a:cubicBezTo>
                    <a:pt x="9186" y="11425"/>
                    <a:pt x="8935" y="11153"/>
                    <a:pt x="8684" y="11216"/>
                  </a:cubicBezTo>
                  <a:cubicBezTo>
                    <a:pt x="8454" y="11258"/>
                    <a:pt x="8224" y="11341"/>
                    <a:pt x="8015" y="11446"/>
                  </a:cubicBezTo>
                  <a:cubicBezTo>
                    <a:pt x="6529" y="12178"/>
                    <a:pt x="5064" y="12931"/>
                    <a:pt x="3600" y="13706"/>
                  </a:cubicBezTo>
                  <a:cubicBezTo>
                    <a:pt x="3140" y="13936"/>
                    <a:pt x="2721" y="14082"/>
                    <a:pt x="2240" y="14061"/>
                  </a:cubicBezTo>
                  <a:cubicBezTo>
                    <a:pt x="1675" y="14040"/>
                    <a:pt x="1152" y="14061"/>
                    <a:pt x="608" y="14040"/>
                  </a:cubicBezTo>
                  <a:cubicBezTo>
                    <a:pt x="189" y="14019"/>
                    <a:pt x="64" y="13831"/>
                    <a:pt x="43" y="13392"/>
                  </a:cubicBezTo>
                  <a:cubicBezTo>
                    <a:pt x="1" y="13036"/>
                    <a:pt x="147" y="12785"/>
                    <a:pt x="315" y="12471"/>
                  </a:cubicBezTo>
                  <a:cubicBezTo>
                    <a:pt x="943" y="11446"/>
                    <a:pt x="1863" y="10797"/>
                    <a:pt x="2868" y="10211"/>
                  </a:cubicBezTo>
                  <a:cubicBezTo>
                    <a:pt x="3725" y="9730"/>
                    <a:pt x="4646" y="9521"/>
                    <a:pt x="5609" y="9458"/>
                  </a:cubicBezTo>
                  <a:cubicBezTo>
                    <a:pt x="6006" y="9437"/>
                    <a:pt x="6383" y="9416"/>
                    <a:pt x="6759" y="9333"/>
                  </a:cubicBezTo>
                  <a:cubicBezTo>
                    <a:pt x="7010" y="9270"/>
                    <a:pt x="7073" y="9102"/>
                    <a:pt x="6948" y="8830"/>
                  </a:cubicBezTo>
                  <a:cubicBezTo>
                    <a:pt x="6173" y="8809"/>
                    <a:pt x="5420" y="8747"/>
                    <a:pt x="4646" y="8726"/>
                  </a:cubicBezTo>
                  <a:cubicBezTo>
                    <a:pt x="4248" y="8726"/>
                    <a:pt x="3935" y="8579"/>
                    <a:pt x="3767" y="8203"/>
                  </a:cubicBezTo>
                  <a:cubicBezTo>
                    <a:pt x="3725" y="8098"/>
                    <a:pt x="3663" y="7973"/>
                    <a:pt x="3600" y="7889"/>
                  </a:cubicBezTo>
                  <a:cubicBezTo>
                    <a:pt x="2805" y="7157"/>
                    <a:pt x="2930" y="6194"/>
                    <a:pt x="3035" y="5273"/>
                  </a:cubicBezTo>
                  <a:cubicBezTo>
                    <a:pt x="3098" y="4708"/>
                    <a:pt x="3391" y="4185"/>
                    <a:pt x="3914" y="3830"/>
                  </a:cubicBezTo>
                  <a:cubicBezTo>
                    <a:pt x="4039" y="3767"/>
                    <a:pt x="4165" y="3662"/>
                    <a:pt x="4248" y="3558"/>
                  </a:cubicBezTo>
                  <a:cubicBezTo>
                    <a:pt x="4772" y="2993"/>
                    <a:pt x="5441" y="2951"/>
                    <a:pt x="6173" y="2993"/>
                  </a:cubicBezTo>
                  <a:cubicBezTo>
                    <a:pt x="6278" y="2993"/>
                    <a:pt x="6445" y="3035"/>
                    <a:pt x="6529" y="3076"/>
                  </a:cubicBezTo>
                  <a:cubicBezTo>
                    <a:pt x="7052" y="3411"/>
                    <a:pt x="7701" y="3558"/>
                    <a:pt x="8161" y="3997"/>
                  </a:cubicBezTo>
                  <a:cubicBezTo>
                    <a:pt x="8245" y="4039"/>
                    <a:pt x="8308" y="4123"/>
                    <a:pt x="8370" y="4144"/>
                  </a:cubicBezTo>
                  <a:cubicBezTo>
                    <a:pt x="8873" y="4311"/>
                    <a:pt x="9291" y="4541"/>
                    <a:pt x="9605" y="5022"/>
                  </a:cubicBezTo>
                  <a:cubicBezTo>
                    <a:pt x="9730" y="4918"/>
                    <a:pt x="9814" y="4855"/>
                    <a:pt x="9940" y="4771"/>
                  </a:cubicBezTo>
                  <a:cubicBezTo>
                    <a:pt x="9689" y="4562"/>
                    <a:pt x="9458" y="4395"/>
                    <a:pt x="9270" y="4185"/>
                  </a:cubicBezTo>
                  <a:cubicBezTo>
                    <a:pt x="9082" y="3976"/>
                    <a:pt x="8977" y="3704"/>
                    <a:pt x="8852" y="3495"/>
                  </a:cubicBezTo>
                  <a:cubicBezTo>
                    <a:pt x="8684" y="3286"/>
                    <a:pt x="8663" y="3055"/>
                    <a:pt x="8663" y="2825"/>
                  </a:cubicBezTo>
                  <a:cubicBezTo>
                    <a:pt x="8663" y="2616"/>
                    <a:pt x="8684" y="2407"/>
                    <a:pt x="8663" y="2198"/>
                  </a:cubicBezTo>
                  <a:cubicBezTo>
                    <a:pt x="8538" y="1361"/>
                    <a:pt x="9166" y="440"/>
                    <a:pt x="10086" y="126"/>
                  </a:cubicBezTo>
                  <a:cubicBezTo>
                    <a:pt x="10421" y="1"/>
                    <a:pt x="10735" y="22"/>
                    <a:pt x="10986" y="252"/>
                  </a:cubicBezTo>
                  <a:cubicBezTo>
                    <a:pt x="11279" y="524"/>
                    <a:pt x="11593" y="775"/>
                    <a:pt x="11802" y="1089"/>
                  </a:cubicBezTo>
                  <a:cubicBezTo>
                    <a:pt x="12513" y="2051"/>
                    <a:pt x="13162" y="3076"/>
                    <a:pt x="13559" y="4227"/>
                  </a:cubicBezTo>
                  <a:cubicBezTo>
                    <a:pt x="13601" y="4353"/>
                    <a:pt x="13685" y="4520"/>
                    <a:pt x="13769" y="4625"/>
                  </a:cubicBezTo>
                  <a:cubicBezTo>
                    <a:pt x="14020" y="4939"/>
                    <a:pt x="14313" y="4960"/>
                    <a:pt x="14627" y="4708"/>
                  </a:cubicBezTo>
                  <a:cubicBezTo>
                    <a:pt x="14940" y="4436"/>
                    <a:pt x="15171" y="4144"/>
                    <a:pt x="15317" y="3767"/>
                  </a:cubicBezTo>
                  <a:cubicBezTo>
                    <a:pt x="15464" y="3181"/>
                    <a:pt x="15798" y="2742"/>
                    <a:pt x="16217" y="2323"/>
                  </a:cubicBezTo>
                  <a:lnTo>
                    <a:pt x="17242" y="1298"/>
                  </a:lnTo>
                  <a:cubicBezTo>
                    <a:pt x="17891" y="649"/>
                    <a:pt x="18623" y="273"/>
                    <a:pt x="19606" y="335"/>
                  </a:cubicBezTo>
                  <a:cubicBezTo>
                    <a:pt x="20150" y="356"/>
                    <a:pt x="20674" y="356"/>
                    <a:pt x="21218" y="335"/>
                  </a:cubicBezTo>
                  <a:cubicBezTo>
                    <a:pt x="21552" y="335"/>
                    <a:pt x="21866" y="419"/>
                    <a:pt x="22159" y="628"/>
                  </a:cubicBezTo>
                  <a:cubicBezTo>
                    <a:pt x="22473" y="859"/>
                    <a:pt x="22808" y="1047"/>
                    <a:pt x="23122" y="1277"/>
                  </a:cubicBezTo>
                  <a:cubicBezTo>
                    <a:pt x="23938" y="1926"/>
                    <a:pt x="24461" y="2742"/>
                    <a:pt x="24377" y="3830"/>
                  </a:cubicBezTo>
                  <a:cubicBezTo>
                    <a:pt x="24356" y="4353"/>
                    <a:pt x="24461" y="4918"/>
                    <a:pt x="24147" y="5399"/>
                  </a:cubicBezTo>
                  <a:cubicBezTo>
                    <a:pt x="24042" y="5566"/>
                    <a:pt x="24147" y="5776"/>
                    <a:pt x="24272" y="5901"/>
                  </a:cubicBezTo>
                  <a:cubicBezTo>
                    <a:pt x="24419" y="6027"/>
                    <a:pt x="24628" y="6068"/>
                    <a:pt x="24775" y="5985"/>
                  </a:cubicBezTo>
                  <a:cubicBezTo>
                    <a:pt x="24900" y="5922"/>
                    <a:pt x="25005" y="5796"/>
                    <a:pt x="25151" y="5713"/>
                  </a:cubicBezTo>
                  <a:cubicBezTo>
                    <a:pt x="25716" y="5273"/>
                    <a:pt x="26260" y="4834"/>
                    <a:pt x="26846" y="4395"/>
                  </a:cubicBezTo>
                  <a:cubicBezTo>
                    <a:pt x="27306" y="4018"/>
                    <a:pt x="27871" y="3872"/>
                    <a:pt x="28436" y="3892"/>
                  </a:cubicBezTo>
                  <a:lnTo>
                    <a:pt x="29796" y="3892"/>
                  </a:lnTo>
                  <a:cubicBezTo>
                    <a:pt x="30801" y="3872"/>
                    <a:pt x="31763" y="4771"/>
                    <a:pt x="31805" y="5922"/>
                  </a:cubicBezTo>
                  <a:cubicBezTo>
                    <a:pt x="31847" y="6382"/>
                    <a:pt x="31575" y="6738"/>
                    <a:pt x="31324" y="7052"/>
                  </a:cubicBezTo>
                  <a:cubicBezTo>
                    <a:pt x="31114" y="7324"/>
                    <a:pt x="30842" y="7533"/>
                    <a:pt x="30633" y="7763"/>
                  </a:cubicBezTo>
                  <a:cubicBezTo>
                    <a:pt x="30529" y="7868"/>
                    <a:pt x="30424" y="7993"/>
                    <a:pt x="30403" y="8119"/>
                  </a:cubicBezTo>
                  <a:cubicBezTo>
                    <a:pt x="30382" y="8265"/>
                    <a:pt x="30424" y="8412"/>
                    <a:pt x="30508" y="8537"/>
                  </a:cubicBezTo>
                  <a:cubicBezTo>
                    <a:pt x="30612" y="8705"/>
                    <a:pt x="30821" y="8747"/>
                    <a:pt x="30968" y="8684"/>
                  </a:cubicBezTo>
                  <a:cubicBezTo>
                    <a:pt x="31156" y="8579"/>
                    <a:pt x="31324" y="8433"/>
                    <a:pt x="31470" y="8286"/>
                  </a:cubicBezTo>
                  <a:cubicBezTo>
                    <a:pt x="32161" y="7638"/>
                    <a:pt x="33018" y="7366"/>
                    <a:pt x="33897" y="7282"/>
                  </a:cubicBezTo>
                  <a:cubicBezTo>
                    <a:pt x="34399" y="7240"/>
                    <a:pt x="34922" y="7324"/>
                    <a:pt x="35446" y="7282"/>
                  </a:cubicBezTo>
                  <a:cubicBezTo>
                    <a:pt x="36387" y="7240"/>
                    <a:pt x="37140" y="7596"/>
                    <a:pt x="37810" y="8265"/>
                  </a:cubicBezTo>
                  <a:cubicBezTo>
                    <a:pt x="38082" y="8537"/>
                    <a:pt x="38354" y="8893"/>
                    <a:pt x="38605" y="9228"/>
                  </a:cubicBezTo>
                  <a:cubicBezTo>
                    <a:pt x="38919" y="9667"/>
                    <a:pt x="38919" y="10295"/>
                    <a:pt x="38605" y="10734"/>
                  </a:cubicBezTo>
                  <a:cubicBezTo>
                    <a:pt x="38500" y="10902"/>
                    <a:pt x="38375" y="11027"/>
                    <a:pt x="38249" y="11132"/>
                  </a:cubicBezTo>
                  <a:cubicBezTo>
                    <a:pt x="37705" y="11467"/>
                    <a:pt x="37140" y="11760"/>
                    <a:pt x="36596" y="12074"/>
                  </a:cubicBezTo>
                  <a:cubicBezTo>
                    <a:pt x="36471" y="12157"/>
                    <a:pt x="36303" y="12157"/>
                    <a:pt x="36157" y="12178"/>
                  </a:cubicBezTo>
                  <a:cubicBezTo>
                    <a:pt x="35990" y="12199"/>
                    <a:pt x="35843" y="12199"/>
                    <a:pt x="35718" y="12241"/>
                  </a:cubicBezTo>
                  <a:cubicBezTo>
                    <a:pt x="35467" y="12283"/>
                    <a:pt x="35320" y="12471"/>
                    <a:pt x="35320" y="12680"/>
                  </a:cubicBezTo>
                  <a:cubicBezTo>
                    <a:pt x="35320" y="12869"/>
                    <a:pt x="35508" y="13078"/>
                    <a:pt x="35739" y="13078"/>
                  </a:cubicBezTo>
                  <a:cubicBezTo>
                    <a:pt x="36031" y="13078"/>
                    <a:pt x="36345" y="13099"/>
                    <a:pt x="36617" y="13015"/>
                  </a:cubicBezTo>
                  <a:cubicBezTo>
                    <a:pt x="37308" y="12827"/>
                    <a:pt x="37977" y="12785"/>
                    <a:pt x="38689" y="12806"/>
                  </a:cubicBezTo>
                  <a:cubicBezTo>
                    <a:pt x="38898" y="12806"/>
                    <a:pt x="39107" y="12827"/>
                    <a:pt x="39316" y="12890"/>
                  </a:cubicBezTo>
                  <a:cubicBezTo>
                    <a:pt x="40446" y="13141"/>
                    <a:pt x="40760" y="13538"/>
                    <a:pt x="40907" y="14668"/>
                  </a:cubicBezTo>
                  <a:cubicBezTo>
                    <a:pt x="40948" y="14815"/>
                    <a:pt x="40948" y="14961"/>
                    <a:pt x="40948" y="15107"/>
                  </a:cubicBezTo>
                  <a:cubicBezTo>
                    <a:pt x="41011" y="15819"/>
                    <a:pt x="40781" y="16321"/>
                    <a:pt x="40070" y="16593"/>
                  </a:cubicBezTo>
                  <a:cubicBezTo>
                    <a:pt x="39212" y="16991"/>
                    <a:pt x="39086" y="17388"/>
                    <a:pt x="39505" y="18246"/>
                  </a:cubicBezTo>
                  <a:cubicBezTo>
                    <a:pt x="39714" y="18685"/>
                    <a:pt x="39902" y="19104"/>
                    <a:pt x="40258" y="19460"/>
                  </a:cubicBezTo>
                  <a:cubicBezTo>
                    <a:pt x="40384" y="19564"/>
                    <a:pt x="40467" y="19732"/>
                    <a:pt x="40551" y="19899"/>
                  </a:cubicBezTo>
                  <a:cubicBezTo>
                    <a:pt x="40760" y="20317"/>
                    <a:pt x="40948" y="20715"/>
                    <a:pt x="41095" y="21133"/>
                  </a:cubicBezTo>
                  <a:cubicBezTo>
                    <a:pt x="41304" y="21573"/>
                    <a:pt x="41200" y="22096"/>
                    <a:pt x="40760" y="22284"/>
                  </a:cubicBezTo>
                  <a:cubicBezTo>
                    <a:pt x="40132" y="22535"/>
                    <a:pt x="39505" y="22870"/>
                    <a:pt x="38793" y="22745"/>
                  </a:cubicBezTo>
                  <a:cubicBezTo>
                    <a:pt x="38584" y="22494"/>
                    <a:pt x="38668" y="22201"/>
                    <a:pt x="38647" y="21929"/>
                  </a:cubicBezTo>
                  <a:cubicBezTo>
                    <a:pt x="38563" y="20966"/>
                    <a:pt x="38040" y="20255"/>
                    <a:pt x="37391" y="19606"/>
                  </a:cubicBezTo>
                  <a:cubicBezTo>
                    <a:pt x="37224" y="19460"/>
                    <a:pt x="36994" y="19313"/>
                    <a:pt x="36680" y="19418"/>
                  </a:cubicBezTo>
                  <a:cubicBezTo>
                    <a:pt x="36806" y="19773"/>
                    <a:pt x="36910" y="20045"/>
                    <a:pt x="37015" y="20359"/>
                  </a:cubicBezTo>
                  <a:cubicBezTo>
                    <a:pt x="37119" y="20673"/>
                    <a:pt x="37245" y="20987"/>
                    <a:pt x="37391" y="21280"/>
                  </a:cubicBezTo>
                  <a:cubicBezTo>
                    <a:pt x="37517" y="21573"/>
                    <a:pt x="37622" y="21824"/>
                    <a:pt x="37601" y="22138"/>
                  </a:cubicBezTo>
                  <a:cubicBezTo>
                    <a:pt x="37559" y="22389"/>
                    <a:pt x="37559" y="22598"/>
                    <a:pt x="37412" y="22828"/>
                  </a:cubicBezTo>
                  <a:cubicBezTo>
                    <a:pt x="37287" y="23017"/>
                    <a:pt x="37224" y="23289"/>
                    <a:pt x="37245" y="23498"/>
                  </a:cubicBezTo>
                  <a:cubicBezTo>
                    <a:pt x="37350" y="24188"/>
                    <a:pt x="36994" y="24711"/>
                    <a:pt x="36659" y="25235"/>
                  </a:cubicBezTo>
                  <a:cubicBezTo>
                    <a:pt x="36450" y="25569"/>
                    <a:pt x="36073" y="25632"/>
                    <a:pt x="35676" y="25527"/>
                  </a:cubicBezTo>
                  <a:cubicBezTo>
                    <a:pt x="34922" y="25339"/>
                    <a:pt x="34316" y="24921"/>
                    <a:pt x="33730" y="24439"/>
                  </a:cubicBezTo>
                  <a:cubicBezTo>
                    <a:pt x="33123" y="24000"/>
                    <a:pt x="32893" y="23372"/>
                    <a:pt x="32851" y="22661"/>
                  </a:cubicBezTo>
                  <a:lnTo>
                    <a:pt x="32851" y="21489"/>
                  </a:lnTo>
                  <a:cubicBezTo>
                    <a:pt x="32851" y="21343"/>
                    <a:pt x="32851" y="21175"/>
                    <a:pt x="32809" y="21050"/>
                  </a:cubicBezTo>
                  <a:cubicBezTo>
                    <a:pt x="32746" y="20924"/>
                    <a:pt x="32621" y="20820"/>
                    <a:pt x="32495" y="20757"/>
                  </a:cubicBezTo>
                  <a:cubicBezTo>
                    <a:pt x="32286" y="20715"/>
                    <a:pt x="32161" y="20841"/>
                    <a:pt x="32077" y="21029"/>
                  </a:cubicBezTo>
                  <a:cubicBezTo>
                    <a:pt x="32014" y="21175"/>
                    <a:pt x="31993" y="21364"/>
                    <a:pt x="31993" y="21552"/>
                  </a:cubicBezTo>
                  <a:cubicBezTo>
                    <a:pt x="31972" y="21970"/>
                    <a:pt x="31972" y="22389"/>
                    <a:pt x="31993" y="22807"/>
                  </a:cubicBezTo>
                  <a:cubicBezTo>
                    <a:pt x="31993" y="23121"/>
                    <a:pt x="31909" y="23372"/>
                    <a:pt x="31700" y="23644"/>
                  </a:cubicBezTo>
                  <a:cubicBezTo>
                    <a:pt x="31449" y="23916"/>
                    <a:pt x="31219" y="24230"/>
                    <a:pt x="30863" y="24439"/>
                  </a:cubicBezTo>
                  <a:cubicBezTo>
                    <a:pt x="30612" y="24607"/>
                    <a:pt x="30403" y="24837"/>
                    <a:pt x="30173" y="25004"/>
                  </a:cubicBezTo>
                  <a:cubicBezTo>
                    <a:pt x="29985" y="25130"/>
                    <a:pt x="29754" y="25255"/>
                    <a:pt x="29545" y="25339"/>
                  </a:cubicBezTo>
                  <a:cubicBezTo>
                    <a:pt x="28938" y="25486"/>
                    <a:pt x="28436" y="25381"/>
                    <a:pt x="28039" y="24837"/>
                  </a:cubicBezTo>
                  <a:cubicBezTo>
                    <a:pt x="27348" y="23895"/>
                    <a:pt x="26888" y="22870"/>
                    <a:pt x="26951" y="21678"/>
                  </a:cubicBezTo>
                  <a:cubicBezTo>
                    <a:pt x="26951" y="21447"/>
                    <a:pt x="26951" y="21196"/>
                    <a:pt x="26930" y="20945"/>
                  </a:cubicBezTo>
                  <a:cubicBezTo>
                    <a:pt x="26846" y="20213"/>
                    <a:pt x="26951" y="19501"/>
                    <a:pt x="27264" y="18832"/>
                  </a:cubicBezTo>
                  <a:cubicBezTo>
                    <a:pt x="27264" y="18665"/>
                    <a:pt x="27432" y="18372"/>
                    <a:pt x="27181" y="17995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367;p37">
              <a:extLst>
                <a:ext uri="{FF2B5EF4-FFF2-40B4-BE49-F238E27FC236}">
                  <a16:creationId xmlns:a16="http://schemas.microsoft.com/office/drawing/2014/main" id="{60C50845-8436-4429-94C3-E6628ECEE57C}"/>
                </a:ext>
              </a:extLst>
            </p:cNvPr>
            <p:cNvSpPr/>
            <p:nvPr/>
          </p:nvSpPr>
          <p:spPr>
            <a:xfrm>
              <a:off x="-1773825" y="1255900"/>
              <a:ext cx="863125" cy="669600"/>
            </a:xfrm>
            <a:custGeom>
              <a:avLst/>
              <a:gdLst/>
              <a:ahLst/>
              <a:cxnLst/>
              <a:rect l="l" t="t" r="r" b="b"/>
              <a:pathLst>
                <a:path w="34525" h="26784" extrusionOk="0">
                  <a:moveTo>
                    <a:pt x="8516" y="1"/>
                  </a:moveTo>
                  <a:cubicBezTo>
                    <a:pt x="8328" y="503"/>
                    <a:pt x="8077" y="817"/>
                    <a:pt x="7847" y="1131"/>
                  </a:cubicBezTo>
                  <a:cubicBezTo>
                    <a:pt x="7114" y="2072"/>
                    <a:pt x="6947" y="3139"/>
                    <a:pt x="7010" y="4290"/>
                  </a:cubicBezTo>
                  <a:cubicBezTo>
                    <a:pt x="7010" y="4625"/>
                    <a:pt x="7156" y="4834"/>
                    <a:pt x="7428" y="5043"/>
                  </a:cubicBezTo>
                  <a:cubicBezTo>
                    <a:pt x="7847" y="5357"/>
                    <a:pt x="8286" y="5546"/>
                    <a:pt x="8830" y="5546"/>
                  </a:cubicBezTo>
                  <a:cubicBezTo>
                    <a:pt x="9520" y="5546"/>
                    <a:pt x="10148" y="5420"/>
                    <a:pt x="10713" y="5064"/>
                  </a:cubicBezTo>
                  <a:cubicBezTo>
                    <a:pt x="11696" y="4499"/>
                    <a:pt x="12596" y="3872"/>
                    <a:pt x="13349" y="3056"/>
                  </a:cubicBezTo>
                  <a:cubicBezTo>
                    <a:pt x="13726" y="2658"/>
                    <a:pt x="14124" y="2323"/>
                    <a:pt x="14605" y="2114"/>
                  </a:cubicBezTo>
                  <a:cubicBezTo>
                    <a:pt x="14584" y="3077"/>
                    <a:pt x="14584" y="4060"/>
                    <a:pt x="14563" y="5022"/>
                  </a:cubicBezTo>
                  <a:cubicBezTo>
                    <a:pt x="14563" y="5441"/>
                    <a:pt x="14751" y="5671"/>
                    <a:pt x="15086" y="5880"/>
                  </a:cubicBezTo>
                  <a:cubicBezTo>
                    <a:pt x="15798" y="6320"/>
                    <a:pt x="16551" y="6403"/>
                    <a:pt x="17325" y="6362"/>
                  </a:cubicBezTo>
                  <a:cubicBezTo>
                    <a:pt x="17618" y="6320"/>
                    <a:pt x="17827" y="6194"/>
                    <a:pt x="18036" y="6006"/>
                  </a:cubicBezTo>
                  <a:cubicBezTo>
                    <a:pt x="18748" y="5420"/>
                    <a:pt x="19501" y="4855"/>
                    <a:pt x="20129" y="4165"/>
                  </a:cubicBezTo>
                  <a:cubicBezTo>
                    <a:pt x="20191" y="4102"/>
                    <a:pt x="20296" y="4081"/>
                    <a:pt x="20422" y="3997"/>
                  </a:cubicBezTo>
                  <a:cubicBezTo>
                    <a:pt x="20484" y="4102"/>
                    <a:pt x="20547" y="4206"/>
                    <a:pt x="20547" y="4311"/>
                  </a:cubicBezTo>
                  <a:cubicBezTo>
                    <a:pt x="20589" y="4541"/>
                    <a:pt x="20589" y="4792"/>
                    <a:pt x="20547" y="5043"/>
                  </a:cubicBezTo>
                  <a:cubicBezTo>
                    <a:pt x="20526" y="5483"/>
                    <a:pt x="20631" y="5859"/>
                    <a:pt x="20861" y="6257"/>
                  </a:cubicBezTo>
                  <a:cubicBezTo>
                    <a:pt x="21028" y="6487"/>
                    <a:pt x="21154" y="6780"/>
                    <a:pt x="21259" y="7052"/>
                  </a:cubicBezTo>
                  <a:cubicBezTo>
                    <a:pt x="21551" y="7847"/>
                    <a:pt x="22012" y="8496"/>
                    <a:pt x="22765" y="8893"/>
                  </a:cubicBezTo>
                  <a:cubicBezTo>
                    <a:pt x="23142" y="9103"/>
                    <a:pt x="23539" y="9291"/>
                    <a:pt x="23895" y="9437"/>
                  </a:cubicBezTo>
                  <a:cubicBezTo>
                    <a:pt x="24920" y="9877"/>
                    <a:pt x="26113" y="9542"/>
                    <a:pt x="26824" y="8663"/>
                  </a:cubicBezTo>
                  <a:cubicBezTo>
                    <a:pt x="26950" y="8496"/>
                    <a:pt x="27096" y="8349"/>
                    <a:pt x="27201" y="8182"/>
                  </a:cubicBezTo>
                  <a:cubicBezTo>
                    <a:pt x="27431" y="8287"/>
                    <a:pt x="27347" y="8475"/>
                    <a:pt x="27389" y="8600"/>
                  </a:cubicBezTo>
                  <a:lnTo>
                    <a:pt x="27389" y="8977"/>
                  </a:lnTo>
                  <a:cubicBezTo>
                    <a:pt x="27326" y="10609"/>
                    <a:pt x="27996" y="11927"/>
                    <a:pt x="29147" y="13078"/>
                  </a:cubicBezTo>
                  <a:cubicBezTo>
                    <a:pt x="29398" y="13308"/>
                    <a:pt x="29670" y="13434"/>
                    <a:pt x="30046" y="13434"/>
                  </a:cubicBezTo>
                  <a:cubicBezTo>
                    <a:pt x="30967" y="13476"/>
                    <a:pt x="31741" y="13287"/>
                    <a:pt x="32432" y="12597"/>
                  </a:cubicBezTo>
                  <a:cubicBezTo>
                    <a:pt x="32787" y="12220"/>
                    <a:pt x="33269" y="11948"/>
                    <a:pt x="33708" y="11613"/>
                  </a:cubicBezTo>
                  <a:cubicBezTo>
                    <a:pt x="33917" y="11760"/>
                    <a:pt x="34148" y="11948"/>
                    <a:pt x="34440" y="12157"/>
                  </a:cubicBezTo>
                  <a:cubicBezTo>
                    <a:pt x="34524" y="12471"/>
                    <a:pt x="34461" y="12806"/>
                    <a:pt x="34336" y="13162"/>
                  </a:cubicBezTo>
                  <a:cubicBezTo>
                    <a:pt x="34001" y="13999"/>
                    <a:pt x="33708" y="14857"/>
                    <a:pt x="33394" y="15694"/>
                  </a:cubicBezTo>
                  <a:cubicBezTo>
                    <a:pt x="33206" y="16154"/>
                    <a:pt x="33018" y="16635"/>
                    <a:pt x="32683" y="17054"/>
                  </a:cubicBezTo>
                  <a:cubicBezTo>
                    <a:pt x="32599" y="17158"/>
                    <a:pt x="32557" y="17305"/>
                    <a:pt x="32495" y="17451"/>
                  </a:cubicBezTo>
                  <a:cubicBezTo>
                    <a:pt x="32432" y="17619"/>
                    <a:pt x="32369" y="17828"/>
                    <a:pt x="32285" y="18016"/>
                  </a:cubicBezTo>
                  <a:cubicBezTo>
                    <a:pt x="31971" y="18748"/>
                    <a:pt x="31553" y="19376"/>
                    <a:pt x="30967" y="19920"/>
                  </a:cubicBezTo>
                  <a:cubicBezTo>
                    <a:pt x="30591" y="20234"/>
                    <a:pt x="30256" y="20611"/>
                    <a:pt x="29942" y="20945"/>
                  </a:cubicBezTo>
                  <a:cubicBezTo>
                    <a:pt x="28394" y="22598"/>
                    <a:pt x="26489" y="23749"/>
                    <a:pt x="24481" y="24691"/>
                  </a:cubicBezTo>
                  <a:cubicBezTo>
                    <a:pt x="23686" y="25046"/>
                    <a:pt x="22849" y="25360"/>
                    <a:pt x="22075" y="25674"/>
                  </a:cubicBezTo>
                  <a:cubicBezTo>
                    <a:pt x="20861" y="26176"/>
                    <a:pt x="19606" y="26469"/>
                    <a:pt x="18329" y="26658"/>
                  </a:cubicBezTo>
                  <a:cubicBezTo>
                    <a:pt x="17367" y="26783"/>
                    <a:pt x="16342" y="26741"/>
                    <a:pt x="15337" y="26720"/>
                  </a:cubicBezTo>
                  <a:cubicBezTo>
                    <a:pt x="13873" y="26678"/>
                    <a:pt x="12387" y="26469"/>
                    <a:pt x="11006" y="26030"/>
                  </a:cubicBezTo>
                  <a:cubicBezTo>
                    <a:pt x="10002" y="25716"/>
                    <a:pt x="9060" y="25235"/>
                    <a:pt x="8098" y="24774"/>
                  </a:cubicBezTo>
                  <a:cubicBezTo>
                    <a:pt x="7575" y="24523"/>
                    <a:pt x="7114" y="24189"/>
                    <a:pt x="6633" y="23875"/>
                  </a:cubicBezTo>
                  <a:cubicBezTo>
                    <a:pt x="6382" y="23728"/>
                    <a:pt x="6131" y="23519"/>
                    <a:pt x="5922" y="23310"/>
                  </a:cubicBezTo>
                  <a:cubicBezTo>
                    <a:pt x="5126" y="22494"/>
                    <a:pt x="4310" y="21699"/>
                    <a:pt x="3494" y="20862"/>
                  </a:cubicBezTo>
                  <a:cubicBezTo>
                    <a:pt x="3264" y="20632"/>
                    <a:pt x="3076" y="20380"/>
                    <a:pt x="2929" y="20088"/>
                  </a:cubicBezTo>
                  <a:cubicBezTo>
                    <a:pt x="1988" y="18351"/>
                    <a:pt x="1277" y="16530"/>
                    <a:pt x="586" y="14689"/>
                  </a:cubicBezTo>
                  <a:cubicBezTo>
                    <a:pt x="314" y="13957"/>
                    <a:pt x="251" y="13099"/>
                    <a:pt x="209" y="12283"/>
                  </a:cubicBezTo>
                  <a:cubicBezTo>
                    <a:pt x="168" y="11634"/>
                    <a:pt x="0" y="10986"/>
                    <a:pt x="335" y="10337"/>
                  </a:cubicBezTo>
                  <a:cubicBezTo>
                    <a:pt x="356" y="10274"/>
                    <a:pt x="335" y="10149"/>
                    <a:pt x="314" y="10065"/>
                  </a:cubicBezTo>
                  <a:cubicBezTo>
                    <a:pt x="42" y="9416"/>
                    <a:pt x="126" y="8789"/>
                    <a:pt x="314" y="8140"/>
                  </a:cubicBezTo>
                  <a:cubicBezTo>
                    <a:pt x="481" y="7512"/>
                    <a:pt x="649" y="6843"/>
                    <a:pt x="774" y="6194"/>
                  </a:cubicBezTo>
                  <a:cubicBezTo>
                    <a:pt x="942" y="5483"/>
                    <a:pt x="1297" y="4918"/>
                    <a:pt x="1716" y="4374"/>
                  </a:cubicBezTo>
                  <a:cubicBezTo>
                    <a:pt x="2009" y="3997"/>
                    <a:pt x="2365" y="3662"/>
                    <a:pt x="2741" y="3349"/>
                  </a:cubicBezTo>
                  <a:cubicBezTo>
                    <a:pt x="2846" y="3244"/>
                    <a:pt x="2992" y="3160"/>
                    <a:pt x="3139" y="3160"/>
                  </a:cubicBezTo>
                  <a:cubicBezTo>
                    <a:pt x="3620" y="3181"/>
                    <a:pt x="3829" y="2742"/>
                    <a:pt x="4206" y="2554"/>
                  </a:cubicBezTo>
                  <a:cubicBezTo>
                    <a:pt x="4248" y="2533"/>
                    <a:pt x="4290" y="2407"/>
                    <a:pt x="4310" y="2323"/>
                  </a:cubicBezTo>
                  <a:cubicBezTo>
                    <a:pt x="4352" y="2219"/>
                    <a:pt x="4415" y="2114"/>
                    <a:pt x="4520" y="2072"/>
                  </a:cubicBezTo>
                  <a:cubicBezTo>
                    <a:pt x="5754" y="1403"/>
                    <a:pt x="6947" y="775"/>
                    <a:pt x="8181" y="126"/>
                  </a:cubicBezTo>
                  <a:cubicBezTo>
                    <a:pt x="8202" y="85"/>
                    <a:pt x="8307" y="43"/>
                    <a:pt x="8516" y="1"/>
                  </a:cubicBezTo>
                  <a:close/>
                  <a:moveTo>
                    <a:pt x="23958" y="19815"/>
                  </a:moveTo>
                  <a:cubicBezTo>
                    <a:pt x="23581" y="19920"/>
                    <a:pt x="23121" y="19962"/>
                    <a:pt x="22849" y="20318"/>
                  </a:cubicBezTo>
                  <a:cubicBezTo>
                    <a:pt x="22598" y="20652"/>
                    <a:pt x="22284" y="20820"/>
                    <a:pt x="21928" y="21008"/>
                  </a:cubicBezTo>
                  <a:cubicBezTo>
                    <a:pt x="21719" y="21113"/>
                    <a:pt x="21510" y="21259"/>
                    <a:pt x="21342" y="21385"/>
                  </a:cubicBezTo>
                  <a:cubicBezTo>
                    <a:pt x="20715" y="21887"/>
                    <a:pt x="20003" y="22180"/>
                    <a:pt x="19187" y="22180"/>
                  </a:cubicBezTo>
                  <a:cubicBezTo>
                    <a:pt x="17785" y="22180"/>
                    <a:pt x="16362" y="22201"/>
                    <a:pt x="14961" y="22180"/>
                  </a:cubicBezTo>
                  <a:cubicBezTo>
                    <a:pt x="14145" y="22159"/>
                    <a:pt x="13349" y="21992"/>
                    <a:pt x="12554" y="21887"/>
                  </a:cubicBezTo>
                  <a:cubicBezTo>
                    <a:pt x="12450" y="21866"/>
                    <a:pt x="12303" y="21845"/>
                    <a:pt x="12199" y="21782"/>
                  </a:cubicBezTo>
                  <a:cubicBezTo>
                    <a:pt x="11717" y="21552"/>
                    <a:pt x="11215" y="21343"/>
                    <a:pt x="10734" y="21113"/>
                  </a:cubicBezTo>
                  <a:cubicBezTo>
                    <a:pt x="10629" y="21050"/>
                    <a:pt x="10525" y="20966"/>
                    <a:pt x="10462" y="20904"/>
                  </a:cubicBezTo>
                  <a:cubicBezTo>
                    <a:pt x="9834" y="20067"/>
                    <a:pt x="9039" y="19334"/>
                    <a:pt x="8537" y="18393"/>
                  </a:cubicBezTo>
                  <a:cubicBezTo>
                    <a:pt x="7993" y="17305"/>
                    <a:pt x="7575" y="16196"/>
                    <a:pt x="8014" y="14940"/>
                  </a:cubicBezTo>
                  <a:cubicBezTo>
                    <a:pt x="8056" y="14836"/>
                    <a:pt x="8056" y="14689"/>
                    <a:pt x="8014" y="14585"/>
                  </a:cubicBezTo>
                  <a:cubicBezTo>
                    <a:pt x="7993" y="14522"/>
                    <a:pt x="7909" y="14438"/>
                    <a:pt x="7847" y="14417"/>
                  </a:cubicBezTo>
                  <a:cubicBezTo>
                    <a:pt x="7763" y="14375"/>
                    <a:pt x="7637" y="14417"/>
                    <a:pt x="7595" y="14459"/>
                  </a:cubicBezTo>
                  <a:cubicBezTo>
                    <a:pt x="7386" y="14731"/>
                    <a:pt x="7219" y="14982"/>
                    <a:pt x="7156" y="15317"/>
                  </a:cubicBezTo>
                  <a:cubicBezTo>
                    <a:pt x="7031" y="16677"/>
                    <a:pt x="7261" y="17974"/>
                    <a:pt x="8014" y="19125"/>
                  </a:cubicBezTo>
                  <a:cubicBezTo>
                    <a:pt x="8432" y="19774"/>
                    <a:pt x="8935" y="20380"/>
                    <a:pt x="9416" y="21008"/>
                  </a:cubicBezTo>
                  <a:cubicBezTo>
                    <a:pt x="9772" y="21489"/>
                    <a:pt x="10190" y="21887"/>
                    <a:pt x="10776" y="22159"/>
                  </a:cubicBezTo>
                  <a:cubicBezTo>
                    <a:pt x="11111" y="22305"/>
                    <a:pt x="11424" y="22494"/>
                    <a:pt x="11738" y="22619"/>
                  </a:cubicBezTo>
                  <a:cubicBezTo>
                    <a:pt x="12073" y="22745"/>
                    <a:pt x="12408" y="22849"/>
                    <a:pt x="12785" y="22912"/>
                  </a:cubicBezTo>
                  <a:cubicBezTo>
                    <a:pt x="13182" y="22933"/>
                    <a:pt x="13538" y="22996"/>
                    <a:pt x="13935" y="23101"/>
                  </a:cubicBezTo>
                  <a:cubicBezTo>
                    <a:pt x="14186" y="23163"/>
                    <a:pt x="14458" y="23205"/>
                    <a:pt x="14751" y="23205"/>
                  </a:cubicBezTo>
                  <a:lnTo>
                    <a:pt x="19522" y="23205"/>
                  </a:lnTo>
                  <a:cubicBezTo>
                    <a:pt x="19731" y="23205"/>
                    <a:pt x="19940" y="23163"/>
                    <a:pt x="20150" y="23121"/>
                  </a:cubicBezTo>
                  <a:cubicBezTo>
                    <a:pt x="21342" y="22828"/>
                    <a:pt x="22200" y="21992"/>
                    <a:pt x="23225" y="21427"/>
                  </a:cubicBezTo>
                  <a:cubicBezTo>
                    <a:pt x="23246" y="21385"/>
                    <a:pt x="23267" y="21385"/>
                    <a:pt x="23267" y="21364"/>
                  </a:cubicBezTo>
                  <a:cubicBezTo>
                    <a:pt x="23456" y="20966"/>
                    <a:pt x="23769" y="20673"/>
                    <a:pt x="24062" y="20401"/>
                  </a:cubicBezTo>
                  <a:cubicBezTo>
                    <a:pt x="24146" y="20192"/>
                    <a:pt x="24188" y="20004"/>
                    <a:pt x="23958" y="19815"/>
                  </a:cubicBezTo>
                  <a:close/>
                  <a:moveTo>
                    <a:pt x="22075" y="14543"/>
                  </a:moveTo>
                  <a:cubicBezTo>
                    <a:pt x="22075" y="14480"/>
                    <a:pt x="22054" y="14354"/>
                    <a:pt x="22012" y="14250"/>
                  </a:cubicBezTo>
                  <a:cubicBezTo>
                    <a:pt x="21907" y="13852"/>
                    <a:pt x="21551" y="13706"/>
                    <a:pt x="21259" y="13957"/>
                  </a:cubicBezTo>
                  <a:cubicBezTo>
                    <a:pt x="21028" y="14166"/>
                    <a:pt x="20798" y="14438"/>
                    <a:pt x="20610" y="14689"/>
                  </a:cubicBezTo>
                  <a:cubicBezTo>
                    <a:pt x="20484" y="14878"/>
                    <a:pt x="20526" y="15108"/>
                    <a:pt x="20652" y="15296"/>
                  </a:cubicBezTo>
                  <a:cubicBezTo>
                    <a:pt x="20819" y="15526"/>
                    <a:pt x="21028" y="15589"/>
                    <a:pt x="21279" y="15568"/>
                  </a:cubicBezTo>
                  <a:cubicBezTo>
                    <a:pt x="21719" y="15484"/>
                    <a:pt x="22054" y="15087"/>
                    <a:pt x="22075" y="14543"/>
                  </a:cubicBezTo>
                  <a:close/>
                  <a:moveTo>
                    <a:pt x="10504" y="11111"/>
                  </a:moveTo>
                  <a:cubicBezTo>
                    <a:pt x="10504" y="11111"/>
                    <a:pt x="10295" y="11111"/>
                    <a:pt x="10127" y="11216"/>
                  </a:cubicBezTo>
                  <a:cubicBezTo>
                    <a:pt x="10023" y="11279"/>
                    <a:pt x="9876" y="11425"/>
                    <a:pt x="9876" y="11551"/>
                  </a:cubicBezTo>
                  <a:cubicBezTo>
                    <a:pt x="9876" y="12241"/>
                    <a:pt x="10357" y="12639"/>
                    <a:pt x="10985" y="12534"/>
                  </a:cubicBezTo>
                  <a:cubicBezTo>
                    <a:pt x="11111" y="12492"/>
                    <a:pt x="11278" y="12429"/>
                    <a:pt x="11341" y="12325"/>
                  </a:cubicBezTo>
                  <a:cubicBezTo>
                    <a:pt x="11529" y="12053"/>
                    <a:pt x="11529" y="11739"/>
                    <a:pt x="11404" y="11446"/>
                  </a:cubicBezTo>
                  <a:cubicBezTo>
                    <a:pt x="11257" y="11174"/>
                    <a:pt x="11006" y="11090"/>
                    <a:pt x="10504" y="11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368;p37">
              <a:extLst>
                <a:ext uri="{FF2B5EF4-FFF2-40B4-BE49-F238E27FC236}">
                  <a16:creationId xmlns:a16="http://schemas.microsoft.com/office/drawing/2014/main" id="{EDB3F6F9-411B-48B3-B742-48D68829E4E9}"/>
                </a:ext>
              </a:extLst>
            </p:cNvPr>
            <p:cNvSpPr/>
            <p:nvPr/>
          </p:nvSpPr>
          <p:spPr>
            <a:xfrm>
              <a:off x="-1903025" y="1787375"/>
              <a:ext cx="809225" cy="644475"/>
            </a:xfrm>
            <a:custGeom>
              <a:avLst/>
              <a:gdLst/>
              <a:ahLst/>
              <a:cxnLst/>
              <a:rect l="l" t="t" r="r" b="b"/>
              <a:pathLst>
                <a:path w="32369" h="25779" extrusionOk="0">
                  <a:moveTo>
                    <a:pt x="20338" y="6549"/>
                  </a:moveTo>
                  <a:cubicBezTo>
                    <a:pt x="21258" y="6549"/>
                    <a:pt x="22116" y="6591"/>
                    <a:pt x="22932" y="6507"/>
                  </a:cubicBezTo>
                  <a:cubicBezTo>
                    <a:pt x="23790" y="6445"/>
                    <a:pt x="24648" y="6256"/>
                    <a:pt x="25485" y="6047"/>
                  </a:cubicBezTo>
                  <a:cubicBezTo>
                    <a:pt x="26301" y="5838"/>
                    <a:pt x="27075" y="5566"/>
                    <a:pt x="27912" y="5315"/>
                  </a:cubicBezTo>
                  <a:cubicBezTo>
                    <a:pt x="28226" y="5859"/>
                    <a:pt x="28414" y="6382"/>
                    <a:pt x="28540" y="6926"/>
                  </a:cubicBezTo>
                  <a:cubicBezTo>
                    <a:pt x="28665" y="7449"/>
                    <a:pt x="28833" y="7972"/>
                    <a:pt x="29084" y="8453"/>
                  </a:cubicBezTo>
                  <a:cubicBezTo>
                    <a:pt x="29230" y="8704"/>
                    <a:pt x="29335" y="8997"/>
                    <a:pt x="29419" y="9290"/>
                  </a:cubicBezTo>
                  <a:cubicBezTo>
                    <a:pt x="29942" y="11194"/>
                    <a:pt x="30381" y="13119"/>
                    <a:pt x="30779" y="15086"/>
                  </a:cubicBezTo>
                  <a:cubicBezTo>
                    <a:pt x="30800" y="15170"/>
                    <a:pt x="30821" y="15274"/>
                    <a:pt x="30821" y="15358"/>
                  </a:cubicBezTo>
                  <a:cubicBezTo>
                    <a:pt x="30904" y="16028"/>
                    <a:pt x="30883" y="16739"/>
                    <a:pt x="31302" y="17367"/>
                  </a:cubicBezTo>
                  <a:cubicBezTo>
                    <a:pt x="30946" y="17451"/>
                    <a:pt x="30716" y="17492"/>
                    <a:pt x="30465" y="17576"/>
                  </a:cubicBezTo>
                  <a:cubicBezTo>
                    <a:pt x="29691" y="17743"/>
                    <a:pt x="28937" y="17890"/>
                    <a:pt x="28184" y="18078"/>
                  </a:cubicBezTo>
                  <a:cubicBezTo>
                    <a:pt x="27912" y="18120"/>
                    <a:pt x="27682" y="18287"/>
                    <a:pt x="27473" y="18434"/>
                  </a:cubicBezTo>
                  <a:cubicBezTo>
                    <a:pt x="27389" y="18497"/>
                    <a:pt x="27305" y="18664"/>
                    <a:pt x="27347" y="18727"/>
                  </a:cubicBezTo>
                  <a:cubicBezTo>
                    <a:pt x="27389" y="18852"/>
                    <a:pt x="27515" y="18957"/>
                    <a:pt x="27661" y="19020"/>
                  </a:cubicBezTo>
                  <a:cubicBezTo>
                    <a:pt x="27766" y="19041"/>
                    <a:pt x="27891" y="19020"/>
                    <a:pt x="27996" y="18957"/>
                  </a:cubicBezTo>
                  <a:cubicBezTo>
                    <a:pt x="29042" y="18539"/>
                    <a:pt x="30109" y="18329"/>
                    <a:pt x="31218" y="18183"/>
                  </a:cubicBezTo>
                  <a:cubicBezTo>
                    <a:pt x="31469" y="18141"/>
                    <a:pt x="31741" y="18078"/>
                    <a:pt x="32055" y="18287"/>
                  </a:cubicBezTo>
                  <a:cubicBezTo>
                    <a:pt x="31867" y="18392"/>
                    <a:pt x="31762" y="18497"/>
                    <a:pt x="31637" y="18539"/>
                  </a:cubicBezTo>
                  <a:cubicBezTo>
                    <a:pt x="31134" y="18811"/>
                    <a:pt x="30611" y="19062"/>
                    <a:pt x="30109" y="19355"/>
                  </a:cubicBezTo>
                  <a:cubicBezTo>
                    <a:pt x="29963" y="19438"/>
                    <a:pt x="29816" y="19564"/>
                    <a:pt x="29691" y="19689"/>
                  </a:cubicBezTo>
                  <a:cubicBezTo>
                    <a:pt x="29544" y="19857"/>
                    <a:pt x="29544" y="20150"/>
                    <a:pt x="29670" y="20275"/>
                  </a:cubicBezTo>
                  <a:cubicBezTo>
                    <a:pt x="29795" y="20401"/>
                    <a:pt x="29984" y="20484"/>
                    <a:pt x="30172" y="20380"/>
                  </a:cubicBezTo>
                  <a:cubicBezTo>
                    <a:pt x="30507" y="20212"/>
                    <a:pt x="30841" y="20024"/>
                    <a:pt x="31260" y="19857"/>
                  </a:cubicBezTo>
                  <a:cubicBezTo>
                    <a:pt x="31030" y="20233"/>
                    <a:pt x="30821" y="20547"/>
                    <a:pt x="30632" y="20861"/>
                  </a:cubicBezTo>
                  <a:cubicBezTo>
                    <a:pt x="30590" y="20966"/>
                    <a:pt x="30507" y="21070"/>
                    <a:pt x="30444" y="21175"/>
                  </a:cubicBezTo>
                  <a:cubicBezTo>
                    <a:pt x="30381" y="21363"/>
                    <a:pt x="30444" y="21552"/>
                    <a:pt x="30611" y="21656"/>
                  </a:cubicBezTo>
                  <a:cubicBezTo>
                    <a:pt x="30716" y="21740"/>
                    <a:pt x="30925" y="21761"/>
                    <a:pt x="31030" y="21698"/>
                  </a:cubicBezTo>
                  <a:cubicBezTo>
                    <a:pt x="31239" y="21552"/>
                    <a:pt x="31427" y="21342"/>
                    <a:pt x="31574" y="21133"/>
                  </a:cubicBezTo>
                  <a:cubicBezTo>
                    <a:pt x="31762" y="20861"/>
                    <a:pt x="31909" y="20589"/>
                    <a:pt x="32306" y="20401"/>
                  </a:cubicBezTo>
                  <a:cubicBezTo>
                    <a:pt x="32369" y="20945"/>
                    <a:pt x="32369" y="21384"/>
                    <a:pt x="32285" y="21907"/>
                  </a:cubicBezTo>
                  <a:cubicBezTo>
                    <a:pt x="32097" y="21949"/>
                    <a:pt x="31950" y="22012"/>
                    <a:pt x="31762" y="22012"/>
                  </a:cubicBezTo>
                  <a:cubicBezTo>
                    <a:pt x="31176" y="22054"/>
                    <a:pt x="30611" y="22054"/>
                    <a:pt x="30025" y="22012"/>
                  </a:cubicBezTo>
                  <a:cubicBezTo>
                    <a:pt x="28414" y="21949"/>
                    <a:pt x="26782" y="22200"/>
                    <a:pt x="25171" y="22388"/>
                  </a:cubicBezTo>
                  <a:cubicBezTo>
                    <a:pt x="24104" y="22493"/>
                    <a:pt x="23016" y="22744"/>
                    <a:pt x="22012" y="23058"/>
                  </a:cubicBezTo>
                  <a:cubicBezTo>
                    <a:pt x="21823" y="23121"/>
                    <a:pt x="21656" y="23163"/>
                    <a:pt x="21489" y="23205"/>
                  </a:cubicBezTo>
                  <a:cubicBezTo>
                    <a:pt x="20484" y="23309"/>
                    <a:pt x="19564" y="23686"/>
                    <a:pt x="18622" y="24000"/>
                  </a:cubicBezTo>
                  <a:cubicBezTo>
                    <a:pt x="17513" y="24376"/>
                    <a:pt x="16488" y="24899"/>
                    <a:pt x="15630" y="25715"/>
                  </a:cubicBezTo>
                  <a:cubicBezTo>
                    <a:pt x="15567" y="25736"/>
                    <a:pt x="15525" y="25757"/>
                    <a:pt x="15442" y="25778"/>
                  </a:cubicBezTo>
                  <a:cubicBezTo>
                    <a:pt x="15107" y="25736"/>
                    <a:pt x="14856" y="25569"/>
                    <a:pt x="14709" y="25234"/>
                  </a:cubicBezTo>
                  <a:cubicBezTo>
                    <a:pt x="14605" y="25025"/>
                    <a:pt x="14416" y="24878"/>
                    <a:pt x="14228" y="24711"/>
                  </a:cubicBezTo>
                  <a:cubicBezTo>
                    <a:pt x="13956" y="24481"/>
                    <a:pt x="13705" y="24209"/>
                    <a:pt x="13475" y="23958"/>
                  </a:cubicBezTo>
                  <a:cubicBezTo>
                    <a:pt x="13077" y="23560"/>
                    <a:pt x="13015" y="23142"/>
                    <a:pt x="13140" y="22640"/>
                  </a:cubicBezTo>
                  <a:cubicBezTo>
                    <a:pt x="13266" y="22179"/>
                    <a:pt x="13328" y="21698"/>
                    <a:pt x="13391" y="21238"/>
                  </a:cubicBezTo>
                  <a:cubicBezTo>
                    <a:pt x="13475" y="20756"/>
                    <a:pt x="13496" y="20275"/>
                    <a:pt x="13266" y="19836"/>
                  </a:cubicBezTo>
                  <a:cubicBezTo>
                    <a:pt x="13245" y="19773"/>
                    <a:pt x="13224" y="19731"/>
                    <a:pt x="13224" y="19647"/>
                  </a:cubicBezTo>
                  <a:cubicBezTo>
                    <a:pt x="13287" y="18518"/>
                    <a:pt x="12805" y="17451"/>
                    <a:pt x="12847" y="16342"/>
                  </a:cubicBezTo>
                  <a:cubicBezTo>
                    <a:pt x="12868" y="16028"/>
                    <a:pt x="12805" y="15693"/>
                    <a:pt x="12743" y="15358"/>
                  </a:cubicBezTo>
                  <a:cubicBezTo>
                    <a:pt x="12554" y="14438"/>
                    <a:pt x="12345" y="13517"/>
                    <a:pt x="12178" y="12596"/>
                  </a:cubicBezTo>
                  <a:cubicBezTo>
                    <a:pt x="12094" y="12136"/>
                    <a:pt x="12031" y="11655"/>
                    <a:pt x="11989" y="11173"/>
                  </a:cubicBezTo>
                  <a:cubicBezTo>
                    <a:pt x="11968" y="11006"/>
                    <a:pt x="11989" y="10860"/>
                    <a:pt x="11968" y="10713"/>
                  </a:cubicBezTo>
                  <a:cubicBezTo>
                    <a:pt x="11675" y="9939"/>
                    <a:pt x="11717" y="9123"/>
                    <a:pt x="11717" y="8307"/>
                  </a:cubicBezTo>
                  <a:cubicBezTo>
                    <a:pt x="11717" y="7972"/>
                    <a:pt x="11696" y="7637"/>
                    <a:pt x="11382" y="7428"/>
                  </a:cubicBezTo>
                  <a:cubicBezTo>
                    <a:pt x="11236" y="7323"/>
                    <a:pt x="11027" y="7219"/>
                    <a:pt x="10838" y="7177"/>
                  </a:cubicBezTo>
                  <a:cubicBezTo>
                    <a:pt x="10566" y="7114"/>
                    <a:pt x="10294" y="7114"/>
                    <a:pt x="10022" y="7177"/>
                  </a:cubicBezTo>
                  <a:cubicBezTo>
                    <a:pt x="8893" y="7344"/>
                    <a:pt x="7805" y="7658"/>
                    <a:pt x="6863" y="8349"/>
                  </a:cubicBezTo>
                  <a:cubicBezTo>
                    <a:pt x="6486" y="8600"/>
                    <a:pt x="6424" y="8767"/>
                    <a:pt x="6256" y="9437"/>
                  </a:cubicBezTo>
                  <a:cubicBezTo>
                    <a:pt x="6528" y="9625"/>
                    <a:pt x="6758" y="9876"/>
                    <a:pt x="6779" y="10274"/>
                  </a:cubicBezTo>
                  <a:cubicBezTo>
                    <a:pt x="6779" y="10483"/>
                    <a:pt x="6884" y="10692"/>
                    <a:pt x="6905" y="10901"/>
                  </a:cubicBezTo>
                  <a:cubicBezTo>
                    <a:pt x="7051" y="11927"/>
                    <a:pt x="7219" y="12910"/>
                    <a:pt x="7595" y="13894"/>
                  </a:cubicBezTo>
                  <a:cubicBezTo>
                    <a:pt x="7721" y="14249"/>
                    <a:pt x="7742" y="14647"/>
                    <a:pt x="7825" y="15065"/>
                  </a:cubicBezTo>
                  <a:cubicBezTo>
                    <a:pt x="6989" y="15421"/>
                    <a:pt x="6277" y="15944"/>
                    <a:pt x="5608" y="16467"/>
                  </a:cubicBezTo>
                  <a:cubicBezTo>
                    <a:pt x="5503" y="16551"/>
                    <a:pt x="5336" y="16614"/>
                    <a:pt x="5210" y="16655"/>
                  </a:cubicBezTo>
                  <a:cubicBezTo>
                    <a:pt x="4917" y="16739"/>
                    <a:pt x="4645" y="16781"/>
                    <a:pt x="4331" y="16844"/>
                  </a:cubicBezTo>
                  <a:cubicBezTo>
                    <a:pt x="4164" y="16865"/>
                    <a:pt x="4017" y="16886"/>
                    <a:pt x="3871" y="16844"/>
                  </a:cubicBezTo>
                  <a:cubicBezTo>
                    <a:pt x="2783" y="16572"/>
                    <a:pt x="1632" y="16425"/>
                    <a:pt x="586" y="15944"/>
                  </a:cubicBezTo>
                  <a:cubicBezTo>
                    <a:pt x="398" y="15881"/>
                    <a:pt x="209" y="15777"/>
                    <a:pt x="0" y="15672"/>
                  </a:cubicBezTo>
                  <a:cubicBezTo>
                    <a:pt x="0" y="14940"/>
                    <a:pt x="188" y="14270"/>
                    <a:pt x="481" y="13642"/>
                  </a:cubicBezTo>
                  <a:cubicBezTo>
                    <a:pt x="732" y="13077"/>
                    <a:pt x="1004" y="12492"/>
                    <a:pt x="1214" y="11906"/>
                  </a:cubicBezTo>
                  <a:cubicBezTo>
                    <a:pt x="1402" y="11320"/>
                    <a:pt x="1716" y="10797"/>
                    <a:pt x="2030" y="10274"/>
                  </a:cubicBezTo>
                  <a:cubicBezTo>
                    <a:pt x="2281" y="9834"/>
                    <a:pt x="2490" y="9353"/>
                    <a:pt x="2615" y="8872"/>
                  </a:cubicBezTo>
                  <a:cubicBezTo>
                    <a:pt x="2783" y="8307"/>
                    <a:pt x="3034" y="7826"/>
                    <a:pt x="3390" y="7323"/>
                  </a:cubicBezTo>
                  <a:cubicBezTo>
                    <a:pt x="4331" y="5880"/>
                    <a:pt x="5210" y="4415"/>
                    <a:pt x="6005" y="2867"/>
                  </a:cubicBezTo>
                  <a:cubicBezTo>
                    <a:pt x="6214" y="2490"/>
                    <a:pt x="6445" y="2093"/>
                    <a:pt x="6696" y="1737"/>
                  </a:cubicBezTo>
                  <a:cubicBezTo>
                    <a:pt x="6989" y="1277"/>
                    <a:pt x="7281" y="816"/>
                    <a:pt x="7386" y="251"/>
                  </a:cubicBezTo>
                  <a:cubicBezTo>
                    <a:pt x="7407" y="189"/>
                    <a:pt x="7491" y="126"/>
                    <a:pt x="7574" y="0"/>
                  </a:cubicBezTo>
                  <a:cubicBezTo>
                    <a:pt x="7721" y="105"/>
                    <a:pt x="7888" y="189"/>
                    <a:pt x="7993" y="293"/>
                  </a:cubicBezTo>
                  <a:cubicBezTo>
                    <a:pt x="8746" y="1046"/>
                    <a:pt x="9499" y="1821"/>
                    <a:pt x="10294" y="2595"/>
                  </a:cubicBezTo>
                  <a:cubicBezTo>
                    <a:pt x="10608" y="2909"/>
                    <a:pt x="10964" y="3202"/>
                    <a:pt x="11341" y="3432"/>
                  </a:cubicBezTo>
                  <a:cubicBezTo>
                    <a:pt x="12324" y="4038"/>
                    <a:pt x="13349" y="4603"/>
                    <a:pt x="14437" y="5231"/>
                  </a:cubicBezTo>
                  <a:cubicBezTo>
                    <a:pt x="14626" y="5733"/>
                    <a:pt x="14814" y="6319"/>
                    <a:pt x="15107" y="6884"/>
                  </a:cubicBezTo>
                  <a:cubicBezTo>
                    <a:pt x="15421" y="7512"/>
                    <a:pt x="16007" y="7847"/>
                    <a:pt x="16697" y="7930"/>
                  </a:cubicBezTo>
                  <a:cubicBezTo>
                    <a:pt x="17304" y="8014"/>
                    <a:pt x="17890" y="7951"/>
                    <a:pt x="18497" y="7930"/>
                  </a:cubicBezTo>
                  <a:cubicBezTo>
                    <a:pt x="18622" y="7930"/>
                    <a:pt x="18810" y="7868"/>
                    <a:pt x="18915" y="7784"/>
                  </a:cubicBezTo>
                  <a:cubicBezTo>
                    <a:pt x="19375" y="7512"/>
                    <a:pt x="20045" y="7303"/>
                    <a:pt x="20338" y="654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69;p37">
              <a:extLst>
                <a:ext uri="{FF2B5EF4-FFF2-40B4-BE49-F238E27FC236}">
                  <a16:creationId xmlns:a16="http://schemas.microsoft.com/office/drawing/2014/main" id="{A41F03D5-D8FA-4DAB-8D33-DBD8F0073DE4}"/>
                </a:ext>
              </a:extLst>
            </p:cNvPr>
            <p:cNvSpPr/>
            <p:nvPr/>
          </p:nvSpPr>
          <p:spPr>
            <a:xfrm>
              <a:off x="-1722050" y="1988225"/>
              <a:ext cx="128700" cy="337950"/>
            </a:xfrm>
            <a:custGeom>
              <a:avLst/>
              <a:gdLst/>
              <a:ahLst/>
              <a:cxnLst/>
              <a:rect l="l" t="t" r="r" b="b"/>
              <a:pathLst>
                <a:path w="5148" h="13518" extrusionOk="0">
                  <a:moveTo>
                    <a:pt x="1" y="1173"/>
                  </a:moveTo>
                  <a:cubicBezTo>
                    <a:pt x="586" y="629"/>
                    <a:pt x="1151" y="294"/>
                    <a:pt x="1842" y="231"/>
                  </a:cubicBezTo>
                  <a:cubicBezTo>
                    <a:pt x="2009" y="231"/>
                    <a:pt x="2135" y="126"/>
                    <a:pt x="2260" y="106"/>
                  </a:cubicBezTo>
                  <a:cubicBezTo>
                    <a:pt x="2532" y="43"/>
                    <a:pt x="2783" y="1"/>
                    <a:pt x="3055" y="1"/>
                  </a:cubicBezTo>
                  <a:cubicBezTo>
                    <a:pt x="3474" y="1"/>
                    <a:pt x="3599" y="126"/>
                    <a:pt x="3620" y="524"/>
                  </a:cubicBezTo>
                  <a:cubicBezTo>
                    <a:pt x="3662" y="775"/>
                    <a:pt x="3620" y="1068"/>
                    <a:pt x="3620" y="1340"/>
                  </a:cubicBezTo>
                  <a:cubicBezTo>
                    <a:pt x="3620" y="1758"/>
                    <a:pt x="3620" y="2177"/>
                    <a:pt x="3788" y="2595"/>
                  </a:cubicBezTo>
                  <a:cubicBezTo>
                    <a:pt x="3830" y="2742"/>
                    <a:pt x="3913" y="2951"/>
                    <a:pt x="3892" y="3119"/>
                  </a:cubicBezTo>
                  <a:cubicBezTo>
                    <a:pt x="3809" y="4395"/>
                    <a:pt x="4206" y="5629"/>
                    <a:pt x="4415" y="6843"/>
                  </a:cubicBezTo>
                  <a:cubicBezTo>
                    <a:pt x="4541" y="7554"/>
                    <a:pt x="4667" y="8266"/>
                    <a:pt x="4646" y="8998"/>
                  </a:cubicBezTo>
                  <a:cubicBezTo>
                    <a:pt x="4646" y="9145"/>
                    <a:pt x="4625" y="9312"/>
                    <a:pt x="4667" y="9437"/>
                  </a:cubicBezTo>
                  <a:cubicBezTo>
                    <a:pt x="4855" y="10170"/>
                    <a:pt x="4876" y="10923"/>
                    <a:pt x="4918" y="11655"/>
                  </a:cubicBezTo>
                  <a:cubicBezTo>
                    <a:pt x="4918" y="12011"/>
                    <a:pt x="5064" y="12346"/>
                    <a:pt x="5148" y="12743"/>
                  </a:cubicBezTo>
                  <a:cubicBezTo>
                    <a:pt x="4939" y="12869"/>
                    <a:pt x="4750" y="13015"/>
                    <a:pt x="4562" y="13057"/>
                  </a:cubicBezTo>
                  <a:cubicBezTo>
                    <a:pt x="3913" y="13099"/>
                    <a:pt x="3307" y="13371"/>
                    <a:pt x="2616" y="13518"/>
                  </a:cubicBezTo>
                  <a:cubicBezTo>
                    <a:pt x="2574" y="12262"/>
                    <a:pt x="2323" y="11090"/>
                    <a:pt x="1905" y="9940"/>
                  </a:cubicBezTo>
                  <a:cubicBezTo>
                    <a:pt x="1633" y="9249"/>
                    <a:pt x="1612" y="8517"/>
                    <a:pt x="1507" y="7784"/>
                  </a:cubicBezTo>
                  <a:cubicBezTo>
                    <a:pt x="1737" y="7617"/>
                    <a:pt x="1967" y="7429"/>
                    <a:pt x="2198" y="7220"/>
                  </a:cubicBezTo>
                  <a:cubicBezTo>
                    <a:pt x="2260" y="7136"/>
                    <a:pt x="2344" y="6948"/>
                    <a:pt x="2323" y="6822"/>
                  </a:cubicBezTo>
                  <a:cubicBezTo>
                    <a:pt x="2302" y="6613"/>
                    <a:pt x="2093" y="6571"/>
                    <a:pt x="1905" y="6571"/>
                  </a:cubicBezTo>
                  <a:cubicBezTo>
                    <a:pt x="1716" y="6571"/>
                    <a:pt x="1570" y="6613"/>
                    <a:pt x="1382" y="6676"/>
                  </a:cubicBezTo>
                  <a:cubicBezTo>
                    <a:pt x="733" y="4855"/>
                    <a:pt x="335" y="3035"/>
                    <a:pt x="1" y="1173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70;p37">
              <a:extLst>
                <a:ext uri="{FF2B5EF4-FFF2-40B4-BE49-F238E27FC236}">
                  <a16:creationId xmlns:a16="http://schemas.microsoft.com/office/drawing/2014/main" id="{3E9128C1-9CF3-4124-A454-CFB3C377CBEB}"/>
                </a:ext>
              </a:extLst>
            </p:cNvPr>
            <p:cNvSpPr/>
            <p:nvPr/>
          </p:nvSpPr>
          <p:spPr>
            <a:xfrm>
              <a:off x="-1927100" y="2205850"/>
              <a:ext cx="251100" cy="128700"/>
            </a:xfrm>
            <a:custGeom>
              <a:avLst/>
              <a:gdLst/>
              <a:ahLst/>
              <a:cxnLst/>
              <a:rect l="l" t="t" r="r" b="b"/>
              <a:pathLst>
                <a:path w="10044" h="5148" extrusionOk="0">
                  <a:moveTo>
                    <a:pt x="9584" y="2469"/>
                  </a:moveTo>
                  <a:cubicBezTo>
                    <a:pt x="9625" y="2699"/>
                    <a:pt x="9709" y="2908"/>
                    <a:pt x="9730" y="3139"/>
                  </a:cubicBezTo>
                  <a:cubicBezTo>
                    <a:pt x="9772" y="3829"/>
                    <a:pt x="9981" y="4478"/>
                    <a:pt x="10044" y="5147"/>
                  </a:cubicBezTo>
                  <a:cubicBezTo>
                    <a:pt x="9521" y="5105"/>
                    <a:pt x="9270" y="5043"/>
                    <a:pt x="8935" y="4708"/>
                  </a:cubicBezTo>
                  <a:cubicBezTo>
                    <a:pt x="8537" y="4310"/>
                    <a:pt x="8098" y="4164"/>
                    <a:pt x="7596" y="4038"/>
                  </a:cubicBezTo>
                  <a:cubicBezTo>
                    <a:pt x="6382" y="3745"/>
                    <a:pt x="5190" y="3473"/>
                    <a:pt x="4039" y="3013"/>
                  </a:cubicBezTo>
                  <a:cubicBezTo>
                    <a:pt x="3767" y="2908"/>
                    <a:pt x="3453" y="2888"/>
                    <a:pt x="3139" y="2888"/>
                  </a:cubicBezTo>
                  <a:cubicBezTo>
                    <a:pt x="2302" y="2846"/>
                    <a:pt x="1465" y="2888"/>
                    <a:pt x="607" y="2888"/>
                  </a:cubicBezTo>
                  <a:cubicBezTo>
                    <a:pt x="398" y="2888"/>
                    <a:pt x="189" y="2846"/>
                    <a:pt x="1" y="2825"/>
                  </a:cubicBezTo>
                  <a:lnTo>
                    <a:pt x="1" y="1548"/>
                  </a:lnTo>
                  <a:cubicBezTo>
                    <a:pt x="377" y="1130"/>
                    <a:pt x="147" y="481"/>
                    <a:pt x="586" y="0"/>
                  </a:cubicBezTo>
                  <a:cubicBezTo>
                    <a:pt x="775" y="63"/>
                    <a:pt x="942" y="84"/>
                    <a:pt x="1130" y="168"/>
                  </a:cubicBezTo>
                  <a:cubicBezTo>
                    <a:pt x="2177" y="628"/>
                    <a:pt x="3327" y="795"/>
                    <a:pt x="4436" y="1025"/>
                  </a:cubicBezTo>
                  <a:cubicBezTo>
                    <a:pt x="4687" y="1067"/>
                    <a:pt x="4980" y="1046"/>
                    <a:pt x="5231" y="1004"/>
                  </a:cubicBezTo>
                  <a:cubicBezTo>
                    <a:pt x="5545" y="942"/>
                    <a:pt x="5817" y="1025"/>
                    <a:pt x="6068" y="1214"/>
                  </a:cubicBezTo>
                  <a:cubicBezTo>
                    <a:pt x="6654" y="1590"/>
                    <a:pt x="7219" y="1988"/>
                    <a:pt x="7805" y="2323"/>
                  </a:cubicBezTo>
                  <a:cubicBezTo>
                    <a:pt x="8349" y="2678"/>
                    <a:pt x="8830" y="2699"/>
                    <a:pt x="9584" y="2469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71;p37">
              <a:extLst>
                <a:ext uri="{FF2B5EF4-FFF2-40B4-BE49-F238E27FC236}">
                  <a16:creationId xmlns:a16="http://schemas.microsoft.com/office/drawing/2014/main" id="{3BE70622-3E83-46CB-9BBF-0FC67ABB2EDC}"/>
                </a:ext>
              </a:extLst>
            </p:cNvPr>
            <p:cNvSpPr/>
            <p:nvPr/>
          </p:nvSpPr>
          <p:spPr>
            <a:xfrm>
              <a:off x="-1839225" y="1357400"/>
              <a:ext cx="62800" cy="127125"/>
            </a:xfrm>
            <a:custGeom>
              <a:avLst/>
              <a:gdLst/>
              <a:ahLst/>
              <a:cxnLst/>
              <a:rect l="l" t="t" r="r" b="b"/>
              <a:pathLst>
                <a:path w="2512" h="5085" extrusionOk="0">
                  <a:moveTo>
                    <a:pt x="1716" y="5084"/>
                  </a:moveTo>
                  <a:cubicBezTo>
                    <a:pt x="1612" y="4980"/>
                    <a:pt x="1528" y="4938"/>
                    <a:pt x="1486" y="4854"/>
                  </a:cubicBezTo>
                  <a:cubicBezTo>
                    <a:pt x="1131" y="4227"/>
                    <a:pt x="754" y="3620"/>
                    <a:pt x="419" y="2992"/>
                  </a:cubicBezTo>
                  <a:cubicBezTo>
                    <a:pt x="1" y="2197"/>
                    <a:pt x="126" y="1297"/>
                    <a:pt x="189" y="439"/>
                  </a:cubicBezTo>
                  <a:cubicBezTo>
                    <a:pt x="189" y="209"/>
                    <a:pt x="419" y="21"/>
                    <a:pt x="670" y="21"/>
                  </a:cubicBezTo>
                  <a:cubicBezTo>
                    <a:pt x="900" y="0"/>
                    <a:pt x="1152" y="0"/>
                    <a:pt x="1382" y="0"/>
                  </a:cubicBezTo>
                  <a:cubicBezTo>
                    <a:pt x="1988" y="21"/>
                    <a:pt x="2365" y="377"/>
                    <a:pt x="2428" y="983"/>
                  </a:cubicBezTo>
                  <a:cubicBezTo>
                    <a:pt x="2512" y="1841"/>
                    <a:pt x="2449" y="2720"/>
                    <a:pt x="2093" y="3515"/>
                  </a:cubicBezTo>
                  <a:cubicBezTo>
                    <a:pt x="1988" y="3766"/>
                    <a:pt x="1905" y="4017"/>
                    <a:pt x="1821" y="4289"/>
                  </a:cubicBezTo>
                  <a:cubicBezTo>
                    <a:pt x="1800" y="4520"/>
                    <a:pt x="1779" y="4771"/>
                    <a:pt x="1716" y="5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72;p37">
              <a:extLst>
                <a:ext uri="{FF2B5EF4-FFF2-40B4-BE49-F238E27FC236}">
                  <a16:creationId xmlns:a16="http://schemas.microsoft.com/office/drawing/2014/main" id="{EBDF9DB6-B6AF-49E3-9EC3-BB0607073717}"/>
                </a:ext>
              </a:extLst>
            </p:cNvPr>
            <p:cNvSpPr/>
            <p:nvPr/>
          </p:nvSpPr>
          <p:spPr>
            <a:xfrm>
              <a:off x="-962000" y="1680125"/>
              <a:ext cx="111975" cy="75875"/>
            </a:xfrm>
            <a:custGeom>
              <a:avLst/>
              <a:gdLst/>
              <a:ahLst/>
              <a:cxnLst/>
              <a:rect l="l" t="t" r="r" b="b"/>
              <a:pathLst>
                <a:path w="4479" h="3035" extrusionOk="0">
                  <a:moveTo>
                    <a:pt x="1" y="2993"/>
                  </a:moveTo>
                  <a:cubicBezTo>
                    <a:pt x="503" y="1968"/>
                    <a:pt x="984" y="1026"/>
                    <a:pt x="1444" y="106"/>
                  </a:cubicBezTo>
                  <a:cubicBezTo>
                    <a:pt x="2177" y="1"/>
                    <a:pt x="2867" y="64"/>
                    <a:pt x="3558" y="106"/>
                  </a:cubicBezTo>
                  <a:cubicBezTo>
                    <a:pt x="4144" y="126"/>
                    <a:pt x="4478" y="963"/>
                    <a:pt x="4081" y="1424"/>
                  </a:cubicBezTo>
                  <a:cubicBezTo>
                    <a:pt x="3244" y="2323"/>
                    <a:pt x="2302" y="3035"/>
                    <a:pt x="1005" y="3035"/>
                  </a:cubicBezTo>
                  <a:cubicBezTo>
                    <a:pt x="691" y="3035"/>
                    <a:pt x="398" y="3014"/>
                    <a:pt x="1" y="29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73;p37">
              <a:extLst>
                <a:ext uri="{FF2B5EF4-FFF2-40B4-BE49-F238E27FC236}">
                  <a16:creationId xmlns:a16="http://schemas.microsoft.com/office/drawing/2014/main" id="{71DA1873-BF47-45CC-93C6-6246B0862EB3}"/>
                </a:ext>
              </a:extLst>
            </p:cNvPr>
            <p:cNvSpPr/>
            <p:nvPr/>
          </p:nvSpPr>
          <p:spPr>
            <a:xfrm>
              <a:off x="-1511775" y="1933300"/>
              <a:ext cx="91050" cy="34025"/>
            </a:xfrm>
            <a:custGeom>
              <a:avLst/>
              <a:gdLst/>
              <a:ahLst/>
              <a:cxnLst/>
              <a:rect l="l" t="t" r="r" b="b"/>
              <a:pathLst>
                <a:path w="3642" h="1361" extrusionOk="0">
                  <a:moveTo>
                    <a:pt x="3642" y="650"/>
                  </a:moveTo>
                  <a:cubicBezTo>
                    <a:pt x="3265" y="901"/>
                    <a:pt x="3014" y="1131"/>
                    <a:pt x="2700" y="1361"/>
                  </a:cubicBezTo>
                  <a:lnTo>
                    <a:pt x="1382" y="1361"/>
                  </a:lnTo>
                  <a:cubicBezTo>
                    <a:pt x="1235" y="1361"/>
                    <a:pt x="1110" y="1319"/>
                    <a:pt x="942" y="1298"/>
                  </a:cubicBezTo>
                  <a:cubicBezTo>
                    <a:pt x="336" y="1131"/>
                    <a:pt x="1" y="733"/>
                    <a:pt x="22" y="1"/>
                  </a:cubicBezTo>
                  <a:cubicBezTo>
                    <a:pt x="1214" y="189"/>
                    <a:pt x="2344" y="419"/>
                    <a:pt x="3642" y="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74;p37">
              <a:extLst>
                <a:ext uri="{FF2B5EF4-FFF2-40B4-BE49-F238E27FC236}">
                  <a16:creationId xmlns:a16="http://schemas.microsoft.com/office/drawing/2014/main" id="{5BF7CA72-5C49-476D-9E22-988836B8F9A5}"/>
                </a:ext>
              </a:extLst>
            </p:cNvPr>
            <p:cNvSpPr/>
            <p:nvPr/>
          </p:nvSpPr>
          <p:spPr>
            <a:xfrm>
              <a:off x="-1642025" y="2339750"/>
              <a:ext cx="50775" cy="56525"/>
            </a:xfrm>
            <a:custGeom>
              <a:avLst/>
              <a:gdLst/>
              <a:ahLst/>
              <a:cxnLst/>
              <a:rect l="l" t="t" r="r" b="b"/>
              <a:pathLst>
                <a:path w="2031" h="2261" extrusionOk="0">
                  <a:moveTo>
                    <a:pt x="1" y="670"/>
                  </a:moveTo>
                  <a:cubicBezTo>
                    <a:pt x="691" y="105"/>
                    <a:pt x="1340" y="105"/>
                    <a:pt x="2031" y="1"/>
                  </a:cubicBezTo>
                  <a:lnTo>
                    <a:pt x="2031" y="1863"/>
                  </a:lnTo>
                  <a:cubicBezTo>
                    <a:pt x="1842" y="1967"/>
                    <a:pt x="1654" y="2093"/>
                    <a:pt x="1424" y="2260"/>
                  </a:cubicBezTo>
                  <a:cubicBezTo>
                    <a:pt x="838" y="1821"/>
                    <a:pt x="357" y="1319"/>
                    <a:pt x="1" y="6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75;p37">
              <a:extLst>
                <a:ext uri="{FF2B5EF4-FFF2-40B4-BE49-F238E27FC236}">
                  <a16:creationId xmlns:a16="http://schemas.microsoft.com/office/drawing/2014/main" id="{9C2B6C0E-84C7-4CF2-B51C-147AB40B9796}"/>
                </a:ext>
              </a:extLst>
            </p:cNvPr>
            <p:cNvSpPr/>
            <p:nvPr/>
          </p:nvSpPr>
          <p:spPr>
            <a:xfrm>
              <a:off x="-1752375" y="2221000"/>
              <a:ext cx="55975" cy="30900"/>
            </a:xfrm>
            <a:custGeom>
              <a:avLst/>
              <a:gdLst/>
              <a:ahLst/>
              <a:cxnLst/>
              <a:rect l="l" t="t" r="r" b="b"/>
              <a:pathLst>
                <a:path w="2239" h="1236" extrusionOk="0">
                  <a:moveTo>
                    <a:pt x="0" y="294"/>
                  </a:moveTo>
                  <a:cubicBezTo>
                    <a:pt x="167" y="85"/>
                    <a:pt x="293" y="1"/>
                    <a:pt x="502" y="85"/>
                  </a:cubicBezTo>
                  <a:cubicBezTo>
                    <a:pt x="942" y="210"/>
                    <a:pt x="1360" y="503"/>
                    <a:pt x="1883" y="461"/>
                  </a:cubicBezTo>
                  <a:cubicBezTo>
                    <a:pt x="2092" y="461"/>
                    <a:pt x="2197" y="629"/>
                    <a:pt x="2218" y="817"/>
                  </a:cubicBezTo>
                  <a:cubicBezTo>
                    <a:pt x="2239" y="984"/>
                    <a:pt x="1988" y="1235"/>
                    <a:pt x="1799" y="1235"/>
                  </a:cubicBezTo>
                  <a:cubicBezTo>
                    <a:pt x="1695" y="1235"/>
                    <a:pt x="1569" y="1194"/>
                    <a:pt x="1465" y="1152"/>
                  </a:cubicBezTo>
                  <a:cubicBezTo>
                    <a:pt x="963" y="838"/>
                    <a:pt x="502" y="545"/>
                    <a:pt x="0" y="294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76;p37">
              <a:extLst>
                <a:ext uri="{FF2B5EF4-FFF2-40B4-BE49-F238E27FC236}">
                  <a16:creationId xmlns:a16="http://schemas.microsoft.com/office/drawing/2014/main" id="{E843E3A0-75FD-4D52-9425-21B439E42E4C}"/>
                </a:ext>
              </a:extLst>
            </p:cNvPr>
            <p:cNvSpPr/>
            <p:nvPr/>
          </p:nvSpPr>
          <p:spPr>
            <a:xfrm>
              <a:off x="-1726750" y="2191725"/>
              <a:ext cx="24075" cy="22500"/>
            </a:xfrm>
            <a:custGeom>
              <a:avLst/>
              <a:gdLst/>
              <a:ahLst/>
              <a:cxnLst/>
              <a:rect l="l" t="t" r="r" b="b"/>
              <a:pathLst>
                <a:path w="963" h="900" extrusionOk="0">
                  <a:moveTo>
                    <a:pt x="0" y="481"/>
                  </a:moveTo>
                  <a:cubicBezTo>
                    <a:pt x="210" y="147"/>
                    <a:pt x="461" y="21"/>
                    <a:pt x="837" y="0"/>
                  </a:cubicBezTo>
                  <a:cubicBezTo>
                    <a:pt x="879" y="209"/>
                    <a:pt x="921" y="440"/>
                    <a:pt x="963" y="649"/>
                  </a:cubicBezTo>
                  <a:cubicBezTo>
                    <a:pt x="565" y="900"/>
                    <a:pt x="335" y="649"/>
                    <a:pt x="0" y="48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77;p37">
              <a:extLst>
                <a:ext uri="{FF2B5EF4-FFF2-40B4-BE49-F238E27FC236}">
                  <a16:creationId xmlns:a16="http://schemas.microsoft.com/office/drawing/2014/main" id="{2DF2911A-D1E5-4E04-87C0-8CEB548827F7}"/>
                </a:ext>
              </a:extLst>
            </p:cNvPr>
            <p:cNvSpPr/>
            <p:nvPr/>
          </p:nvSpPr>
          <p:spPr>
            <a:xfrm>
              <a:off x="-1748200" y="1455700"/>
              <a:ext cx="211250" cy="206300"/>
            </a:xfrm>
            <a:custGeom>
              <a:avLst/>
              <a:gdLst/>
              <a:ahLst/>
              <a:cxnLst/>
              <a:rect l="l" t="t" r="r" b="b"/>
              <a:pathLst>
                <a:path w="8450" h="8252" extrusionOk="0">
                  <a:moveTo>
                    <a:pt x="3345" y="1"/>
                  </a:moveTo>
                  <a:cubicBezTo>
                    <a:pt x="2812" y="1"/>
                    <a:pt x="2295" y="220"/>
                    <a:pt x="1842" y="734"/>
                  </a:cubicBezTo>
                  <a:cubicBezTo>
                    <a:pt x="1612" y="1006"/>
                    <a:pt x="1402" y="1341"/>
                    <a:pt x="1277" y="1696"/>
                  </a:cubicBezTo>
                  <a:cubicBezTo>
                    <a:pt x="524" y="2073"/>
                    <a:pt x="0" y="2784"/>
                    <a:pt x="63" y="4019"/>
                  </a:cubicBezTo>
                  <a:cubicBezTo>
                    <a:pt x="168" y="5505"/>
                    <a:pt x="1068" y="6760"/>
                    <a:pt x="2218" y="7430"/>
                  </a:cubicBezTo>
                  <a:cubicBezTo>
                    <a:pt x="2637" y="7869"/>
                    <a:pt x="3160" y="8204"/>
                    <a:pt x="3829" y="8246"/>
                  </a:cubicBezTo>
                  <a:cubicBezTo>
                    <a:pt x="3883" y="8250"/>
                    <a:pt x="3936" y="8252"/>
                    <a:pt x="3988" y="8252"/>
                  </a:cubicBezTo>
                  <a:cubicBezTo>
                    <a:pt x="4446" y="8252"/>
                    <a:pt x="4849" y="8092"/>
                    <a:pt x="5169" y="7848"/>
                  </a:cubicBezTo>
                  <a:cubicBezTo>
                    <a:pt x="5817" y="7639"/>
                    <a:pt x="6424" y="7220"/>
                    <a:pt x="6926" y="6551"/>
                  </a:cubicBezTo>
                  <a:cubicBezTo>
                    <a:pt x="8450" y="4445"/>
                    <a:pt x="5744" y="1"/>
                    <a:pt x="3345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78;p37">
              <a:extLst>
                <a:ext uri="{FF2B5EF4-FFF2-40B4-BE49-F238E27FC236}">
                  <a16:creationId xmlns:a16="http://schemas.microsoft.com/office/drawing/2014/main" id="{426AE657-0C33-40D2-9EEC-A31B5A3453DD}"/>
                </a:ext>
              </a:extLst>
            </p:cNvPr>
            <p:cNvSpPr/>
            <p:nvPr/>
          </p:nvSpPr>
          <p:spPr>
            <a:xfrm>
              <a:off x="-1228775" y="1649625"/>
              <a:ext cx="220250" cy="167775"/>
            </a:xfrm>
            <a:custGeom>
              <a:avLst/>
              <a:gdLst/>
              <a:ahLst/>
              <a:cxnLst/>
              <a:rect l="l" t="t" r="r" b="b"/>
              <a:pathLst>
                <a:path w="8810" h="6711" extrusionOk="0">
                  <a:moveTo>
                    <a:pt x="5246" y="1"/>
                  </a:moveTo>
                  <a:cubicBezTo>
                    <a:pt x="4260" y="1"/>
                    <a:pt x="3239" y="372"/>
                    <a:pt x="2511" y="970"/>
                  </a:cubicBezTo>
                  <a:cubicBezTo>
                    <a:pt x="2490" y="991"/>
                    <a:pt x="2449" y="1012"/>
                    <a:pt x="2407" y="1033"/>
                  </a:cubicBezTo>
                  <a:cubicBezTo>
                    <a:pt x="2260" y="1137"/>
                    <a:pt x="2114" y="1284"/>
                    <a:pt x="1988" y="1409"/>
                  </a:cubicBezTo>
                  <a:cubicBezTo>
                    <a:pt x="1528" y="1702"/>
                    <a:pt x="1130" y="2037"/>
                    <a:pt x="879" y="2455"/>
                  </a:cubicBezTo>
                  <a:cubicBezTo>
                    <a:pt x="1" y="3711"/>
                    <a:pt x="817" y="5196"/>
                    <a:pt x="1967" y="5908"/>
                  </a:cubicBezTo>
                  <a:cubicBezTo>
                    <a:pt x="2344" y="6305"/>
                    <a:pt x="2804" y="6619"/>
                    <a:pt x="3348" y="6682"/>
                  </a:cubicBezTo>
                  <a:cubicBezTo>
                    <a:pt x="3469" y="6701"/>
                    <a:pt x="3588" y="6711"/>
                    <a:pt x="3704" y="6711"/>
                  </a:cubicBezTo>
                  <a:cubicBezTo>
                    <a:pt x="4092" y="6711"/>
                    <a:pt x="4454" y="6608"/>
                    <a:pt x="4792" y="6431"/>
                  </a:cubicBezTo>
                  <a:cubicBezTo>
                    <a:pt x="5503" y="6326"/>
                    <a:pt x="6194" y="6033"/>
                    <a:pt x="6780" y="5573"/>
                  </a:cubicBezTo>
                  <a:cubicBezTo>
                    <a:pt x="8119" y="4464"/>
                    <a:pt x="8809" y="2560"/>
                    <a:pt x="7638" y="1074"/>
                  </a:cubicBezTo>
                  <a:cubicBezTo>
                    <a:pt x="7044" y="320"/>
                    <a:pt x="6160" y="1"/>
                    <a:pt x="5246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379;p37">
              <a:extLst>
                <a:ext uri="{FF2B5EF4-FFF2-40B4-BE49-F238E27FC236}">
                  <a16:creationId xmlns:a16="http://schemas.microsoft.com/office/drawing/2014/main" id="{40D6E4EF-2365-4080-840B-E46313F47360}"/>
                </a:ext>
              </a:extLst>
            </p:cNvPr>
            <p:cNvSpPr/>
            <p:nvPr/>
          </p:nvSpPr>
          <p:spPr>
            <a:xfrm>
              <a:off x="-2314175" y="910675"/>
              <a:ext cx="1628400" cy="1733025"/>
            </a:xfrm>
            <a:custGeom>
              <a:avLst/>
              <a:gdLst/>
              <a:ahLst/>
              <a:cxnLst/>
              <a:rect l="l" t="t" r="r" b="b"/>
              <a:pathLst>
                <a:path w="65136" h="69321" extrusionOk="0">
                  <a:moveTo>
                    <a:pt x="14626" y="54715"/>
                  </a:moveTo>
                  <a:cubicBezTo>
                    <a:pt x="14396" y="53397"/>
                    <a:pt x="14709" y="52309"/>
                    <a:pt x="15170" y="51221"/>
                  </a:cubicBezTo>
                  <a:cubicBezTo>
                    <a:pt x="15044" y="51096"/>
                    <a:pt x="14960" y="50970"/>
                    <a:pt x="14814" y="50845"/>
                  </a:cubicBezTo>
                  <a:cubicBezTo>
                    <a:pt x="14437" y="50552"/>
                    <a:pt x="14061" y="50238"/>
                    <a:pt x="13663" y="49966"/>
                  </a:cubicBezTo>
                  <a:cubicBezTo>
                    <a:pt x="12931" y="49506"/>
                    <a:pt x="12387" y="48878"/>
                    <a:pt x="11906" y="48166"/>
                  </a:cubicBezTo>
                  <a:cubicBezTo>
                    <a:pt x="11403" y="47434"/>
                    <a:pt x="10964" y="46702"/>
                    <a:pt x="10441" y="45990"/>
                  </a:cubicBezTo>
                  <a:cubicBezTo>
                    <a:pt x="9520" y="44777"/>
                    <a:pt x="9813" y="43354"/>
                    <a:pt x="10671" y="42266"/>
                  </a:cubicBezTo>
                  <a:cubicBezTo>
                    <a:pt x="10943" y="41910"/>
                    <a:pt x="11194" y="41596"/>
                    <a:pt x="11466" y="41283"/>
                  </a:cubicBezTo>
                  <a:cubicBezTo>
                    <a:pt x="11613" y="41115"/>
                    <a:pt x="11780" y="40927"/>
                    <a:pt x="11968" y="40801"/>
                  </a:cubicBezTo>
                  <a:cubicBezTo>
                    <a:pt x="13391" y="39692"/>
                    <a:pt x="14835" y="38625"/>
                    <a:pt x="16279" y="37537"/>
                  </a:cubicBezTo>
                  <a:cubicBezTo>
                    <a:pt x="16488" y="37370"/>
                    <a:pt x="16718" y="37244"/>
                    <a:pt x="16948" y="37077"/>
                  </a:cubicBezTo>
                  <a:cubicBezTo>
                    <a:pt x="17827" y="36554"/>
                    <a:pt x="18685" y="36093"/>
                    <a:pt x="19522" y="35549"/>
                  </a:cubicBezTo>
                  <a:cubicBezTo>
                    <a:pt x="20505" y="34922"/>
                    <a:pt x="21551" y="34399"/>
                    <a:pt x="22660" y="33980"/>
                  </a:cubicBezTo>
                  <a:cubicBezTo>
                    <a:pt x="22786" y="33917"/>
                    <a:pt x="22911" y="33876"/>
                    <a:pt x="23079" y="33792"/>
                  </a:cubicBezTo>
                  <a:cubicBezTo>
                    <a:pt x="23016" y="33624"/>
                    <a:pt x="22995" y="33520"/>
                    <a:pt x="22974" y="33415"/>
                  </a:cubicBezTo>
                  <a:cubicBezTo>
                    <a:pt x="22347" y="31888"/>
                    <a:pt x="21698" y="30360"/>
                    <a:pt x="21091" y="28812"/>
                  </a:cubicBezTo>
                  <a:cubicBezTo>
                    <a:pt x="20756" y="27871"/>
                    <a:pt x="20714" y="26887"/>
                    <a:pt x="20694" y="25883"/>
                  </a:cubicBezTo>
                  <a:cubicBezTo>
                    <a:pt x="20673" y="25318"/>
                    <a:pt x="20694" y="24732"/>
                    <a:pt x="20694" y="24188"/>
                  </a:cubicBezTo>
                  <a:cubicBezTo>
                    <a:pt x="20442" y="23979"/>
                    <a:pt x="20170" y="23832"/>
                    <a:pt x="19982" y="23581"/>
                  </a:cubicBezTo>
                  <a:cubicBezTo>
                    <a:pt x="19794" y="23372"/>
                    <a:pt x="19731" y="23121"/>
                    <a:pt x="19606" y="22891"/>
                  </a:cubicBezTo>
                  <a:cubicBezTo>
                    <a:pt x="19396" y="22535"/>
                    <a:pt x="19187" y="22200"/>
                    <a:pt x="18999" y="21886"/>
                  </a:cubicBezTo>
                  <a:cubicBezTo>
                    <a:pt x="18559" y="21154"/>
                    <a:pt x="18266" y="20380"/>
                    <a:pt x="18350" y="19480"/>
                  </a:cubicBezTo>
                  <a:cubicBezTo>
                    <a:pt x="18371" y="19083"/>
                    <a:pt x="18350" y="18706"/>
                    <a:pt x="18371" y="18308"/>
                  </a:cubicBezTo>
                  <a:cubicBezTo>
                    <a:pt x="18392" y="17681"/>
                    <a:pt x="18894" y="17179"/>
                    <a:pt x="19522" y="17137"/>
                  </a:cubicBezTo>
                  <a:lnTo>
                    <a:pt x="19606" y="17137"/>
                  </a:lnTo>
                  <a:cubicBezTo>
                    <a:pt x="21007" y="17074"/>
                    <a:pt x="21175" y="17158"/>
                    <a:pt x="22116" y="18329"/>
                  </a:cubicBezTo>
                  <a:cubicBezTo>
                    <a:pt x="22891" y="17471"/>
                    <a:pt x="23623" y="16551"/>
                    <a:pt x="24627" y="15902"/>
                  </a:cubicBezTo>
                  <a:cubicBezTo>
                    <a:pt x="24523" y="15714"/>
                    <a:pt x="24313" y="15818"/>
                    <a:pt x="24146" y="15798"/>
                  </a:cubicBezTo>
                  <a:cubicBezTo>
                    <a:pt x="23999" y="15777"/>
                    <a:pt x="23832" y="15798"/>
                    <a:pt x="23707" y="15798"/>
                  </a:cubicBezTo>
                  <a:cubicBezTo>
                    <a:pt x="23267" y="15818"/>
                    <a:pt x="22870" y="15630"/>
                    <a:pt x="22535" y="15400"/>
                  </a:cubicBezTo>
                  <a:cubicBezTo>
                    <a:pt x="22388" y="15295"/>
                    <a:pt x="22242" y="15170"/>
                    <a:pt x="22158" y="15002"/>
                  </a:cubicBezTo>
                  <a:cubicBezTo>
                    <a:pt x="21865" y="14521"/>
                    <a:pt x="22012" y="13308"/>
                    <a:pt x="22388" y="12889"/>
                  </a:cubicBezTo>
                  <a:cubicBezTo>
                    <a:pt x="22451" y="12805"/>
                    <a:pt x="22535" y="12764"/>
                    <a:pt x="22577" y="12701"/>
                  </a:cubicBezTo>
                  <a:cubicBezTo>
                    <a:pt x="23288" y="11613"/>
                    <a:pt x="24418" y="11090"/>
                    <a:pt x="25506" y="10546"/>
                  </a:cubicBezTo>
                  <a:cubicBezTo>
                    <a:pt x="25778" y="10399"/>
                    <a:pt x="26029" y="10274"/>
                    <a:pt x="26322" y="10148"/>
                  </a:cubicBezTo>
                  <a:cubicBezTo>
                    <a:pt x="26134" y="9604"/>
                    <a:pt x="25820" y="9144"/>
                    <a:pt x="25485" y="8767"/>
                  </a:cubicBezTo>
                  <a:cubicBezTo>
                    <a:pt x="25150" y="8370"/>
                    <a:pt x="25046" y="7951"/>
                    <a:pt x="25046" y="7428"/>
                  </a:cubicBezTo>
                  <a:cubicBezTo>
                    <a:pt x="25067" y="6675"/>
                    <a:pt x="25004" y="5943"/>
                    <a:pt x="25360" y="5210"/>
                  </a:cubicBezTo>
                  <a:cubicBezTo>
                    <a:pt x="25569" y="4792"/>
                    <a:pt x="25778" y="4415"/>
                    <a:pt x="26155" y="4122"/>
                  </a:cubicBezTo>
                  <a:cubicBezTo>
                    <a:pt x="26343" y="3997"/>
                    <a:pt x="26510" y="3871"/>
                    <a:pt x="26657" y="3746"/>
                  </a:cubicBezTo>
                  <a:cubicBezTo>
                    <a:pt x="27264" y="3160"/>
                    <a:pt x="27975" y="2950"/>
                    <a:pt x="28812" y="3013"/>
                  </a:cubicBezTo>
                  <a:cubicBezTo>
                    <a:pt x="29356" y="3034"/>
                    <a:pt x="29879" y="3055"/>
                    <a:pt x="30235" y="3557"/>
                  </a:cubicBezTo>
                  <a:cubicBezTo>
                    <a:pt x="30318" y="3662"/>
                    <a:pt x="30507" y="3683"/>
                    <a:pt x="30611" y="3746"/>
                  </a:cubicBezTo>
                  <a:cubicBezTo>
                    <a:pt x="30841" y="3578"/>
                    <a:pt x="30758" y="3390"/>
                    <a:pt x="30800" y="3222"/>
                  </a:cubicBezTo>
                  <a:cubicBezTo>
                    <a:pt x="30821" y="3055"/>
                    <a:pt x="30821" y="2909"/>
                    <a:pt x="30800" y="2762"/>
                  </a:cubicBezTo>
                  <a:cubicBezTo>
                    <a:pt x="30632" y="1549"/>
                    <a:pt x="31867" y="335"/>
                    <a:pt x="33038" y="105"/>
                  </a:cubicBezTo>
                  <a:cubicBezTo>
                    <a:pt x="33582" y="0"/>
                    <a:pt x="34085" y="126"/>
                    <a:pt x="34482" y="502"/>
                  </a:cubicBezTo>
                  <a:cubicBezTo>
                    <a:pt x="34838" y="837"/>
                    <a:pt x="35215" y="1193"/>
                    <a:pt x="35528" y="1611"/>
                  </a:cubicBezTo>
                  <a:cubicBezTo>
                    <a:pt x="36051" y="2323"/>
                    <a:pt x="36512" y="3055"/>
                    <a:pt x="36888" y="3850"/>
                  </a:cubicBezTo>
                  <a:cubicBezTo>
                    <a:pt x="36993" y="4059"/>
                    <a:pt x="37119" y="4227"/>
                    <a:pt x="37286" y="4499"/>
                  </a:cubicBezTo>
                  <a:cubicBezTo>
                    <a:pt x="37495" y="4101"/>
                    <a:pt x="37621" y="3766"/>
                    <a:pt x="37809" y="3474"/>
                  </a:cubicBezTo>
                  <a:cubicBezTo>
                    <a:pt x="38500" y="2448"/>
                    <a:pt x="39378" y="1590"/>
                    <a:pt x="40383" y="858"/>
                  </a:cubicBezTo>
                  <a:cubicBezTo>
                    <a:pt x="40948" y="461"/>
                    <a:pt x="41575" y="293"/>
                    <a:pt x="42245" y="314"/>
                  </a:cubicBezTo>
                  <a:cubicBezTo>
                    <a:pt x="42977" y="335"/>
                    <a:pt x="43689" y="314"/>
                    <a:pt x="44421" y="314"/>
                  </a:cubicBezTo>
                  <a:cubicBezTo>
                    <a:pt x="44735" y="314"/>
                    <a:pt x="45028" y="398"/>
                    <a:pt x="45258" y="565"/>
                  </a:cubicBezTo>
                  <a:cubicBezTo>
                    <a:pt x="45614" y="837"/>
                    <a:pt x="46011" y="1046"/>
                    <a:pt x="46388" y="1339"/>
                  </a:cubicBezTo>
                  <a:cubicBezTo>
                    <a:pt x="47455" y="2176"/>
                    <a:pt x="48166" y="3181"/>
                    <a:pt x="48166" y="4603"/>
                  </a:cubicBezTo>
                  <a:cubicBezTo>
                    <a:pt x="48166" y="4708"/>
                    <a:pt x="48187" y="4813"/>
                    <a:pt x="48229" y="5022"/>
                  </a:cubicBezTo>
                  <a:cubicBezTo>
                    <a:pt x="48522" y="4813"/>
                    <a:pt x="48794" y="4687"/>
                    <a:pt x="49024" y="4499"/>
                  </a:cubicBezTo>
                  <a:cubicBezTo>
                    <a:pt x="49736" y="3976"/>
                    <a:pt x="50510" y="3704"/>
                    <a:pt x="51368" y="3766"/>
                  </a:cubicBezTo>
                  <a:cubicBezTo>
                    <a:pt x="51849" y="3787"/>
                    <a:pt x="52351" y="3766"/>
                    <a:pt x="52811" y="3766"/>
                  </a:cubicBezTo>
                  <a:cubicBezTo>
                    <a:pt x="53544" y="3787"/>
                    <a:pt x="54171" y="3997"/>
                    <a:pt x="54673" y="4541"/>
                  </a:cubicBezTo>
                  <a:cubicBezTo>
                    <a:pt x="54820" y="4729"/>
                    <a:pt x="55008" y="4896"/>
                    <a:pt x="55176" y="5064"/>
                  </a:cubicBezTo>
                  <a:cubicBezTo>
                    <a:pt x="55238" y="5147"/>
                    <a:pt x="55343" y="5252"/>
                    <a:pt x="55385" y="5357"/>
                  </a:cubicBezTo>
                  <a:cubicBezTo>
                    <a:pt x="55531" y="6047"/>
                    <a:pt x="55866" y="6717"/>
                    <a:pt x="55615" y="7512"/>
                  </a:cubicBezTo>
                  <a:lnTo>
                    <a:pt x="56054" y="7512"/>
                  </a:lnTo>
                  <a:cubicBezTo>
                    <a:pt x="56347" y="7470"/>
                    <a:pt x="56661" y="7428"/>
                    <a:pt x="56954" y="7407"/>
                  </a:cubicBezTo>
                  <a:cubicBezTo>
                    <a:pt x="57394" y="7365"/>
                    <a:pt x="57854" y="7428"/>
                    <a:pt x="58314" y="7407"/>
                  </a:cubicBezTo>
                  <a:cubicBezTo>
                    <a:pt x="59507" y="7324"/>
                    <a:pt x="60469" y="7847"/>
                    <a:pt x="61285" y="8663"/>
                  </a:cubicBezTo>
                  <a:cubicBezTo>
                    <a:pt x="61516" y="8893"/>
                    <a:pt x="61725" y="9144"/>
                    <a:pt x="61913" y="9416"/>
                  </a:cubicBezTo>
                  <a:cubicBezTo>
                    <a:pt x="62666" y="10399"/>
                    <a:pt x="62666" y="11299"/>
                    <a:pt x="61871" y="12261"/>
                  </a:cubicBezTo>
                  <a:cubicBezTo>
                    <a:pt x="61767" y="12366"/>
                    <a:pt x="61683" y="12492"/>
                    <a:pt x="61599" y="12596"/>
                  </a:cubicBezTo>
                  <a:cubicBezTo>
                    <a:pt x="61725" y="12847"/>
                    <a:pt x="61934" y="12743"/>
                    <a:pt x="62101" y="12785"/>
                  </a:cubicBezTo>
                  <a:cubicBezTo>
                    <a:pt x="62541" y="12952"/>
                    <a:pt x="63022" y="13078"/>
                    <a:pt x="63440" y="13287"/>
                  </a:cubicBezTo>
                  <a:cubicBezTo>
                    <a:pt x="63984" y="13580"/>
                    <a:pt x="64340" y="14019"/>
                    <a:pt x="64487" y="14668"/>
                  </a:cubicBezTo>
                  <a:cubicBezTo>
                    <a:pt x="64591" y="15254"/>
                    <a:pt x="64654" y="15798"/>
                    <a:pt x="64633" y="16363"/>
                  </a:cubicBezTo>
                  <a:cubicBezTo>
                    <a:pt x="64633" y="17095"/>
                    <a:pt x="64298" y="17618"/>
                    <a:pt x="63692" y="17995"/>
                  </a:cubicBezTo>
                  <a:cubicBezTo>
                    <a:pt x="63482" y="18120"/>
                    <a:pt x="63294" y="18225"/>
                    <a:pt x="63043" y="18392"/>
                  </a:cubicBezTo>
                  <a:cubicBezTo>
                    <a:pt x="63189" y="18873"/>
                    <a:pt x="63399" y="19292"/>
                    <a:pt x="63712" y="19668"/>
                  </a:cubicBezTo>
                  <a:cubicBezTo>
                    <a:pt x="63901" y="19878"/>
                    <a:pt x="64026" y="20108"/>
                    <a:pt x="64131" y="20338"/>
                  </a:cubicBezTo>
                  <a:cubicBezTo>
                    <a:pt x="64319" y="20756"/>
                    <a:pt x="64487" y="21175"/>
                    <a:pt x="64654" y="21593"/>
                  </a:cubicBezTo>
                  <a:cubicBezTo>
                    <a:pt x="65135" y="22640"/>
                    <a:pt x="64717" y="23623"/>
                    <a:pt x="63650" y="24000"/>
                  </a:cubicBezTo>
                  <a:cubicBezTo>
                    <a:pt x="62959" y="24272"/>
                    <a:pt x="62290" y="24481"/>
                    <a:pt x="61516" y="24460"/>
                  </a:cubicBezTo>
                  <a:cubicBezTo>
                    <a:pt x="61160" y="24899"/>
                    <a:pt x="60992" y="25422"/>
                    <a:pt x="60825" y="25925"/>
                  </a:cubicBezTo>
                  <a:cubicBezTo>
                    <a:pt x="60658" y="26364"/>
                    <a:pt x="60407" y="26699"/>
                    <a:pt x="60030" y="27013"/>
                  </a:cubicBezTo>
                  <a:cubicBezTo>
                    <a:pt x="59570" y="27410"/>
                    <a:pt x="59047" y="27598"/>
                    <a:pt x="58440" y="27389"/>
                  </a:cubicBezTo>
                  <a:cubicBezTo>
                    <a:pt x="58105" y="27285"/>
                    <a:pt x="57749" y="27138"/>
                    <a:pt x="57414" y="27034"/>
                  </a:cubicBezTo>
                  <a:cubicBezTo>
                    <a:pt x="57268" y="26992"/>
                    <a:pt x="57080" y="26908"/>
                    <a:pt x="56891" y="26824"/>
                  </a:cubicBezTo>
                  <a:cubicBezTo>
                    <a:pt x="56557" y="27933"/>
                    <a:pt x="56034" y="28979"/>
                    <a:pt x="55824" y="30151"/>
                  </a:cubicBezTo>
                  <a:lnTo>
                    <a:pt x="57394" y="30151"/>
                  </a:lnTo>
                  <a:cubicBezTo>
                    <a:pt x="57958" y="30172"/>
                    <a:pt x="58440" y="30381"/>
                    <a:pt x="58775" y="30863"/>
                  </a:cubicBezTo>
                  <a:cubicBezTo>
                    <a:pt x="59235" y="31511"/>
                    <a:pt x="59277" y="32139"/>
                    <a:pt x="58754" y="32746"/>
                  </a:cubicBezTo>
                  <a:cubicBezTo>
                    <a:pt x="57666" y="33938"/>
                    <a:pt x="56389" y="34796"/>
                    <a:pt x="54694" y="34754"/>
                  </a:cubicBezTo>
                  <a:cubicBezTo>
                    <a:pt x="54150" y="34733"/>
                    <a:pt x="53627" y="34713"/>
                    <a:pt x="52958" y="34671"/>
                  </a:cubicBezTo>
                  <a:cubicBezTo>
                    <a:pt x="52288" y="35319"/>
                    <a:pt x="51598" y="36052"/>
                    <a:pt x="50824" y="36721"/>
                  </a:cubicBezTo>
                  <a:cubicBezTo>
                    <a:pt x="50070" y="37349"/>
                    <a:pt x="49233" y="37872"/>
                    <a:pt x="48417" y="38437"/>
                  </a:cubicBezTo>
                  <a:cubicBezTo>
                    <a:pt x="48438" y="38667"/>
                    <a:pt x="48627" y="38646"/>
                    <a:pt x="48752" y="38667"/>
                  </a:cubicBezTo>
                  <a:cubicBezTo>
                    <a:pt x="49464" y="38897"/>
                    <a:pt x="50112" y="39169"/>
                    <a:pt x="50740" y="39546"/>
                  </a:cubicBezTo>
                  <a:cubicBezTo>
                    <a:pt x="51556" y="40006"/>
                    <a:pt x="52372" y="40467"/>
                    <a:pt x="53251" y="40759"/>
                  </a:cubicBezTo>
                  <a:cubicBezTo>
                    <a:pt x="53355" y="40822"/>
                    <a:pt x="53481" y="40843"/>
                    <a:pt x="53585" y="40927"/>
                  </a:cubicBezTo>
                  <a:cubicBezTo>
                    <a:pt x="55197" y="41847"/>
                    <a:pt x="56808" y="42705"/>
                    <a:pt x="58293" y="43772"/>
                  </a:cubicBezTo>
                  <a:cubicBezTo>
                    <a:pt x="59026" y="44296"/>
                    <a:pt x="59507" y="44986"/>
                    <a:pt x="59695" y="45823"/>
                  </a:cubicBezTo>
                  <a:cubicBezTo>
                    <a:pt x="59863" y="46702"/>
                    <a:pt x="59632" y="47560"/>
                    <a:pt x="59026" y="48250"/>
                  </a:cubicBezTo>
                  <a:cubicBezTo>
                    <a:pt x="58503" y="48857"/>
                    <a:pt x="57875" y="49401"/>
                    <a:pt x="57247" y="49924"/>
                  </a:cubicBezTo>
                  <a:cubicBezTo>
                    <a:pt x="55531" y="51368"/>
                    <a:pt x="53565" y="52414"/>
                    <a:pt x="51640" y="53502"/>
                  </a:cubicBezTo>
                  <a:cubicBezTo>
                    <a:pt x="51075" y="53816"/>
                    <a:pt x="50447" y="53941"/>
                    <a:pt x="49861" y="54171"/>
                  </a:cubicBezTo>
                  <a:cubicBezTo>
                    <a:pt x="49484" y="54297"/>
                    <a:pt x="49359" y="54381"/>
                    <a:pt x="49359" y="54695"/>
                  </a:cubicBezTo>
                  <a:cubicBezTo>
                    <a:pt x="49359" y="55490"/>
                    <a:pt x="49359" y="56306"/>
                    <a:pt x="49401" y="57143"/>
                  </a:cubicBezTo>
                  <a:cubicBezTo>
                    <a:pt x="49652" y="57164"/>
                    <a:pt x="49798" y="57226"/>
                    <a:pt x="49987" y="57226"/>
                  </a:cubicBezTo>
                  <a:cubicBezTo>
                    <a:pt x="51368" y="57373"/>
                    <a:pt x="52707" y="57708"/>
                    <a:pt x="53983" y="58273"/>
                  </a:cubicBezTo>
                  <a:cubicBezTo>
                    <a:pt x="54820" y="58607"/>
                    <a:pt x="55657" y="58963"/>
                    <a:pt x="56473" y="59319"/>
                  </a:cubicBezTo>
                  <a:cubicBezTo>
                    <a:pt x="56766" y="59444"/>
                    <a:pt x="56975" y="59570"/>
                    <a:pt x="57059" y="59946"/>
                  </a:cubicBezTo>
                  <a:cubicBezTo>
                    <a:pt x="57122" y="60197"/>
                    <a:pt x="57373" y="60428"/>
                    <a:pt x="57519" y="60700"/>
                  </a:cubicBezTo>
                  <a:cubicBezTo>
                    <a:pt x="57917" y="61306"/>
                    <a:pt x="58293" y="61892"/>
                    <a:pt x="58775" y="62457"/>
                  </a:cubicBezTo>
                  <a:cubicBezTo>
                    <a:pt x="59423" y="63210"/>
                    <a:pt x="59800" y="64152"/>
                    <a:pt x="60218" y="65031"/>
                  </a:cubicBezTo>
                  <a:cubicBezTo>
                    <a:pt x="60344" y="65324"/>
                    <a:pt x="60490" y="65638"/>
                    <a:pt x="60574" y="65951"/>
                  </a:cubicBezTo>
                  <a:cubicBezTo>
                    <a:pt x="60637" y="66119"/>
                    <a:pt x="60574" y="66286"/>
                    <a:pt x="60553" y="66475"/>
                  </a:cubicBezTo>
                  <a:cubicBezTo>
                    <a:pt x="60532" y="66600"/>
                    <a:pt x="60260" y="66684"/>
                    <a:pt x="60176" y="66579"/>
                  </a:cubicBezTo>
                  <a:cubicBezTo>
                    <a:pt x="60009" y="66370"/>
                    <a:pt x="59821" y="66182"/>
                    <a:pt x="59695" y="65951"/>
                  </a:cubicBezTo>
                  <a:cubicBezTo>
                    <a:pt x="59507" y="65659"/>
                    <a:pt x="59319" y="65428"/>
                    <a:pt x="58900" y="65407"/>
                  </a:cubicBezTo>
                  <a:cubicBezTo>
                    <a:pt x="58900" y="65533"/>
                    <a:pt x="58900" y="65617"/>
                    <a:pt x="58921" y="65700"/>
                  </a:cubicBezTo>
                  <a:cubicBezTo>
                    <a:pt x="59193" y="66286"/>
                    <a:pt x="59507" y="66872"/>
                    <a:pt x="59737" y="67479"/>
                  </a:cubicBezTo>
                  <a:cubicBezTo>
                    <a:pt x="59821" y="67688"/>
                    <a:pt x="59737" y="67939"/>
                    <a:pt x="59737" y="68232"/>
                  </a:cubicBezTo>
                  <a:cubicBezTo>
                    <a:pt x="59863" y="68337"/>
                    <a:pt x="60030" y="68462"/>
                    <a:pt x="60197" y="68588"/>
                  </a:cubicBezTo>
                  <a:cubicBezTo>
                    <a:pt x="60344" y="68734"/>
                    <a:pt x="60386" y="68881"/>
                    <a:pt x="60323" y="69069"/>
                  </a:cubicBezTo>
                  <a:cubicBezTo>
                    <a:pt x="60218" y="69257"/>
                    <a:pt x="60051" y="69320"/>
                    <a:pt x="59863" y="69299"/>
                  </a:cubicBezTo>
                  <a:cubicBezTo>
                    <a:pt x="59758" y="69278"/>
                    <a:pt x="59611" y="69257"/>
                    <a:pt x="59528" y="69174"/>
                  </a:cubicBezTo>
                  <a:cubicBezTo>
                    <a:pt x="58754" y="68358"/>
                    <a:pt x="57707" y="68148"/>
                    <a:pt x="56682" y="67897"/>
                  </a:cubicBezTo>
                  <a:cubicBezTo>
                    <a:pt x="55280" y="67542"/>
                    <a:pt x="53857" y="67291"/>
                    <a:pt x="52435" y="67019"/>
                  </a:cubicBezTo>
                  <a:cubicBezTo>
                    <a:pt x="51953" y="66914"/>
                    <a:pt x="51430" y="66893"/>
                    <a:pt x="50928" y="66893"/>
                  </a:cubicBezTo>
                  <a:cubicBezTo>
                    <a:pt x="50049" y="66893"/>
                    <a:pt x="49171" y="66809"/>
                    <a:pt x="48313" y="66684"/>
                  </a:cubicBezTo>
                  <a:cubicBezTo>
                    <a:pt x="47894" y="66642"/>
                    <a:pt x="47476" y="66600"/>
                    <a:pt x="47057" y="66600"/>
                  </a:cubicBezTo>
                  <a:cubicBezTo>
                    <a:pt x="43458" y="66579"/>
                    <a:pt x="39839" y="66558"/>
                    <a:pt x="36198" y="66558"/>
                  </a:cubicBezTo>
                  <a:cubicBezTo>
                    <a:pt x="35570" y="66558"/>
                    <a:pt x="34943" y="66705"/>
                    <a:pt x="34315" y="66767"/>
                  </a:cubicBezTo>
                  <a:cubicBezTo>
                    <a:pt x="34064" y="66788"/>
                    <a:pt x="33834" y="66914"/>
                    <a:pt x="33541" y="66809"/>
                  </a:cubicBezTo>
                  <a:cubicBezTo>
                    <a:pt x="33394" y="66767"/>
                    <a:pt x="33164" y="66977"/>
                    <a:pt x="32955" y="67102"/>
                  </a:cubicBezTo>
                  <a:cubicBezTo>
                    <a:pt x="32829" y="67060"/>
                    <a:pt x="32641" y="66998"/>
                    <a:pt x="32494" y="66914"/>
                  </a:cubicBezTo>
                  <a:cubicBezTo>
                    <a:pt x="31260" y="66391"/>
                    <a:pt x="29984" y="66140"/>
                    <a:pt x="28665" y="65910"/>
                  </a:cubicBezTo>
                  <a:cubicBezTo>
                    <a:pt x="27640" y="65721"/>
                    <a:pt x="26657" y="65554"/>
                    <a:pt x="25632" y="65449"/>
                  </a:cubicBezTo>
                  <a:cubicBezTo>
                    <a:pt x="24899" y="65387"/>
                    <a:pt x="24146" y="65303"/>
                    <a:pt x="23393" y="65303"/>
                  </a:cubicBezTo>
                  <a:cubicBezTo>
                    <a:pt x="20422" y="65282"/>
                    <a:pt x="17471" y="65282"/>
                    <a:pt x="14521" y="65282"/>
                  </a:cubicBezTo>
                  <a:cubicBezTo>
                    <a:pt x="13914" y="65282"/>
                    <a:pt x="13308" y="65387"/>
                    <a:pt x="12722" y="65428"/>
                  </a:cubicBezTo>
                  <a:cubicBezTo>
                    <a:pt x="12450" y="65449"/>
                    <a:pt x="12157" y="65533"/>
                    <a:pt x="11906" y="65512"/>
                  </a:cubicBezTo>
                  <a:cubicBezTo>
                    <a:pt x="10839" y="65428"/>
                    <a:pt x="9813" y="65617"/>
                    <a:pt x="8767" y="65763"/>
                  </a:cubicBezTo>
                  <a:cubicBezTo>
                    <a:pt x="7742" y="65910"/>
                    <a:pt x="6717" y="66035"/>
                    <a:pt x="5733" y="66161"/>
                  </a:cubicBezTo>
                  <a:cubicBezTo>
                    <a:pt x="5440" y="66182"/>
                    <a:pt x="5126" y="66244"/>
                    <a:pt x="4917" y="65910"/>
                  </a:cubicBezTo>
                  <a:cubicBezTo>
                    <a:pt x="5001" y="65826"/>
                    <a:pt x="5043" y="65742"/>
                    <a:pt x="5126" y="65721"/>
                  </a:cubicBezTo>
                  <a:cubicBezTo>
                    <a:pt x="6758" y="65407"/>
                    <a:pt x="8370" y="65094"/>
                    <a:pt x="10022" y="64801"/>
                  </a:cubicBezTo>
                  <a:cubicBezTo>
                    <a:pt x="10420" y="64717"/>
                    <a:pt x="10797" y="64717"/>
                    <a:pt x="11194" y="64696"/>
                  </a:cubicBezTo>
                  <a:cubicBezTo>
                    <a:pt x="11738" y="64654"/>
                    <a:pt x="12303" y="64654"/>
                    <a:pt x="12826" y="64550"/>
                  </a:cubicBezTo>
                  <a:cubicBezTo>
                    <a:pt x="13412" y="64445"/>
                    <a:pt x="14019" y="64382"/>
                    <a:pt x="14626" y="64382"/>
                  </a:cubicBezTo>
                  <a:cubicBezTo>
                    <a:pt x="17325" y="64382"/>
                    <a:pt x="19982" y="64403"/>
                    <a:pt x="22681" y="64361"/>
                  </a:cubicBezTo>
                  <a:cubicBezTo>
                    <a:pt x="24439" y="64340"/>
                    <a:pt x="26155" y="64571"/>
                    <a:pt x="27891" y="64822"/>
                  </a:cubicBezTo>
                  <a:cubicBezTo>
                    <a:pt x="29251" y="65031"/>
                    <a:pt x="30611" y="65324"/>
                    <a:pt x="31930" y="65700"/>
                  </a:cubicBezTo>
                  <a:cubicBezTo>
                    <a:pt x="32139" y="65742"/>
                    <a:pt x="32348" y="65826"/>
                    <a:pt x="32536" y="65533"/>
                  </a:cubicBezTo>
                  <a:cubicBezTo>
                    <a:pt x="32494" y="65282"/>
                    <a:pt x="32348" y="65010"/>
                    <a:pt x="32034" y="64905"/>
                  </a:cubicBezTo>
                  <a:cubicBezTo>
                    <a:pt x="31825" y="64822"/>
                    <a:pt x="31658" y="64780"/>
                    <a:pt x="31448" y="64717"/>
                  </a:cubicBezTo>
                  <a:cubicBezTo>
                    <a:pt x="29795" y="64236"/>
                    <a:pt x="28142" y="63817"/>
                    <a:pt x="26448" y="63503"/>
                  </a:cubicBezTo>
                  <a:cubicBezTo>
                    <a:pt x="25904" y="63399"/>
                    <a:pt x="25318" y="63294"/>
                    <a:pt x="24774" y="63190"/>
                  </a:cubicBezTo>
                  <a:cubicBezTo>
                    <a:pt x="24146" y="63085"/>
                    <a:pt x="23539" y="63001"/>
                    <a:pt x="22911" y="63127"/>
                  </a:cubicBezTo>
                  <a:cubicBezTo>
                    <a:pt x="21823" y="63336"/>
                    <a:pt x="20694" y="63148"/>
                    <a:pt x="19585" y="63043"/>
                  </a:cubicBezTo>
                  <a:cubicBezTo>
                    <a:pt x="18225" y="62918"/>
                    <a:pt x="16906" y="62918"/>
                    <a:pt x="15546" y="63190"/>
                  </a:cubicBezTo>
                  <a:cubicBezTo>
                    <a:pt x="15274" y="63231"/>
                    <a:pt x="14981" y="63294"/>
                    <a:pt x="14730" y="63252"/>
                  </a:cubicBezTo>
                  <a:cubicBezTo>
                    <a:pt x="13161" y="63190"/>
                    <a:pt x="11675" y="63545"/>
                    <a:pt x="10169" y="63880"/>
                  </a:cubicBezTo>
                  <a:cubicBezTo>
                    <a:pt x="8370" y="64340"/>
                    <a:pt x="6570" y="64801"/>
                    <a:pt x="4771" y="65282"/>
                  </a:cubicBezTo>
                  <a:cubicBezTo>
                    <a:pt x="4478" y="65345"/>
                    <a:pt x="4185" y="65449"/>
                    <a:pt x="3892" y="65554"/>
                  </a:cubicBezTo>
                  <a:cubicBezTo>
                    <a:pt x="3620" y="65659"/>
                    <a:pt x="3348" y="65805"/>
                    <a:pt x="3097" y="65910"/>
                  </a:cubicBezTo>
                  <a:cubicBezTo>
                    <a:pt x="2825" y="65742"/>
                    <a:pt x="2929" y="65554"/>
                    <a:pt x="3055" y="65449"/>
                  </a:cubicBezTo>
                  <a:cubicBezTo>
                    <a:pt x="3557" y="65073"/>
                    <a:pt x="4143" y="64780"/>
                    <a:pt x="4729" y="64633"/>
                  </a:cubicBezTo>
                  <a:cubicBezTo>
                    <a:pt x="5733" y="64361"/>
                    <a:pt x="6717" y="64131"/>
                    <a:pt x="7721" y="63859"/>
                  </a:cubicBezTo>
                  <a:cubicBezTo>
                    <a:pt x="8955" y="63545"/>
                    <a:pt x="10148" y="63210"/>
                    <a:pt x="11529" y="62855"/>
                  </a:cubicBezTo>
                  <a:cubicBezTo>
                    <a:pt x="11152" y="62855"/>
                    <a:pt x="10901" y="62813"/>
                    <a:pt x="10692" y="62855"/>
                  </a:cubicBezTo>
                  <a:cubicBezTo>
                    <a:pt x="10043" y="62959"/>
                    <a:pt x="9395" y="63085"/>
                    <a:pt x="8746" y="63169"/>
                  </a:cubicBezTo>
                  <a:cubicBezTo>
                    <a:pt x="7700" y="63315"/>
                    <a:pt x="6696" y="63629"/>
                    <a:pt x="5670" y="63943"/>
                  </a:cubicBezTo>
                  <a:cubicBezTo>
                    <a:pt x="5315" y="64047"/>
                    <a:pt x="4917" y="64173"/>
                    <a:pt x="4561" y="64236"/>
                  </a:cubicBezTo>
                  <a:cubicBezTo>
                    <a:pt x="3996" y="64340"/>
                    <a:pt x="3536" y="64529"/>
                    <a:pt x="3055" y="64801"/>
                  </a:cubicBezTo>
                  <a:cubicBezTo>
                    <a:pt x="2385" y="65177"/>
                    <a:pt x="1653" y="65470"/>
                    <a:pt x="921" y="65784"/>
                  </a:cubicBezTo>
                  <a:cubicBezTo>
                    <a:pt x="628" y="65910"/>
                    <a:pt x="377" y="65847"/>
                    <a:pt x="188" y="65617"/>
                  </a:cubicBezTo>
                  <a:cubicBezTo>
                    <a:pt x="0" y="65407"/>
                    <a:pt x="0" y="65073"/>
                    <a:pt x="209" y="64780"/>
                  </a:cubicBezTo>
                  <a:cubicBezTo>
                    <a:pt x="335" y="64591"/>
                    <a:pt x="523" y="64424"/>
                    <a:pt x="691" y="64236"/>
                  </a:cubicBezTo>
                  <a:cubicBezTo>
                    <a:pt x="1004" y="63838"/>
                    <a:pt x="1318" y="63420"/>
                    <a:pt x="1381" y="62897"/>
                  </a:cubicBezTo>
                  <a:cubicBezTo>
                    <a:pt x="1444" y="62625"/>
                    <a:pt x="1590" y="62394"/>
                    <a:pt x="1737" y="62164"/>
                  </a:cubicBezTo>
                  <a:cubicBezTo>
                    <a:pt x="2051" y="61620"/>
                    <a:pt x="2406" y="61097"/>
                    <a:pt x="2720" y="60532"/>
                  </a:cubicBezTo>
                  <a:cubicBezTo>
                    <a:pt x="2992" y="60093"/>
                    <a:pt x="3243" y="59674"/>
                    <a:pt x="3641" y="59319"/>
                  </a:cubicBezTo>
                  <a:cubicBezTo>
                    <a:pt x="3996" y="58942"/>
                    <a:pt x="4289" y="58524"/>
                    <a:pt x="4394" y="57980"/>
                  </a:cubicBezTo>
                  <a:cubicBezTo>
                    <a:pt x="4310" y="57959"/>
                    <a:pt x="4248" y="57896"/>
                    <a:pt x="4164" y="57896"/>
                  </a:cubicBezTo>
                  <a:cubicBezTo>
                    <a:pt x="4080" y="57875"/>
                    <a:pt x="3996" y="57854"/>
                    <a:pt x="3850" y="57812"/>
                  </a:cubicBezTo>
                  <a:cubicBezTo>
                    <a:pt x="3955" y="57666"/>
                    <a:pt x="3976" y="57498"/>
                    <a:pt x="4080" y="57436"/>
                  </a:cubicBezTo>
                  <a:cubicBezTo>
                    <a:pt x="4499" y="57143"/>
                    <a:pt x="4938" y="56850"/>
                    <a:pt x="5398" y="56620"/>
                  </a:cubicBezTo>
                  <a:cubicBezTo>
                    <a:pt x="5838" y="56389"/>
                    <a:pt x="6298" y="56138"/>
                    <a:pt x="6779" y="55971"/>
                  </a:cubicBezTo>
                  <a:cubicBezTo>
                    <a:pt x="7386" y="55762"/>
                    <a:pt x="7972" y="55552"/>
                    <a:pt x="8579" y="55406"/>
                  </a:cubicBezTo>
                  <a:cubicBezTo>
                    <a:pt x="9813" y="55155"/>
                    <a:pt x="11069" y="54925"/>
                    <a:pt x="12303" y="54674"/>
                  </a:cubicBezTo>
                  <a:cubicBezTo>
                    <a:pt x="12617" y="54632"/>
                    <a:pt x="12952" y="54632"/>
                    <a:pt x="13287" y="54632"/>
                  </a:cubicBezTo>
                  <a:cubicBezTo>
                    <a:pt x="13810" y="54695"/>
                    <a:pt x="14186" y="54715"/>
                    <a:pt x="14626" y="54715"/>
                  </a:cubicBezTo>
                  <a:close/>
                  <a:moveTo>
                    <a:pt x="40655" y="64047"/>
                  </a:moveTo>
                  <a:cubicBezTo>
                    <a:pt x="40948" y="63838"/>
                    <a:pt x="41282" y="63922"/>
                    <a:pt x="41617" y="63922"/>
                  </a:cubicBezTo>
                  <a:cubicBezTo>
                    <a:pt x="44400" y="63859"/>
                    <a:pt x="47141" y="64215"/>
                    <a:pt x="49903" y="64382"/>
                  </a:cubicBezTo>
                  <a:cubicBezTo>
                    <a:pt x="50384" y="64424"/>
                    <a:pt x="50886" y="64487"/>
                    <a:pt x="51347" y="64571"/>
                  </a:cubicBezTo>
                  <a:cubicBezTo>
                    <a:pt x="53146" y="64843"/>
                    <a:pt x="54925" y="65303"/>
                    <a:pt x="56682" y="65847"/>
                  </a:cubicBezTo>
                  <a:cubicBezTo>
                    <a:pt x="56870" y="65910"/>
                    <a:pt x="57059" y="66035"/>
                    <a:pt x="57205" y="66161"/>
                  </a:cubicBezTo>
                  <a:cubicBezTo>
                    <a:pt x="57331" y="66286"/>
                    <a:pt x="57394" y="66495"/>
                    <a:pt x="57268" y="66663"/>
                  </a:cubicBezTo>
                  <a:cubicBezTo>
                    <a:pt x="57184" y="66747"/>
                    <a:pt x="56975" y="66809"/>
                    <a:pt x="56870" y="66788"/>
                  </a:cubicBezTo>
                  <a:cubicBezTo>
                    <a:pt x="56347" y="66663"/>
                    <a:pt x="55845" y="66475"/>
                    <a:pt x="55322" y="66349"/>
                  </a:cubicBezTo>
                  <a:cubicBezTo>
                    <a:pt x="53146" y="65805"/>
                    <a:pt x="50991" y="65324"/>
                    <a:pt x="48752" y="65219"/>
                  </a:cubicBezTo>
                  <a:cubicBezTo>
                    <a:pt x="47497" y="65177"/>
                    <a:pt x="46241" y="65031"/>
                    <a:pt x="44965" y="64926"/>
                  </a:cubicBezTo>
                  <a:cubicBezTo>
                    <a:pt x="43354" y="64822"/>
                    <a:pt x="41722" y="64696"/>
                    <a:pt x="40111" y="65010"/>
                  </a:cubicBezTo>
                  <a:cubicBezTo>
                    <a:pt x="39839" y="65073"/>
                    <a:pt x="39546" y="65073"/>
                    <a:pt x="39295" y="65073"/>
                  </a:cubicBezTo>
                  <a:cubicBezTo>
                    <a:pt x="37704" y="64989"/>
                    <a:pt x="36198" y="65449"/>
                    <a:pt x="34691" y="65826"/>
                  </a:cubicBezTo>
                  <a:cubicBezTo>
                    <a:pt x="34524" y="65847"/>
                    <a:pt x="34399" y="65972"/>
                    <a:pt x="34168" y="66119"/>
                  </a:cubicBezTo>
                  <a:cubicBezTo>
                    <a:pt x="34378" y="66223"/>
                    <a:pt x="34482" y="66286"/>
                    <a:pt x="34587" y="66286"/>
                  </a:cubicBezTo>
                  <a:cubicBezTo>
                    <a:pt x="34817" y="66265"/>
                    <a:pt x="35047" y="66244"/>
                    <a:pt x="35298" y="66140"/>
                  </a:cubicBezTo>
                  <a:cubicBezTo>
                    <a:pt x="35675" y="65972"/>
                    <a:pt x="36093" y="65931"/>
                    <a:pt x="36512" y="65931"/>
                  </a:cubicBezTo>
                  <a:cubicBezTo>
                    <a:pt x="39943" y="65910"/>
                    <a:pt x="43375" y="65847"/>
                    <a:pt x="46827" y="65826"/>
                  </a:cubicBezTo>
                  <a:cubicBezTo>
                    <a:pt x="47497" y="65826"/>
                    <a:pt x="48208" y="65847"/>
                    <a:pt x="48899" y="65951"/>
                  </a:cubicBezTo>
                  <a:cubicBezTo>
                    <a:pt x="49756" y="66077"/>
                    <a:pt x="50614" y="66140"/>
                    <a:pt x="51514" y="66119"/>
                  </a:cubicBezTo>
                  <a:cubicBezTo>
                    <a:pt x="51744" y="66119"/>
                    <a:pt x="51995" y="66119"/>
                    <a:pt x="52246" y="66140"/>
                  </a:cubicBezTo>
                  <a:cubicBezTo>
                    <a:pt x="54297" y="66495"/>
                    <a:pt x="56389" y="66851"/>
                    <a:pt x="58377" y="67521"/>
                  </a:cubicBezTo>
                  <a:cubicBezTo>
                    <a:pt x="58565" y="67584"/>
                    <a:pt x="58775" y="67625"/>
                    <a:pt x="59047" y="67709"/>
                  </a:cubicBezTo>
                  <a:cubicBezTo>
                    <a:pt x="58879" y="66747"/>
                    <a:pt x="58335" y="65972"/>
                    <a:pt x="58168" y="65094"/>
                  </a:cubicBezTo>
                  <a:cubicBezTo>
                    <a:pt x="56954" y="64717"/>
                    <a:pt x="55824" y="64194"/>
                    <a:pt x="54590" y="64068"/>
                  </a:cubicBezTo>
                  <a:cubicBezTo>
                    <a:pt x="53627" y="63964"/>
                    <a:pt x="52686" y="63838"/>
                    <a:pt x="51744" y="63671"/>
                  </a:cubicBezTo>
                  <a:cubicBezTo>
                    <a:pt x="50531" y="63503"/>
                    <a:pt x="49359" y="63399"/>
                    <a:pt x="48166" y="63420"/>
                  </a:cubicBezTo>
                  <a:cubicBezTo>
                    <a:pt x="47015" y="63441"/>
                    <a:pt x="45886" y="63420"/>
                    <a:pt x="44735" y="63420"/>
                  </a:cubicBezTo>
                  <a:cubicBezTo>
                    <a:pt x="44044" y="63420"/>
                    <a:pt x="43354" y="63420"/>
                    <a:pt x="42663" y="63545"/>
                  </a:cubicBezTo>
                  <a:cubicBezTo>
                    <a:pt x="42098" y="63671"/>
                    <a:pt x="41492" y="63734"/>
                    <a:pt x="40885" y="63838"/>
                  </a:cubicBezTo>
                  <a:cubicBezTo>
                    <a:pt x="40759" y="63901"/>
                    <a:pt x="40697" y="63964"/>
                    <a:pt x="40655" y="64047"/>
                  </a:cubicBezTo>
                  <a:cubicBezTo>
                    <a:pt x="40425" y="63943"/>
                    <a:pt x="40152" y="63880"/>
                    <a:pt x="39755" y="64047"/>
                  </a:cubicBezTo>
                  <a:close/>
                  <a:moveTo>
                    <a:pt x="50217" y="18706"/>
                  </a:moveTo>
                  <a:cubicBezTo>
                    <a:pt x="50468" y="19083"/>
                    <a:pt x="50300" y="19376"/>
                    <a:pt x="50175" y="19606"/>
                  </a:cubicBezTo>
                  <a:cubicBezTo>
                    <a:pt x="49861" y="20296"/>
                    <a:pt x="49777" y="21008"/>
                    <a:pt x="49840" y="21740"/>
                  </a:cubicBezTo>
                  <a:cubicBezTo>
                    <a:pt x="49861" y="21970"/>
                    <a:pt x="49861" y="22200"/>
                    <a:pt x="49861" y="22472"/>
                  </a:cubicBezTo>
                  <a:cubicBezTo>
                    <a:pt x="49798" y="23665"/>
                    <a:pt x="50259" y="24690"/>
                    <a:pt x="50949" y="25632"/>
                  </a:cubicBezTo>
                  <a:cubicBezTo>
                    <a:pt x="51368" y="26176"/>
                    <a:pt x="51870" y="26280"/>
                    <a:pt x="52456" y="26134"/>
                  </a:cubicBezTo>
                  <a:cubicBezTo>
                    <a:pt x="52686" y="26071"/>
                    <a:pt x="52895" y="25946"/>
                    <a:pt x="53083" y="25778"/>
                  </a:cubicBezTo>
                  <a:cubicBezTo>
                    <a:pt x="53313" y="25632"/>
                    <a:pt x="53523" y="25402"/>
                    <a:pt x="53774" y="25234"/>
                  </a:cubicBezTo>
                  <a:cubicBezTo>
                    <a:pt x="54129" y="25025"/>
                    <a:pt x="54360" y="24711"/>
                    <a:pt x="54611" y="24418"/>
                  </a:cubicBezTo>
                  <a:cubicBezTo>
                    <a:pt x="54820" y="24188"/>
                    <a:pt x="54904" y="23937"/>
                    <a:pt x="54904" y="23581"/>
                  </a:cubicBezTo>
                  <a:lnTo>
                    <a:pt x="54904" y="22326"/>
                  </a:lnTo>
                  <a:cubicBezTo>
                    <a:pt x="54904" y="22158"/>
                    <a:pt x="54925" y="21970"/>
                    <a:pt x="54987" y="21803"/>
                  </a:cubicBezTo>
                  <a:cubicBezTo>
                    <a:pt x="55029" y="21635"/>
                    <a:pt x="55197" y="21489"/>
                    <a:pt x="55406" y="21552"/>
                  </a:cubicBezTo>
                  <a:cubicBezTo>
                    <a:pt x="55531" y="21593"/>
                    <a:pt x="55657" y="21698"/>
                    <a:pt x="55720" y="21844"/>
                  </a:cubicBezTo>
                  <a:cubicBezTo>
                    <a:pt x="55762" y="21970"/>
                    <a:pt x="55762" y="22117"/>
                    <a:pt x="55762" y="22284"/>
                  </a:cubicBezTo>
                  <a:lnTo>
                    <a:pt x="55762" y="23456"/>
                  </a:lnTo>
                  <a:cubicBezTo>
                    <a:pt x="55803" y="24188"/>
                    <a:pt x="56034" y="24795"/>
                    <a:pt x="56640" y="25234"/>
                  </a:cubicBezTo>
                  <a:cubicBezTo>
                    <a:pt x="57226" y="25674"/>
                    <a:pt x="57854" y="26134"/>
                    <a:pt x="58586" y="26301"/>
                  </a:cubicBezTo>
                  <a:cubicBezTo>
                    <a:pt x="58984" y="26406"/>
                    <a:pt x="59319" y="26364"/>
                    <a:pt x="59570" y="26029"/>
                  </a:cubicBezTo>
                  <a:cubicBezTo>
                    <a:pt x="59904" y="25506"/>
                    <a:pt x="60260" y="24983"/>
                    <a:pt x="60155" y="24293"/>
                  </a:cubicBezTo>
                  <a:cubicBezTo>
                    <a:pt x="60135" y="24083"/>
                    <a:pt x="60197" y="23790"/>
                    <a:pt x="60323" y="23623"/>
                  </a:cubicBezTo>
                  <a:cubicBezTo>
                    <a:pt x="60469" y="23414"/>
                    <a:pt x="60469" y="23163"/>
                    <a:pt x="60511" y="22933"/>
                  </a:cubicBezTo>
                  <a:cubicBezTo>
                    <a:pt x="60532" y="22619"/>
                    <a:pt x="60427" y="22326"/>
                    <a:pt x="60302" y="22075"/>
                  </a:cubicBezTo>
                  <a:cubicBezTo>
                    <a:pt x="60155" y="21761"/>
                    <a:pt x="60051" y="21447"/>
                    <a:pt x="59925" y="21154"/>
                  </a:cubicBezTo>
                  <a:cubicBezTo>
                    <a:pt x="59821" y="20861"/>
                    <a:pt x="59695" y="20547"/>
                    <a:pt x="59591" y="20212"/>
                  </a:cubicBezTo>
                  <a:cubicBezTo>
                    <a:pt x="59925" y="20129"/>
                    <a:pt x="60135" y="20275"/>
                    <a:pt x="60302" y="20401"/>
                  </a:cubicBezTo>
                  <a:cubicBezTo>
                    <a:pt x="60951" y="21028"/>
                    <a:pt x="61474" y="21761"/>
                    <a:pt x="61557" y="22723"/>
                  </a:cubicBezTo>
                  <a:cubicBezTo>
                    <a:pt x="61578" y="22995"/>
                    <a:pt x="61474" y="23267"/>
                    <a:pt x="61704" y="23539"/>
                  </a:cubicBezTo>
                  <a:cubicBezTo>
                    <a:pt x="62415" y="23665"/>
                    <a:pt x="63043" y="23351"/>
                    <a:pt x="63671" y="23058"/>
                  </a:cubicBezTo>
                  <a:cubicBezTo>
                    <a:pt x="64110" y="22891"/>
                    <a:pt x="64215" y="22368"/>
                    <a:pt x="64005" y="21907"/>
                  </a:cubicBezTo>
                  <a:cubicBezTo>
                    <a:pt x="63817" y="21489"/>
                    <a:pt x="63650" y="21070"/>
                    <a:pt x="63461" y="20694"/>
                  </a:cubicBezTo>
                  <a:cubicBezTo>
                    <a:pt x="63378" y="20526"/>
                    <a:pt x="63294" y="20338"/>
                    <a:pt x="63168" y="20233"/>
                  </a:cubicBezTo>
                  <a:cubicBezTo>
                    <a:pt x="62813" y="19899"/>
                    <a:pt x="62604" y="19459"/>
                    <a:pt x="62415" y="19041"/>
                  </a:cubicBezTo>
                  <a:cubicBezTo>
                    <a:pt x="62018" y="18183"/>
                    <a:pt x="62122" y="17764"/>
                    <a:pt x="62980" y="17388"/>
                  </a:cubicBezTo>
                  <a:cubicBezTo>
                    <a:pt x="63692" y="17074"/>
                    <a:pt x="63922" y="16614"/>
                    <a:pt x="63859" y="15902"/>
                  </a:cubicBezTo>
                  <a:cubicBezTo>
                    <a:pt x="63817" y="15735"/>
                    <a:pt x="63817" y="15609"/>
                    <a:pt x="63817" y="15463"/>
                  </a:cubicBezTo>
                  <a:cubicBezTo>
                    <a:pt x="63692" y="14333"/>
                    <a:pt x="63357" y="13935"/>
                    <a:pt x="62227" y="13684"/>
                  </a:cubicBezTo>
                  <a:cubicBezTo>
                    <a:pt x="62018" y="13622"/>
                    <a:pt x="61808" y="13601"/>
                    <a:pt x="61599" y="13601"/>
                  </a:cubicBezTo>
                  <a:cubicBezTo>
                    <a:pt x="60888" y="13580"/>
                    <a:pt x="60218" y="13622"/>
                    <a:pt x="59528" y="13810"/>
                  </a:cubicBezTo>
                  <a:cubicBezTo>
                    <a:pt x="59256" y="13894"/>
                    <a:pt x="58942" y="13894"/>
                    <a:pt x="58649" y="13852"/>
                  </a:cubicBezTo>
                  <a:cubicBezTo>
                    <a:pt x="58440" y="13852"/>
                    <a:pt x="58231" y="13642"/>
                    <a:pt x="58231" y="13475"/>
                  </a:cubicBezTo>
                  <a:cubicBezTo>
                    <a:pt x="58231" y="13287"/>
                    <a:pt x="58377" y="13078"/>
                    <a:pt x="58628" y="13015"/>
                  </a:cubicBezTo>
                  <a:cubicBezTo>
                    <a:pt x="58775" y="12994"/>
                    <a:pt x="58900" y="12994"/>
                    <a:pt x="59067" y="12973"/>
                  </a:cubicBezTo>
                  <a:cubicBezTo>
                    <a:pt x="59214" y="12952"/>
                    <a:pt x="59381" y="12952"/>
                    <a:pt x="59507" y="12868"/>
                  </a:cubicBezTo>
                  <a:cubicBezTo>
                    <a:pt x="60051" y="12575"/>
                    <a:pt x="60616" y="12261"/>
                    <a:pt x="61160" y="11927"/>
                  </a:cubicBezTo>
                  <a:cubicBezTo>
                    <a:pt x="61306" y="11843"/>
                    <a:pt x="61411" y="11697"/>
                    <a:pt x="61516" y="11529"/>
                  </a:cubicBezTo>
                  <a:cubicBezTo>
                    <a:pt x="61829" y="11090"/>
                    <a:pt x="61871" y="10462"/>
                    <a:pt x="61516" y="10023"/>
                  </a:cubicBezTo>
                  <a:cubicBezTo>
                    <a:pt x="61285" y="9667"/>
                    <a:pt x="61034" y="9332"/>
                    <a:pt x="60720" y="9039"/>
                  </a:cubicBezTo>
                  <a:cubicBezTo>
                    <a:pt x="60051" y="8412"/>
                    <a:pt x="59298" y="8035"/>
                    <a:pt x="58356" y="8077"/>
                  </a:cubicBezTo>
                  <a:cubicBezTo>
                    <a:pt x="57833" y="8098"/>
                    <a:pt x="57331" y="8056"/>
                    <a:pt x="56808" y="8077"/>
                  </a:cubicBezTo>
                  <a:cubicBezTo>
                    <a:pt x="55908" y="8160"/>
                    <a:pt x="55071" y="8412"/>
                    <a:pt x="54381" y="9081"/>
                  </a:cubicBezTo>
                  <a:cubicBezTo>
                    <a:pt x="54234" y="9207"/>
                    <a:pt x="54067" y="9353"/>
                    <a:pt x="53878" y="9458"/>
                  </a:cubicBezTo>
                  <a:cubicBezTo>
                    <a:pt x="53711" y="9562"/>
                    <a:pt x="53523" y="9500"/>
                    <a:pt x="53418" y="9332"/>
                  </a:cubicBezTo>
                  <a:cubicBezTo>
                    <a:pt x="53334" y="9228"/>
                    <a:pt x="53293" y="9039"/>
                    <a:pt x="53313" y="8914"/>
                  </a:cubicBezTo>
                  <a:cubicBezTo>
                    <a:pt x="53334" y="8788"/>
                    <a:pt x="53439" y="8663"/>
                    <a:pt x="53544" y="8558"/>
                  </a:cubicBezTo>
                  <a:cubicBezTo>
                    <a:pt x="53774" y="8307"/>
                    <a:pt x="54025" y="8077"/>
                    <a:pt x="54234" y="7847"/>
                  </a:cubicBezTo>
                  <a:cubicBezTo>
                    <a:pt x="54485" y="7533"/>
                    <a:pt x="54757" y="7156"/>
                    <a:pt x="54715" y="6717"/>
                  </a:cubicBezTo>
                  <a:cubicBezTo>
                    <a:pt x="54673" y="5566"/>
                    <a:pt x="53711" y="4687"/>
                    <a:pt x="52707" y="4687"/>
                  </a:cubicBezTo>
                  <a:lnTo>
                    <a:pt x="51347" y="4687"/>
                  </a:lnTo>
                  <a:cubicBezTo>
                    <a:pt x="50740" y="4645"/>
                    <a:pt x="50217" y="4834"/>
                    <a:pt x="49756" y="5168"/>
                  </a:cubicBezTo>
                  <a:cubicBezTo>
                    <a:pt x="49171" y="5629"/>
                    <a:pt x="48606" y="6068"/>
                    <a:pt x="48062" y="6507"/>
                  </a:cubicBezTo>
                  <a:cubicBezTo>
                    <a:pt x="47915" y="6612"/>
                    <a:pt x="47811" y="6717"/>
                    <a:pt x="47685" y="6779"/>
                  </a:cubicBezTo>
                  <a:cubicBezTo>
                    <a:pt x="47497" y="6842"/>
                    <a:pt x="47329" y="6821"/>
                    <a:pt x="47183" y="6696"/>
                  </a:cubicBezTo>
                  <a:cubicBezTo>
                    <a:pt x="47057" y="6570"/>
                    <a:pt x="46953" y="6382"/>
                    <a:pt x="47057" y="6194"/>
                  </a:cubicBezTo>
                  <a:cubicBezTo>
                    <a:pt x="47371" y="5691"/>
                    <a:pt x="47267" y="5147"/>
                    <a:pt x="47287" y="4624"/>
                  </a:cubicBezTo>
                  <a:cubicBezTo>
                    <a:pt x="47350" y="3536"/>
                    <a:pt x="46827" y="2720"/>
                    <a:pt x="46032" y="2072"/>
                  </a:cubicBezTo>
                  <a:cubicBezTo>
                    <a:pt x="45718" y="1821"/>
                    <a:pt x="45383" y="1611"/>
                    <a:pt x="45070" y="1402"/>
                  </a:cubicBezTo>
                  <a:cubicBezTo>
                    <a:pt x="44777" y="1193"/>
                    <a:pt x="44505" y="1130"/>
                    <a:pt x="44128" y="1130"/>
                  </a:cubicBezTo>
                  <a:cubicBezTo>
                    <a:pt x="43584" y="1130"/>
                    <a:pt x="43061" y="1151"/>
                    <a:pt x="42517" y="1130"/>
                  </a:cubicBezTo>
                  <a:cubicBezTo>
                    <a:pt x="41575" y="1067"/>
                    <a:pt x="40801" y="1444"/>
                    <a:pt x="40152" y="2093"/>
                  </a:cubicBezTo>
                  <a:lnTo>
                    <a:pt x="39127" y="3118"/>
                  </a:lnTo>
                  <a:cubicBezTo>
                    <a:pt x="38709" y="3536"/>
                    <a:pt x="38374" y="3976"/>
                    <a:pt x="38228" y="4541"/>
                  </a:cubicBezTo>
                  <a:cubicBezTo>
                    <a:pt x="38123" y="4938"/>
                    <a:pt x="37851" y="5231"/>
                    <a:pt x="37537" y="5482"/>
                  </a:cubicBezTo>
                  <a:cubicBezTo>
                    <a:pt x="37223" y="5754"/>
                    <a:pt x="36930" y="5733"/>
                    <a:pt x="36679" y="5399"/>
                  </a:cubicBezTo>
                  <a:cubicBezTo>
                    <a:pt x="36575" y="5294"/>
                    <a:pt x="36491" y="5147"/>
                    <a:pt x="36470" y="5022"/>
                  </a:cubicBezTo>
                  <a:cubicBezTo>
                    <a:pt x="36093" y="3871"/>
                    <a:pt x="35424" y="2846"/>
                    <a:pt x="34712" y="1883"/>
                  </a:cubicBezTo>
                  <a:cubicBezTo>
                    <a:pt x="34482" y="1570"/>
                    <a:pt x="34189" y="1298"/>
                    <a:pt x="33896" y="1046"/>
                  </a:cubicBezTo>
                  <a:cubicBezTo>
                    <a:pt x="33645" y="816"/>
                    <a:pt x="33331" y="774"/>
                    <a:pt x="32997" y="921"/>
                  </a:cubicBezTo>
                  <a:cubicBezTo>
                    <a:pt x="32076" y="1256"/>
                    <a:pt x="31448" y="2134"/>
                    <a:pt x="31574" y="2971"/>
                  </a:cubicBezTo>
                  <a:cubicBezTo>
                    <a:pt x="31595" y="3181"/>
                    <a:pt x="31574" y="3390"/>
                    <a:pt x="31574" y="3599"/>
                  </a:cubicBezTo>
                  <a:cubicBezTo>
                    <a:pt x="31574" y="3871"/>
                    <a:pt x="31595" y="4080"/>
                    <a:pt x="31762" y="4290"/>
                  </a:cubicBezTo>
                  <a:cubicBezTo>
                    <a:pt x="31909" y="4520"/>
                    <a:pt x="32013" y="4792"/>
                    <a:pt x="32181" y="4959"/>
                  </a:cubicBezTo>
                  <a:cubicBezTo>
                    <a:pt x="32369" y="5168"/>
                    <a:pt x="32620" y="5357"/>
                    <a:pt x="32850" y="5566"/>
                  </a:cubicBezTo>
                  <a:cubicBezTo>
                    <a:pt x="32746" y="5650"/>
                    <a:pt x="32641" y="5733"/>
                    <a:pt x="32515" y="5796"/>
                  </a:cubicBezTo>
                  <a:cubicBezTo>
                    <a:pt x="32202" y="5336"/>
                    <a:pt x="31783" y="5106"/>
                    <a:pt x="31281" y="4938"/>
                  </a:cubicBezTo>
                  <a:cubicBezTo>
                    <a:pt x="31218" y="4917"/>
                    <a:pt x="31134" y="4834"/>
                    <a:pt x="31072" y="4792"/>
                  </a:cubicBezTo>
                  <a:cubicBezTo>
                    <a:pt x="30611" y="4331"/>
                    <a:pt x="29963" y="4227"/>
                    <a:pt x="29440" y="3871"/>
                  </a:cubicBezTo>
                  <a:cubicBezTo>
                    <a:pt x="29335" y="3808"/>
                    <a:pt x="29189" y="3787"/>
                    <a:pt x="29084" y="3787"/>
                  </a:cubicBezTo>
                  <a:cubicBezTo>
                    <a:pt x="28393" y="3746"/>
                    <a:pt x="27703" y="3766"/>
                    <a:pt x="27159" y="4331"/>
                  </a:cubicBezTo>
                  <a:cubicBezTo>
                    <a:pt x="27054" y="4436"/>
                    <a:pt x="26929" y="4541"/>
                    <a:pt x="26824" y="4624"/>
                  </a:cubicBezTo>
                  <a:cubicBezTo>
                    <a:pt x="26301" y="4959"/>
                    <a:pt x="26029" y="5482"/>
                    <a:pt x="25945" y="6068"/>
                  </a:cubicBezTo>
                  <a:cubicBezTo>
                    <a:pt x="25841" y="6968"/>
                    <a:pt x="25715" y="7951"/>
                    <a:pt x="26510" y="8684"/>
                  </a:cubicBezTo>
                  <a:cubicBezTo>
                    <a:pt x="26573" y="8767"/>
                    <a:pt x="26657" y="8851"/>
                    <a:pt x="26678" y="8997"/>
                  </a:cubicBezTo>
                  <a:cubicBezTo>
                    <a:pt x="26866" y="9353"/>
                    <a:pt x="27159" y="9520"/>
                    <a:pt x="27556" y="9520"/>
                  </a:cubicBezTo>
                  <a:cubicBezTo>
                    <a:pt x="28331" y="9541"/>
                    <a:pt x="29084" y="9562"/>
                    <a:pt x="29858" y="9625"/>
                  </a:cubicBezTo>
                  <a:cubicBezTo>
                    <a:pt x="30005" y="9876"/>
                    <a:pt x="29921" y="10065"/>
                    <a:pt x="29670" y="10127"/>
                  </a:cubicBezTo>
                  <a:cubicBezTo>
                    <a:pt x="29272" y="10190"/>
                    <a:pt x="28917" y="10253"/>
                    <a:pt x="28519" y="10253"/>
                  </a:cubicBezTo>
                  <a:cubicBezTo>
                    <a:pt x="27556" y="10295"/>
                    <a:pt x="26615" y="10504"/>
                    <a:pt x="25778" y="11006"/>
                  </a:cubicBezTo>
                  <a:cubicBezTo>
                    <a:pt x="24774" y="11592"/>
                    <a:pt x="23853" y="12241"/>
                    <a:pt x="23225" y="13266"/>
                  </a:cubicBezTo>
                  <a:cubicBezTo>
                    <a:pt x="23058" y="13559"/>
                    <a:pt x="22953" y="13831"/>
                    <a:pt x="22953" y="14166"/>
                  </a:cubicBezTo>
                  <a:cubicBezTo>
                    <a:pt x="22974" y="14605"/>
                    <a:pt x="23100" y="14793"/>
                    <a:pt x="23518" y="14835"/>
                  </a:cubicBezTo>
                  <a:cubicBezTo>
                    <a:pt x="24062" y="14856"/>
                    <a:pt x="24585" y="14835"/>
                    <a:pt x="25150" y="14856"/>
                  </a:cubicBezTo>
                  <a:cubicBezTo>
                    <a:pt x="25632" y="14877"/>
                    <a:pt x="26050" y="14730"/>
                    <a:pt x="26510" y="14479"/>
                  </a:cubicBezTo>
                  <a:cubicBezTo>
                    <a:pt x="27975" y="13705"/>
                    <a:pt x="29461" y="12973"/>
                    <a:pt x="30925" y="12241"/>
                  </a:cubicBezTo>
                  <a:cubicBezTo>
                    <a:pt x="31134" y="12136"/>
                    <a:pt x="31365" y="12052"/>
                    <a:pt x="31595" y="11989"/>
                  </a:cubicBezTo>
                  <a:cubicBezTo>
                    <a:pt x="31846" y="11948"/>
                    <a:pt x="32097" y="12241"/>
                    <a:pt x="32013" y="12450"/>
                  </a:cubicBezTo>
                  <a:cubicBezTo>
                    <a:pt x="31909" y="12722"/>
                    <a:pt x="31846" y="13036"/>
                    <a:pt x="31637" y="13224"/>
                  </a:cubicBezTo>
                  <a:cubicBezTo>
                    <a:pt x="30967" y="13914"/>
                    <a:pt x="30549" y="14751"/>
                    <a:pt x="30005" y="15505"/>
                  </a:cubicBezTo>
                  <a:cubicBezTo>
                    <a:pt x="29544" y="16153"/>
                    <a:pt x="29398" y="16865"/>
                    <a:pt x="29461" y="17639"/>
                  </a:cubicBezTo>
                  <a:cubicBezTo>
                    <a:pt x="29481" y="18120"/>
                    <a:pt x="29670" y="18308"/>
                    <a:pt x="30109" y="18350"/>
                  </a:cubicBezTo>
                  <a:cubicBezTo>
                    <a:pt x="30590" y="18413"/>
                    <a:pt x="31051" y="18371"/>
                    <a:pt x="31490" y="18120"/>
                  </a:cubicBezTo>
                  <a:cubicBezTo>
                    <a:pt x="32411" y="17597"/>
                    <a:pt x="33269" y="17011"/>
                    <a:pt x="34085" y="16321"/>
                  </a:cubicBezTo>
                  <a:cubicBezTo>
                    <a:pt x="34315" y="16111"/>
                    <a:pt x="34503" y="15860"/>
                    <a:pt x="34775" y="15714"/>
                  </a:cubicBezTo>
                  <a:cubicBezTo>
                    <a:pt x="35403" y="15337"/>
                    <a:pt x="35884" y="14814"/>
                    <a:pt x="36407" y="14333"/>
                  </a:cubicBezTo>
                  <a:cubicBezTo>
                    <a:pt x="36575" y="14166"/>
                    <a:pt x="36721" y="14040"/>
                    <a:pt x="36909" y="13935"/>
                  </a:cubicBezTo>
                  <a:cubicBezTo>
                    <a:pt x="37077" y="13831"/>
                    <a:pt x="37391" y="13935"/>
                    <a:pt x="37432" y="14145"/>
                  </a:cubicBezTo>
                  <a:cubicBezTo>
                    <a:pt x="37495" y="14270"/>
                    <a:pt x="37516" y="14438"/>
                    <a:pt x="37495" y="14584"/>
                  </a:cubicBezTo>
                  <a:cubicBezTo>
                    <a:pt x="37432" y="14982"/>
                    <a:pt x="37349" y="15337"/>
                    <a:pt x="37244" y="15735"/>
                  </a:cubicBezTo>
                  <a:cubicBezTo>
                    <a:pt x="37014" y="16572"/>
                    <a:pt x="36972" y="17932"/>
                    <a:pt x="37181" y="18873"/>
                  </a:cubicBezTo>
                  <a:cubicBezTo>
                    <a:pt x="37307" y="18957"/>
                    <a:pt x="37453" y="19062"/>
                    <a:pt x="37642" y="19104"/>
                  </a:cubicBezTo>
                  <a:cubicBezTo>
                    <a:pt x="38060" y="19187"/>
                    <a:pt x="38500" y="19292"/>
                    <a:pt x="38876" y="19062"/>
                  </a:cubicBezTo>
                  <a:cubicBezTo>
                    <a:pt x="39441" y="18664"/>
                    <a:pt x="40006" y="18246"/>
                    <a:pt x="40487" y="17785"/>
                  </a:cubicBezTo>
                  <a:cubicBezTo>
                    <a:pt x="41010" y="17262"/>
                    <a:pt x="41680" y="16948"/>
                    <a:pt x="42203" y="16467"/>
                  </a:cubicBezTo>
                  <a:cubicBezTo>
                    <a:pt x="42475" y="16216"/>
                    <a:pt x="42873" y="16383"/>
                    <a:pt x="42893" y="16781"/>
                  </a:cubicBezTo>
                  <a:cubicBezTo>
                    <a:pt x="42935" y="17283"/>
                    <a:pt x="42956" y="17806"/>
                    <a:pt x="42935" y="18329"/>
                  </a:cubicBezTo>
                  <a:cubicBezTo>
                    <a:pt x="42935" y="18873"/>
                    <a:pt x="42977" y="19396"/>
                    <a:pt x="43354" y="19836"/>
                  </a:cubicBezTo>
                  <a:cubicBezTo>
                    <a:pt x="43458" y="19982"/>
                    <a:pt x="43521" y="20150"/>
                    <a:pt x="43584" y="20338"/>
                  </a:cubicBezTo>
                  <a:cubicBezTo>
                    <a:pt x="43898" y="21489"/>
                    <a:pt x="44777" y="22012"/>
                    <a:pt x="45823" y="22347"/>
                  </a:cubicBezTo>
                  <a:cubicBezTo>
                    <a:pt x="46451" y="22556"/>
                    <a:pt x="47036" y="22389"/>
                    <a:pt x="47455" y="21865"/>
                  </a:cubicBezTo>
                  <a:cubicBezTo>
                    <a:pt x="47685" y="21552"/>
                    <a:pt x="47873" y="21196"/>
                    <a:pt x="48083" y="20882"/>
                  </a:cubicBezTo>
                  <a:cubicBezTo>
                    <a:pt x="48187" y="20756"/>
                    <a:pt x="48292" y="20610"/>
                    <a:pt x="48438" y="20526"/>
                  </a:cubicBezTo>
                  <a:cubicBezTo>
                    <a:pt x="48627" y="20422"/>
                    <a:pt x="48815" y="20338"/>
                    <a:pt x="49024" y="20254"/>
                  </a:cubicBezTo>
                  <a:cubicBezTo>
                    <a:pt x="49464" y="19710"/>
                    <a:pt x="49610" y="19124"/>
                    <a:pt x="50217" y="18706"/>
                  </a:cubicBezTo>
                  <a:close/>
                  <a:moveTo>
                    <a:pt x="30130" y="13810"/>
                  </a:moveTo>
                  <a:cubicBezTo>
                    <a:pt x="29921" y="13852"/>
                    <a:pt x="29816" y="13852"/>
                    <a:pt x="29712" y="13914"/>
                  </a:cubicBezTo>
                  <a:cubicBezTo>
                    <a:pt x="28477" y="14542"/>
                    <a:pt x="27264" y="15191"/>
                    <a:pt x="26050" y="15839"/>
                  </a:cubicBezTo>
                  <a:cubicBezTo>
                    <a:pt x="25987" y="15902"/>
                    <a:pt x="25904" y="16007"/>
                    <a:pt x="25841" y="16111"/>
                  </a:cubicBezTo>
                  <a:cubicBezTo>
                    <a:pt x="25799" y="16195"/>
                    <a:pt x="25799" y="16321"/>
                    <a:pt x="25736" y="16342"/>
                  </a:cubicBezTo>
                  <a:cubicBezTo>
                    <a:pt x="25380" y="16530"/>
                    <a:pt x="25171" y="16969"/>
                    <a:pt x="24669" y="16948"/>
                  </a:cubicBezTo>
                  <a:cubicBezTo>
                    <a:pt x="24543" y="16948"/>
                    <a:pt x="24376" y="17032"/>
                    <a:pt x="24271" y="17137"/>
                  </a:cubicBezTo>
                  <a:cubicBezTo>
                    <a:pt x="23937" y="17471"/>
                    <a:pt x="23539" y="17785"/>
                    <a:pt x="23267" y="18141"/>
                  </a:cubicBezTo>
                  <a:cubicBezTo>
                    <a:pt x="22849" y="18706"/>
                    <a:pt x="22472" y="19271"/>
                    <a:pt x="22326" y="19982"/>
                  </a:cubicBezTo>
                  <a:cubicBezTo>
                    <a:pt x="22179" y="20631"/>
                    <a:pt x="22033" y="21259"/>
                    <a:pt x="21844" y="21907"/>
                  </a:cubicBezTo>
                  <a:cubicBezTo>
                    <a:pt x="21656" y="22577"/>
                    <a:pt x="21593" y="23205"/>
                    <a:pt x="21844" y="23853"/>
                  </a:cubicBezTo>
                  <a:cubicBezTo>
                    <a:pt x="21865" y="23937"/>
                    <a:pt x="21928" y="24041"/>
                    <a:pt x="21865" y="24104"/>
                  </a:cubicBezTo>
                  <a:cubicBezTo>
                    <a:pt x="21530" y="24732"/>
                    <a:pt x="21698" y="25422"/>
                    <a:pt x="21740" y="26071"/>
                  </a:cubicBezTo>
                  <a:cubicBezTo>
                    <a:pt x="21802" y="26887"/>
                    <a:pt x="21844" y="27724"/>
                    <a:pt x="22137" y="28477"/>
                  </a:cubicBezTo>
                  <a:cubicBezTo>
                    <a:pt x="22807" y="30319"/>
                    <a:pt x="23518" y="32139"/>
                    <a:pt x="24460" y="33876"/>
                  </a:cubicBezTo>
                  <a:cubicBezTo>
                    <a:pt x="24627" y="34148"/>
                    <a:pt x="24836" y="34420"/>
                    <a:pt x="25046" y="34650"/>
                  </a:cubicBezTo>
                  <a:lnTo>
                    <a:pt x="27473" y="37077"/>
                  </a:lnTo>
                  <a:cubicBezTo>
                    <a:pt x="27682" y="37286"/>
                    <a:pt x="27912" y="37474"/>
                    <a:pt x="28184" y="37663"/>
                  </a:cubicBezTo>
                  <a:cubicBezTo>
                    <a:pt x="28645" y="37977"/>
                    <a:pt x="29126" y="38311"/>
                    <a:pt x="29649" y="38542"/>
                  </a:cubicBezTo>
                  <a:cubicBezTo>
                    <a:pt x="30590" y="39002"/>
                    <a:pt x="31532" y="39483"/>
                    <a:pt x="32536" y="39797"/>
                  </a:cubicBezTo>
                  <a:cubicBezTo>
                    <a:pt x="33959" y="40257"/>
                    <a:pt x="35424" y="40467"/>
                    <a:pt x="36888" y="40508"/>
                  </a:cubicBezTo>
                  <a:cubicBezTo>
                    <a:pt x="37872" y="40529"/>
                    <a:pt x="38876" y="40571"/>
                    <a:pt x="39860" y="40425"/>
                  </a:cubicBezTo>
                  <a:cubicBezTo>
                    <a:pt x="41157" y="40278"/>
                    <a:pt x="42412" y="39964"/>
                    <a:pt x="43605" y="39462"/>
                  </a:cubicBezTo>
                  <a:cubicBezTo>
                    <a:pt x="44421" y="39148"/>
                    <a:pt x="45237" y="38834"/>
                    <a:pt x="46011" y="38479"/>
                  </a:cubicBezTo>
                  <a:cubicBezTo>
                    <a:pt x="48062" y="37537"/>
                    <a:pt x="49945" y="36386"/>
                    <a:pt x="51472" y="34733"/>
                  </a:cubicBezTo>
                  <a:cubicBezTo>
                    <a:pt x="51828" y="34399"/>
                    <a:pt x="52142" y="34022"/>
                    <a:pt x="52497" y="33708"/>
                  </a:cubicBezTo>
                  <a:cubicBezTo>
                    <a:pt x="53104" y="33185"/>
                    <a:pt x="53523" y="32536"/>
                    <a:pt x="53837" y="31804"/>
                  </a:cubicBezTo>
                  <a:cubicBezTo>
                    <a:pt x="53920" y="31616"/>
                    <a:pt x="53962" y="31407"/>
                    <a:pt x="54046" y="31218"/>
                  </a:cubicBezTo>
                  <a:cubicBezTo>
                    <a:pt x="54088" y="31093"/>
                    <a:pt x="54150" y="30946"/>
                    <a:pt x="54234" y="30842"/>
                  </a:cubicBezTo>
                  <a:cubicBezTo>
                    <a:pt x="54569" y="30444"/>
                    <a:pt x="54757" y="29963"/>
                    <a:pt x="54925" y="29482"/>
                  </a:cubicBezTo>
                  <a:cubicBezTo>
                    <a:pt x="55238" y="28645"/>
                    <a:pt x="55552" y="27766"/>
                    <a:pt x="55866" y="26929"/>
                  </a:cubicBezTo>
                  <a:cubicBezTo>
                    <a:pt x="56013" y="26594"/>
                    <a:pt x="56054" y="26259"/>
                    <a:pt x="55971" y="25946"/>
                  </a:cubicBezTo>
                  <a:cubicBezTo>
                    <a:pt x="55699" y="25736"/>
                    <a:pt x="55448" y="25569"/>
                    <a:pt x="55238" y="25402"/>
                  </a:cubicBezTo>
                  <a:cubicBezTo>
                    <a:pt x="54799" y="25736"/>
                    <a:pt x="54339" y="26029"/>
                    <a:pt x="53962" y="26385"/>
                  </a:cubicBezTo>
                  <a:cubicBezTo>
                    <a:pt x="53293" y="27075"/>
                    <a:pt x="52497" y="27243"/>
                    <a:pt x="51577" y="27222"/>
                  </a:cubicBezTo>
                  <a:cubicBezTo>
                    <a:pt x="51221" y="27222"/>
                    <a:pt x="50949" y="27096"/>
                    <a:pt x="50698" y="26866"/>
                  </a:cubicBezTo>
                  <a:cubicBezTo>
                    <a:pt x="49568" y="25736"/>
                    <a:pt x="48857" y="24397"/>
                    <a:pt x="48919" y="22744"/>
                  </a:cubicBezTo>
                  <a:cubicBezTo>
                    <a:pt x="48919" y="22619"/>
                    <a:pt x="48940" y="22514"/>
                    <a:pt x="48919" y="22389"/>
                  </a:cubicBezTo>
                  <a:cubicBezTo>
                    <a:pt x="48899" y="22263"/>
                    <a:pt x="49003" y="22075"/>
                    <a:pt x="48731" y="21970"/>
                  </a:cubicBezTo>
                  <a:cubicBezTo>
                    <a:pt x="48606" y="22117"/>
                    <a:pt x="48480" y="22284"/>
                    <a:pt x="48375" y="22430"/>
                  </a:cubicBezTo>
                  <a:cubicBezTo>
                    <a:pt x="47685" y="23330"/>
                    <a:pt x="46492" y="23665"/>
                    <a:pt x="45446" y="23225"/>
                  </a:cubicBezTo>
                  <a:cubicBezTo>
                    <a:pt x="45049" y="23058"/>
                    <a:pt x="44672" y="22891"/>
                    <a:pt x="44316" y="22681"/>
                  </a:cubicBezTo>
                  <a:cubicBezTo>
                    <a:pt x="43563" y="22284"/>
                    <a:pt x="43103" y="21635"/>
                    <a:pt x="42789" y="20840"/>
                  </a:cubicBezTo>
                  <a:cubicBezTo>
                    <a:pt x="42684" y="20547"/>
                    <a:pt x="42559" y="20296"/>
                    <a:pt x="42412" y="20024"/>
                  </a:cubicBezTo>
                  <a:cubicBezTo>
                    <a:pt x="42161" y="19668"/>
                    <a:pt x="42036" y="19271"/>
                    <a:pt x="42098" y="18831"/>
                  </a:cubicBezTo>
                  <a:cubicBezTo>
                    <a:pt x="42119" y="18601"/>
                    <a:pt x="42119" y="18350"/>
                    <a:pt x="42098" y="18099"/>
                  </a:cubicBezTo>
                  <a:cubicBezTo>
                    <a:pt x="42098" y="17995"/>
                    <a:pt x="42015" y="17911"/>
                    <a:pt x="41952" y="17785"/>
                  </a:cubicBezTo>
                  <a:cubicBezTo>
                    <a:pt x="41826" y="17869"/>
                    <a:pt x="41722" y="17890"/>
                    <a:pt x="41680" y="17932"/>
                  </a:cubicBezTo>
                  <a:cubicBezTo>
                    <a:pt x="41052" y="18643"/>
                    <a:pt x="40278" y="19187"/>
                    <a:pt x="39588" y="19794"/>
                  </a:cubicBezTo>
                  <a:cubicBezTo>
                    <a:pt x="39378" y="19982"/>
                    <a:pt x="39169" y="20108"/>
                    <a:pt x="38876" y="20129"/>
                  </a:cubicBezTo>
                  <a:cubicBezTo>
                    <a:pt x="38081" y="20192"/>
                    <a:pt x="37328" y="20108"/>
                    <a:pt x="36616" y="19668"/>
                  </a:cubicBezTo>
                  <a:cubicBezTo>
                    <a:pt x="36282" y="19459"/>
                    <a:pt x="36093" y="19187"/>
                    <a:pt x="36093" y="18811"/>
                  </a:cubicBezTo>
                  <a:cubicBezTo>
                    <a:pt x="36135" y="17827"/>
                    <a:pt x="36135" y="16886"/>
                    <a:pt x="36156" y="15902"/>
                  </a:cubicBezTo>
                  <a:cubicBezTo>
                    <a:pt x="35675" y="16091"/>
                    <a:pt x="35298" y="16446"/>
                    <a:pt x="34901" y="16844"/>
                  </a:cubicBezTo>
                  <a:cubicBezTo>
                    <a:pt x="34106" y="17660"/>
                    <a:pt x="33206" y="18287"/>
                    <a:pt x="32264" y="18852"/>
                  </a:cubicBezTo>
                  <a:cubicBezTo>
                    <a:pt x="31678" y="19187"/>
                    <a:pt x="31051" y="19334"/>
                    <a:pt x="30381" y="19334"/>
                  </a:cubicBezTo>
                  <a:cubicBezTo>
                    <a:pt x="29816" y="19334"/>
                    <a:pt x="29377" y="19145"/>
                    <a:pt x="28958" y="18831"/>
                  </a:cubicBezTo>
                  <a:cubicBezTo>
                    <a:pt x="28707" y="18643"/>
                    <a:pt x="28540" y="18413"/>
                    <a:pt x="28540" y="18078"/>
                  </a:cubicBezTo>
                  <a:cubicBezTo>
                    <a:pt x="28498" y="16948"/>
                    <a:pt x="28645" y="15839"/>
                    <a:pt x="29377" y="14898"/>
                  </a:cubicBezTo>
                  <a:cubicBezTo>
                    <a:pt x="29691" y="14626"/>
                    <a:pt x="29963" y="14312"/>
                    <a:pt x="30130" y="13810"/>
                  </a:cubicBezTo>
                  <a:close/>
                  <a:moveTo>
                    <a:pt x="36784" y="41617"/>
                  </a:moveTo>
                  <a:cubicBezTo>
                    <a:pt x="36491" y="42371"/>
                    <a:pt x="35821" y="42580"/>
                    <a:pt x="35319" y="42998"/>
                  </a:cubicBezTo>
                  <a:cubicBezTo>
                    <a:pt x="35215" y="43082"/>
                    <a:pt x="35026" y="43124"/>
                    <a:pt x="34901" y="43124"/>
                  </a:cubicBezTo>
                  <a:cubicBezTo>
                    <a:pt x="34294" y="43145"/>
                    <a:pt x="33687" y="43187"/>
                    <a:pt x="33101" y="43124"/>
                  </a:cubicBezTo>
                  <a:cubicBezTo>
                    <a:pt x="32411" y="43040"/>
                    <a:pt x="31804" y="42705"/>
                    <a:pt x="31490" y="42078"/>
                  </a:cubicBezTo>
                  <a:cubicBezTo>
                    <a:pt x="31218" y="41534"/>
                    <a:pt x="31030" y="40906"/>
                    <a:pt x="30841" y="40425"/>
                  </a:cubicBezTo>
                  <a:cubicBezTo>
                    <a:pt x="29733" y="39797"/>
                    <a:pt x="28728" y="39232"/>
                    <a:pt x="27724" y="38625"/>
                  </a:cubicBezTo>
                  <a:cubicBezTo>
                    <a:pt x="27347" y="38395"/>
                    <a:pt x="26992" y="38102"/>
                    <a:pt x="26678" y="37788"/>
                  </a:cubicBezTo>
                  <a:cubicBezTo>
                    <a:pt x="25904" y="37035"/>
                    <a:pt x="25150" y="36240"/>
                    <a:pt x="24376" y="35487"/>
                  </a:cubicBezTo>
                  <a:cubicBezTo>
                    <a:pt x="24251" y="35382"/>
                    <a:pt x="24125" y="35277"/>
                    <a:pt x="23958" y="35194"/>
                  </a:cubicBezTo>
                  <a:cubicBezTo>
                    <a:pt x="23895" y="35298"/>
                    <a:pt x="23811" y="35382"/>
                    <a:pt x="23790" y="35466"/>
                  </a:cubicBezTo>
                  <a:cubicBezTo>
                    <a:pt x="23686" y="36010"/>
                    <a:pt x="23393" y="36491"/>
                    <a:pt x="23100" y="36930"/>
                  </a:cubicBezTo>
                  <a:cubicBezTo>
                    <a:pt x="22870" y="37286"/>
                    <a:pt x="22598" y="37684"/>
                    <a:pt x="22388" y="38081"/>
                  </a:cubicBezTo>
                  <a:cubicBezTo>
                    <a:pt x="21635" y="39630"/>
                    <a:pt x="20714" y="41094"/>
                    <a:pt x="19773" y="42517"/>
                  </a:cubicBezTo>
                  <a:cubicBezTo>
                    <a:pt x="19459" y="42998"/>
                    <a:pt x="19187" y="43500"/>
                    <a:pt x="19020" y="44065"/>
                  </a:cubicBezTo>
                  <a:cubicBezTo>
                    <a:pt x="18894" y="44568"/>
                    <a:pt x="18664" y="45028"/>
                    <a:pt x="18413" y="45467"/>
                  </a:cubicBezTo>
                  <a:cubicBezTo>
                    <a:pt x="18141" y="45990"/>
                    <a:pt x="17785" y="46513"/>
                    <a:pt x="17618" y="47099"/>
                  </a:cubicBezTo>
                  <a:cubicBezTo>
                    <a:pt x="17409" y="47706"/>
                    <a:pt x="17137" y="48271"/>
                    <a:pt x="16885" y="48857"/>
                  </a:cubicBezTo>
                  <a:cubicBezTo>
                    <a:pt x="16593" y="49485"/>
                    <a:pt x="16404" y="50133"/>
                    <a:pt x="16404" y="50866"/>
                  </a:cubicBezTo>
                  <a:cubicBezTo>
                    <a:pt x="16613" y="50970"/>
                    <a:pt x="16802" y="51075"/>
                    <a:pt x="16969" y="51158"/>
                  </a:cubicBezTo>
                  <a:cubicBezTo>
                    <a:pt x="18036" y="51619"/>
                    <a:pt x="19187" y="51786"/>
                    <a:pt x="20275" y="52037"/>
                  </a:cubicBezTo>
                  <a:cubicBezTo>
                    <a:pt x="20401" y="52058"/>
                    <a:pt x="20568" y="52058"/>
                    <a:pt x="20714" y="52037"/>
                  </a:cubicBezTo>
                  <a:cubicBezTo>
                    <a:pt x="21007" y="51995"/>
                    <a:pt x="21300" y="51933"/>
                    <a:pt x="21614" y="51849"/>
                  </a:cubicBezTo>
                  <a:cubicBezTo>
                    <a:pt x="21740" y="51828"/>
                    <a:pt x="21886" y="51786"/>
                    <a:pt x="21991" y="51682"/>
                  </a:cubicBezTo>
                  <a:cubicBezTo>
                    <a:pt x="22681" y="51158"/>
                    <a:pt x="23372" y="50635"/>
                    <a:pt x="24230" y="50259"/>
                  </a:cubicBezTo>
                  <a:cubicBezTo>
                    <a:pt x="24146" y="49840"/>
                    <a:pt x="24125" y="49443"/>
                    <a:pt x="23979" y="49087"/>
                  </a:cubicBezTo>
                  <a:cubicBezTo>
                    <a:pt x="23644" y="48125"/>
                    <a:pt x="23455" y="47120"/>
                    <a:pt x="23309" y="46116"/>
                  </a:cubicBezTo>
                  <a:cubicBezTo>
                    <a:pt x="23288" y="45907"/>
                    <a:pt x="23183" y="45697"/>
                    <a:pt x="23183" y="45488"/>
                  </a:cubicBezTo>
                  <a:cubicBezTo>
                    <a:pt x="23142" y="45091"/>
                    <a:pt x="22911" y="44819"/>
                    <a:pt x="22660" y="44651"/>
                  </a:cubicBezTo>
                  <a:cubicBezTo>
                    <a:pt x="22807" y="43961"/>
                    <a:pt x="22891" y="43772"/>
                    <a:pt x="23246" y="43542"/>
                  </a:cubicBezTo>
                  <a:cubicBezTo>
                    <a:pt x="24230" y="42894"/>
                    <a:pt x="25297" y="42559"/>
                    <a:pt x="26427" y="42371"/>
                  </a:cubicBezTo>
                  <a:cubicBezTo>
                    <a:pt x="26678" y="42308"/>
                    <a:pt x="26971" y="42350"/>
                    <a:pt x="27222" y="42371"/>
                  </a:cubicBezTo>
                  <a:cubicBezTo>
                    <a:pt x="27410" y="42391"/>
                    <a:pt x="27619" y="42496"/>
                    <a:pt x="27787" y="42622"/>
                  </a:cubicBezTo>
                  <a:cubicBezTo>
                    <a:pt x="28100" y="42831"/>
                    <a:pt x="28121" y="43187"/>
                    <a:pt x="28121" y="43521"/>
                  </a:cubicBezTo>
                  <a:cubicBezTo>
                    <a:pt x="28121" y="44337"/>
                    <a:pt x="28038" y="45132"/>
                    <a:pt x="28352" y="45928"/>
                  </a:cubicBezTo>
                  <a:cubicBezTo>
                    <a:pt x="28414" y="46053"/>
                    <a:pt x="28373" y="46221"/>
                    <a:pt x="28373" y="46367"/>
                  </a:cubicBezTo>
                  <a:cubicBezTo>
                    <a:pt x="28435" y="46848"/>
                    <a:pt x="28477" y="47329"/>
                    <a:pt x="28561" y="47811"/>
                  </a:cubicBezTo>
                  <a:cubicBezTo>
                    <a:pt x="28749" y="48731"/>
                    <a:pt x="28958" y="49631"/>
                    <a:pt x="29147" y="50552"/>
                  </a:cubicBezTo>
                  <a:cubicBezTo>
                    <a:pt x="29189" y="50866"/>
                    <a:pt x="29272" y="51200"/>
                    <a:pt x="29251" y="51556"/>
                  </a:cubicBezTo>
                  <a:cubicBezTo>
                    <a:pt x="29189" y="52665"/>
                    <a:pt x="29691" y="53711"/>
                    <a:pt x="29607" y="54841"/>
                  </a:cubicBezTo>
                  <a:cubicBezTo>
                    <a:pt x="29607" y="54904"/>
                    <a:pt x="29649" y="54946"/>
                    <a:pt x="29670" y="55029"/>
                  </a:cubicBezTo>
                  <a:cubicBezTo>
                    <a:pt x="29900" y="55469"/>
                    <a:pt x="29879" y="55971"/>
                    <a:pt x="29795" y="56431"/>
                  </a:cubicBezTo>
                  <a:cubicBezTo>
                    <a:pt x="29712" y="56912"/>
                    <a:pt x="29670" y="57373"/>
                    <a:pt x="29544" y="57854"/>
                  </a:cubicBezTo>
                  <a:cubicBezTo>
                    <a:pt x="29398" y="58377"/>
                    <a:pt x="29481" y="58775"/>
                    <a:pt x="29879" y="59151"/>
                  </a:cubicBezTo>
                  <a:cubicBezTo>
                    <a:pt x="30130" y="59423"/>
                    <a:pt x="30339" y="59674"/>
                    <a:pt x="30632" y="59925"/>
                  </a:cubicBezTo>
                  <a:cubicBezTo>
                    <a:pt x="30821" y="60072"/>
                    <a:pt x="31030" y="60218"/>
                    <a:pt x="31093" y="60449"/>
                  </a:cubicBezTo>
                  <a:cubicBezTo>
                    <a:pt x="31260" y="60783"/>
                    <a:pt x="31511" y="60930"/>
                    <a:pt x="31825" y="60993"/>
                  </a:cubicBezTo>
                  <a:cubicBezTo>
                    <a:pt x="31909" y="60972"/>
                    <a:pt x="31992" y="60972"/>
                    <a:pt x="32013" y="60909"/>
                  </a:cubicBezTo>
                  <a:cubicBezTo>
                    <a:pt x="32871" y="60093"/>
                    <a:pt x="33896" y="59570"/>
                    <a:pt x="35026" y="59214"/>
                  </a:cubicBezTo>
                  <a:cubicBezTo>
                    <a:pt x="35968" y="58900"/>
                    <a:pt x="36888" y="58503"/>
                    <a:pt x="37872" y="58398"/>
                  </a:cubicBezTo>
                  <a:cubicBezTo>
                    <a:pt x="38060" y="58377"/>
                    <a:pt x="38207" y="58314"/>
                    <a:pt x="38395" y="58273"/>
                  </a:cubicBezTo>
                  <a:cubicBezTo>
                    <a:pt x="39441" y="57959"/>
                    <a:pt x="40487" y="57708"/>
                    <a:pt x="41554" y="57582"/>
                  </a:cubicBezTo>
                  <a:cubicBezTo>
                    <a:pt x="43186" y="57394"/>
                    <a:pt x="44777" y="57164"/>
                    <a:pt x="46430" y="57226"/>
                  </a:cubicBezTo>
                  <a:cubicBezTo>
                    <a:pt x="46995" y="57247"/>
                    <a:pt x="47580" y="57226"/>
                    <a:pt x="48145" y="57226"/>
                  </a:cubicBezTo>
                  <a:cubicBezTo>
                    <a:pt x="48313" y="57226"/>
                    <a:pt x="48501" y="57164"/>
                    <a:pt x="48668" y="57122"/>
                  </a:cubicBezTo>
                  <a:cubicBezTo>
                    <a:pt x="48752" y="56599"/>
                    <a:pt x="48752" y="56159"/>
                    <a:pt x="48710" y="55594"/>
                  </a:cubicBezTo>
                  <a:cubicBezTo>
                    <a:pt x="48313" y="55762"/>
                    <a:pt x="48145" y="56034"/>
                    <a:pt x="47978" y="56327"/>
                  </a:cubicBezTo>
                  <a:cubicBezTo>
                    <a:pt x="47811" y="56536"/>
                    <a:pt x="47643" y="56745"/>
                    <a:pt x="47434" y="56912"/>
                  </a:cubicBezTo>
                  <a:cubicBezTo>
                    <a:pt x="47350" y="56954"/>
                    <a:pt x="47141" y="56933"/>
                    <a:pt x="46995" y="56850"/>
                  </a:cubicBezTo>
                  <a:cubicBezTo>
                    <a:pt x="46848" y="56745"/>
                    <a:pt x="46764" y="56557"/>
                    <a:pt x="46848" y="56389"/>
                  </a:cubicBezTo>
                  <a:cubicBezTo>
                    <a:pt x="46911" y="56285"/>
                    <a:pt x="46974" y="56180"/>
                    <a:pt x="47036" y="56076"/>
                  </a:cubicBezTo>
                  <a:cubicBezTo>
                    <a:pt x="47246" y="55762"/>
                    <a:pt x="47434" y="55427"/>
                    <a:pt x="47664" y="55050"/>
                  </a:cubicBezTo>
                  <a:cubicBezTo>
                    <a:pt x="47246" y="55260"/>
                    <a:pt x="46911" y="55427"/>
                    <a:pt x="46555" y="55573"/>
                  </a:cubicBezTo>
                  <a:cubicBezTo>
                    <a:pt x="46367" y="55657"/>
                    <a:pt x="46199" y="55594"/>
                    <a:pt x="46053" y="55469"/>
                  </a:cubicBezTo>
                  <a:cubicBezTo>
                    <a:pt x="45927" y="55343"/>
                    <a:pt x="45927" y="55050"/>
                    <a:pt x="46095" y="54904"/>
                  </a:cubicBezTo>
                  <a:cubicBezTo>
                    <a:pt x="46220" y="54757"/>
                    <a:pt x="46346" y="54653"/>
                    <a:pt x="46513" y="54548"/>
                  </a:cubicBezTo>
                  <a:cubicBezTo>
                    <a:pt x="46995" y="54276"/>
                    <a:pt x="47518" y="54025"/>
                    <a:pt x="48020" y="53753"/>
                  </a:cubicBezTo>
                  <a:cubicBezTo>
                    <a:pt x="48145" y="53690"/>
                    <a:pt x="48250" y="53586"/>
                    <a:pt x="48438" y="53481"/>
                  </a:cubicBezTo>
                  <a:cubicBezTo>
                    <a:pt x="48124" y="53272"/>
                    <a:pt x="47852" y="53355"/>
                    <a:pt x="47601" y="53376"/>
                  </a:cubicBezTo>
                  <a:cubicBezTo>
                    <a:pt x="46513" y="53544"/>
                    <a:pt x="45404" y="53753"/>
                    <a:pt x="44379" y="54171"/>
                  </a:cubicBezTo>
                  <a:cubicBezTo>
                    <a:pt x="44295" y="54213"/>
                    <a:pt x="44128" y="54234"/>
                    <a:pt x="44044" y="54213"/>
                  </a:cubicBezTo>
                  <a:cubicBezTo>
                    <a:pt x="43919" y="54171"/>
                    <a:pt x="43793" y="54067"/>
                    <a:pt x="43730" y="53920"/>
                  </a:cubicBezTo>
                  <a:cubicBezTo>
                    <a:pt x="43710" y="53858"/>
                    <a:pt x="43793" y="53669"/>
                    <a:pt x="43856" y="53648"/>
                  </a:cubicBezTo>
                  <a:cubicBezTo>
                    <a:pt x="44107" y="53481"/>
                    <a:pt x="44337" y="53355"/>
                    <a:pt x="44567" y="53272"/>
                  </a:cubicBezTo>
                  <a:cubicBezTo>
                    <a:pt x="45342" y="53083"/>
                    <a:pt x="46095" y="52937"/>
                    <a:pt x="46848" y="52770"/>
                  </a:cubicBezTo>
                  <a:cubicBezTo>
                    <a:pt x="47120" y="52728"/>
                    <a:pt x="47371" y="52644"/>
                    <a:pt x="47685" y="52560"/>
                  </a:cubicBezTo>
                  <a:cubicBezTo>
                    <a:pt x="47267" y="51912"/>
                    <a:pt x="47287" y="51221"/>
                    <a:pt x="47225" y="50552"/>
                  </a:cubicBezTo>
                  <a:cubicBezTo>
                    <a:pt x="47225" y="50468"/>
                    <a:pt x="47162" y="50363"/>
                    <a:pt x="47162" y="50301"/>
                  </a:cubicBezTo>
                  <a:cubicBezTo>
                    <a:pt x="46764" y="48355"/>
                    <a:pt x="46325" y="46388"/>
                    <a:pt x="45802" y="44484"/>
                  </a:cubicBezTo>
                  <a:cubicBezTo>
                    <a:pt x="45718" y="44191"/>
                    <a:pt x="45614" y="43919"/>
                    <a:pt x="45488" y="43647"/>
                  </a:cubicBezTo>
                  <a:cubicBezTo>
                    <a:pt x="45258" y="43145"/>
                    <a:pt x="45070" y="42663"/>
                    <a:pt x="44944" y="42140"/>
                  </a:cubicBezTo>
                  <a:cubicBezTo>
                    <a:pt x="44818" y="41575"/>
                    <a:pt x="44630" y="41031"/>
                    <a:pt x="44316" y="40508"/>
                  </a:cubicBezTo>
                  <a:cubicBezTo>
                    <a:pt x="43479" y="40780"/>
                    <a:pt x="42684" y="41052"/>
                    <a:pt x="41889" y="41241"/>
                  </a:cubicBezTo>
                  <a:cubicBezTo>
                    <a:pt x="41052" y="41450"/>
                    <a:pt x="40173" y="41638"/>
                    <a:pt x="39316" y="41722"/>
                  </a:cubicBezTo>
                  <a:cubicBezTo>
                    <a:pt x="38541" y="41659"/>
                    <a:pt x="37704" y="41617"/>
                    <a:pt x="36784" y="41617"/>
                  </a:cubicBezTo>
                  <a:close/>
                  <a:moveTo>
                    <a:pt x="28665" y="61034"/>
                  </a:moveTo>
                  <a:cubicBezTo>
                    <a:pt x="28393" y="60721"/>
                    <a:pt x="28142" y="60386"/>
                    <a:pt x="27828" y="60156"/>
                  </a:cubicBezTo>
                  <a:cubicBezTo>
                    <a:pt x="27473" y="59842"/>
                    <a:pt x="27075" y="59570"/>
                    <a:pt x="26845" y="59151"/>
                  </a:cubicBezTo>
                  <a:cubicBezTo>
                    <a:pt x="26720" y="58921"/>
                    <a:pt x="26448" y="58817"/>
                    <a:pt x="26196" y="58712"/>
                  </a:cubicBezTo>
                  <a:cubicBezTo>
                    <a:pt x="25820" y="58586"/>
                    <a:pt x="25485" y="58419"/>
                    <a:pt x="25192" y="58105"/>
                  </a:cubicBezTo>
                  <a:cubicBezTo>
                    <a:pt x="25004" y="57938"/>
                    <a:pt x="24753" y="57833"/>
                    <a:pt x="24523" y="57666"/>
                  </a:cubicBezTo>
                  <a:cubicBezTo>
                    <a:pt x="24313" y="57540"/>
                    <a:pt x="24062" y="57456"/>
                    <a:pt x="23895" y="57310"/>
                  </a:cubicBezTo>
                  <a:cubicBezTo>
                    <a:pt x="23518" y="56933"/>
                    <a:pt x="23100" y="56808"/>
                    <a:pt x="22598" y="56682"/>
                  </a:cubicBezTo>
                  <a:cubicBezTo>
                    <a:pt x="21489" y="56389"/>
                    <a:pt x="20296" y="56159"/>
                    <a:pt x="19229" y="55678"/>
                  </a:cubicBezTo>
                  <a:cubicBezTo>
                    <a:pt x="18999" y="55573"/>
                    <a:pt x="18706" y="55573"/>
                    <a:pt x="18455" y="55573"/>
                  </a:cubicBezTo>
                  <a:lnTo>
                    <a:pt x="13287" y="55573"/>
                  </a:lnTo>
                  <a:cubicBezTo>
                    <a:pt x="13035" y="55573"/>
                    <a:pt x="12743" y="55594"/>
                    <a:pt x="12491" y="55636"/>
                  </a:cubicBezTo>
                  <a:cubicBezTo>
                    <a:pt x="11466" y="55783"/>
                    <a:pt x="10462" y="55992"/>
                    <a:pt x="9458" y="56159"/>
                  </a:cubicBezTo>
                  <a:cubicBezTo>
                    <a:pt x="8035" y="56327"/>
                    <a:pt x="6758" y="56933"/>
                    <a:pt x="5419" y="57456"/>
                  </a:cubicBezTo>
                  <a:cubicBezTo>
                    <a:pt x="5273" y="58168"/>
                    <a:pt x="5001" y="58796"/>
                    <a:pt x="4561" y="59340"/>
                  </a:cubicBezTo>
                  <a:cubicBezTo>
                    <a:pt x="3871" y="60177"/>
                    <a:pt x="3411" y="61181"/>
                    <a:pt x="2825" y="62081"/>
                  </a:cubicBezTo>
                  <a:cubicBezTo>
                    <a:pt x="2406" y="62771"/>
                    <a:pt x="2239" y="63503"/>
                    <a:pt x="1988" y="64340"/>
                  </a:cubicBezTo>
                  <a:cubicBezTo>
                    <a:pt x="2260" y="64257"/>
                    <a:pt x="2490" y="64257"/>
                    <a:pt x="2657" y="64152"/>
                  </a:cubicBezTo>
                  <a:cubicBezTo>
                    <a:pt x="3243" y="63713"/>
                    <a:pt x="3955" y="63545"/>
                    <a:pt x="4666" y="63420"/>
                  </a:cubicBezTo>
                  <a:cubicBezTo>
                    <a:pt x="5064" y="63336"/>
                    <a:pt x="5419" y="63210"/>
                    <a:pt x="5796" y="63106"/>
                  </a:cubicBezTo>
                  <a:cubicBezTo>
                    <a:pt x="6800" y="62792"/>
                    <a:pt x="7805" y="62499"/>
                    <a:pt x="8851" y="62353"/>
                  </a:cubicBezTo>
                  <a:cubicBezTo>
                    <a:pt x="9499" y="62248"/>
                    <a:pt x="10148" y="62122"/>
                    <a:pt x="10818" y="62039"/>
                  </a:cubicBezTo>
                  <a:cubicBezTo>
                    <a:pt x="11864" y="61871"/>
                    <a:pt x="12910" y="61746"/>
                    <a:pt x="13956" y="61746"/>
                  </a:cubicBezTo>
                  <a:cubicBezTo>
                    <a:pt x="15797" y="61767"/>
                    <a:pt x="17681" y="61767"/>
                    <a:pt x="19543" y="61746"/>
                  </a:cubicBezTo>
                  <a:cubicBezTo>
                    <a:pt x="20547" y="61746"/>
                    <a:pt x="21530" y="61809"/>
                    <a:pt x="22493" y="61976"/>
                  </a:cubicBezTo>
                  <a:cubicBezTo>
                    <a:pt x="22744" y="62039"/>
                    <a:pt x="22974" y="62081"/>
                    <a:pt x="23204" y="62122"/>
                  </a:cubicBezTo>
                  <a:cubicBezTo>
                    <a:pt x="25987" y="62562"/>
                    <a:pt x="28728" y="63022"/>
                    <a:pt x="31427" y="63901"/>
                  </a:cubicBezTo>
                  <a:cubicBezTo>
                    <a:pt x="31553" y="63943"/>
                    <a:pt x="31699" y="63922"/>
                    <a:pt x="31867" y="63922"/>
                  </a:cubicBezTo>
                  <a:cubicBezTo>
                    <a:pt x="31365" y="62646"/>
                    <a:pt x="31030" y="61348"/>
                    <a:pt x="29753" y="60658"/>
                  </a:cubicBezTo>
                  <a:cubicBezTo>
                    <a:pt x="29481" y="60930"/>
                    <a:pt x="29126" y="61034"/>
                    <a:pt x="28665" y="61034"/>
                  </a:cubicBezTo>
                  <a:close/>
                  <a:moveTo>
                    <a:pt x="45195" y="40090"/>
                  </a:moveTo>
                  <a:cubicBezTo>
                    <a:pt x="45258" y="40257"/>
                    <a:pt x="45300" y="40404"/>
                    <a:pt x="45362" y="40529"/>
                  </a:cubicBezTo>
                  <a:cubicBezTo>
                    <a:pt x="45572" y="41115"/>
                    <a:pt x="45760" y="41659"/>
                    <a:pt x="45948" y="42245"/>
                  </a:cubicBezTo>
                  <a:cubicBezTo>
                    <a:pt x="46011" y="42391"/>
                    <a:pt x="46053" y="42580"/>
                    <a:pt x="46137" y="42726"/>
                  </a:cubicBezTo>
                  <a:cubicBezTo>
                    <a:pt x="46597" y="43459"/>
                    <a:pt x="46806" y="44275"/>
                    <a:pt x="46995" y="45091"/>
                  </a:cubicBezTo>
                  <a:cubicBezTo>
                    <a:pt x="47371" y="46513"/>
                    <a:pt x="47706" y="47936"/>
                    <a:pt x="48041" y="49380"/>
                  </a:cubicBezTo>
                  <a:cubicBezTo>
                    <a:pt x="48187" y="49945"/>
                    <a:pt x="48229" y="50552"/>
                    <a:pt x="48250" y="51158"/>
                  </a:cubicBezTo>
                  <a:cubicBezTo>
                    <a:pt x="48313" y="51975"/>
                    <a:pt x="48731" y="52623"/>
                    <a:pt x="49547" y="52937"/>
                  </a:cubicBezTo>
                  <a:cubicBezTo>
                    <a:pt x="49694" y="52979"/>
                    <a:pt x="49903" y="53042"/>
                    <a:pt x="50070" y="52958"/>
                  </a:cubicBezTo>
                  <a:cubicBezTo>
                    <a:pt x="50761" y="52707"/>
                    <a:pt x="51472" y="52498"/>
                    <a:pt x="52163" y="52121"/>
                  </a:cubicBezTo>
                  <a:cubicBezTo>
                    <a:pt x="53000" y="51682"/>
                    <a:pt x="53795" y="51138"/>
                    <a:pt x="54611" y="50614"/>
                  </a:cubicBezTo>
                  <a:cubicBezTo>
                    <a:pt x="55887" y="49778"/>
                    <a:pt x="57142" y="48878"/>
                    <a:pt x="58189" y="47748"/>
                  </a:cubicBezTo>
                  <a:cubicBezTo>
                    <a:pt x="59214" y="46660"/>
                    <a:pt x="59067" y="45404"/>
                    <a:pt x="57958" y="44568"/>
                  </a:cubicBezTo>
                  <a:cubicBezTo>
                    <a:pt x="57896" y="44505"/>
                    <a:pt x="57812" y="44463"/>
                    <a:pt x="57749" y="44400"/>
                  </a:cubicBezTo>
                  <a:cubicBezTo>
                    <a:pt x="56368" y="43396"/>
                    <a:pt x="54820" y="42622"/>
                    <a:pt x="53355" y="41743"/>
                  </a:cubicBezTo>
                  <a:cubicBezTo>
                    <a:pt x="53251" y="41680"/>
                    <a:pt x="53146" y="41638"/>
                    <a:pt x="53021" y="41575"/>
                  </a:cubicBezTo>
                  <a:cubicBezTo>
                    <a:pt x="52100" y="41262"/>
                    <a:pt x="51263" y="40801"/>
                    <a:pt x="50426" y="40299"/>
                  </a:cubicBezTo>
                  <a:cubicBezTo>
                    <a:pt x="49861" y="39964"/>
                    <a:pt x="49254" y="39692"/>
                    <a:pt x="48627" y="39462"/>
                  </a:cubicBezTo>
                  <a:cubicBezTo>
                    <a:pt x="48229" y="39337"/>
                    <a:pt x="47873" y="39127"/>
                    <a:pt x="47455" y="38939"/>
                  </a:cubicBezTo>
                  <a:cubicBezTo>
                    <a:pt x="46743" y="39378"/>
                    <a:pt x="45927" y="39630"/>
                    <a:pt x="45195" y="40090"/>
                  </a:cubicBezTo>
                  <a:close/>
                  <a:moveTo>
                    <a:pt x="33750" y="65198"/>
                  </a:moveTo>
                  <a:cubicBezTo>
                    <a:pt x="33896" y="65198"/>
                    <a:pt x="34001" y="65219"/>
                    <a:pt x="34085" y="65198"/>
                  </a:cubicBezTo>
                  <a:cubicBezTo>
                    <a:pt x="34922" y="64968"/>
                    <a:pt x="35759" y="64696"/>
                    <a:pt x="36533" y="64278"/>
                  </a:cubicBezTo>
                  <a:cubicBezTo>
                    <a:pt x="36888" y="64110"/>
                    <a:pt x="37244" y="63964"/>
                    <a:pt x="37621" y="63838"/>
                  </a:cubicBezTo>
                  <a:cubicBezTo>
                    <a:pt x="39316" y="63231"/>
                    <a:pt x="41094" y="62897"/>
                    <a:pt x="42893" y="62687"/>
                  </a:cubicBezTo>
                  <a:cubicBezTo>
                    <a:pt x="43835" y="62583"/>
                    <a:pt x="44839" y="62562"/>
                    <a:pt x="45781" y="62583"/>
                  </a:cubicBezTo>
                  <a:cubicBezTo>
                    <a:pt x="47392" y="62583"/>
                    <a:pt x="49024" y="62478"/>
                    <a:pt x="50635" y="62687"/>
                  </a:cubicBezTo>
                  <a:cubicBezTo>
                    <a:pt x="51221" y="62771"/>
                    <a:pt x="51765" y="62813"/>
                    <a:pt x="52351" y="62897"/>
                  </a:cubicBezTo>
                  <a:cubicBezTo>
                    <a:pt x="54297" y="63106"/>
                    <a:pt x="56222" y="63441"/>
                    <a:pt x="58042" y="64173"/>
                  </a:cubicBezTo>
                  <a:cubicBezTo>
                    <a:pt x="58314" y="64278"/>
                    <a:pt x="58586" y="64361"/>
                    <a:pt x="58942" y="64466"/>
                  </a:cubicBezTo>
                  <a:cubicBezTo>
                    <a:pt x="58942" y="64319"/>
                    <a:pt x="58942" y="64215"/>
                    <a:pt x="58900" y="64152"/>
                  </a:cubicBezTo>
                  <a:cubicBezTo>
                    <a:pt x="58649" y="63713"/>
                    <a:pt x="58377" y="63273"/>
                    <a:pt x="58105" y="62855"/>
                  </a:cubicBezTo>
                  <a:cubicBezTo>
                    <a:pt x="57603" y="62081"/>
                    <a:pt x="57059" y="61390"/>
                    <a:pt x="56578" y="60595"/>
                  </a:cubicBezTo>
                  <a:cubicBezTo>
                    <a:pt x="56368" y="60260"/>
                    <a:pt x="56138" y="60051"/>
                    <a:pt x="55803" y="59925"/>
                  </a:cubicBezTo>
                  <a:cubicBezTo>
                    <a:pt x="54862" y="59549"/>
                    <a:pt x="53899" y="59130"/>
                    <a:pt x="52937" y="58796"/>
                  </a:cubicBezTo>
                  <a:cubicBezTo>
                    <a:pt x="51681" y="58356"/>
                    <a:pt x="50384" y="58084"/>
                    <a:pt x="49045" y="58063"/>
                  </a:cubicBezTo>
                  <a:cubicBezTo>
                    <a:pt x="47057" y="58042"/>
                    <a:pt x="45070" y="57938"/>
                    <a:pt x="43082" y="58210"/>
                  </a:cubicBezTo>
                  <a:cubicBezTo>
                    <a:pt x="41701" y="58419"/>
                    <a:pt x="40257" y="58503"/>
                    <a:pt x="38897" y="58942"/>
                  </a:cubicBezTo>
                  <a:cubicBezTo>
                    <a:pt x="38541" y="59089"/>
                    <a:pt x="38144" y="59151"/>
                    <a:pt x="37746" y="59214"/>
                  </a:cubicBezTo>
                  <a:cubicBezTo>
                    <a:pt x="37014" y="59298"/>
                    <a:pt x="36344" y="59528"/>
                    <a:pt x="35675" y="59821"/>
                  </a:cubicBezTo>
                  <a:cubicBezTo>
                    <a:pt x="35319" y="59967"/>
                    <a:pt x="34943" y="60135"/>
                    <a:pt x="34587" y="60239"/>
                  </a:cubicBezTo>
                  <a:cubicBezTo>
                    <a:pt x="33938" y="60407"/>
                    <a:pt x="33415" y="60825"/>
                    <a:pt x="32850" y="61181"/>
                  </a:cubicBezTo>
                  <a:cubicBezTo>
                    <a:pt x="32494" y="61411"/>
                    <a:pt x="32327" y="61746"/>
                    <a:pt x="32390" y="62164"/>
                  </a:cubicBezTo>
                  <a:cubicBezTo>
                    <a:pt x="32432" y="62541"/>
                    <a:pt x="32515" y="62876"/>
                    <a:pt x="32641" y="63210"/>
                  </a:cubicBezTo>
                  <a:cubicBezTo>
                    <a:pt x="32829" y="63650"/>
                    <a:pt x="33038" y="64110"/>
                    <a:pt x="33248" y="64529"/>
                  </a:cubicBezTo>
                  <a:cubicBezTo>
                    <a:pt x="33394" y="64738"/>
                    <a:pt x="33582" y="64968"/>
                    <a:pt x="33750" y="65198"/>
                  </a:cubicBezTo>
                  <a:close/>
                  <a:moveTo>
                    <a:pt x="15484" y="49945"/>
                  </a:moveTo>
                  <a:cubicBezTo>
                    <a:pt x="15546" y="49798"/>
                    <a:pt x="15630" y="49610"/>
                    <a:pt x="15672" y="49464"/>
                  </a:cubicBezTo>
                  <a:cubicBezTo>
                    <a:pt x="15839" y="48836"/>
                    <a:pt x="15986" y="48166"/>
                    <a:pt x="16153" y="47539"/>
                  </a:cubicBezTo>
                  <a:cubicBezTo>
                    <a:pt x="16362" y="46785"/>
                    <a:pt x="16697" y="46074"/>
                    <a:pt x="17116" y="45425"/>
                  </a:cubicBezTo>
                  <a:cubicBezTo>
                    <a:pt x="17534" y="44714"/>
                    <a:pt x="17932" y="44024"/>
                    <a:pt x="18141" y="43228"/>
                  </a:cubicBezTo>
                  <a:cubicBezTo>
                    <a:pt x="18204" y="42915"/>
                    <a:pt x="18371" y="42601"/>
                    <a:pt x="18559" y="42350"/>
                  </a:cubicBezTo>
                  <a:cubicBezTo>
                    <a:pt x="20024" y="40257"/>
                    <a:pt x="21133" y="37914"/>
                    <a:pt x="22598" y="35821"/>
                  </a:cubicBezTo>
                  <a:cubicBezTo>
                    <a:pt x="22786" y="35570"/>
                    <a:pt x="22932" y="35277"/>
                    <a:pt x="22932" y="34859"/>
                  </a:cubicBezTo>
                  <a:cubicBezTo>
                    <a:pt x="22619" y="34964"/>
                    <a:pt x="22388" y="35047"/>
                    <a:pt x="22158" y="35152"/>
                  </a:cubicBezTo>
                  <a:cubicBezTo>
                    <a:pt x="20233" y="36031"/>
                    <a:pt x="18434" y="37223"/>
                    <a:pt x="16634" y="38374"/>
                  </a:cubicBezTo>
                  <a:cubicBezTo>
                    <a:pt x="16593" y="38395"/>
                    <a:pt x="16530" y="38437"/>
                    <a:pt x="16509" y="38479"/>
                  </a:cubicBezTo>
                  <a:cubicBezTo>
                    <a:pt x="15588" y="39169"/>
                    <a:pt x="14730" y="39902"/>
                    <a:pt x="13789" y="40571"/>
                  </a:cubicBezTo>
                  <a:cubicBezTo>
                    <a:pt x="12868" y="41220"/>
                    <a:pt x="12094" y="41994"/>
                    <a:pt x="11424" y="42894"/>
                  </a:cubicBezTo>
                  <a:cubicBezTo>
                    <a:pt x="10839" y="43731"/>
                    <a:pt x="10629" y="44484"/>
                    <a:pt x="11299" y="45446"/>
                  </a:cubicBezTo>
                  <a:cubicBezTo>
                    <a:pt x="11885" y="46262"/>
                    <a:pt x="12408" y="47099"/>
                    <a:pt x="12973" y="47915"/>
                  </a:cubicBezTo>
                  <a:cubicBezTo>
                    <a:pt x="13496" y="48648"/>
                    <a:pt x="14521" y="49464"/>
                    <a:pt x="15484" y="49945"/>
                  </a:cubicBezTo>
                  <a:close/>
                  <a:moveTo>
                    <a:pt x="23686" y="44275"/>
                  </a:moveTo>
                  <a:cubicBezTo>
                    <a:pt x="24041" y="46137"/>
                    <a:pt x="24418" y="47957"/>
                    <a:pt x="25087" y="49736"/>
                  </a:cubicBezTo>
                  <a:cubicBezTo>
                    <a:pt x="25276" y="49715"/>
                    <a:pt x="25464" y="49652"/>
                    <a:pt x="25611" y="49631"/>
                  </a:cubicBezTo>
                  <a:cubicBezTo>
                    <a:pt x="25799" y="49610"/>
                    <a:pt x="26008" y="49694"/>
                    <a:pt x="26029" y="49903"/>
                  </a:cubicBezTo>
                  <a:cubicBezTo>
                    <a:pt x="26050" y="50029"/>
                    <a:pt x="26008" y="50217"/>
                    <a:pt x="25904" y="50301"/>
                  </a:cubicBezTo>
                  <a:cubicBezTo>
                    <a:pt x="25694" y="50510"/>
                    <a:pt x="25464" y="50677"/>
                    <a:pt x="25213" y="50866"/>
                  </a:cubicBezTo>
                  <a:cubicBezTo>
                    <a:pt x="25318" y="51619"/>
                    <a:pt x="25360" y="52330"/>
                    <a:pt x="25611" y="53021"/>
                  </a:cubicBezTo>
                  <a:cubicBezTo>
                    <a:pt x="26029" y="54171"/>
                    <a:pt x="26301" y="55343"/>
                    <a:pt x="26322" y="56599"/>
                  </a:cubicBezTo>
                  <a:cubicBezTo>
                    <a:pt x="26992" y="56431"/>
                    <a:pt x="27598" y="56180"/>
                    <a:pt x="28289" y="56117"/>
                  </a:cubicBezTo>
                  <a:cubicBezTo>
                    <a:pt x="28456" y="56117"/>
                    <a:pt x="28645" y="55950"/>
                    <a:pt x="28854" y="55804"/>
                  </a:cubicBezTo>
                  <a:cubicBezTo>
                    <a:pt x="28770" y="55448"/>
                    <a:pt x="28624" y="55071"/>
                    <a:pt x="28624" y="54736"/>
                  </a:cubicBezTo>
                  <a:cubicBezTo>
                    <a:pt x="28624" y="53983"/>
                    <a:pt x="28561" y="53251"/>
                    <a:pt x="28393" y="52519"/>
                  </a:cubicBezTo>
                  <a:cubicBezTo>
                    <a:pt x="28352" y="52372"/>
                    <a:pt x="28352" y="52226"/>
                    <a:pt x="28352" y="52058"/>
                  </a:cubicBezTo>
                  <a:cubicBezTo>
                    <a:pt x="28414" y="51326"/>
                    <a:pt x="28247" y="50635"/>
                    <a:pt x="28121" y="49924"/>
                  </a:cubicBezTo>
                  <a:cubicBezTo>
                    <a:pt x="27912" y="48689"/>
                    <a:pt x="27515" y="47476"/>
                    <a:pt x="27598" y="46179"/>
                  </a:cubicBezTo>
                  <a:cubicBezTo>
                    <a:pt x="27598" y="45990"/>
                    <a:pt x="27556" y="45823"/>
                    <a:pt x="27494" y="45656"/>
                  </a:cubicBezTo>
                  <a:cubicBezTo>
                    <a:pt x="27347" y="45258"/>
                    <a:pt x="27347" y="44840"/>
                    <a:pt x="27347" y="44400"/>
                  </a:cubicBezTo>
                  <a:lnTo>
                    <a:pt x="27347" y="43584"/>
                  </a:lnTo>
                  <a:cubicBezTo>
                    <a:pt x="27305" y="43208"/>
                    <a:pt x="27180" y="43061"/>
                    <a:pt x="26761" y="43061"/>
                  </a:cubicBezTo>
                  <a:cubicBezTo>
                    <a:pt x="26510" y="43061"/>
                    <a:pt x="26238" y="43124"/>
                    <a:pt x="25987" y="43166"/>
                  </a:cubicBezTo>
                  <a:cubicBezTo>
                    <a:pt x="25820" y="43208"/>
                    <a:pt x="25694" y="43270"/>
                    <a:pt x="25569" y="43312"/>
                  </a:cubicBezTo>
                  <a:cubicBezTo>
                    <a:pt x="24836" y="43375"/>
                    <a:pt x="24271" y="43710"/>
                    <a:pt x="23686" y="44275"/>
                  </a:cubicBezTo>
                  <a:close/>
                  <a:moveTo>
                    <a:pt x="25067" y="54276"/>
                  </a:moveTo>
                  <a:cubicBezTo>
                    <a:pt x="24313" y="54485"/>
                    <a:pt x="23853" y="54485"/>
                    <a:pt x="23309" y="54171"/>
                  </a:cubicBezTo>
                  <a:cubicBezTo>
                    <a:pt x="22702" y="53816"/>
                    <a:pt x="22137" y="53439"/>
                    <a:pt x="21572" y="53042"/>
                  </a:cubicBezTo>
                  <a:cubicBezTo>
                    <a:pt x="21321" y="52853"/>
                    <a:pt x="21049" y="52770"/>
                    <a:pt x="20735" y="52832"/>
                  </a:cubicBezTo>
                  <a:cubicBezTo>
                    <a:pt x="20484" y="52874"/>
                    <a:pt x="20191" y="52916"/>
                    <a:pt x="19940" y="52853"/>
                  </a:cubicBezTo>
                  <a:cubicBezTo>
                    <a:pt x="18810" y="52623"/>
                    <a:pt x="17681" y="52456"/>
                    <a:pt x="16634" y="51995"/>
                  </a:cubicBezTo>
                  <a:cubicBezTo>
                    <a:pt x="16446" y="51912"/>
                    <a:pt x="16237" y="51891"/>
                    <a:pt x="16090" y="51828"/>
                  </a:cubicBezTo>
                  <a:cubicBezTo>
                    <a:pt x="15651" y="52309"/>
                    <a:pt x="15881" y="52937"/>
                    <a:pt x="15504" y="53376"/>
                  </a:cubicBezTo>
                  <a:lnTo>
                    <a:pt x="15504" y="54653"/>
                  </a:lnTo>
                  <a:cubicBezTo>
                    <a:pt x="15714" y="54695"/>
                    <a:pt x="15902" y="54715"/>
                    <a:pt x="16111" y="54715"/>
                  </a:cubicBezTo>
                  <a:lnTo>
                    <a:pt x="18643" y="54715"/>
                  </a:lnTo>
                  <a:cubicBezTo>
                    <a:pt x="18936" y="54715"/>
                    <a:pt x="19250" y="54736"/>
                    <a:pt x="19543" y="54841"/>
                  </a:cubicBezTo>
                  <a:cubicBezTo>
                    <a:pt x="20694" y="55301"/>
                    <a:pt x="21886" y="55573"/>
                    <a:pt x="23100" y="55866"/>
                  </a:cubicBezTo>
                  <a:cubicBezTo>
                    <a:pt x="23602" y="55992"/>
                    <a:pt x="24062" y="56117"/>
                    <a:pt x="24439" y="56536"/>
                  </a:cubicBezTo>
                  <a:cubicBezTo>
                    <a:pt x="24774" y="56912"/>
                    <a:pt x="25025" y="56954"/>
                    <a:pt x="25548" y="56975"/>
                  </a:cubicBezTo>
                  <a:cubicBezTo>
                    <a:pt x="25485" y="56306"/>
                    <a:pt x="25297" y="55657"/>
                    <a:pt x="25234" y="54967"/>
                  </a:cubicBezTo>
                  <a:cubicBezTo>
                    <a:pt x="25192" y="54715"/>
                    <a:pt x="25108" y="54506"/>
                    <a:pt x="25067" y="54276"/>
                  </a:cubicBezTo>
                  <a:close/>
                  <a:moveTo>
                    <a:pt x="20714" y="22953"/>
                  </a:moveTo>
                  <a:cubicBezTo>
                    <a:pt x="20777" y="22640"/>
                    <a:pt x="20798" y="22409"/>
                    <a:pt x="20840" y="22158"/>
                  </a:cubicBezTo>
                  <a:cubicBezTo>
                    <a:pt x="20924" y="21886"/>
                    <a:pt x="21007" y="21635"/>
                    <a:pt x="21112" y="21384"/>
                  </a:cubicBezTo>
                  <a:cubicBezTo>
                    <a:pt x="21468" y="20589"/>
                    <a:pt x="21510" y="19710"/>
                    <a:pt x="21447" y="18852"/>
                  </a:cubicBezTo>
                  <a:cubicBezTo>
                    <a:pt x="21405" y="18246"/>
                    <a:pt x="21007" y="17869"/>
                    <a:pt x="20401" y="17869"/>
                  </a:cubicBezTo>
                  <a:cubicBezTo>
                    <a:pt x="20170" y="17869"/>
                    <a:pt x="19940" y="17869"/>
                    <a:pt x="19689" y="17890"/>
                  </a:cubicBezTo>
                  <a:cubicBezTo>
                    <a:pt x="19438" y="17911"/>
                    <a:pt x="19208" y="18078"/>
                    <a:pt x="19208" y="18308"/>
                  </a:cubicBezTo>
                  <a:cubicBezTo>
                    <a:pt x="19166" y="19166"/>
                    <a:pt x="19020" y="20066"/>
                    <a:pt x="19438" y="20861"/>
                  </a:cubicBezTo>
                  <a:cubicBezTo>
                    <a:pt x="19752" y="21489"/>
                    <a:pt x="20150" y="22117"/>
                    <a:pt x="20505" y="22723"/>
                  </a:cubicBezTo>
                  <a:cubicBezTo>
                    <a:pt x="20568" y="22786"/>
                    <a:pt x="20610" y="22828"/>
                    <a:pt x="20714" y="22953"/>
                  </a:cubicBezTo>
                  <a:close/>
                  <a:moveTo>
                    <a:pt x="54088" y="33771"/>
                  </a:moveTo>
                  <a:cubicBezTo>
                    <a:pt x="54485" y="33792"/>
                    <a:pt x="54778" y="33792"/>
                    <a:pt x="55071" y="33792"/>
                  </a:cubicBezTo>
                  <a:cubicBezTo>
                    <a:pt x="56368" y="33792"/>
                    <a:pt x="57331" y="33080"/>
                    <a:pt x="58147" y="32160"/>
                  </a:cubicBezTo>
                  <a:cubicBezTo>
                    <a:pt x="58544" y="31720"/>
                    <a:pt x="58210" y="30884"/>
                    <a:pt x="57624" y="30863"/>
                  </a:cubicBezTo>
                  <a:cubicBezTo>
                    <a:pt x="56954" y="30842"/>
                    <a:pt x="56243" y="30758"/>
                    <a:pt x="55510" y="30863"/>
                  </a:cubicBezTo>
                  <a:cubicBezTo>
                    <a:pt x="55071" y="31804"/>
                    <a:pt x="54611" y="32746"/>
                    <a:pt x="54088" y="33771"/>
                  </a:cubicBezTo>
                  <a:close/>
                  <a:moveTo>
                    <a:pt x="35738" y="41555"/>
                  </a:moveTo>
                  <a:cubicBezTo>
                    <a:pt x="34482" y="41324"/>
                    <a:pt x="33310" y="41073"/>
                    <a:pt x="32160" y="40864"/>
                  </a:cubicBezTo>
                  <a:cubicBezTo>
                    <a:pt x="32097" y="41596"/>
                    <a:pt x="32432" y="41994"/>
                    <a:pt x="33059" y="42182"/>
                  </a:cubicBezTo>
                  <a:cubicBezTo>
                    <a:pt x="33206" y="42224"/>
                    <a:pt x="33352" y="42224"/>
                    <a:pt x="33520" y="42224"/>
                  </a:cubicBezTo>
                  <a:lnTo>
                    <a:pt x="34817" y="42224"/>
                  </a:lnTo>
                  <a:cubicBezTo>
                    <a:pt x="35110" y="41994"/>
                    <a:pt x="35361" y="41806"/>
                    <a:pt x="35738" y="41555"/>
                  </a:cubicBezTo>
                  <a:close/>
                  <a:moveTo>
                    <a:pt x="26887" y="57833"/>
                  </a:moveTo>
                  <a:cubicBezTo>
                    <a:pt x="27222" y="58482"/>
                    <a:pt x="27724" y="58984"/>
                    <a:pt x="28310" y="59402"/>
                  </a:cubicBezTo>
                  <a:cubicBezTo>
                    <a:pt x="28540" y="59256"/>
                    <a:pt x="28728" y="59130"/>
                    <a:pt x="28896" y="59005"/>
                  </a:cubicBezTo>
                  <a:lnTo>
                    <a:pt x="28896" y="57143"/>
                  </a:lnTo>
                  <a:cubicBezTo>
                    <a:pt x="28226" y="57268"/>
                    <a:pt x="27556" y="57268"/>
                    <a:pt x="26887" y="57833"/>
                  </a:cubicBezTo>
                  <a:close/>
                  <a:moveTo>
                    <a:pt x="22472" y="52707"/>
                  </a:moveTo>
                  <a:cubicBezTo>
                    <a:pt x="22974" y="52979"/>
                    <a:pt x="23435" y="53251"/>
                    <a:pt x="23937" y="53544"/>
                  </a:cubicBezTo>
                  <a:cubicBezTo>
                    <a:pt x="24041" y="53586"/>
                    <a:pt x="24167" y="53607"/>
                    <a:pt x="24271" y="53607"/>
                  </a:cubicBezTo>
                  <a:cubicBezTo>
                    <a:pt x="24460" y="53648"/>
                    <a:pt x="24690" y="53376"/>
                    <a:pt x="24690" y="53188"/>
                  </a:cubicBezTo>
                  <a:cubicBezTo>
                    <a:pt x="24669" y="52979"/>
                    <a:pt x="24564" y="52853"/>
                    <a:pt x="24355" y="52853"/>
                  </a:cubicBezTo>
                  <a:cubicBezTo>
                    <a:pt x="23853" y="52874"/>
                    <a:pt x="23435" y="52623"/>
                    <a:pt x="22974" y="52456"/>
                  </a:cubicBezTo>
                  <a:cubicBezTo>
                    <a:pt x="22765" y="52414"/>
                    <a:pt x="22639" y="52456"/>
                    <a:pt x="22472" y="52707"/>
                  </a:cubicBezTo>
                  <a:close/>
                  <a:moveTo>
                    <a:pt x="23497" y="51723"/>
                  </a:moveTo>
                  <a:cubicBezTo>
                    <a:pt x="23832" y="51912"/>
                    <a:pt x="24083" y="52142"/>
                    <a:pt x="24460" y="51891"/>
                  </a:cubicBezTo>
                  <a:cubicBezTo>
                    <a:pt x="24418" y="51682"/>
                    <a:pt x="24376" y="51451"/>
                    <a:pt x="24334" y="51242"/>
                  </a:cubicBezTo>
                  <a:cubicBezTo>
                    <a:pt x="23937" y="51263"/>
                    <a:pt x="23707" y="51389"/>
                    <a:pt x="23497" y="51723"/>
                  </a:cubicBezTo>
                  <a:close/>
                  <a:moveTo>
                    <a:pt x="12596" y="62792"/>
                  </a:moveTo>
                  <a:lnTo>
                    <a:pt x="12596" y="62750"/>
                  </a:lnTo>
                  <a:lnTo>
                    <a:pt x="12199" y="62750"/>
                  </a:lnTo>
                  <a:lnTo>
                    <a:pt x="12199" y="627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380;p37">
              <a:extLst>
                <a:ext uri="{FF2B5EF4-FFF2-40B4-BE49-F238E27FC236}">
                  <a16:creationId xmlns:a16="http://schemas.microsoft.com/office/drawing/2014/main" id="{470668FD-1DCE-4CA4-94F5-1BA30592470A}"/>
                </a:ext>
              </a:extLst>
            </p:cNvPr>
            <p:cNvSpPr/>
            <p:nvPr/>
          </p:nvSpPr>
          <p:spPr>
            <a:xfrm>
              <a:off x="-1599125" y="1614225"/>
              <a:ext cx="429475" cy="219725"/>
            </a:xfrm>
            <a:custGeom>
              <a:avLst/>
              <a:gdLst/>
              <a:ahLst/>
              <a:cxnLst/>
              <a:rect l="l" t="t" r="r" b="b"/>
              <a:pathLst>
                <a:path w="17179" h="8789" extrusionOk="0">
                  <a:moveTo>
                    <a:pt x="16970" y="5482"/>
                  </a:moveTo>
                  <a:cubicBezTo>
                    <a:pt x="17179" y="5671"/>
                    <a:pt x="17158" y="5859"/>
                    <a:pt x="17012" y="5985"/>
                  </a:cubicBezTo>
                  <a:cubicBezTo>
                    <a:pt x="16740" y="6299"/>
                    <a:pt x="16447" y="6591"/>
                    <a:pt x="16237" y="6947"/>
                  </a:cubicBezTo>
                  <a:cubicBezTo>
                    <a:pt x="16237" y="6989"/>
                    <a:pt x="16216" y="7010"/>
                    <a:pt x="16175" y="7010"/>
                  </a:cubicBezTo>
                  <a:cubicBezTo>
                    <a:pt x="15170" y="7575"/>
                    <a:pt x="14291" y="8412"/>
                    <a:pt x="13120" y="8705"/>
                  </a:cubicBezTo>
                  <a:cubicBezTo>
                    <a:pt x="12911" y="8747"/>
                    <a:pt x="12701" y="8788"/>
                    <a:pt x="12492" y="8788"/>
                  </a:cubicBezTo>
                  <a:lnTo>
                    <a:pt x="7701" y="8788"/>
                  </a:lnTo>
                  <a:cubicBezTo>
                    <a:pt x="7449" y="8788"/>
                    <a:pt x="7157" y="8747"/>
                    <a:pt x="6885" y="8684"/>
                  </a:cubicBezTo>
                  <a:cubicBezTo>
                    <a:pt x="6529" y="8579"/>
                    <a:pt x="6131" y="8516"/>
                    <a:pt x="5755" y="8495"/>
                  </a:cubicBezTo>
                  <a:cubicBezTo>
                    <a:pt x="5399" y="8475"/>
                    <a:pt x="5043" y="8349"/>
                    <a:pt x="4708" y="8203"/>
                  </a:cubicBezTo>
                  <a:cubicBezTo>
                    <a:pt x="4353" y="8077"/>
                    <a:pt x="4039" y="7889"/>
                    <a:pt x="3725" y="7742"/>
                  </a:cubicBezTo>
                  <a:cubicBezTo>
                    <a:pt x="3160" y="7470"/>
                    <a:pt x="2763" y="7115"/>
                    <a:pt x="2365" y="6591"/>
                  </a:cubicBezTo>
                  <a:cubicBezTo>
                    <a:pt x="1905" y="5964"/>
                    <a:pt x="1403" y="5357"/>
                    <a:pt x="984" y="4708"/>
                  </a:cubicBezTo>
                  <a:cubicBezTo>
                    <a:pt x="231" y="3558"/>
                    <a:pt x="1" y="2281"/>
                    <a:pt x="126" y="921"/>
                  </a:cubicBezTo>
                  <a:cubicBezTo>
                    <a:pt x="147" y="565"/>
                    <a:pt x="356" y="314"/>
                    <a:pt x="566" y="42"/>
                  </a:cubicBezTo>
                  <a:cubicBezTo>
                    <a:pt x="628" y="1"/>
                    <a:pt x="754" y="1"/>
                    <a:pt x="796" y="1"/>
                  </a:cubicBezTo>
                  <a:cubicBezTo>
                    <a:pt x="879" y="21"/>
                    <a:pt x="963" y="105"/>
                    <a:pt x="984" y="189"/>
                  </a:cubicBezTo>
                  <a:cubicBezTo>
                    <a:pt x="1005" y="293"/>
                    <a:pt x="1005" y="419"/>
                    <a:pt x="984" y="524"/>
                  </a:cubicBezTo>
                  <a:cubicBezTo>
                    <a:pt x="545" y="1779"/>
                    <a:pt x="963" y="2909"/>
                    <a:pt x="1507" y="3976"/>
                  </a:cubicBezTo>
                  <a:cubicBezTo>
                    <a:pt x="2009" y="4918"/>
                    <a:pt x="2784" y="5650"/>
                    <a:pt x="3411" y="6487"/>
                  </a:cubicBezTo>
                  <a:cubicBezTo>
                    <a:pt x="3495" y="6571"/>
                    <a:pt x="3600" y="6633"/>
                    <a:pt x="3704" y="6696"/>
                  </a:cubicBezTo>
                  <a:cubicBezTo>
                    <a:pt x="4206" y="6926"/>
                    <a:pt x="4667" y="7156"/>
                    <a:pt x="5169" y="7366"/>
                  </a:cubicBezTo>
                  <a:cubicBezTo>
                    <a:pt x="5273" y="7428"/>
                    <a:pt x="5399" y="7470"/>
                    <a:pt x="5504" y="7470"/>
                  </a:cubicBezTo>
                  <a:cubicBezTo>
                    <a:pt x="6320" y="7575"/>
                    <a:pt x="7115" y="7742"/>
                    <a:pt x="7910" y="7763"/>
                  </a:cubicBezTo>
                  <a:cubicBezTo>
                    <a:pt x="9333" y="7826"/>
                    <a:pt x="10734" y="7763"/>
                    <a:pt x="12157" y="7763"/>
                  </a:cubicBezTo>
                  <a:cubicBezTo>
                    <a:pt x="12973" y="7763"/>
                    <a:pt x="13664" y="7470"/>
                    <a:pt x="14291" y="6989"/>
                  </a:cubicBezTo>
                  <a:cubicBezTo>
                    <a:pt x="14480" y="6822"/>
                    <a:pt x="14689" y="6696"/>
                    <a:pt x="14898" y="6591"/>
                  </a:cubicBezTo>
                  <a:cubicBezTo>
                    <a:pt x="15233" y="6403"/>
                    <a:pt x="15589" y="6257"/>
                    <a:pt x="15819" y="5901"/>
                  </a:cubicBezTo>
                  <a:cubicBezTo>
                    <a:pt x="16133" y="5629"/>
                    <a:pt x="16593" y="5566"/>
                    <a:pt x="16970" y="5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381;p37">
              <a:extLst>
                <a:ext uri="{FF2B5EF4-FFF2-40B4-BE49-F238E27FC236}">
                  <a16:creationId xmlns:a16="http://schemas.microsoft.com/office/drawing/2014/main" id="{557CB1AE-B4C3-409A-BFD8-60955A28F480}"/>
                </a:ext>
              </a:extLst>
            </p:cNvPr>
            <p:cNvSpPr/>
            <p:nvPr/>
          </p:nvSpPr>
          <p:spPr>
            <a:xfrm>
              <a:off x="-1261200" y="1599050"/>
              <a:ext cx="39250" cy="46575"/>
            </a:xfrm>
            <a:custGeom>
              <a:avLst/>
              <a:gdLst/>
              <a:ahLst/>
              <a:cxnLst/>
              <a:rect l="l" t="t" r="r" b="b"/>
              <a:pathLst>
                <a:path w="1570" h="1863" extrusionOk="0">
                  <a:moveTo>
                    <a:pt x="1570" y="817"/>
                  </a:moveTo>
                  <a:cubicBezTo>
                    <a:pt x="1570" y="1361"/>
                    <a:pt x="1235" y="1758"/>
                    <a:pt x="774" y="1842"/>
                  </a:cubicBezTo>
                  <a:cubicBezTo>
                    <a:pt x="523" y="1863"/>
                    <a:pt x="314" y="1800"/>
                    <a:pt x="147" y="1570"/>
                  </a:cubicBezTo>
                  <a:cubicBezTo>
                    <a:pt x="21" y="1382"/>
                    <a:pt x="0" y="1152"/>
                    <a:pt x="105" y="963"/>
                  </a:cubicBezTo>
                  <a:cubicBezTo>
                    <a:pt x="293" y="712"/>
                    <a:pt x="502" y="440"/>
                    <a:pt x="754" y="231"/>
                  </a:cubicBezTo>
                  <a:cubicBezTo>
                    <a:pt x="1046" y="1"/>
                    <a:pt x="1402" y="147"/>
                    <a:pt x="1507" y="524"/>
                  </a:cubicBezTo>
                  <a:cubicBezTo>
                    <a:pt x="1549" y="628"/>
                    <a:pt x="1549" y="733"/>
                    <a:pt x="1570" y="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382;p37">
              <a:extLst>
                <a:ext uri="{FF2B5EF4-FFF2-40B4-BE49-F238E27FC236}">
                  <a16:creationId xmlns:a16="http://schemas.microsoft.com/office/drawing/2014/main" id="{6D859935-37B7-4436-92C7-BBB1E36FEA74}"/>
                </a:ext>
              </a:extLst>
            </p:cNvPr>
            <p:cNvSpPr/>
            <p:nvPr/>
          </p:nvSpPr>
          <p:spPr>
            <a:xfrm>
              <a:off x="-1527450" y="1533150"/>
              <a:ext cx="41350" cy="38725"/>
            </a:xfrm>
            <a:custGeom>
              <a:avLst/>
              <a:gdLst/>
              <a:ahLst/>
              <a:cxnLst/>
              <a:rect l="l" t="t" r="r" b="b"/>
              <a:pathLst>
                <a:path w="1654" h="1549" extrusionOk="0">
                  <a:moveTo>
                    <a:pt x="649" y="21"/>
                  </a:moveTo>
                  <a:cubicBezTo>
                    <a:pt x="1151" y="0"/>
                    <a:pt x="1402" y="84"/>
                    <a:pt x="1507" y="356"/>
                  </a:cubicBezTo>
                  <a:cubicBezTo>
                    <a:pt x="1611" y="649"/>
                    <a:pt x="1653" y="963"/>
                    <a:pt x="1465" y="1235"/>
                  </a:cubicBezTo>
                  <a:cubicBezTo>
                    <a:pt x="1381" y="1339"/>
                    <a:pt x="1235" y="1402"/>
                    <a:pt x="1088" y="1444"/>
                  </a:cubicBezTo>
                  <a:cubicBezTo>
                    <a:pt x="461" y="1549"/>
                    <a:pt x="0" y="1130"/>
                    <a:pt x="0" y="461"/>
                  </a:cubicBezTo>
                  <a:cubicBezTo>
                    <a:pt x="0" y="356"/>
                    <a:pt x="126" y="189"/>
                    <a:pt x="230" y="126"/>
                  </a:cubicBezTo>
                  <a:cubicBezTo>
                    <a:pt x="440" y="21"/>
                    <a:pt x="649" y="21"/>
                    <a:pt x="649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383;p37">
              <a:extLst>
                <a:ext uri="{FF2B5EF4-FFF2-40B4-BE49-F238E27FC236}">
                  <a16:creationId xmlns:a16="http://schemas.microsoft.com/office/drawing/2014/main" id="{BB45EC53-FA19-4092-8064-F24279C15922}"/>
                </a:ext>
              </a:extLst>
            </p:cNvPr>
            <p:cNvSpPr/>
            <p:nvPr/>
          </p:nvSpPr>
          <p:spPr>
            <a:xfrm flipH="1">
              <a:off x="-590075" y="1442125"/>
              <a:ext cx="257900" cy="310750"/>
            </a:xfrm>
            <a:custGeom>
              <a:avLst/>
              <a:gdLst/>
              <a:ahLst/>
              <a:cxnLst/>
              <a:rect l="l" t="t" r="r" b="b"/>
              <a:pathLst>
                <a:path w="10316" h="12430" extrusionOk="0">
                  <a:moveTo>
                    <a:pt x="4624" y="168"/>
                  </a:moveTo>
                  <a:cubicBezTo>
                    <a:pt x="3934" y="1110"/>
                    <a:pt x="3453" y="2114"/>
                    <a:pt x="3118" y="3223"/>
                  </a:cubicBezTo>
                  <a:cubicBezTo>
                    <a:pt x="3034" y="3516"/>
                    <a:pt x="2929" y="3830"/>
                    <a:pt x="2929" y="4144"/>
                  </a:cubicBezTo>
                  <a:cubicBezTo>
                    <a:pt x="2909" y="5294"/>
                    <a:pt x="2909" y="6403"/>
                    <a:pt x="2888" y="7554"/>
                  </a:cubicBezTo>
                  <a:cubicBezTo>
                    <a:pt x="2888" y="7993"/>
                    <a:pt x="2992" y="8370"/>
                    <a:pt x="3327" y="8663"/>
                  </a:cubicBezTo>
                  <a:cubicBezTo>
                    <a:pt x="3536" y="8830"/>
                    <a:pt x="3725" y="9040"/>
                    <a:pt x="3892" y="9228"/>
                  </a:cubicBezTo>
                  <a:cubicBezTo>
                    <a:pt x="4352" y="9730"/>
                    <a:pt x="4813" y="10170"/>
                    <a:pt x="5566" y="10065"/>
                  </a:cubicBezTo>
                  <a:cubicBezTo>
                    <a:pt x="5629" y="10065"/>
                    <a:pt x="5712" y="10065"/>
                    <a:pt x="5775" y="10086"/>
                  </a:cubicBezTo>
                  <a:cubicBezTo>
                    <a:pt x="7114" y="10609"/>
                    <a:pt x="8432" y="10462"/>
                    <a:pt x="9730" y="9960"/>
                  </a:cubicBezTo>
                  <a:cubicBezTo>
                    <a:pt x="9855" y="9918"/>
                    <a:pt x="10002" y="9877"/>
                    <a:pt x="10127" y="9835"/>
                  </a:cubicBezTo>
                  <a:cubicBezTo>
                    <a:pt x="10148" y="9835"/>
                    <a:pt x="10169" y="9835"/>
                    <a:pt x="10315" y="9877"/>
                  </a:cubicBezTo>
                  <a:cubicBezTo>
                    <a:pt x="10211" y="9981"/>
                    <a:pt x="10148" y="10086"/>
                    <a:pt x="10064" y="10149"/>
                  </a:cubicBezTo>
                  <a:cubicBezTo>
                    <a:pt x="9018" y="10902"/>
                    <a:pt x="7867" y="11446"/>
                    <a:pt x="6696" y="11948"/>
                  </a:cubicBezTo>
                  <a:cubicBezTo>
                    <a:pt x="5838" y="12325"/>
                    <a:pt x="4896" y="12429"/>
                    <a:pt x="3955" y="12157"/>
                  </a:cubicBezTo>
                  <a:cubicBezTo>
                    <a:pt x="3515" y="12032"/>
                    <a:pt x="3097" y="11948"/>
                    <a:pt x="2637" y="11843"/>
                  </a:cubicBezTo>
                  <a:cubicBezTo>
                    <a:pt x="1988" y="11697"/>
                    <a:pt x="1444" y="11341"/>
                    <a:pt x="1067" y="10755"/>
                  </a:cubicBezTo>
                  <a:cubicBezTo>
                    <a:pt x="712" y="10170"/>
                    <a:pt x="230" y="9646"/>
                    <a:pt x="105" y="8914"/>
                  </a:cubicBezTo>
                  <a:cubicBezTo>
                    <a:pt x="84" y="8684"/>
                    <a:pt x="0" y="8454"/>
                    <a:pt x="21" y="8224"/>
                  </a:cubicBezTo>
                  <a:cubicBezTo>
                    <a:pt x="168" y="6696"/>
                    <a:pt x="272" y="5148"/>
                    <a:pt x="795" y="3725"/>
                  </a:cubicBezTo>
                  <a:cubicBezTo>
                    <a:pt x="1318" y="2260"/>
                    <a:pt x="2260" y="1047"/>
                    <a:pt x="3620" y="231"/>
                  </a:cubicBezTo>
                  <a:cubicBezTo>
                    <a:pt x="3955" y="84"/>
                    <a:pt x="4269" y="1"/>
                    <a:pt x="4624" y="168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384;p37">
              <a:extLst>
                <a:ext uri="{FF2B5EF4-FFF2-40B4-BE49-F238E27FC236}">
                  <a16:creationId xmlns:a16="http://schemas.microsoft.com/office/drawing/2014/main" id="{11D33205-9FAC-417A-B1F3-7B9D4BF1D722}"/>
                </a:ext>
              </a:extLst>
            </p:cNvPr>
            <p:cNvSpPr/>
            <p:nvPr/>
          </p:nvSpPr>
          <p:spPr>
            <a:xfrm flipH="1">
              <a:off x="-640300" y="1431675"/>
              <a:ext cx="339000" cy="350475"/>
            </a:xfrm>
            <a:custGeom>
              <a:avLst/>
              <a:gdLst/>
              <a:ahLst/>
              <a:cxnLst/>
              <a:rect l="l" t="t" r="r" b="b"/>
              <a:pathLst>
                <a:path w="13560" h="14019" extrusionOk="0">
                  <a:moveTo>
                    <a:pt x="7324" y="523"/>
                  </a:moveTo>
                  <a:cubicBezTo>
                    <a:pt x="6424" y="1172"/>
                    <a:pt x="6382" y="1214"/>
                    <a:pt x="6006" y="2197"/>
                  </a:cubicBezTo>
                  <a:cubicBezTo>
                    <a:pt x="5524" y="3327"/>
                    <a:pt x="5169" y="4478"/>
                    <a:pt x="5273" y="5733"/>
                  </a:cubicBezTo>
                  <a:cubicBezTo>
                    <a:pt x="5315" y="6298"/>
                    <a:pt x="5294" y="6905"/>
                    <a:pt x="5273" y="7512"/>
                  </a:cubicBezTo>
                  <a:cubicBezTo>
                    <a:pt x="5232" y="7930"/>
                    <a:pt x="5336" y="8244"/>
                    <a:pt x="5692" y="8537"/>
                  </a:cubicBezTo>
                  <a:cubicBezTo>
                    <a:pt x="5901" y="8704"/>
                    <a:pt x="6068" y="8914"/>
                    <a:pt x="6278" y="9102"/>
                  </a:cubicBezTo>
                  <a:cubicBezTo>
                    <a:pt x="6382" y="9186"/>
                    <a:pt x="6529" y="9290"/>
                    <a:pt x="6633" y="9311"/>
                  </a:cubicBezTo>
                  <a:cubicBezTo>
                    <a:pt x="7575" y="9437"/>
                    <a:pt x="8517" y="9834"/>
                    <a:pt x="9479" y="9625"/>
                  </a:cubicBezTo>
                  <a:cubicBezTo>
                    <a:pt x="10211" y="9479"/>
                    <a:pt x="10923" y="9186"/>
                    <a:pt x="11634" y="8976"/>
                  </a:cubicBezTo>
                  <a:cubicBezTo>
                    <a:pt x="12136" y="8809"/>
                    <a:pt x="12639" y="8663"/>
                    <a:pt x="13141" y="8537"/>
                  </a:cubicBezTo>
                  <a:cubicBezTo>
                    <a:pt x="13245" y="8495"/>
                    <a:pt x="13371" y="8579"/>
                    <a:pt x="13559" y="8600"/>
                  </a:cubicBezTo>
                  <a:cubicBezTo>
                    <a:pt x="13329" y="9792"/>
                    <a:pt x="12722" y="10671"/>
                    <a:pt x="11927" y="11466"/>
                  </a:cubicBezTo>
                  <a:cubicBezTo>
                    <a:pt x="11383" y="12010"/>
                    <a:pt x="10776" y="12450"/>
                    <a:pt x="10065" y="12764"/>
                  </a:cubicBezTo>
                  <a:cubicBezTo>
                    <a:pt x="9270" y="13119"/>
                    <a:pt x="8496" y="13621"/>
                    <a:pt x="7596" y="13810"/>
                  </a:cubicBezTo>
                  <a:cubicBezTo>
                    <a:pt x="7073" y="13914"/>
                    <a:pt x="6571" y="14019"/>
                    <a:pt x="6048" y="13977"/>
                  </a:cubicBezTo>
                  <a:cubicBezTo>
                    <a:pt x="4771" y="13810"/>
                    <a:pt x="3516" y="13601"/>
                    <a:pt x="2386" y="12952"/>
                  </a:cubicBezTo>
                  <a:cubicBezTo>
                    <a:pt x="1988" y="12722"/>
                    <a:pt x="1654" y="12429"/>
                    <a:pt x="1423" y="12031"/>
                  </a:cubicBezTo>
                  <a:cubicBezTo>
                    <a:pt x="1172" y="11634"/>
                    <a:pt x="900" y="11299"/>
                    <a:pt x="691" y="10901"/>
                  </a:cubicBezTo>
                  <a:cubicBezTo>
                    <a:pt x="210" y="10127"/>
                    <a:pt x="1" y="9269"/>
                    <a:pt x="126" y="8328"/>
                  </a:cubicBezTo>
                  <a:cubicBezTo>
                    <a:pt x="294" y="6926"/>
                    <a:pt x="503" y="5566"/>
                    <a:pt x="900" y="4248"/>
                  </a:cubicBezTo>
                  <a:cubicBezTo>
                    <a:pt x="1047" y="3745"/>
                    <a:pt x="1214" y="3264"/>
                    <a:pt x="1549" y="2846"/>
                  </a:cubicBezTo>
                  <a:cubicBezTo>
                    <a:pt x="1779" y="2574"/>
                    <a:pt x="1988" y="2218"/>
                    <a:pt x="2198" y="1904"/>
                  </a:cubicBezTo>
                  <a:cubicBezTo>
                    <a:pt x="2595" y="1339"/>
                    <a:pt x="3139" y="921"/>
                    <a:pt x="3746" y="544"/>
                  </a:cubicBezTo>
                  <a:cubicBezTo>
                    <a:pt x="4562" y="21"/>
                    <a:pt x="5441" y="0"/>
                    <a:pt x="6341" y="84"/>
                  </a:cubicBezTo>
                  <a:cubicBezTo>
                    <a:pt x="6445" y="84"/>
                    <a:pt x="6550" y="105"/>
                    <a:pt x="6613" y="168"/>
                  </a:cubicBezTo>
                  <a:cubicBezTo>
                    <a:pt x="6843" y="230"/>
                    <a:pt x="7052" y="377"/>
                    <a:pt x="7324" y="523"/>
                  </a:cubicBezTo>
                  <a:close/>
                  <a:moveTo>
                    <a:pt x="5859" y="586"/>
                  </a:moveTo>
                  <a:cubicBezTo>
                    <a:pt x="5483" y="419"/>
                    <a:pt x="5169" y="481"/>
                    <a:pt x="4876" y="649"/>
                  </a:cubicBezTo>
                  <a:cubicBezTo>
                    <a:pt x="3516" y="1486"/>
                    <a:pt x="2595" y="2699"/>
                    <a:pt x="2051" y="4143"/>
                  </a:cubicBezTo>
                  <a:cubicBezTo>
                    <a:pt x="1528" y="5566"/>
                    <a:pt x="1403" y="7114"/>
                    <a:pt x="1298" y="8642"/>
                  </a:cubicBezTo>
                  <a:cubicBezTo>
                    <a:pt x="1256" y="8872"/>
                    <a:pt x="1340" y="9102"/>
                    <a:pt x="1361" y="9332"/>
                  </a:cubicBezTo>
                  <a:cubicBezTo>
                    <a:pt x="1465" y="10044"/>
                    <a:pt x="1967" y="10567"/>
                    <a:pt x="2344" y="11173"/>
                  </a:cubicBezTo>
                  <a:cubicBezTo>
                    <a:pt x="2700" y="11780"/>
                    <a:pt x="3244" y="12115"/>
                    <a:pt x="3913" y="12261"/>
                  </a:cubicBezTo>
                  <a:cubicBezTo>
                    <a:pt x="4353" y="12366"/>
                    <a:pt x="4792" y="12471"/>
                    <a:pt x="5211" y="12575"/>
                  </a:cubicBezTo>
                  <a:cubicBezTo>
                    <a:pt x="6152" y="12847"/>
                    <a:pt x="7094" y="12764"/>
                    <a:pt x="7952" y="12366"/>
                  </a:cubicBezTo>
                  <a:cubicBezTo>
                    <a:pt x="9144" y="11864"/>
                    <a:pt x="10295" y="11299"/>
                    <a:pt x="11341" y="10567"/>
                  </a:cubicBezTo>
                  <a:cubicBezTo>
                    <a:pt x="11404" y="10504"/>
                    <a:pt x="11467" y="10399"/>
                    <a:pt x="11571" y="10295"/>
                  </a:cubicBezTo>
                  <a:cubicBezTo>
                    <a:pt x="11467" y="10274"/>
                    <a:pt x="11404" y="10253"/>
                    <a:pt x="11383" y="10253"/>
                  </a:cubicBezTo>
                  <a:cubicBezTo>
                    <a:pt x="11258" y="10274"/>
                    <a:pt x="11132" y="10336"/>
                    <a:pt x="10986" y="10378"/>
                  </a:cubicBezTo>
                  <a:cubicBezTo>
                    <a:pt x="9688" y="10880"/>
                    <a:pt x="8370" y="11027"/>
                    <a:pt x="7052" y="10504"/>
                  </a:cubicBezTo>
                  <a:cubicBezTo>
                    <a:pt x="6989" y="10483"/>
                    <a:pt x="6905" y="10462"/>
                    <a:pt x="6843" y="10483"/>
                  </a:cubicBezTo>
                  <a:cubicBezTo>
                    <a:pt x="6068" y="10588"/>
                    <a:pt x="5608" y="10148"/>
                    <a:pt x="5169" y="9646"/>
                  </a:cubicBezTo>
                  <a:cubicBezTo>
                    <a:pt x="4980" y="9437"/>
                    <a:pt x="4792" y="9269"/>
                    <a:pt x="4583" y="9081"/>
                  </a:cubicBezTo>
                  <a:cubicBezTo>
                    <a:pt x="4248" y="8788"/>
                    <a:pt x="4123" y="8432"/>
                    <a:pt x="4144" y="7972"/>
                  </a:cubicBezTo>
                  <a:cubicBezTo>
                    <a:pt x="4164" y="6821"/>
                    <a:pt x="4144" y="5712"/>
                    <a:pt x="4185" y="4562"/>
                  </a:cubicBezTo>
                  <a:cubicBezTo>
                    <a:pt x="4185" y="4248"/>
                    <a:pt x="4290" y="3955"/>
                    <a:pt x="4374" y="3641"/>
                  </a:cubicBezTo>
                  <a:cubicBezTo>
                    <a:pt x="4688" y="2532"/>
                    <a:pt x="5190" y="1528"/>
                    <a:pt x="5859" y="5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5" name="TextBox 1">
            <a:extLst>
              <a:ext uri="{FF2B5EF4-FFF2-40B4-BE49-F238E27FC236}">
                <a16:creationId xmlns:a16="http://schemas.microsoft.com/office/drawing/2014/main" id="{7EE2B9C7-AE1F-4317-813E-A372586F5716}"/>
              </a:ext>
            </a:extLst>
          </p:cNvPr>
          <p:cNvSpPr txBox="1"/>
          <p:nvPr/>
        </p:nvSpPr>
        <p:spPr>
          <a:xfrm>
            <a:off x="1114386" y="627542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altLang="zh-CN" sz="5400" b="1" kern="120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5400" b="1" kern="120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kern="120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lang="en-US" altLang="zh-CN" sz="5400" b="1" kern="120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kern="120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lang="en-US" altLang="zh-CN" sz="5400" b="1" kern="120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11</a:t>
            </a:r>
            <a:endParaRPr lang="zh-CN" altLang="en-US" sz="5400" b="1" kern="1200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6" name="TextBox 2">
            <a:extLst>
              <a:ext uri="{FF2B5EF4-FFF2-40B4-BE49-F238E27FC236}">
                <a16:creationId xmlns:a16="http://schemas.microsoft.com/office/drawing/2014/main" id="{33D90394-C186-480E-9B00-AD0D340F8926}"/>
              </a:ext>
            </a:extLst>
          </p:cNvPr>
          <p:cNvSpPr txBox="1"/>
          <p:nvPr/>
        </p:nvSpPr>
        <p:spPr>
          <a:xfrm>
            <a:off x="915611" y="1564099"/>
            <a:ext cx="7690507" cy="300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Tiếp tục ổn định, duy trì nền nếp quy định.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Tiếp tục thực hiện tốt các nội quy của nhà trường đề ra.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Tích cực học tập để nâng cao chất lượng. </a:t>
            </a:r>
          </a:p>
          <a:p>
            <a:pPr marL="457200" marR="0" lvl="0" indent="-457200" algn="just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</p:spTree>
    <p:extLst>
      <p:ext uri="{BB962C8B-B14F-4D97-AF65-F5344CB8AC3E}">
        <p14:creationId xmlns:p14="http://schemas.microsoft.com/office/powerpoint/2010/main" val="15964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39D7B6-472F-4A21-9886-50E595510394}"/>
              </a:ext>
            </a:extLst>
          </p:cNvPr>
          <p:cNvSpPr txBox="1"/>
          <p:nvPr/>
        </p:nvSpPr>
        <p:spPr>
          <a:xfrm>
            <a:off x="3811281" y="2090057"/>
            <a:ext cx="5017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3600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sẻ cách giải quyết những bất đồng.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D716C6-F7D3-44B4-842B-F7BFC1758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3110"/>
            <a:ext cx="301168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3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EAC45E-E68F-44A8-B7E9-5377AE31E4A8}"/>
              </a:ext>
            </a:extLst>
          </p:cNvPr>
          <p:cNvGrpSpPr/>
          <p:nvPr/>
        </p:nvGrpSpPr>
        <p:grpSpPr>
          <a:xfrm>
            <a:off x="514829" y="2087879"/>
            <a:ext cx="3564514" cy="2242864"/>
            <a:chOff x="1782695" y="2525867"/>
            <a:chExt cx="3564514" cy="224286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5939A18-A669-4B5C-90C7-E468983B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2E26946-1868-4029-846D-0B95DF016704}"/>
                </a:ext>
              </a:extLst>
            </p:cNvPr>
            <p:cNvGrpSpPr/>
            <p:nvPr/>
          </p:nvGrpSpPr>
          <p:grpSpPr>
            <a:xfrm>
              <a:off x="1782695" y="2525867"/>
              <a:ext cx="1745307" cy="1214651"/>
              <a:chOff x="3265714" y="4915602"/>
              <a:chExt cx="1745307" cy="1214651"/>
            </a:xfrm>
          </p:grpSpPr>
          <p:sp>
            <p:nvSpPr>
              <p:cNvPr id="34" name="Oval Callout 15">
                <a:extLst>
                  <a:ext uri="{FF2B5EF4-FFF2-40B4-BE49-F238E27FC236}">
                    <a16:creationId xmlns:a16="http://schemas.microsoft.com/office/drawing/2014/main" id="{ED535EF7-449F-4BD2-821D-2D0EAFCCD795}"/>
                  </a:ext>
                </a:extLst>
              </p:cNvPr>
              <p:cNvSpPr/>
              <p:nvPr/>
            </p:nvSpPr>
            <p:spPr>
              <a:xfrm>
                <a:off x="3265714" y="4915602"/>
                <a:ext cx="1745307" cy="1214651"/>
              </a:xfrm>
              <a:prstGeom prst="wedgeEllipseCallout">
                <a:avLst>
                  <a:gd name="adj1" fmla="val 65675"/>
                  <a:gd name="adj2" fmla="val 23174"/>
                </a:avLst>
              </a:prstGeom>
              <a:solidFill>
                <a:srgbClr val="ABD5F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3FA5C5A-3542-4F5D-8F9B-B0199C7C41F0}"/>
                  </a:ext>
                </a:extLst>
              </p:cNvPr>
              <p:cNvSpPr/>
              <p:nvPr/>
            </p:nvSpPr>
            <p:spPr>
              <a:xfrm>
                <a:off x="3396647" y="5178975"/>
                <a:ext cx="155523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Thảo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luận</a:t>
                </a:r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  <a:p>
                <a:pPr algn="ctr"/>
                <a:r>
                  <a:rPr lang="en-US" sz="2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nhóm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đôi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BBC4EBE-9A8C-450F-8B23-333326F33FB7}"/>
              </a:ext>
            </a:extLst>
          </p:cNvPr>
          <p:cNvSpPr/>
          <p:nvPr/>
        </p:nvSpPr>
        <p:spPr>
          <a:xfrm>
            <a:off x="3427078" y="922084"/>
            <a:ext cx="4602737" cy="1129553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Kể về tình huống gây ra sự bất đồng giữa em và một người bạn.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D29600AC-60A6-4F8D-A7D0-2FCAD4B588A3}"/>
              </a:ext>
            </a:extLst>
          </p:cNvPr>
          <p:cNvSpPr/>
          <p:nvPr/>
        </p:nvSpPr>
        <p:spPr>
          <a:xfrm>
            <a:off x="3949592" y="2343630"/>
            <a:ext cx="4602737" cy="1129553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Nêu những việc em đã làm để hoà giải với bạn và kết quả.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6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AF48F-0568-4EF0-A975-1DCDF5B8E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995" y="383240"/>
            <a:ext cx="7107587" cy="411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278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49"/>
          <p:cNvGrpSpPr/>
          <p:nvPr/>
        </p:nvGrpSpPr>
        <p:grpSpPr>
          <a:xfrm rot="-6123802">
            <a:off x="443240" y="713917"/>
            <a:ext cx="1068247" cy="1196196"/>
            <a:chOff x="1835200" y="3337050"/>
            <a:chExt cx="279350" cy="312825"/>
          </a:xfrm>
        </p:grpSpPr>
        <p:sp>
          <p:nvSpPr>
            <p:cNvPr id="850" name="Google Shape;850;p49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9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9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49"/>
          <p:cNvGrpSpPr/>
          <p:nvPr/>
        </p:nvGrpSpPr>
        <p:grpSpPr>
          <a:xfrm rot="2964127">
            <a:off x="7510409" y="1858113"/>
            <a:ext cx="1068254" cy="1196197"/>
            <a:chOff x="1835200" y="3337050"/>
            <a:chExt cx="279350" cy="312825"/>
          </a:xfrm>
        </p:grpSpPr>
        <p:sp>
          <p:nvSpPr>
            <p:cNvPr id="854" name="Google Shape;854;p49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9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9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" name="Google Shape;857;p49"/>
          <p:cNvGrpSpPr/>
          <p:nvPr/>
        </p:nvGrpSpPr>
        <p:grpSpPr>
          <a:xfrm rot="5202478" flipH="1">
            <a:off x="874843" y="3058553"/>
            <a:ext cx="895215" cy="1524038"/>
            <a:chOff x="1474325" y="858525"/>
            <a:chExt cx="808300" cy="1469525"/>
          </a:xfrm>
        </p:grpSpPr>
        <p:sp>
          <p:nvSpPr>
            <p:cNvPr id="858" name="Google Shape;858;p49"/>
            <p:cNvSpPr/>
            <p:nvPr/>
          </p:nvSpPr>
          <p:spPr>
            <a:xfrm flipH="1">
              <a:off x="1835475" y="881650"/>
              <a:ext cx="292975" cy="224175"/>
            </a:xfrm>
            <a:custGeom>
              <a:avLst/>
              <a:gdLst/>
              <a:ahLst/>
              <a:cxnLst/>
              <a:rect l="l" t="t" r="r" b="b"/>
              <a:pathLst>
                <a:path w="11719" h="8967" extrusionOk="0">
                  <a:moveTo>
                    <a:pt x="7758" y="8967"/>
                  </a:moveTo>
                  <a:cubicBezTo>
                    <a:pt x="7663" y="8825"/>
                    <a:pt x="7544" y="8682"/>
                    <a:pt x="7449" y="8540"/>
                  </a:cubicBezTo>
                  <a:cubicBezTo>
                    <a:pt x="6429" y="7354"/>
                    <a:pt x="5124" y="6452"/>
                    <a:pt x="3654" y="5931"/>
                  </a:cubicBezTo>
                  <a:cubicBezTo>
                    <a:pt x="3037" y="5693"/>
                    <a:pt x="2373" y="5646"/>
                    <a:pt x="1756" y="5812"/>
                  </a:cubicBezTo>
                  <a:lnTo>
                    <a:pt x="1424" y="5670"/>
                  </a:lnTo>
                  <a:cubicBezTo>
                    <a:pt x="1116" y="5504"/>
                    <a:pt x="855" y="5219"/>
                    <a:pt x="736" y="4887"/>
                  </a:cubicBezTo>
                  <a:cubicBezTo>
                    <a:pt x="475" y="4365"/>
                    <a:pt x="285" y="3796"/>
                    <a:pt x="143" y="3226"/>
                  </a:cubicBezTo>
                  <a:cubicBezTo>
                    <a:pt x="25" y="2823"/>
                    <a:pt x="1" y="2420"/>
                    <a:pt x="25" y="1993"/>
                  </a:cubicBezTo>
                  <a:cubicBezTo>
                    <a:pt x="96" y="1163"/>
                    <a:pt x="641" y="475"/>
                    <a:pt x="1448" y="238"/>
                  </a:cubicBezTo>
                  <a:cubicBezTo>
                    <a:pt x="1780" y="143"/>
                    <a:pt x="2136" y="72"/>
                    <a:pt x="2491" y="0"/>
                  </a:cubicBezTo>
                  <a:cubicBezTo>
                    <a:pt x="2563" y="0"/>
                    <a:pt x="2634" y="0"/>
                    <a:pt x="2729" y="0"/>
                  </a:cubicBezTo>
                  <a:cubicBezTo>
                    <a:pt x="3559" y="214"/>
                    <a:pt x="4342" y="522"/>
                    <a:pt x="4745" y="1400"/>
                  </a:cubicBezTo>
                  <a:cubicBezTo>
                    <a:pt x="5077" y="2159"/>
                    <a:pt x="5314" y="2965"/>
                    <a:pt x="5433" y="3796"/>
                  </a:cubicBezTo>
                  <a:cubicBezTo>
                    <a:pt x="5480" y="4080"/>
                    <a:pt x="5457" y="4365"/>
                    <a:pt x="5362" y="4626"/>
                  </a:cubicBezTo>
                  <a:cubicBezTo>
                    <a:pt x="5314" y="4839"/>
                    <a:pt x="5267" y="5053"/>
                    <a:pt x="5291" y="5243"/>
                  </a:cubicBezTo>
                  <a:cubicBezTo>
                    <a:pt x="5291" y="5409"/>
                    <a:pt x="5338" y="5551"/>
                    <a:pt x="5409" y="5670"/>
                  </a:cubicBezTo>
                  <a:cubicBezTo>
                    <a:pt x="5480" y="5836"/>
                    <a:pt x="5670" y="5931"/>
                    <a:pt x="5836" y="5883"/>
                  </a:cubicBezTo>
                  <a:cubicBezTo>
                    <a:pt x="6050" y="5883"/>
                    <a:pt x="6216" y="5765"/>
                    <a:pt x="6263" y="5575"/>
                  </a:cubicBezTo>
                  <a:cubicBezTo>
                    <a:pt x="6334" y="5361"/>
                    <a:pt x="6382" y="5124"/>
                    <a:pt x="6405" y="4887"/>
                  </a:cubicBezTo>
                  <a:cubicBezTo>
                    <a:pt x="6405" y="4626"/>
                    <a:pt x="6548" y="4389"/>
                    <a:pt x="6761" y="4223"/>
                  </a:cubicBezTo>
                  <a:cubicBezTo>
                    <a:pt x="6832" y="4152"/>
                    <a:pt x="6927" y="4104"/>
                    <a:pt x="6998" y="4057"/>
                  </a:cubicBezTo>
                  <a:cubicBezTo>
                    <a:pt x="8208" y="3392"/>
                    <a:pt x="9442" y="3321"/>
                    <a:pt x="10675" y="3985"/>
                  </a:cubicBezTo>
                  <a:cubicBezTo>
                    <a:pt x="11244" y="4294"/>
                    <a:pt x="11600" y="4839"/>
                    <a:pt x="11671" y="5456"/>
                  </a:cubicBezTo>
                  <a:cubicBezTo>
                    <a:pt x="11719" y="5812"/>
                    <a:pt x="11648" y="6192"/>
                    <a:pt x="11482" y="6500"/>
                  </a:cubicBezTo>
                  <a:cubicBezTo>
                    <a:pt x="11268" y="6856"/>
                    <a:pt x="10984" y="7188"/>
                    <a:pt x="10675" y="7449"/>
                  </a:cubicBezTo>
                  <a:cubicBezTo>
                    <a:pt x="10153" y="7899"/>
                    <a:pt x="9537" y="8279"/>
                    <a:pt x="8896" y="8540"/>
                  </a:cubicBezTo>
                  <a:cubicBezTo>
                    <a:pt x="8540" y="8730"/>
                    <a:pt x="8161" y="8896"/>
                    <a:pt x="7758" y="8967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9"/>
            <p:cNvSpPr/>
            <p:nvPr/>
          </p:nvSpPr>
          <p:spPr>
            <a:xfrm flipH="1">
              <a:off x="1975425" y="1054800"/>
              <a:ext cx="218850" cy="182675"/>
            </a:xfrm>
            <a:custGeom>
              <a:avLst/>
              <a:gdLst/>
              <a:ahLst/>
              <a:cxnLst/>
              <a:rect l="l" t="t" r="r" b="b"/>
              <a:pathLst>
                <a:path w="8754" h="7307" extrusionOk="0">
                  <a:moveTo>
                    <a:pt x="4223" y="1"/>
                  </a:moveTo>
                  <a:cubicBezTo>
                    <a:pt x="4626" y="1045"/>
                    <a:pt x="5457" y="1709"/>
                    <a:pt x="6263" y="2397"/>
                  </a:cubicBezTo>
                  <a:cubicBezTo>
                    <a:pt x="6548" y="2658"/>
                    <a:pt x="6856" y="2871"/>
                    <a:pt x="7141" y="3108"/>
                  </a:cubicBezTo>
                  <a:cubicBezTo>
                    <a:pt x="7520" y="3417"/>
                    <a:pt x="7947" y="3678"/>
                    <a:pt x="8422" y="3844"/>
                  </a:cubicBezTo>
                  <a:cubicBezTo>
                    <a:pt x="8493" y="3867"/>
                    <a:pt x="8564" y="3915"/>
                    <a:pt x="8611" y="3962"/>
                  </a:cubicBezTo>
                  <a:cubicBezTo>
                    <a:pt x="8754" y="4484"/>
                    <a:pt x="8683" y="5053"/>
                    <a:pt x="8398" y="5552"/>
                  </a:cubicBezTo>
                  <a:cubicBezTo>
                    <a:pt x="8279" y="5765"/>
                    <a:pt x="8161" y="5979"/>
                    <a:pt x="8018" y="6168"/>
                  </a:cubicBezTo>
                  <a:cubicBezTo>
                    <a:pt x="7473" y="6927"/>
                    <a:pt x="6714" y="7188"/>
                    <a:pt x="5836" y="7236"/>
                  </a:cubicBezTo>
                  <a:cubicBezTo>
                    <a:pt x="5480" y="7307"/>
                    <a:pt x="5148" y="7093"/>
                    <a:pt x="5030" y="6761"/>
                  </a:cubicBezTo>
                  <a:cubicBezTo>
                    <a:pt x="4579" y="5789"/>
                    <a:pt x="4389" y="4721"/>
                    <a:pt x="4508" y="3654"/>
                  </a:cubicBezTo>
                  <a:cubicBezTo>
                    <a:pt x="4531" y="3322"/>
                    <a:pt x="4650" y="2990"/>
                    <a:pt x="4816" y="2705"/>
                  </a:cubicBezTo>
                  <a:cubicBezTo>
                    <a:pt x="4911" y="2539"/>
                    <a:pt x="5006" y="2373"/>
                    <a:pt x="5077" y="2207"/>
                  </a:cubicBezTo>
                  <a:cubicBezTo>
                    <a:pt x="5124" y="1946"/>
                    <a:pt x="4982" y="1685"/>
                    <a:pt x="4745" y="1614"/>
                  </a:cubicBezTo>
                  <a:cubicBezTo>
                    <a:pt x="4555" y="1495"/>
                    <a:pt x="4318" y="1566"/>
                    <a:pt x="4199" y="1732"/>
                  </a:cubicBezTo>
                  <a:cubicBezTo>
                    <a:pt x="4057" y="1922"/>
                    <a:pt x="3938" y="2112"/>
                    <a:pt x="3844" y="2326"/>
                  </a:cubicBezTo>
                  <a:cubicBezTo>
                    <a:pt x="3535" y="3013"/>
                    <a:pt x="2895" y="3512"/>
                    <a:pt x="2159" y="3654"/>
                  </a:cubicBezTo>
                  <a:cubicBezTo>
                    <a:pt x="1732" y="3772"/>
                    <a:pt x="1258" y="3820"/>
                    <a:pt x="807" y="3772"/>
                  </a:cubicBezTo>
                  <a:cubicBezTo>
                    <a:pt x="665" y="3749"/>
                    <a:pt x="546" y="3725"/>
                    <a:pt x="428" y="3701"/>
                  </a:cubicBezTo>
                  <a:cubicBezTo>
                    <a:pt x="262" y="3654"/>
                    <a:pt x="143" y="3559"/>
                    <a:pt x="96" y="3393"/>
                  </a:cubicBezTo>
                  <a:cubicBezTo>
                    <a:pt x="1" y="3132"/>
                    <a:pt x="1" y="2847"/>
                    <a:pt x="72" y="2563"/>
                  </a:cubicBezTo>
                  <a:cubicBezTo>
                    <a:pt x="214" y="1946"/>
                    <a:pt x="641" y="1424"/>
                    <a:pt x="1211" y="1163"/>
                  </a:cubicBezTo>
                  <a:cubicBezTo>
                    <a:pt x="1685" y="950"/>
                    <a:pt x="2159" y="784"/>
                    <a:pt x="2658" y="618"/>
                  </a:cubicBezTo>
                  <a:cubicBezTo>
                    <a:pt x="2942" y="523"/>
                    <a:pt x="3251" y="475"/>
                    <a:pt x="3535" y="380"/>
                  </a:cubicBezTo>
                  <a:cubicBezTo>
                    <a:pt x="3796" y="333"/>
                    <a:pt x="4033" y="214"/>
                    <a:pt x="4223" y="1"/>
                  </a:cubicBezTo>
                  <a:close/>
                </a:path>
              </a:pathLst>
            </a:custGeom>
            <a:solidFill>
              <a:srgbClr val="FF0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9"/>
            <p:cNvSpPr/>
            <p:nvPr/>
          </p:nvSpPr>
          <p:spPr>
            <a:xfrm flipH="1">
              <a:off x="1952300" y="1043550"/>
              <a:ext cx="119225" cy="86600"/>
            </a:xfrm>
            <a:custGeom>
              <a:avLst/>
              <a:gdLst/>
              <a:ahLst/>
              <a:cxnLst/>
              <a:rect l="l" t="t" r="r" b="b"/>
              <a:pathLst>
                <a:path w="4769" h="3464" extrusionOk="0">
                  <a:moveTo>
                    <a:pt x="1" y="0"/>
                  </a:moveTo>
                  <a:cubicBezTo>
                    <a:pt x="428" y="24"/>
                    <a:pt x="855" y="119"/>
                    <a:pt x="1234" y="285"/>
                  </a:cubicBezTo>
                  <a:cubicBezTo>
                    <a:pt x="2421" y="759"/>
                    <a:pt x="3464" y="1518"/>
                    <a:pt x="4318" y="2491"/>
                  </a:cubicBezTo>
                  <a:cubicBezTo>
                    <a:pt x="4413" y="2609"/>
                    <a:pt x="4508" y="2752"/>
                    <a:pt x="4603" y="2894"/>
                  </a:cubicBezTo>
                  <a:cubicBezTo>
                    <a:pt x="4769" y="3108"/>
                    <a:pt x="4627" y="3416"/>
                    <a:pt x="4342" y="3440"/>
                  </a:cubicBezTo>
                  <a:cubicBezTo>
                    <a:pt x="4128" y="3463"/>
                    <a:pt x="3891" y="3416"/>
                    <a:pt x="3678" y="3321"/>
                  </a:cubicBezTo>
                  <a:cubicBezTo>
                    <a:pt x="3346" y="3131"/>
                    <a:pt x="2990" y="2918"/>
                    <a:pt x="2681" y="2681"/>
                  </a:cubicBezTo>
                  <a:cubicBezTo>
                    <a:pt x="2041" y="2182"/>
                    <a:pt x="1424" y="1661"/>
                    <a:pt x="808" y="1115"/>
                  </a:cubicBezTo>
                  <a:cubicBezTo>
                    <a:pt x="475" y="783"/>
                    <a:pt x="191" y="427"/>
                    <a:pt x="1" y="0"/>
                  </a:cubicBezTo>
                  <a:close/>
                </a:path>
              </a:pathLst>
            </a:custGeom>
            <a:solidFill>
              <a:srgbClr val="FF8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1" name="Google Shape;861;p49"/>
            <p:cNvGrpSpPr/>
            <p:nvPr/>
          </p:nvGrpSpPr>
          <p:grpSpPr>
            <a:xfrm>
              <a:off x="1474325" y="858525"/>
              <a:ext cx="808300" cy="1469525"/>
              <a:chOff x="1474325" y="858525"/>
              <a:chExt cx="808300" cy="1469525"/>
            </a:xfrm>
          </p:grpSpPr>
          <p:sp>
            <p:nvSpPr>
              <p:cNvPr id="862" name="Google Shape;862;p49"/>
              <p:cNvSpPr/>
              <p:nvPr/>
            </p:nvSpPr>
            <p:spPr>
              <a:xfrm flipH="1">
                <a:off x="1809975" y="858525"/>
                <a:ext cx="472650" cy="402675"/>
              </a:xfrm>
              <a:custGeom>
                <a:avLst/>
                <a:gdLst/>
                <a:ahLst/>
                <a:cxnLst/>
                <a:rect l="l" t="t" r="r" b="b"/>
                <a:pathLst>
                  <a:path w="18906" h="16107" extrusionOk="0">
                    <a:moveTo>
                      <a:pt x="4911" y="5812"/>
                    </a:moveTo>
                    <a:cubicBezTo>
                      <a:pt x="4816" y="5670"/>
                      <a:pt x="4768" y="5575"/>
                      <a:pt x="4697" y="5503"/>
                    </a:cubicBezTo>
                    <a:cubicBezTo>
                      <a:pt x="4009" y="4602"/>
                      <a:pt x="3487" y="3582"/>
                      <a:pt x="3108" y="2515"/>
                    </a:cubicBezTo>
                    <a:cubicBezTo>
                      <a:pt x="3013" y="2230"/>
                      <a:pt x="2918" y="1945"/>
                      <a:pt x="2847" y="1637"/>
                    </a:cubicBezTo>
                    <a:cubicBezTo>
                      <a:pt x="2799" y="1471"/>
                      <a:pt x="2728" y="1329"/>
                      <a:pt x="2633" y="1186"/>
                    </a:cubicBezTo>
                    <a:cubicBezTo>
                      <a:pt x="2491" y="1068"/>
                      <a:pt x="2539" y="830"/>
                      <a:pt x="2705" y="759"/>
                    </a:cubicBezTo>
                    <a:cubicBezTo>
                      <a:pt x="2847" y="641"/>
                      <a:pt x="3060" y="664"/>
                      <a:pt x="3155" y="830"/>
                    </a:cubicBezTo>
                    <a:cubicBezTo>
                      <a:pt x="3226" y="925"/>
                      <a:pt x="3298" y="1044"/>
                      <a:pt x="3345" y="1163"/>
                    </a:cubicBezTo>
                    <a:cubicBezTo>
                      <a:pt x="3772" y="2064"/>
                      <a:pt x="4199" y="2942"/>
                      <a:pt x="4626" y="3843"/>
                    </a:cubicBezTo>
                    <a:cubicBezTo>
                      <a:pt x="4863" y="4317"/>
                      <a:pt x="5148" y="4768"/>
                      <a:pt x="5527" y="5148"/>
                    </a:cubicBezTo>
                    <a:cubicBezTo>
                      <a:pt x="5575" y="5195"/>
                      <a:pt x="5622" y="5243"/>
                      <a:pt x="5741" y="5337"/>
                    </a:cubicBezTo>
                    <a:cubicBezTo>
                      <a:pt x="5622" y="4958"/>
                      <a:pt x="5551" y="4650"/>
                      <a:pt x="5456" y="4341"/>
                    </a:cubicBezTo>
                    <a:cubicBezTo>
                      <a:pt x="5290" y="3772"/>
                      <a:pt x="5266" y="3155"/>
                      <a:pt x="5385" y="2562"/>
                    </a:cubicBezTo>
                    <a:cubicBezTo>
                      <a:pt x="5551" y="1590"/>
                      <a:pt x="6192" y="783"/>
                      <a:pt x="7093" y="427"/>
                    </a:cubicBezTo>
                    <a:cubicBezTo>
                      <a:pt x="7591" y="214"/>
                      <a:pt x="8113" y="71"/>
                      <a:pt x="8635" y="48"/>
                    </a:cubicBezTo>
                    <a:cubicBezTo>
                      <a:pt x="9014" y="0"/>
                      <a:pt x="9394" y="71"/>
                      <a:pt x="9750" y="214"/>
                    </a:cubicBezTo>
                    <a:cubicBezTo>
                      <a:pt x="10082" y="356"/>
                      <a:pt x="10390" y="522"/>
                      <a:pt x="10698" y="712"/>
                    </a:cubicBezTo>
                    <a:cubicBezTo>
                      <a:pt x="11054" y="949"/>
                      <a:pt x="11339" y="1257"/>
                      <a:pt x="11552" y="1613"/>
                    </a:cubicBezTo>
                    <a:cubicBezTo>
                      <a:pt x="11908" y="2254"/>
                      <a:pt x="12193" y="2942"/>
                      <a:pt x="12359" y="3677"/>
                    </a:cubicBezTo>
                    <a:cubicBezTo>
                      <a:pt x="12406" y="3843"/>
                      <a:pt x="12454" y="3985"/>
                      <a:pt x="12501" y="4199"/>
                    </a:cubicBezTo>
                    <a:lnTo>
                      <a:pt x="12833" y="4033"/>
                    </a:lnTo>
                    <a:cubicBezTo>
                      <a:pt x="13830" y="3582"/>
                      <a:pt x="14850" y="3321"/>
                      <a:pt x="15964" y="3558"/>
                    </a:cubicBezTo>
                    <a:cubicBezTo>
                      <a:pt x="16676" y="3724"/>
                      <a:pt x="17340" y="4033"/>
                      <a:pt x="17910" y="4460"/>
                    </a:cubicBezTo>
                    <a:cubicBezTo>
                      <a:pt x="18076" y="4626"/>
                      <a:pt x="18218" y="4816"/>
                      <a:pt x="18313" y="5005"/>
                    </a:cubicBezTo>
                    <a:cubicBezTo>
                      <a:pt x="18740" y="5598"/>
                      <a:pt x="18906" y="6357"/>
                      <a:pt x="18764" y="7069"/>
                    </a:cubicBezTo>
                    <a:cubicBezTo>
                      <a:pt x="18692" y="7472"/>
                      <a:pt x="18550" y="7876"/>
                      <a:pt x="18313" y="8208"/>
                    </a:cubicBezTo>
                    <a:cubicBezTo>
                      <a:pt x="17720" y="9038"/>
                      <a:pt x="16913" y="9678"/>
                      <a:pt x="16012" y="10082"/>
                    </a:cubicBezTo>
                    <a:cubicBezTo>
                      <a:pt x="15466" y="10343"/>
                      <a:pt x="14897" y="10556"/>
                      <a:pt x="14328" y="10770"/>
                    </a:cubicBezTo>
                    <a:cubicBezTo>
                      <a:pt x="14185" y="11386"/>
                      <a:pt x="14185" y="11386"/>
                      <a:pt x="13545" y="11600"/>
                    </a:cubicBezTo>
                    <a:cubicBezTo>
                      <a:pt x="13450" y="11623"/>
                      <a:pt x="13355" y="11671"/>
                      <a:pt x="13213" y="11718"/>
                    </a:cubicBezTo>
                    <a:lnTo>
                      <a:pt x="13213" y="12003"/>
                    </a:lnTo>
                    <a:cubicBezTo>
                      <a:pt x="13260" y="12738"/>
                      <a:pt x="13071" y="13450"/>
                      <a:pt x="12691" y="14067"/>
                    </a:cubicBezTo>
                    <a:cubicBezTo>
                      <a:pt x="12644" y="14162"/>
                      <a:pt x="12572" y="14256"/>
                      <a:pt x="12501" y="14351"/>
                    </a:cubicBezTo>
                    <a:cubicBezTo>
                      <a:pt x="11885" y="15419"/>
                      <a:pt x="10888" y="15917"/>
                      <a:pt x="9702" y="16083"/>
                    </a:cubicBezTo>
                    <a:cubicBezTo>
                      <a:pt x="9465" y="16107"/>
                      <a:pt x="9204" y="16107"/>
                      <a:pt x="8967" y="16059"/>
                    </a:cubicBezTo>
                    <a:cubicBezTo>
                      <a:pt x="8374" y="15988"/>
                      <a:pt x="7852" y="15585"/>
                      <a:pt x="7638" y="15039"/>
                    </a:cubicBezTo>
                    <a:cubicBezTo>
                      <a:pt x="7306" y="14304"/>
                      <a:pt x="7093" y="13521"/>
                      <a:pt x="7022" y="12738"/>
                    </a:cubicBezTo>
                    <a:cubicBezTo>
                      <a:pt x="7022" y="12525"/>
                      <a:pt x="6998" y="12311"/>
                      <a:pt x="6927" y="12098"/>
                    </a:cubicBezTo>
                    <a:cubicBezTo>
                      <a:pt x="6429" y="12335"/>
                      <a:pt x="5883" y="12501"/>
                      <a:pt x="5338" y="12572"/>
                    </a:cubicBezTo>
                    <a:cubicBezTo>
                      <a:pt x="4816" y="12667"/>
                      <a:pt x="4270" y="12643"/>
                      <a:pt x="3748" y="12501"/>
                    </a:cubicBezTo>
                    <a:cubicBezTo>
                      <a:pt x="3179" y="12406"/>
                      <a:pt x="2728" y="11932"/>
                      <a:pt x="2633" y="11363"/>
                    </a:cubicBezTo>
                    <a:cubicBezTo>
                      <a:pt x="2420" y="10532"/>
                      <a:pt x="2657" y="9631"/>
                      <a:pt x="3226" y="8990"/>
                    </a:cubicBezTo>
                    <a:cubicBezTo>
                      <a:pt x="3725" y="8397"/>
                      <a:pt x="4389" y="7994"/>
                      <a:pt x="5148" y="7804"/>
                    </a:cubicBezTo>
                    <a:cubicBezTo>
                      <a:pt x="5551" y="7710"/>
                      <a:pt x="5954" y="7591"/>
                      <a:pt x="6358" y="7472"/>
                    </a:cubicBezTo>
                    <a:cubicBezTo>
                      <a:pt x="6547" y="7449"/>
                      <a:pt x="6737" y="7377"/>
                      <a:pt x="6903" y="7283"/>
                    </a:cubicBezTo>
                    <a:cubicBezTo>
                      <a:pt x="6571" y="7022"/>
                      <a:pt x="6192" y="6856"/>
                      <a:pt x="5788" y="6784"/>
                    </a:cubicBezTo>
                    <a:cubicBezTo>
                      <a:pt x="4579" y="6642"/>
                      <a:pt x="3369" y="6618"/>
                      <a:pt x="2159" y="6713"/>
                    </a:cubicBezTo>
                    <a:cubicBezTo>
                      <a:pt x="1827" y="6737"/>
                      <a:pt x="1471" y="6784"/>
                      <a:pt x="1139" y="6808"/>
                    </a:cubicBezTo>
                    <a:cubicBezTo>
                      <a:pt x="902" y="6784"/>
                      <a:pt x="641" y="6879"/>
                      <a:pt x="475" y="7045"/>
                    </a:cubicBezTo>
                    <a:cubicBezTo>
                      <a:pt x="380" y="7117"/>
                      <a:pt x="238" y="7117"/>
                      <a:pt x="166" y="7045"/>
                    </a:cubicBezTo>
                    <a:cubicBezTo>
                      <a:pt x="72" y="6974"/>
                      <a:pt x="24" y="6856"/>
                      <a:pt x="24" y="6737"/>
                    </a:cubicBezTo>
                    <a:cubicBezTo>
                      <a:pt x="0" y="6523"/>
                      <a:pt x="119" y="6334"/>
                      <a:pt x="309" y="6239"/>
                    </a:cubicBezTo>
                    <a:cubicBezTo>
                      <a:pt x="593" y="6120"/>
                      <a:pt x="854" y="6002"/>
                      <a:pt x="1163" y="5930"/>
                    </a:cubicBezTo>
                    <a:cubicBezTo>
                      <a:pt x="2230" y="5741"/>
                      <a:pt x="3345" y="5693"/>
                      <a:pt x="4436" y="5764"/>
                    </a:cubicBezTo>
                    <a:cubicBezTo>
                      <a:pt x="4579" y="5812"/>
                      <a:pt x="4697" y="5812"/>
                      <a:pt x="4911" y="5812"/>
                    </a:cubicBezTo>
                    <a:close/>
                    <a:moveTo>
                      <a:pt x="13925" y="9892"/>
                    </a:moveTo>
                    <a:cubicBezTo>
                      <a:pt x="14328" y="9797"/>
                      <a:pt x="14684" y="9655"/>
                      <a:pt x="15039" y="9465"/>
                    </a:cubicBezTo>
                    <a:cubicBezTo>
                      <a:pt x="15680" y="9180"/>
                      <a:pt x="16297" y="8824"/>
                      <a:pt x="16818" y="8374"/>
                    </a:cubicBezTo>
                    <a:cubicBezTo>
                      <a:pt x="17151" y="8113"/>
                      <a:pt x="17411" y="7781"/>
                      <a:pt x="17649" y="7425"/>
                    </a:cubicBezTo>
                    <a:cubicBezTo>
                      <a:pt x="17815" y="7117"/>
                      <a:pt x="17886" y="6737"/>
                      <a:pt x="17838" y="6381"/>
                    </a:cubicBezTo>
                    <a:cubicBezTo>
                      <a:pt x="17767" y="5764"/>
                      <a:pt x="17411" y="5219"/>
                      <a:pt x="16866" y="4934"/>
                    </a:cubicBezTo>
                    <a:cubicBezTo>
                      <a:pt x="15632" y="4246"/>
                      <a:pt x="14399" y="4341"/>
                      <a:pt x="13165" y="5005"/>
                    </a:cubicBezTo>
                    <a:cubicBezTo>
                      <a:pt x="13094" y="5029"/>
                      <a:pt x="13023" y="5100"/>
                      <a:pt x="12952" y="5148"/>
                    </a:cubicBezTo>
                    <a:cubicBezTo>
                      <a:pt x="12715" y="5314"/>
                      <a:pt x="12596" y="5551"/>
                      <a:pt x="12572" y="5836"/>
                    </a:cubicBezTo>
                    <a:cubicBezTo>
                      <a:pt x="12549" y="6049"/>
                      <a:pt x="12501" y="6286"/>
                      <a:pt x="12454" y="6500"/>
                    </a:cubicBezTo>
                    <a:cubicBezTo>
                      <a:pt x="12383" y="6690"/>
                      <a:pt x="12217" y="6808"/>
                      <a:pt x="12027" y="6808"/>
                    </a:cubicBezTo>
                    <a:cubicBezTo>
                      <a:pt x="11837" y="6856"/>
                      <a:pt x="11671" y="6761"/>
                      <a:pt x="11576" y="6618"/>
                    </a:cubicBezTo>
                    <a:cubicBezTo>
                      <a:pt x="11505" y="6476"/>
                      <a:pt x="11458" y="6334"/>
                      <a:pt x="11458" y="6191"/>
                    </a:cubicBezTo>
                    <a:cubicBezTo>
                      <a:pt x="11458" y="5978"/>
                      <a:pt x="11481" y="5764"/>
                      <a:pt x="11552" y="5575"/>
                    </a:cubicBezTo>
                    <a:cubicBezTo>
                      <a:pt x="11647" y="5290"/>
                      <a:pt x="11671" y="5005"/>
                      <a:pt x="11624" y="4721"/>
                    </a:cubicBezTo>
                    <a:cubicBezTo>
                      <a:pt x="11481" y="3914"/>
                      <a:pt x="11244" y="3108"/>
                      <a:pt x="10912" y="2325"/>
                    </a:cubicBezTo>
                    <a:cubicBezTo>
                      <a:pt x="10532" y="1471"/>
                      <a:pt x="9726" y="1139"/>
                      <a:pt x="8896" y="949"/>
                    </a:cubicBezTo>
                    <a:cubicBezTo>
                      <a:pt x="8825" y="925"/>
                      <a:pt x="8753" y="925"/>
                      <a:pt x="8658" y="949"/>
                    </a:cubicBezTo>
                    <a:cubicBezTo>
                      <a:pt x="8303" y="997"/>
                      <a:pt x="7947" y="1068"/>
                      <a:pt x="7615" y="1186"/>
                    </a:cubicBezTo>
                    <a:cubicBezTo>
                      <a:pt x="6832" y="1400"/>
                      <a:pt x="6263" y="2111"/>
                      <a:pt x="6215" y="2918"/>
                    </a:cubicBezTo>
                    <a:cubicBezTo>
                      <a:pt x="6168" y="3345"/>
                      <a:pt x="6192" y="3772"/>
                      <a:pt x="6310" y="4175"/>
                    </a:cubicBezTo>
                    <a:cubicBezTo>
                      <a:pt x="6452" y="4721"/>
                      <a:pt x="6666" y="5290"/>
                      <a:pt x="6903" y="5812"/>
                    </a:cubicBezTo>
                    <a:cubicBezTo>
                      <a:pt x="7022" y="6168"/>
                      <a:pt x="7283" y="6429"/>
                      <a:pt x="7615" y="6595"/>
                    </a:cubicBezTo>
                    <a:lnTo>
                      <a:pt x="7923" y="6761"/>
                    </a:lnTo>
                    <a:cubicBezTo>
                      <a:pt x="8564" y="6571"/>
                      <a:pt x="9228" y="6618"/>
                      <a:pt x="9821" y="6856"/>
                    </a:cubicBezTo>
                    <a:cubicBezTo>
                      <a:pt x="11291" y="7377"/>
                      <a:pt x="12596" y="8279"/>
                      <a:pt x="13616" y="9489"/>
                    </a:cubicBezTo>
                    <a:cubicBezTo>
                      <a:pt x="13735" y="9607"/>
                      <a:pt x="13830" y="9750"/>
                      <a:pt x="13925" y="9892"/>
                    </a:cubicBezTo>
                    <a:close/>
                    <a:moveTo>
                      <a:pt x="7757" y="7852"/>
                    </a:moveTo>
                    <a:cubicBezTo>
                      <a:pt x="7567" y="8042"/>
                      <a:pt x="7330" y="8184"/>
                      <a:pt x="7069" y="8231"/>
                    </a:cubicBezTo>
                    <a:cubicBezTo>
                      <a:pt x="6761" y="8303"/>
                      <a:pt x="6476" y="8350"/>
                      <a:pt x="6168" y="8445"/>
                    </a:cubicBezTo>
                    <a:cubicBezTo>
                      <a:pt x="5693" y="8611"/>
                      <a:pt x="5219" y="8777"/>
                      <a:pt x="4745" y="8990"/>
                    </a:cubicBezTo>
                    <a:cubicBezTo>
                      <a:pt x="4175" y="9275"/>
                      <a:pt x="3748" y="9773"/>
                      <a:pt x="3582" y="10390"/>
                    </a:cubicBezTo>
                    <a:cubicBezTo>
                      <a:pt x="3511" y="10675"/>
                      <a:pt x="3535" y="10959"/>
                      <a:pt x="3630" y="11244"/>
                    </a:cubicBezTo>
                    <a:cubicBezTo>
                      <a:pt x="3677" y="11386"/>
                      <a:pt x="3796" y="11505"/>
                      <a:pt x="3938" y="11529"/>
                    </a:cubicBezTo>
                    <a:cubicBezTo>
                      <a:pt x="4057" y="11576"/>
                      <a:pt x="4199" y="11600"/>
                      <a:pt x="4318" y="11600"/>
                    </a:cubicBezTo>
                    <a:cubicBezTo>
                      <a:pt x="4792" y="11647"/>
                      <a:pt x="5243" y="11600"/>
                      <a:pt x="5670" y="11481"/>
                    </a:cubicBezTo>
                    <a:cubicBezTo>
                      <a:pt x="6429" y="11339"/>
                      <a:pt x="7045" y="10841"/>
                      <a:pt x="7354" y="10177"/>
                    </a:cubicBezTo>
                    <a:cubicBezTo>
                      <a:pt x="7449" y="9963"/>
                      <a:pt x="7567" y="9750"/>
                      <a:pt x="7710" y="9583"/>
                    </a:cubicBezTo>
                    <a:cubicBezTo>
                      <a:pt x="7828" y="9394"/>
                      <a:pt x="8065" y="9346"/>
                      <a:pt x="8279" y="9441"/>
                    </a:cubicBezTo>
                    <a:cubicBezTo>
                      <a:pt x="8516" y="9536"/>
                      <a:pt x="8635" y="9773"/>
                      <a:pt x="8587" y="10034"/>
                    </a:cubicBezTo>
                    <a:cubicBezTo>
                      <a:pt x="8540" y="10200"/>
                      <a:pt x="8445" y="10366"/>
                      <a:pt x="8350" y="10532"/>
                    </a:cubicBezTo>
                    <a:cubicBezTo>
                      <a:pt x="8160" y="10817"/>
                      <a:pt x="8065" y="11149"/>
                      <a:pt x="8018" y="11505"/>
                    </a:cubicBezTo>
                    <a:cubicBezTo>
                      <a:pt x="7923" y="12549"/>
                      <a:pt x="8113" y="13616"/>
                      <a:pt x="8540" y="14589"/>
                    </a:cubicBezTo>
                    <a:cubicBezTo>
                      <a:pt x="8658" y="14944"/>
                      <a:pt x="9014" y="15134"/>
                      <a:pt x="9370" y="15087"/>
                    </a:cubicBezTo>
                    <a:cubicBezTo>
                      <a:pt x="10224" y="15016"/>
                      <a:pt x="11007" y="14755"/>
                      <a:pt x="11529" y="14019"/>
                    </a:cubicBezTo>
                    <a:cubicBezTo>
                      <a:pt x="11671" y="13806"/>
                      <a:pt x="11813" y="13592"/>
                      <a:pt x="11908" y="13379"/>
                    </a:cubicBezTo>
                    <a:cubicBezTo>
                      <a:pt x="12193" y="12904"/>
                      <a:pt x="12288" y="12335"/>
                      <a:pt x="12145" y="11790"/>
                    </a:cubicBezTo>
                    <a:cubicBezTo>
                      <a:pt x="12074" y="11742"/>
                      <a:pt x="12027" y="11695"/>
                      <a:pt x="11956" y="11671"/>
                    </a:cubicBezTo>
                    <a:cubicBezTo>
                      <a:pt x="11481" y="11505"/>
                      <a:pt x="11054" y="11268"/>
                      <a:pt x="10675" y="10936"/>
                    </a:cubicBezTo>
                    <a:cubicBezTo>
                      <a:pt x="10366" y="10698"/>
                      <a:pt x="10082" y="10485"/>
                      <a:pt x="9773" y="10224"/>
                    </a:cubicBezTo>
                    <a:cubicBezTo>
                      <a:pt x="8991" y="9560"/>
                      <a:pt x="8160" y="8896"/>
                      <a:pt x="7757" y="7852"/>
                    </a:cubicBezTo>
                    <a:close/>
                    <a:moveTo>
                      <a:pt x="8421" y="7401"/>
                    </a:moveTo>
                    <a:cubicBezTo>
                      <a:pt x="8635" y="7804"/>
                      <a:pt x="8919" y="8184"/>
                      <a:pt x="9275" y="8492"/>
                    </a:cubicBezTo>
                    <a:cubicBezTo>
                      <a:pt x="9868" y="9038"/>
                      <a:pt x="10485" y="9583"/>
                      <a:pt x="11125" y="10082"/>
                    </a:cubicBezTo>
                    <a:cubicBezTo>
                      <a:pt x="11434" y="10319"/>
                      <a:pt x="11766" y="10532"/>
                      <a:pt x="12122" y="10722"/>
                    </a:cubicBezTo>
                    <a:cubicBezTo>
                      <a:pt x="12335" y="10817"/>
                      <a:pt x="12549" y="10864"/>
                      <a:pt x="12786" y="10841"/>
                    </a:cubicBezTo>
                    <a:cubicBezTo>
                      <a:pt x="13071" y="10817"/>
                      <a:pt x="13213" y="10509"/>
                      <a:pt x="13047" y="10295"/>
                    </a:cubicBezTo>
                    <a:cubicBezTo>
                      <a:pt x="12952" y="10153"/>
                      <a:pt x="12857" y="10010"/>
                      <a:pt x="12738" y="9892"/>
                    </a:cubicBezTo>
                    <a:cubicBezTo>
                      <a:pt x="11908" y="8919"/>
                      <a:pt x="10865" y="8160"/>
                      <a:pt x="9678" y="7686"/>
                    </a:cubicBezTo>
                    <a:cubicBezTo>
                      <a:pt x="9299" y="7520"/>
                      <a:pt x="8872" y="7425"/>
                      <a:pt x="8445" y="7401"/>
                    </a:cubicBezTo>
                    <a:close/>
                  </a:path>
                </a:pathLst>
              </a:custGeom>
              <a:solidFill>
                <a:srgbClr val="4F24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3" name="Google Shape;863;p49"/>
              <p:cNvGrpSpPr/>
              <p:nvPr/>
            </p:nvGrpSpPr>
            <p:grpSpPr>
              <a:xfrm>
                <a:off x="1474325" y="1168675"/>
                <a:ext cx="407425" cy="1159375"/>
                <a:chOff x="1474325" y="1168675"/>
                <a:chExt cx="407425" cy="1159375"/>
              </a:xfrm>
            </p:grpSpPr>
            <p:sp>
              <p:nvSpPr>
                <p:cNvPr id="864" name="Google Shape;864;p49"/>
                <p:cNvSpPr/>
                <p:nvPr/>
              </p:nvSpPr>
              <p:spPr>
                <a:xfrm flipH="1">
                  <a:off x="1751250" y="1216700"/>
                  <a:ext cx="55175" cy="5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7" h="2089" extrusionOk="0">
                      <a:moveTo>
                        <a:pt x="1661" y="190"/>
                      </a:moveTo>
                      <a:cubicBezTo>
                        <a:pt x="2206" y="499"/>
                        <a:pt x="2183" y="949"/>
                        <a:pt x="1850" y="1543"/>
                      </a:cubicBezTo>
                      <a:cubicBezTo>
                        <a:pt x="1589" y="1922"/>
                        <a:pt x="1068" y="2088"/>
                        <a:pt x="641" y="1875"/>
                      </a:cubicBezTo>
                      <a:cubicBezTo>
                        <a:pt x="237" y="1685"/>
                        <a:pt x="0" y="1234"/>
                        <a:pt x="95" y="807"/>
                      </a:cubicBezTo>
                      <a:cubicBezTo>
                        <a:pt x="166" y="333"/>
                        <a:pt x="593" y="1"/>
                        <a:pt x="1068" y="24"/>
                      </a:cubicBezTo>
                      <a:cubicBezTo>
                        <a:pt x="1281" y="48"/>
                        <a:pt x="1471" y="119"/>
                        <a:pt x="1661" y="19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5" name="Google Shape;865;p49"/>
                <p:cNvSpPr/>
                <p:nvPr/>
              </p:nvSpPr>
              <p:spPr>
                <a:xfrm flipH="1">
                  <a:off x="1594700" y="1504900"/>
                  <a:ext cx="51025" cy="5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2041" extrusionOk="0">
                      <a:moveTo>
                        <a:pt x="1495" y="262"/>
                      </a:moveTo>
                      <a:cubicBezTo>
                        <a:pt x="1922" y="523"/>
                        <a:pt x="2041" y="1092"/>
                        <a:pt x="1780" y="1495"/>
                      </a:cubicBezTo>
                      <a:cubicBezTo>
                        <a:pt x="1495" y="1922"/>
                        <a:pt x="949" y="2041"/>
                        <a:pt x="522" y="1756"/>
                      </a:cubicBezTo>
                      <a:cubicBezTo>
                        <a:pt x="119" y="1495"/>
                        <a:pt x="1" y="926"/>
                        <a:pt x="261" y="523"/>
                      </a:cubicBezTo>
                      <a:cubicBezTo>
                        <a:pt x="522" y="120"/>
                        <a:pt x="1092" y="1"/>
                        <a:pt x="1495" y="262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6" name="Google Shape;866;p49"/>
                <p:cNvSpPr/>
                <p:nvPr/>
              </p:nvSpPr>
              <p:spPr>
                <a:xfrm flipH="1">
                  <a:off x="1592925" y="1618775"/>
                  <a:ext cx="74150" cy="68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6" h="2729" extrusionOk="0">
                      <a:moveTo>
                        <a:pt x="1922" y="570"/>
                      </a:moveTo>
                      <a:cubicBezTo>
                        <a:pt x="2966" y="1139"/>
                        <a:pt x="2088" y="2728"/>
                        <a:pt x="1044" y="2159"/>
                      </a:cubicBezTo>
                      <a:cubicBezTo>
                        <a:pt x="1" y="1566"/>
                        <a:pt x="855" y="0"/>
                        <a:pt x="1922" y="570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7" name="Google Shape;867;p49"/>
                <p:cNvSpPr/>
                <p:nvPr/>
              </p:nvSpPr>
              <p:spPr>
                <a:xfrm flipH="1">
                  <a:off x="1800475" y="1719000"/>
                  <a:ext cx="58725" cy="6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9" h="2444" extrusionOk="0">
                      <a:moveTo>
                        <a:pt x="1755" y="237"/>
                      </a:moveTo>
                      <a:cubicBezTo>
                        <a:pt x="2182" y="475"/>
                        <a:pt x="2348" y="996"/>
                        <a:pt x="2087" y="1423"/>
                      </a:cubicBezTo>
                      <a:cubicBezTo>
                        <a:pt x="1518" y="2443"/>
                        <a:pt x="0" y="1566"/>
                        <a:pt x="569" y="570"/>
                      </a:cubicBezTo>
                      <a:cubicBezTo>
                        <a:pt x="807" y="143"/>
                        <a:pt x="1352" y="0"/>
                        <a:pt x="1755" y="23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8" name="Google Shape;868;p49"/>
                <p:cNvSpPr/>
                <p:nvPr/>
              </p:nvSpPr>
              <p:spPr>
                <a:xfrm flipH="1">
                  <a:off x="1585800" y="2272875"/>
                  <a:ext cx="51025" cy="5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2207" extrusionOk="0">
                      <a:moveTo>
                        <a:pt x="1779" y="1566"/>
                      </a:moveTo>
                      <a:cubicBezTo>
                        <a:pt x="1400" y="2207"/>
                        <a:pt x="404" y="2088"/>
                        <a:pt x="214" y="1353"/>
                      </a:cubicBezTo>
                      <a:cubicBezTo>
                        <a:pt x="0" y="594"/>
                        <a:pt x="807" y="0"/>
                        <a:pt x="1471" y="380"/>
                      </a:cubicBezTo>
                      <a:cubicBezTo>
                        <a:pt x="1898" y="594"/>
                        <a:pt x="2040" y="1139"/>
                        <a:pt x="1779" y="15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9" name="Google Shape;869;p49"/>
                <p:cNvSpPr/>
                <p:nvPr/>
              </p:nvSpPr>
              <p:spPr>
                <a:xfrm flipH="1">
                  <a:off x="1474325" y="2036250"/>
                  <a:ext cx="43900" cy="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1970" extrusionOk="0">
                      <a:moveTo>
                        <a:pt x="451" y="1804"/>
                      </a:moveTo>
                      <a:cubicBezTo>
                        <a:pt x="167" y="1614"/>
                        <a:pt x="1" y="1258"/>
                        <a:pt x="72" y="926"/>
                      </a:cubicBezTo>
                      <a:cubicBezTo>
                        <a:pt x="238" y="96"/>
                        <a:pt x="1353" y="1"/>
                        <a:pt x="1661" y="784"/>
                      </a:cubicBezTo>
                      <a:cubicBezTo>
                        <a:pt x="1708" y="950"/>
                        <a:pt x="1732" y="1116"/>
                        <a:pt x="1732" y="1282"/>
                      </a:cubicBezTo>
                      <a:cubicBezTo>
                        <a:pt x="1756" y="1638"/>
                        <a:pt x="1471" y="1922"/>
                        <a:pt x="1115" y="1946"/>
                      </a:cubicBezTo>
                      <a:cubicBezTo>
                        <a:pt x="878" y="1970"/>
                        <a:pt x="665" y="1899"/>
                        <a:pt x="451" y="180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0" name="Google Shape;870;p49"/>
                <p:cNvSpPr/>
                <p:nvPr/>
              </p:nvSpPr>
              <p:spPr>
                <a:xfrm flipH="1">
                  <a:off x="1735250" y="1797875"/>
                  <a:ext cx="58125" cy="5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5" h="2230" extrusionOk="0">
                      <a:moveTo>
                        <a:pt x="546" y="1684"/>
                      </a:moveTo>
                      <a:cubicBezTo>
                        <a:pt x="142" y="1471"/>
                        <a:pt x="0" y="949"/>
                        <a:pt x="261" y="546"/>
                      </a:cubicBezTo>
                      <a:cubicBezTo>
                        <a:pt x="451" y="142"/>
                        <a:pt x="973" y="0"/>
                        <a:pt x="1376" y="261"/>
                      </a:cubicBezTo>
                      <a:cubicBezTo>
                        <a:pt x="2325" y="807"/>
                        <a:pt x="1471" y="2230"/>
                        <a:pt x="546" y="168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1" name="Google Shape;871;p49"/>
                <p:cNvSpPr/>
                <p:nvPr/>
              </p:nvSpPr>
              <p:spPr>
                <a:xfrm flipH="1">
                  <a:off x="1723975" y="1648425"/>
                  <a:ext cx="46275" cy="3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1" h="1448" extrusionOk="0">
                      <a:moveTo>
                        <a:pt x="1305" y="95"/>
                      </a:moveTo>
                      <a:cubicBezTo>
                        <a:pt x="1850" y="427"/>
                        <a:pt x="1779" y="1068"/>
                        <a:pt x="1423" y="1258"/>
                      </a:cubicBezTo>
                      <a:cubicBezTo>
                        <a:pt x="1115" y="1424"/>
                        <a:pt x="759" y="1447"/>
                        <a:pt x="427" y="1329"/>
                      </a:cubicBezTo>
                      <a:cubicBezTo>
                        <a:pt x="142" y="1186"/>
                        <a:pt x="0" y="902"/>
                        <a:pt x="48" y="593"/>
                      </a:cubicBezTo>
                      <a:cubicBezTo>
                        <a:pt x="95" y="285"/>
                        <a:pt x="332" y="48"/>
                        <a:pt x="641" y="0"/>
                      </a:cubicBezTo>
                      <a:cubicBezTo>
                        <a:pt x="854" y="24"/>
                        <a:pt x="1068" y="48"/>
                        <a:pt x="1305" y="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49"/>
                <p:cNvSpPr/>
                <p:nvPr/>
              </p:nvSpPr>
              <p:spPr>
                <a:xfrm flipH="1">
                  <a:off x="1504550" y="2170275"/>
                  <a:ext cx="41550" cy="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" h="1685" extrusionOk="0">
                      <a:moveTo>
                        <a:pt x="1448" y="1234"/>
                      </a:moveTo>
                      <a:cubicBezTo>
                        <a:pt x="1234" y="1590"/>
                        <a:pt x="783" y="1685"/>
                        <a:pt x="451" y="1471"/>
                      </a:cubicBezTo>
                      <a:cubicBezTo>
                        <a:pt x="119" y="1258"/>
                        <a:pt x="1" y="831"/>
                        <a:pt x="190" y="475"/>
                      </a:cubicBezTo>
                      <a:cubicBezTo>
                        <a:pt x="404" y="119"/>
                        <a:pt x="878" y="1"/>
                        <a:pt x="1234" y="238"/>
                      </a:cubicBezTo>
                      <a:cubicBezTo>
                        <a:pt x="1566" y="451"/>
                        <a:pt x="1661" y="902"/>
                        <a:pt x="1448" y="1234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3" name="Google Shape;873;p49"/>
                <p:cNvSpPr/>
                <p:nvPr/>
              </p:nvSpPr>
              <p:spPr>
                <a:xfrm flipH="1">
                  <a:off x="1657550" y="1759325"/>
                  <a:ext cx="51025" cy="4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" h="1922" extrusionOk="0">
                      <a:moveTo>
                        <a:pt x="807" y="1708"/>
                      </a:moveTo>
                      <a:cubicBezTo>
                        <a:pt x="0" y="1210"/>
                        <a:pt x="735" y="0"/>
                        <a:pt x="1542" y="475"/>
                      </a:cubicBezTo>
                      <a:cubicBezTo>
                        <a:pt x="1922" y="664"/>
                        <a:pt x="2040" y="1139"/>
                        <a:pt x="1803" y="1495"/>
                      </a:cubicBezTo>
                      <a:cubicBezTo>
                        <a:pt x="1589" y="1827"/>
                        <a:pt x="1139" y="1922"/>
                        <a:pt x="807" y="1708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4" name="Google Shape;874;p49"/>
                <p:cNvSpPr/>
                <p:nvPr/>
              </p:nvSpPr>
              <p:spPr>
                <a:xfrm flipH="1">
                  <a:off x="1554375" y="1686975"/>
                  <a:ext cx="54575" cy="5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2349" extrusionOk="0">
                      <a:moveTo>
                        <a:pt x="498" y="783"/>
                      </a:moveTo>
                      <a:cubicBezTo>
                        <a:pt x="973" y="0"/>
                        <a:pt x="2183" y="688"/>
                        <a:pt x="1732" y="1518"/>
                      </a:cubicBezTo>
                      <a:cubicBezTo>
                        <a:pt x="1257" y="2349"/>
                        <a:pt x="0" y="1613"/>
                        <a:pt x="498" y="78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5" name="Google Shape;875;p49"/>
                <p:cNvSpPr/>
                <p:nvPr/>
              </p:nvSpPr>
              <p:spPr>
                <a:xfrm flipH="1">
                  <a:off x="1511075" y="1793725"/>
                  <a:ext cx="37975" cy="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9" h="1590" extrusionOk="0">
                      <a:moveTo>
                        <a:pt x="474" y="1376"/>
                      </a:moveTo>
                      <a:cubicBezTo>
                        <a:pt x="166" y="1234"/>
                        <a:pt x="0" y="854"/>
                        <a:pt x="142" y="522"/>
                      </a:cubicBezTo>
                      <a:cubicBezTo>
                        <a:pt x="261" y="190"/>
                        <a:pt x="617" y="0"/>
                        <a:pt x="949" y="71"/>
                      </a:cubicBezTo>
                      <a:cubicBezTo>
                        <a:pt x="1305" y="166"/>
                        <a:pt x="1518" y="498"/>
                        <a:pt x="1494" y="830"/>
                      </a:cubicBezTo>
                      <a:cubicBezTo>
                        <a:pt x="1471" y="925"/>
                        <a:pt x="1447" y="996"/>
                        <a:pt x="1423" y="1067"/>
                      </a:cubicBezTo>
                      <a:cubicBezTo>
                        <a:pt x="1352" y="1400"/>
                        <a:pt x="996" y="1589"/>
                        <a:pt x="688" y="1471"/>
                      </a:cubicBezTo>
                      <a:cubicBezTo>
                        <a:pt x="593" y="1447"/>
                        <a:pt x="522" y="1400"/>
                        <a:pt x="474" y="137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49"/>
                <p:cNvSpPr/>
                <p:nvPr/>
              </p:nvSpPr>
              <p:spPr>
                <a:xfrm flipH="1">
                  <a:off x="1620200" y="1401125"/>
                  <a:ext cx="40350" cy="4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4" h="1828" extrusionOk="0">
                      <a:moveTo>
                        <a:pt x="404" y="1495"/>
                      </a:moveTo>
                      <a:cubicBezTo>
                        <a:pt x="95" y="1282"/>
                        <a:pt x="1" y="879"/>
                        <a:pt x="167" y="546"/>
                      </a:cubicBezTo>
                      <a:cubicBezTo>
                        <a:pt x="475" y="1"/>
                        <a:pt x="1305" y="119"/>
                        <a:pt x="1471" y="736"/>
                      </a:cubicBezTo>
                      <a:cubicBezTo>
                        <a:pt x="1614" y="1353"/>
                        <a:pt x="949" y="1827"/>
                        <a:pt x="404" y="1495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49"/>
                <p:cNvSpPr/>
                <p:nvPr/>
              </p:nvSpPr>
              <p:spPr>
                <a:xfrm flipH="1">
                  <a:off x="1663500" y="1304475"/>
                  <a:ext cx="40350" cy="3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4" h="1590" extrusionOk="0">
                      <a:moveTo>
                        <a:pt x="1424" y="1163"/>
                      </a:moveTo>
                      <a:cubicBezTo>
                        <a:pt x="1234" y="1471"/>
                        <a:pt x="807" y="1590"/>
                        <a:pt x="499" y="1424"/>
                      </a:cubicBezTo>
                      <a:cubicBezTo>
                        <a:pt x="143" y="1234"/>
                        <a:pt x="1" y="783"/>
                        <a:pt x="214" y="451"/>
                      </a:cubicBezTo>
                      <a:cubicBezTo>
                        <a:pt x="380" y="119"/>
                        <a:pt x="807" y="0"/>
                        <a:pt x="1139" y="190"/>
                      </a:cubicBezTo>
                      <a:cubicBezTo>
                        <a:pt x="1495" y="356"/>
                        <a:pt x="1614" y="807"/>
                        <a:pt x="1424" y="1163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49"/>
                <p:cNvSpPr/>
                <p:nvPr/>
              </p:nvSpPr>
              <p:spPr>
                <a:xfrm flipH="1">
                  <a:off x="1842575" y="1168675"/>
                  <a:ext cx="39175" cy="39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7" h="1566" extrusionOk="0">
                      <a:moveTo>
                        <a:pt x="1092" y="166"/>
                      </a:moveTo>
                      <a:cubicBezTo>
                        <a:pt x="1448" y="356"/>
                        <a:pt x="1566" y="759"/>
                        <a:pt x="1400" y="1115"/>
                      </a:cubicBezTo>
                      <a:cubicBezTo>
                        <a:pt x="1210" y="1447"/>
                        <a:pt x="807" y="1566"/>
                        <a:pt x="475" y="1400"/>
                      </a:cubicBezTo>
                      <a:cubicBezTo>
                        <a:pt x="119" y="1234"/>
                        <a:pt x="1" y="807"/>
                        <a:pt x="167" y="475"/>
                      </a:cubicBezTo>
                      <a:cubicBezTo>
                        <a:pt x="333" y="119"/>
                        <a:pt x="760" y="0"/>
                        <a:pt x="1092" y="166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49"/>
                <p:cNvSpPr/>
                <p:nvPr/>
              </p:nvSpPr>
              <p:spPr>
                <a:xfrm flipH="1">
                  <a:off x="1483200" y="1905200"/>
                  <a:ext cx="33850" cy="4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614" extrusionOk="0">
                      <a:moveTo>
                        <a:pt x="1140" y="1187"/>
                      </a:moveTo>
                      <a:cubicBezTo>
                        <a:pt x="997" y="1471"/>
                        <a:pt x="689" y="1614"/>
                        <a:pt x="404" y="1519"/>
                      </a:cubicBezTo>
                      <a:cubicBezTo>
                        <a:pt x="167" y="1448"/>
                        <a:pt x="1" y="1210"/>
                        <a:pt x="1" y="973"/>
                      </a:cubicBezTo>
                      <a:cubicBezTo>
                        <a:pt x="1" y="807"/>
                        <a:pt x="48" y="617"/>
                        <a:pt x="96" y="475"/>
                      </a:cubicBezTo>
                      <a:cubicBezTo>
                        <a:pt x="191" y="167"/>
                        <a:pt x="499" y="1"/>
                        <a:pt x="807" y="72"/>
                      </a:cubicBezTo>
                      <a:cubicBezTo>
                        <a:pt x="1140" y="167"/>
                        <a:pt x="1353" y="475"/>
                        <a:pt x="1282" y="807"/>
                      </a:cubicBezTo>
                      <a:cubicBezTo>
                        <a:pt x="1258" y="949"/>
                        <a:pt x="1211" y="1068"/>
                        <a:pt x="1140" y="1187"/>
                      </a:cubicBezTo>
                      <a:close/>
                    </a:path>
                  </a:pathLst>
                </a:custGeom>
                <a:solidFill>
                  <a:srgbClr val="4F24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880" name="Google Shape;880;p49"/>
          <p:cNvGrpSpPr/>
          <p:nvPr/>
        </p:nvGrpSpPr>
        <p:grpSpPr>
          <a:xfrm>
            <a:off x="7861492" y="317623"/>
            <a:ext cx="741250" cy="792000"/>
            <a:chOff x="-3118700" y="2365900"/>
            <a:chExt cx="741250" cy="792000"/>
          </a:xfrm>
        </p:grpSpPr>
        <p:sp>
          <p:nvSpPr>
            <p:cNvPr id="881" name="Google Shape;881;p49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9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9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9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9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9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9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9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" name="Google Shape;891;p49"/>
          <p:cNvGrpSpPr/>
          <p:nvPr/>
        </p:nvGrpSpPr>
        <p:grpSpPr>
          <a:xfrm>
            <a:off x="6924413" y="378025"/>
            <a:ext cx="608900" cy="407500"/>
            <a:chOff x="4137713" y="525925"/>
            <a:chExt cx="608900" cy="407500"/>
          </a:xfrm>
        </p:grpSpPr>
        <p:sp>
          <p:nvSpPr>
            <p:cNvPr id="892" name="Google Shape;892;p49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49"/>
          <p:cNvGrpSpPr/>
          <p:nvPr/>
        </p:nvGrpSpPr>
        <p:grpSpPr>
          <a:xfrm>
            <a:off x="7364688" y="849725"/>
            <a:ext cx="475525" cy="287725"/>
            <a:chOff x="622013" y="907250"/>
            <a:chExt cx="475525" cy="287725"/>
          </a:xfrm>
        </p:grpSpPr>
        <p:sp>
          <p:nvSpPr>
            <p:cNvPr id="895" name="Google Shape;895;p49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9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Hộp Văn bản 56">
            <a:extLst>
              <a:ext uri="{FF2B5EF4-FFF2-40B4-BE49-F238E27FC236}">
                <a16:creationId xmlns:a16="http://schemas.microsoft.com/office/drawing/2014/main" id="{D14B8239-D0C4-4BCF-96CE-007C4CBD55BE}"/>
              </a:ext>
            </a:extLst>
          </p:cNvPr>
          <p:cNvSpPr txBox="1"/>
          <p:nvPr/>
        </p:nvSpPr>
        <p:spPr>
          <a:xfrm>
            <a:off x="1475334" y="1179271"/>
            <a:ext cx="61645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50000"/>
              </a:lnSpc>
              <a:buFont typeface="Symbol" panose="05050102010706020507" pitchFamily="18" charset="2"/>
              <a:buNone/>
              <a:defRPr sz="180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 nghe bạn, biết nói cho bạn hiểu mình, biết đặt mình vào vị trí của bạn thì tình bạn sẽ được củng cố, ngày càng thân thiết.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FC17DF8-8E61-41A5-9163-506F5ED0B12B}"/>
              </a:ext>
            </a:extLst>
          </p:cNvPr>
          <p:cNvSpPr txBox="1"/>
          <p:nvPr/>
        </p:nvSpPr>
        <p:spPr>
          <a:xfrm>
            <a:off x="1403529" y="-75192"/>
            <a:ext cx="6480186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800" b="1" spc="5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P-087" panose="020B0803050302020204" pitchFamily="34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vi-VN" sz="54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luận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353BF0C-D3EF-4EFB-9DC3-BAD9AD9E5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589" y="3145860"/>
            <a:ext cx="2515226" cy="1658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ABBD74C-7414-4E29-B21F-10EB92395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098" y="2997235"/>
            <a:ext cx="2409596" cy="1926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39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uild="p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434</Words>
  <Application>Microsoft Office PowerPoint</Application>
  <PresentationFormat>On-screen Show (16:9)</PresentationFormat>
  <Paragraphs>46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等线</vt:lpstr>
      <vt:lpstr>等线 Light</vt:lpstr>
      <vt:lpstr>Gloria Hallelujah</vt:lpstr>
      <vt:lpstr>字魂70号-灵悦黑体</vt:lpstr>
      <vt:lpstr>Arial</vt:lpstr>
      <vt:lpstr>Calibri</vt:lpstr>
      <vt:lpstr>Patrick Hand</vt:lpstr>
      <vt:lpstr>Patrick Hand SC</vt:lpstr>
      <vt:lpstr>Symbol</vt:lpstr>
      <vt:lpstr>Wingdings</vt:lpstr>
      <vt:lpstr>English Language Grammar Rules by Slidesgo</vt:lpstr>
      <vt:lpstr>Office 主题​​</vt:lpstr>
      <vt:lpstr>千图网海量PPT模板www.58pic.com​​</vt:lpstr>
      <vt:lpstr>1_千图网海量PPT模板www.58pic.com​​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Language Grammar Rules</dc:title>
  <dc:creator>Phạm Vân</dc:creator>
  <cp:lastModifiedBy>Thao Tran</cp:lastModifiedBy>
  <cp:revision>37</cp:revision>
  <dcterms:modified xsi:type="dcterms:W3CDTF">2022-09-26T10:53:44Z</dcterms:modified>
</cp:coreProperties>
</file>