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1.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p:cSld name="标题幻灯片">
    <p:spTree>
      <p:nvGrpSpPr>
        <p:cNvPr id="1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b="8889" l="0" r="0" t="0"/>
          <a:stretch/>
        </p:blipFill>
        <p:spPr>
          <a:xfrm>
            <a:off x="0" y="0"/>
            <a:ext cx="12192000" cy="6420485"/>
          </a:xfrm>
          <a:prstGeom prst="rect">
            <a:avLst/>
          </a:prstGeom>
          <a:noFill/>
          <a:ln>
            <a:noFill/>
          </a:ln>
        </p:spPr>
      </p:pic>
      <p:pic>
        <p:nvPicPr>
          <p:cNvPr id="13" name="Google Shape;13;p2"/>
          <p:cNvPicPr preferRelativeResize="0"/>
          <p:nvPr/>
        </p:nvPicPr>
        <p:blipFill rotWithShape="1">
          <a:blip r:embed="rId3">
            <a:alphaModFix/>
          </a:blip>
          <a:srcRect b="12145" l="38059" r="0" t="18607"/>
          <a:stretch/>
        </p:blipFill>
        <p:spPr>
          <a:xfrm>
            <a:off x="5611495" y="2742565"/>
            <a:ext cx="6580505" cy="3677920"/>
          </a:xfrm>
          <a:prstGeom prst="rect">
            <a:avLst/>
          </a:prstGeom>
          <a:noFill/>
          <a:ln>
            <a:noFill/>
          </a:ln>
        </p:spPr>
      </p:pic>
      <p:pic>
        <p:nvPicPr>
          <p:cNvPr descr="C:/Users/ADMINI~1/AppData/Local/Temp/picturecompress_20210709084606/output_1.pngoutput_1" id="14" name="Google Shape;14;p2"/>
          <p:cNvPicPr preferRelativeResize="0"/>
          <p:nvPr/>
        </p:nvPicPr>
        <p:blipFill rotWithShape="1">
          <a:blip r:embed="rId4">
            <a:alphaModFix/>
          </a:blip>
          <a:srcRect b="0" l="0" r="0" t="0"/>
          <a:stretch/>
        </p:blipFill>
        <p:spPr>
          <a:xfrm>
            <a:off x="0" y="1830070"/>
            <a:ext cx="12192000" cy="5027930"/>
          </a:xfrm>
          <a:prstGeom prst="rect">
            <a:avLst/>
          </a:prstGeom>
          <a:noFill/>
          <a:ln>
            <a:noFill/>
          </a:ln>
        </p:spPr>
      </p:pic>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标题幻灯片">
  <p:cSld name="1_标题幻灯片">
    <p:spTree>
      <p:nvGrpSpPr>
        <p:cNvPr id="15"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b="8889" l="0" r="0" t="0"/>
          <a:stretch/>
        </p:blipFill>
        <p:spPr>
          <a:xfrm>
            <a:off x="0" y="0"/>
            <a:ext cx="12192000" cy="6420485"/>
          </a:xfrm>
          <a:prstGeom prst="rect">
            <a:avLst/>
          </a:prstGeom>
          <a:noFill/>
          <a:ln>
            <a:noFill/>
          </a:ln>
        </p:spPr>
      </p:pic>
      <p:pic>
        <p:nvPicPr>
          <p:cNvPr descr="C:/Users/ADMINI~1/AppData/Local/Temp/picturecompress_20210709085743/output_1.pngoutput_1" id="17" name="Google Shape;17;p3"/>
          <p:cNvPicPr preferRelativeResize="0"/>
          <p:nvPr/>
        </p:nvPicPr>
        <p:blipFill rotWithShape="1">
          <a:blip r:embed="rId3">
            <a:alphaModFix/>
          </a:blip>
          <a:srcRect b="0" l="0" r="0" t="0"/>
          <a:stretch/>
        </p:blipFill>
        <p:spPr>
          <a:xfrm>
            <a:off x="342900" y="83185"/>
            <a:ext cx="11543030" cy="6485890"/>
          </a:xfrm>
          <a:prstGeom prst="rect">
            <a:avLst/>
          </a:prstGeom>
          <a:noFill/>
          <a:ln>
            <a:noFill/>
          </a:ln>
        </p:spPr>
      </p:pic>
      <p:pic>
        <p:nvPicPr>
          <p:cNvPr descr="C:/Users/ADMINI~1/AppData/Local/Temp/picturecompress_20210709084606/output_1.pngoutput_1" id="18" name="Google Shape;18;p3"/>
          <p:cNvPicPr preferRelativeResize="0"/>
          <p:nvPr/>
        </p:nvPicPr>
        <p:blipFill rotWithShape="1">
          <a:blip r:embed="rId4">
            <a:alphaModFix/>
          </a:blip>
          <a:srcRect b="0" l="0" r="0" t="0"/>
          <a:stretch/>
        </p:blipFill>
        <p:spPr>
          <a:xfrm>
            <a:off x="0" y="1830070"/>
            <a:ext cx="12192000" cy="5027930"/>
          </a:xfrm>
          <a:prstGeom prst="rect">
            <a:avLst/>
          </a:prstGeom>
          <a:noFill/>
          <a:ln>
            <a:noFill/>
          </a:ln>
        </p:spPr>
      </p:pic>
      <p:pic>
        <p:nvPicPr>
          <p:cNvPr id="19" name="Google Shape;19;p3"/>
          <p:cNvPicPr preferRelativeResize="0"/>
          <p:nvPr/>
        </p:nvPicPr>
        <p:blipFill rotWithShape="1">
          <a:blip r:embed="rId5">
            <a:alphaModFix/>
          </a:blip>
          <a:srcRect b="12145" l="38059" r="0" t="18607"/>
          <a:stretch/>
        </p:blipFill>
        <p:spPr>
          <a:xfrm>
            <a:off x="5611495" y="2742565"/>
            <a:ext cx="6580505" cy="3677920"/>
          </a:xfrm>
          <a:prstGeom prst="rect">
            <a:avLst/>
          </a:prstGeom>
          <a:noFill/>
          <a:ln>
            <a:noFill/>
          </a:ln>
        </p:spPr>
      </p:pic>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标题幻灯片">
  <p:cSld name="2_标题幻灯片">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8889" l="0" r="0" t="0"/>
          <a:stretch/>
        </p:blipFill>
        <p:spPr>
          <a:xfrm>
            <a:off x="0" y="0"/>
            <a:ext cx="12192000" cy="6420485"/>
          </a:xfrm>
          <a:prstGeom prst="rect">
            <a:avLst/>
          </a:prstGeom>
          <a:noFill/>
          <a:ln>
            <a:noFill/>
          </a:ln>
        </p:spPr>
      </p:pic>
      <p:pic>
        <p:nvPicPr>
          <p:cNvPr descr="C:/Users/ADMINI~1/AppData/Local/Temp/picturecompress_20210709085743/output_1.pngoutput_1" id="22" name="Google Shape;22;p4"/>
          <p:cNvPicPr preferRelativeResize="0"/>
          <p:nvPr/>
        </p:nvPicPr>
        <p:blipFill rotWithShape="1">
          <a:blip r:embed="rId3">
            <a:alphaModFix/>
          </a:blip>
          <a:srcRect b="0" l="0" r="0" t="0"/>
          <a:stretch/>
        </p:blipFill>
        <p:spPr>
          <a:xfrm>
            <a:off x="342900" y="83185"/>
            <a:ext cx="11543030" cy="6485890"/>
          </a:xfrm>
          <a:prstGeom prst="rect">
            <a:avLst/>
          </a:prstGeom>
          <a:noFill/>
          <a:ln>
            <a:noFill/>
          </a:ln>
        </p:spPr>
      </p:pic>
      <p:pic>
        <p:nvPicPr>
          <p:cNvPr descr="C:/Users/ADMINI~1/AppData/Local/Temp/picturecompress_20210709084606/output_1.pngoutput_1" id="23" name="Google Shape;23;p4"/>
          <p:cNvPicPr preferRelativeResize="0"/>
          <p:nvPr/>
        </p:nvPicPr>
        <p:blipFill rotWithShape="1">
          <a:blip r:embed="rId4">
            <a:alphaModFix/>
          </a:blip>
          <a:srcRect b="0" l="0" r="0" t="0"/>
          <a:stretch/>
        </p:blipFill>
        <p:spPr>
          <a:xfrm>
            <a:off x="0" y="1830070"/>
            <a:ext cx="12192000" cy="5027930"/>
          </a:xfrm>
          <a:prstGeom prst="rect">
            <a:avLst/>
          </a:prstGeom>
          <a:noFill/>
          <a:ln>
            <a:noFill/>
          </a:ln>
        </p:spPr>
      </p:pic>
      <p:pic>
        <p:nvPicPr>
          <p:cNvPr id="24" name="Google Shape;24;p4"/>
          <p:cNvPicPr preferRelativeResize="0"/>
          <p:nvPr/>
        </p:nvPicPr>
        <p:blipFill rotWithShape="1">
          <a:blip r:embed="rId5">
            <a:alphaModFix/>
          </a:blip>
          <a:srcRect b="12145" l="38059" r="0" t="18607"/>
          <a:stretch/>
        </p:blipFill>
        <p:spPr>
          <a:xfrm>
            <a:off x="5611495" y="2742565"/>
            <a:ext cx="6580505" cy="3677920"/>
          </a:xfrm>
          <a:prstGeom prst="rect">
            <a:avLst/>
          </a:prstGeom>
          <a:noFill/>
          <a:ln>
            <a:noFill/>
          </a:ln>
        </p:spPr>
      </p:pic>
      <p:sp>
        <p:nvSpPr>
          <p:cNvPr id="25" name="Google Shape;25;p4"/>
          <p:cNvSpPr/>
          <p:nvPr/>
        </p:nvSpPr>
        <p:spPr>
          <a:xfrm>
            <a:off x="303530" y="335280"/>
            <a:ext cx="11584940" cy="5981700"/>
          </a:xfrm>
          <a:prstGeom prst="rect">
            <a:avLst/>
          </a:prstGeom>
          <a:solidFill>
            <a:srgbClr val="184841"/>
          </a:solidFill>
          <a:ln cap="flat" cmpd="sng" w="101600">
            <a:solidFill>
              <a:srgbClr val="E2B775"/>
            </a:solidFill>
            <a:prstDash val="solid"/>
            <a:miter lim="800000"/>
            <a:headEnd len="sm" w="sm" type="none"/>
            <a:tailEnd len="sm" w="sm" type="none"/>
          </a:ln>
          <a:effectLst>
            <a:outerShdw blurRad="63500" rotWithShape="0" algn="ctr">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303b32313537373539313bc0cfcaa6c5ae" id="26" name="Google Shape;26;p4"/>
          <p:cNvPicPr preferRelativeResize="0"/>
          <p:nvPr/>
        </p:nvPicPr>
        <p:blipFill rotWithShape="1">
          <a:blip r:embed="rId6">
            <a:alphaModFix/>
          </a:blip>
          <a:srcRect b="0" l="0" r="0" t="0"/>
          <a:stretch/>
        </p:blipFill>
        <p:spPr>
          <a:xfrm>
            <a:off x="303530" y="478790"/>
            <a:ext cx="914400" cy="914400"/>
          </a:xfrm>
          <a:prstGeom prst="rect">
            <a:avLst/>
          </a:prstGeom>
          <a:noFill/>
          <a:ln>
            <a:noFill/>
          </a:ln>
        </p:spPr>
      </p:pic>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标题幻灯片">
  <p:cSld name="3_标题幻灯片">
    <p:spTree>
      <p:nvGrpSpPr>
        <p:cNvPr id="27" name="Shape 27"/>
        <p:cNvGrpSpPr/>
        <p:nvPr/>
      </p:nvGrpSpPr>
      <p:grpSpPr>
        <a:xfrm>
          <a:off x="0" y="0"/>
          <a:ext cx="0" cy="0"/>
          <a:chOff x="0" y="0"/>
          <a:chExt cx="0" cy="0"/>
        </a:xfrm>
      </p:grpSpPr>
      <p:pic>
        <p:nvPicPr>
          <p:cNvPr id="28" name="Google Shape;28;p5"/>
          <p:cNvPicPr preferRelativeResize="0"/>
          <p:nvPr/>
        </p:nvPicPr>
        <p:blipFill rotWithShape="1">
          <a:blip r:embed="rId2">
            <a:alphaModFix/>
          </a:blip>
          <a:srcRect b="8889" l="0" r="0" t="0"/>
          <a:stretch/>
        </p:blipFill>
        <p:spPr>
          <a:xfrm>
            <a:off x="0" y="0"/>
            <a:ext cx="12192000" cy="6420485"/>
          </a:xfrm>
          <a:prstGeom prst="rect">
            <a:avLst/>
          </a:prstGeom>
          <a:noFill/>
          <a:ln>
            <a:noFill/>
          </a:ln>
        </p:spPr>
      </p:pic>
      <p:pic>
        <p:nvPicPr>
          <p:cNvPr descr="C:/Users/ADMINI~1/AppData/Local/Temp/picturecompress_20210709085743/output_1.pngoutput_1" id="29" name="Google Shape;29;p5"/>
          <p:cNvPicPr preferRelativeResize="0"/>
          <p:nvPr/>
        </p:nvPicPr>
        <p:blipFill rotWithShape="1">
          <a:blip r:embed="rId3">
            <a:alphaModFix/>
          </a:blip>
          <a:srcRect b="0" l="0" r="0" t="0"/>
          <a:stretch/>
        </p:blipFill>
        <p:spPr>
          <a:xfrm>
            <a:off x="342900" y="83185"/>
            <a:ext cx="11543030" cy="6485890"/>
          </a:xfrm>
          <a:prstGeom prst="rect">
            <a:avLst/>
          </a:prstGeom>
          <a:noFill/>
          <a:ln>
            <a:noFill/>
          </a:ln>
        </p:spPr>
      </p:pic>
      <p:pic>
        <p:nvPicPr>
          <p:cNvPr descr="C:/Users/ADMINI~1/AppData/Local/Temp/picturecompress_20210709084606/output_1.pngoutput_1" id="30" name="Google Shape;30;p5"/>
          <p:cNvPicPr preferRelativeResize="0"/>
          <p:nvPr/>
        </p:nvPicPr>
        <p:blipFill rotWithShape="1">
          <a:blip r:embed="rId4">
            <a:alphaModFix/>
          </a:blip>
          <a:srcRect b="0" l="0" r="0" t="0"/>
          <a:stretch/>
        </p:blipFill>
        <p:spPr>
          <a:xfrm>
            <a:off x="0" y="1830070"/>
            <a:ext cx="12192000" cy="5027930"/>
          </a:xfrm>
          <a:prstGeom prst="rect">
            <a:avLst/>
          </a:prstGeom>
          <a:noFill/>
          <a:ln>
            <a:noFill/>
          </a:ln>
        </p:spPr>
      </p:pic>
      <p:pic>
        <p:nvPicPr>
          <p:cNvPr id="31" name="Google Shape;31;p5"/>
          <p:cNvPicPr preferRelativeResize="0"/>
          <p:nvPr/>
        </p:nvPicPr>
        <p:blipFill rotWithShape="1">
          <a:blip r:embed="rId5">
            <a:alphaModFix/>
          </a:blip>
          <a:srcRect b="12145" l="38059" r="0" t="18607"/>
          <a:stretch/>
        </p:blipFill>
        <p:spPr>
          <a:xfrm>
            <a:off x="5611495" y="2742565"/>
            <a:ext cx="6580505" cy="3677920"/>
          </a:xfrm>
          <a:prstGeom prst="rect">
            <a:avLst/>
          </a:prstGeom>
          <a:noFill/>
          <a:ln>
            <a:noFill/>
          </a:ln>
        </p:spPr>
      </p:pic>
      <p:sp>
        <p:nvSpPr>
          <p:cNvPr id="32" name="Google Shape;32;p5"/>
          <p:cNvSpPr/>
          <p:nvPr/>
        </p:nvSpPr>
        <p:spPr>
          <a:xfrm>
            <a:off x="303530" y="335280"/>
            <a:ext cx="11584940" cy="5981700"/>
          </a:xfrm>
          <a:prstGeom prst="rect">
            <a:avLst/>
          </a:prstGeom>
          <a:solidFill>
            <a:srgbClr val="184841"/>
          </a:solidFill>
          <a:ln cap="flat" cmpd="sng" w="101600">
            <a:solidFill>
              <a:srgbClr val="E2B775"/>
            </a:solidFill>
            <a:prstDash val="solid"/>
            <a:miter lim="800000"/>
            <a:headEnd len="sm" w="sm" type="none"/>
            <a:tailEnd len="sm" w="sm" type="none"/>
          </a:ln>
          <a:effectLst>
            <a:outerShdw blurRad="63500" rotWithShape="0" algn="ctr">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303b32313537373539313bc0cfcaa6c5ae" id="33" name="Google Shape;33;p5"/>
          <p:cNvPicPr preferRelativeResize="0"/>
          <p:nvPr/>
        </p:nvPicPr>
        <p:blipFill rotWithShape="1">
          <a:blip r:embed="rId6">
            <a:alphaModFix/>
          </a:blip>
          <a:srcRect b="0" l="0" r="0" t="0"/>
          <a:stretch/>
        </p:blipFill>
        <p:spPr>
          <a:xfrm>
            <a:off x="303530" y="478790"/>
            <a:ext cx="914400" cy="914400"/>
          </a:xfrm>
          <a:prstGeom prst="rect">
            <a:avLst/>
          </a:prstGeom>
          <a:noFill/>
          <a:ln>
            <a:noFill/>
          </a:ln>
        </p:spPr>
      </p:pic>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标题幻灯片">
  <p:cSld name="4_标题幻灯片">
    <p:spTree>
      <p:nvGrpSpPr>
        <p:cNvPr id="34" name="Shape 34"/>
        <p:cNvGrpSpPr/>
        <p:nvPr/>
      </p:nvGrpSpPr>
      <p:grpSpPr>
        <a:xfrm>
          <a:off x="0" y="0"/>
          <a:ext cx="0" cy="0"/>
          <a:chOff x="0" y="0"/>
          <a:chExt cx="0" cy="0"/>
        </a:xfrm>
      </p:grpSpPr>
      <p:pic>
        <p:nvPicPr>
          <p:cNvPr id="35" name="Google Shape;35;p6"/>
          <p:cNvPicPr preferRelativeResize="0"/>
          <p:nvPr/>
        </p:nvPicPr>
        <p:blipFill rotWithShape="1">
          <a:blip r:embed="rId2">
            <a:alphaModFix/>
          </a:blip>
          <a:srcRect b="8889" l="0" r="0" t="0"/>
          <a:stretch/>
        </p:blipFill>
        <p:spPr>
          <a:xfrm>
            <a:off x="0" y="0"/>
            <a:ext cx="12192000" cy="6420485"/>
          </a:xfrm>
          <a:prstGeom prst="rect">
            <a:avLst/>
          </a:prstGeom>
          <a:noFill/>
          <a:ln>
            <a:noFill/>
          </a:ln>
        </p:spPr>
      </p:pic>
      <p:pic>
        <p:nvPicPr>
          <p:cNvPr descr="C:/Users/ADMINI~1/AppData/Local/Temp/picturecompress_20210709085743/output_1.pngoutput_1" id="36" name="Google Shape;36;p6"/>
          <p:cNvPicPr preferRelativeResize="0"/>
          <p:nvPr/>
        </p:nvPicPr>
        <p:blipFill rotWithShape="1">
          <a:blip r:embed="rId3">
            <a:alphaModFix/>
          </a:blip>
          <a:srcRect b="0" l="0" r="0" t="0"/>
          <a:stretch/>
        </p:blipFill>
        <p:spPr>
          <a:xfrm>
            <a:off x="342900" y="83185"/>
            <a:ext cx="11543030" cy="6485890"/>
          </a:xfrm>
          <a:prstGeom prst="rect">
            <a:avLst/>
          </a:prstGeom>
          <a:noFill/>
          <a:ln>
            <a:noFill/>
          </a:ln>
        </p:spPr>
      </p:pic>
      <p:pic>
        <p:nvPicPr>
          <p:cNvPr descr="C:/Users/ADMINI~1/AppData/Local/Temp/picturecompress_20210709084606/output_1.pngoutput_1" id="37" name="Google Shape;37;p6"/>
          <p:cNvPicPr preferRelativeResize="0"/>
          <p:nvPr/>
        </p:nvPicPr>
        <p:blipFill rotWithShape="1">
          <a:blip r:embed="rId4">
            <a:alphaModFix/>
          </a:blip>
          <a:srcRect b="0" l="0" r="0" t="0"/>
          <a:stretch/>
        </p:blipFill>
        <p:spPr>
          <a:xfrm>
            <a:off x="0" y="1830070"/>
            <a:ext cx="12192000" cy="5027930"/>
          </a:xfrm>
          <a:prstGeom prst="rect">
            <a:avLst/>
          </a:prstGeom>
          <a:noFill/>
          <a:ln>
            <a:noFill/>
          </a:ln>
        </p:spPr>
      </p:pic>
      <p:pic>
        <p:nvPicPr>
          <p:cNvPr id="38" name="Google Shape;38;p6"/>
          <p:cNvPicPr preferRelativeResize="0"/>
          <p:nvPr/>
        </p:nvPicPr>
        <p:blipFill rotWithShape="1">
          <a:blip r:embed="rId5">
            <a:alphaModFix/>
          </a:blip>
          <a:srcRect b="12145" l="38059" r="0" t="18607"/>
          <a:stretch/>
        </p:blipFill>
        <p:spPr>
          <a:xfrm>
            <a:off x="5611495" y="2742565"/>
            <a:ext cx="6580505" cy="3677920"/>
          </a:xfrm>
          <a:prstGeom prst="rect">
            <a:avLst/>
          </a:prstGeom>
          <a:noFill/>
          <a:ln>
            <a:noFill/>
          </a:ln>
        </p:spPr>
      </p:pic>
      <p:sp>
        <p:nvSpPr>
          <p:cNvPr id="39" name="Google Shape;39;p6"/>
          <p:cNvSpPr/>
          <p:nvPr/>
        </p:nvSpPr>
        <p:spPr>
          <a:xfrm>
            <a:off x="303530" y="335280"/>
            <a:ext cx="11584940" cy="5981700"/>
          </a:xfrm>
          <a:prstGeom prst="rect">
            <a:avLst/>
          </a:prstGeom>
          <a:solidFill>
            <a:srgbClr val="184841"/>
          </a:solidFill>
          <a:ln cap="flat" cmpd="sng" w="101600">
            <a:solidFill>
              <a:srgbClr val="E2B775"/>
            </a:solidFill>
            <a:prstDash val="solid"/>
            <a:miter lim="800000"/>
            <a:headEnd len="sm" w="sm" type="none"/>
            <a:tailEnd len="sm" w="sm" type="none"/>
          </a:ln>
          <a:effectLst>
            <a:outerShdw blurRad="63500" rotWithShape="0" algn="ctr">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303b32313537373539313bc0cfcaa6c5ae" id="40" name="Google Shape;40;p6"/>
          <p:cNvPicPr preferRelativeResize="0"/>
          <p:nvPr/>
        </p:nvPicPr>
        <p:blipFill rotWithShape="1">
          <a:blip r:embed="rId6">
            <a:alphaModFix/>
          </a:blip>
          <a:srcRect b="0" l="0" r="0" t="0"/>
          <a:stretch/>
        </p:blipFill>
        <p:spPr>
          <a:xfrm>
            <a:off x="303530" y="478790"/>
            <a:ext cx="914400" cy="914400"/>
          </a:xfrm>
          <a:prstGeom prst="rect">
            <a:avLst/>
          </a:prstGeom>
          <a:noFill/>
          <a:ln>
            <a:noFill/>
          </a:ln>
        </p:spPr>
      </p:pic>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标题幻灯片">
  <p:cSld name="5_标题幻灯片">
    <p:spTree>
      <p:nvGrpSpPr>
        <p:cNvPr id="41" name="Shape 41"/>
        <p:cNvGrpSpPr/>
        <p:nvPr/>
      </p:nvGrpSpPr>
      <p:grpSpPr>
        <a:xfrm>
          <a:off x="0" y="0"/>
          <a:ext cx="0" cy="0"/>
          <a:chOff x="0" y="0"/>
          <a:chExt cx="0" cy="0"/>
        </a:xfrm>
      </p:grpSpPr>
      <p:pic>
        <p:nvPicPr>
          <p:cNvPr id="42" name="Google Shape;42;p7"/>
          <p:cNvPicPr preferRelativeResize="0"/>
          <p:nvPr/>
        </p:nvPicPr>
        <p:blipFill rotWithShape="1">
          <a:blip r:embed="rId2">
            <a:alphaModFix/>
          </a:blip>
          <a:srcRect b="8889" l="0" r="0" t="0"/>
          <a:stretch/>
        </p:blipFill>
        <p:spPr>
          <a:xfrm>
            <a:off x="0" y="0"/>
            <a:ext cx="12192000" cy="6420485"/>
          </a:xfrm>
          <a:prstGeom prst="rect">
            <a:avLst/>
          </a:prstGeom>
          <a:noFill/>
          <a:ln>
            <a:noFill/>
          </a:ln>
        </p:spPr>
      </p:pic>
      <p:pic>
        <p:nvPicPr>
          <p:cNvPr descr="C:/Users/ADMINI~1/AppData/Local/Temp/picturecompress_20210709085743/output_1.pngoutput_1" id="43" name="Google Shape;43;p7"/>
          <p:cNvPicPr preferRelativeResize="0"/>
          <p:nvPr/>
        </p:nvPicPr>
        <p:blipFill rotWithShape="1">
          <a:blip r:embed="rId3">
            <a:alphaModFix/>
          </a:blip>
          <a:srcRect b="0" l="0" r="0" t="0"/>
          <a:stretch/>
        </p:blipFill>
        <p:spPr>
          <a:xfrm>
            <a:off x="342900" y="83185"/>
            <a:ext cx="11543030" cy="6485890"/>
          </a:xfrm>
          <a:prstGeom prst="rect">
            <a:avLst/>
          </a:prstGeom>
          <a:noFill/>
          <a:ln>
            <a:noFill/>
          </a:ln>
        </p:spPr>
      </p:pic>
      <p:pic>
        <p:nvPicPr>
          <p:cNvPr descr="C:/Users/ADMINI~1/AppData/Local/Temp/picturecompress_20210709084606/output_1.pngoutput_1" id="44" name="Google Shape;44;p7"/>
          <p:cNvPicPr preferRelativeResize="0"/>
          <p:nvPr/>
        </p:nvPicPr>
        <p:blipFill rotWithShape="1">
          <a:blip r:embed="rId4">
            <a:alphaModFix/>
          </a:blip>
          <a:srcRect b="0" l="0" r="0" t="0"/>
          <a:stretch/>
        </p:blipFill>
        <p:spPr>
          <a:xfrm>
            <a:off x="0" y="1830070"/>
            <a:ext cx="12192000" cy="5027930"/>
          </a:xfrm>
          <a:prstGeom prst="rect">
            <a:avLst/>
          </a:prstGeom>
          <a:noFill/>
          <a:ln>
            <a:noFill/>
          </a:ln>
        </p:spPr>
      </p:pic>
      <p:pic>
        <p:nvPicPr>
          <p:cNvPr id="45" name="Google Shape;45;p7"/>
          <p:cNvPicPr preferRelativeResize="0"/>
          <p:nvPr/>
        </p:nvPicPr>
        <p:blipFill rotWithShape="1">
          <a:blip r:embed="rId5">
            <a:alphaModFix/>
          </a:blip>
          <a:srcRect b="12145" l="38059" r="0" t="18607"/>
          <a:stretch/>
        </p:blipFill>
        <p:spPr>
          <a:xfrm>
            <a:off x="5611495" y="2742565"/>
            <a:ext cx="6580505" cy="3677920"/>
          </a:xfrm>
          <a:prstGeom prst="rect">
            <a:avLst/>
          </a:prstGeom>
          <a:noFill/>
          <a:ln>
            <a:noFill/>
          </a:ln>
        </p:spPr>
      </p:pic>
      <p:sp>
        <p:nvSpPr>
          <p:cNvPr id="46" name="Google Shape;46;p7"/>
          <p:cNvSpPr/>
          <p:nvPr/>
        </p:nvSpPr>
        <p:spPr>
          <a:xfrm>
            <a:off x="303530" y="335280"/>
            <a:ext cx="11584940" cy="5981700"/>
          </a:xfrm>
          <a:prstGeom prst="rect">
            <a:avLst/>
          </a:prstGeom>
          <a:solidFill>
            <a:srgbClr val="184841"/>
          </a:solidFill>
          <a:ln cap="flat" cmpd="sng" w="101600">
            <a:solidFill>
              <a:srgbClr val="E2B775"/>
            </a:solidFill>
            <a:prstDash val="solid"/>
            <a:miter lim="800000"/>
            <a:headEnd len="sm" w="sm" type="none"/>
            <a:tailEnd len="sm" w="sm" type="none"/>
          </a:ln>
          <a:effectLst>
            <a:outerShdw blurRad="63500" rotWithShape="0" algn="ctr">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7" name="Google Shape;47;p7"/>
          <p:cNvSpPr/>
          <p:nvPr/>
        </p:nvSpPr>
        <p:spPr>
          <a:xfrm>
            <a:off x="1200150" y="617855"/>
            <a:ext cx="3094990" cy="5835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Clr>
                <a:schemeClr val="lt1"/>
              </a:buClr>
              <a:buSzPts val="3200"/>
              <a:buFont typeface="Arial"/>
              <a:buNone/>
            </a:pPr>
            <a:r>
              <a:rPr b="0" i="0" lang="en-US" sz="3200" u="none" cap="none" strike="noStrike">
                <a:solidFill>
                  <a:schemeClr val="lt1"/>
                </a:solidFill>
                <a:latin typeface="Arial"/>
                <a:ea typeface="Arial"/>
                <a:cs typeface="Arial"/>
                <a:sym typeface="Arial"/>
              </a:rPr>
              <a:t>四、尊师重教</a:t>
            </a:r>
            <a:endParaRPr/>
          </a:p>
        </p:txBody>
      </p:sp>
      <p:pic>
        <p:nvPicPr>
          <p:cNvPr descr="303b32313537373539313bc0cfcaa6c5ae" id="48" name="Google Shape;48;p7"/>
          <p:cNvPicPr preferRelativeResize="0"/>
          <p:nvPr/>
        </p:nvPicPr>
        <p:blipFill rotWithShape="1">
          <a:blip r:embed="rId6">
            <a:alphaModFix/>
          </a:blip>
          <a:srcRect b="0" l="0" r="0" t="0"/>
          <a:stretch/>
        </p:blipFill>
        <p:spPr>
          <a:xfrm>
            <a:off x="303530" y="478790"/>
            <a:ext cx="914400" cy="914400"/>
          </a:xfrm>
          <a:prstGeom prst="rect">
            <a:avLst/>
          </a:prstGeom>
          <a:noFill/>
          <a:ln>
            <a:noFill/>
          </a:ln>
        </p:spPr>
      </p:pic>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Shape&#10;&#10;Description automatically generated with medium confidence" id="10" name="Google Shape;10;p1"/>
          <p:cNvPicPr preferRelativeResize="0"/>
          <p:nvPr/>
        </p:nvPicPr>
        <p:blipFill rotWithShape="1">
          <a:blip r:embed="rId1">
            <a:alphaModFix/>
          </a:blip>
          <a:srcRect b="0" l="0" r="0" t="0"/>
          <a:stretch/>
        </p:blipFill>
        <p:spPr>
          <a:xfrm>
            <a:off x="-1743075" y="209550"/>
            <a:ext cx="1180802" cy="118080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0.jpg"/><Relationship Id="rId4" Type="http://schemas.openxmlformats.org/officeDocument/2006/relationships/image" Target="../media/image23.png"/><Relationship Id="rId5" Type="http://schemas.openxmlformats.org/officeDocument/2006/relationships/image" Target="../media/image18.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8"/>
          <p:cNvSpPr txBox="1"/>
          <p:nvPr/>
        </p:nvSpPr>
        <p:spPr>
          <a:xfrm>
            <a:off x="2754642" y="0"/>
            <a:ext cx="7899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3600"/>
              <a:buFont typeface="Calibri"/>
              <a:buNone/>
            </a:pPr>
            <a:r>
              <a:t/>
            </a:r>
            <a:endParaRPr/>
          </a:p>
        </p:txBody>
      </p:sp>
      <p:grpSp>
        <p:nvGrpSpPr>
          <p:cNvPr id="54" name="Google Shape;54;p8"/>
          <p:cNvGrpSpPr/>
          <p:nvPr/>
        </p:nvGrpSpPr>
        <p:grpSpPr>
          <a:xfrm>
            <a:off x="2721949" y="1047679"/>
            <a:ext cx="6548377" cy="729361"/>
            <a:chOff x="2750524" y="1447717"/>
            <a:chExt cx="6548377" cy="729361"/>
          </a:xfrm>
        </p:grpSpPr>
        <p:sp>
          <p:nvSpPr>
            <p:cNvPr id="55" name="Google Shape;55;p8"/>
            <p:cNvSpPr/>
            <p:nvPr/>
          </p:nvSpPr>
          <p:spPr>
            <a:xfrm>
              <a:off x="2933699" y="1447717"/>
              <a:ext cx="6200775" cy="729361"/>
            </a:xfrm>
            <a:prstGeom prst="roundRect">
              <a:avLst>
                <a:gd fmla="val 16667" name="adj"/>
              </a:avLst>
            </a:prstGeom>
            <a:solidFill>
              <a:srgbClr val="FFF2C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0000"/>
                </a:solidFill>
                <a:latin typeface="Calibri"/>
                <a:ea typeface="Calibri"/>
                <a:cs typeface="Calibri"/>
                <a:sym typeface="Calibri"/>
              </a:endParaRPr>
            </a:p>
          </p:txBody>
        </p:sp>
        <p:sp>
          <p:nvSpPr>
            <p:cNvPr id="56" name="Google Shape;56;p8"/>
            <p:cNvSpPr/>
            <p:nvPr/>
          </p:nvSpPr>
          <p:spPr>
            <a:xfrm>
              <a:off x="2750524" y="1530747"/>
              <a:ext cx="654837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3600"/>
                <a:buFont typeface="Calibri"/>
                <a:buNone/>
              </a:pPr>
              <a:r>
                <a:rPr b="1" i="0" lang="en-US" sz="3600" u="none" cap="none" strike="noStrike">
                  <a:solidFill>
                    <a:srgbClr val="FF0000"/>
                  </a:solidFill>
                  <a:latin typeface="Calibri"/>
                  <a:ea typeface="Calibri"/>
                  <a:cs typeface="Calibri"/>
                  <a:sym typeface="Calibri"/>
                </a:rPr>
                <a:t>Sinh hoạt lớp tuần 12</a:t>
              </a:r>
              <a:endParaRPr/>
            </a:p>
          </p:txBody>
        </p:sp>
      </p:grpSp>
      <p:pic>
        <p:nvPicPr>
          <p:cNvPr id="57" name="Google Shape;57;p8"/>
          <p:cNvPicPr preferRelativeResize="0"/>
          <p:nvPr/>
        </p:nvPicPr>
        <p:blipFill rotWithShape="1">
          <a:blip r:embed="rId3">
            <a:alphaModFix/>
          </a:blip>
          <a:srcRect b="0" l="0" r="0" t="0"/>
          <a:stretch/>
        </p:blipFill>
        <p:spPr>
          <a:xfrm>
            <a:off x="2213311" y="2186068"/>
            <a:ext cx="6889077" cy="2523963"/>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
                                        </p:tgtEl>
                                        <p:attrNameLst>
                                          <p:attrName>style.visibility</p:attrName>
                                        </p:attrNameLst>
                                      </p:cBhvr>
                                      <p:to>
                                        <p:strVal val="visible"/>
                                      </p:to>
                                    </p:set>
                                    <p:animEffect filter="fade" transition="in">
                                      <p:cBhvr>
                                        <p:cTn dur="500"/>
                                        <p:tgtEl>
                                          <p:spTgt spid="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p:tgtEl>
                                          <p:spTgt spid="57"/>
                                        </p:tgtEl>
                                        <p:attrNameLst>
                                          <p:attrName>ppt_w</p:attrName>
                                        </p:attrNameLst>
                                      </p:cBhvr>
                                      <p:tavLst>
                                        <p:tav fmla="" tm="0">
                                          <p:val>
                                            <p:strVal val="0"/>
                                          </p:val>
                                        </p:tav>
                                        <p:tav fmla="" tm="100000">
                                          <p:val>
                                            <p:strVal val="#ppt_w"/>
                                          </p:val>
                                        </p:tav>
                                      </p:tavLst>
                                    </p:anim>
                                    <p:anim calcmode="lin" valueType="num">
                                      <p:cBhvr additive="base">
                                        <p:cTn dur="500"/>
                                        <p:tgtEl>
                                          <p:spTgt spid="5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C:/Users/ADMINI~1/AppData/Local/Temp/picturecompress_20210629083201/output_1.pngoutput_1" id="114" name="Google Shape;114;p17"/>
          <p:cNvPicPr preferRelativeResize="0"/>
          <p:nvPr/>
        </p:nvPicPr>
        <p:blipFill rotWithShape="1">
          <a:blip r:embed="rId3">
            <a:alphaModFix/>
          </a:blip>
          <a:srcRect b="0" l="0" r="42582" t="0"/>
          <a:stretch/>
        </p:blipFill>
        <p:spPr>
          <a:xfrm>
            <a:off x="7863840" y="2938780"/>
            <a:ext cx="4159885" cy="3621405"/>
          </a:xfrm>
          <a:prstGeom prst="rect">
            <a:avLst/>
          </a:prstGeom>
          <a:noFill/>
          <a:ln>
            <a:noFill/>
          </a:ln>
        </p:spPr>
      </p:pic>
      <p:sp>
        <p:nvSpPr>
          <p:cNvPr id="115" name="Google Shape;115;p17"/>
          <p:cNvSpPr txBox="1"/>
          <p:nvPr/>
        </p:nvSpPr>
        <p:spPr>
          <a:xfrm>
            <a:off x="895350" y="1828800"/>
            <a:ext cx="9705975"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FFFF00"/>
                </a:solidFill>
                <a:latin typeface="Calibri"/>
                <a:ea typeface="Calibri"/>
                <a:cs typeface="Calibri"/>
                <a:sym typeface="Calibri"/>
              </a:rPr>
              <a:t>Mỗi tấm bưu thiếp hay món quà đều gửi gắn tình cảm của các em, là cách để em bày tỏ lòng biết ơn, sự tri ân với thấy cô của mình.</a:t>
            </a:r>
            <a:endParaRPr b="1" i="0" sz="4000" u="none" cap="none" strike="noStrike">
              <a:solidFill>
                <a:srgbClr val="FFFF00"/>
              </a:solidFill>
              <a:latin typeface="Calibri"/>
              <a:ea typeface="Calibri"/>
              <a:cs typeface="Calibri"/>
              <a:sym typeface="Calibr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15"/>
                                        </p:tgtEl>
                                        <p:attrNameLst>
                                          <p:attrName>style.visibility</p:attrName>
                                        </p:attrNameLst>
                                      </p:cBhvr>
                                      <p:to>
                                        <p:strVal val="visible"/>
                                      </p:to>
                                    </p:set>
                                    <p:anim calcmode="lin" valueType="num">
                                      <p:cBhvr additive="base">
                                        <p:cTn dur="500"/>
                                        <p:tgtEl>
                                          <p:spTgt spid="11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nvSpPr>
        <p:spPr>
          <a:xfrm>
            <a:off x="917331" y="2453267"/>
            <a:ext cx="7302744"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800" u="none" cap="none" strike="noStrike">
                <a:solidFill>
                  <a:srgbClr val="FFFF00"/>
                </a:solidFill>
                <a:latin typeface="Calibri"/>
                <a:ea typeface="Calibri"/>
                <a:cs typeface="Calibri"/>
                <a:sym typeface="Calibri"/>
              </a:rPr>
              <a:t>4. Ghi lại những kỉ niệm của em với thầy cô</a:t>
            </a:r>
            <a:endParaRPr b="1" i="0" sz="4800" u="none" cap="none" strike="noStrike">
              <a:solidFill>
                <a:srgbClr val="FFFF00"/>
              </a:solidFill>
              <a:latin typeface="Calibri"/>
              <a:ea typeface="Calibri"/>
              <a:cs typeface="Calibri"/>
              <a:sym typeface="Calibr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xEl>
                                              <p:pRg end="0" st="0"/>
                                            </p:txEl>
                                          </p:spTgt>
                                        </p:tgtEl>
                                        <p:attrNameLst>
                                          <p:attrName>style.visibility</p:attrName>
                                        </p:attrNameLst>
                                      </p:cBhvr>
                                      <p:to>
                                        <p:strVal val="visible"/>
                                      </p:to>
                                    </p:set>
                                    <p:animEffect filter="fade" transition="in">
                                      <p:cBhvr>
                                        <p:cTn dur="500"/>
                                        <p:tgtEl>
                                          <p:spTgt spid="12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nvSpPr>
        <p:spPr>
          <a:xfrm>
            <a:off x="1352550" y="438150"/>
            <a:ext cx="94488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rgbClr val="FFFF00"/>
                </a:solidFill>
                <a:latin typeface="Calibri"/>
                <a:ea typeface="Calibri"/>
                <a:cs typeface="Calibri"/>
                <a:sym typeface="Calibri"/>
              </a:rPr>
              <a:t>Viết về kỉ niệm của mình với thầy cô, bắt đầu bằng cụm từ: “Đối với em, thầy cô là..."</a:t>
            </a:r>
            <a:endParaRPr/>
          </a:p>
        </p:txBody>
      </p:sp>
      <p:pic>
        <p:nvPicPr>
          <p:cNvPr id="126" name="Google Shape;126;p19"/>
          <p:cNvPicPr preferRelativeResize="0"/>
          <p:nvPr/>
        </p:nvPicPr>
        <p:blipFill rotWithShape="1">
          <a:blip r:embed="rId3">
            <a:alphaModFix/>
          </a:blip>
          <a:srcRect b="0" l="0" r="0" t="0"/>
          <a:stretch/>
        </p:blipFill>
        <p:spPr>
          <a:xfrm>
            <a:off x="3014662" y="1952625"/>
            <a:ext cx="6319838" cy="3829178"/>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0" st="0"/>
                                            </p:txEl>
                                          </p:spTgt>
                                        </p:tgtEl>
                                        <p:attrNameLst>
                                          <p:attrName>style.visibility</p:attrName>
                                        </p:attrNameLst>
                                      </p:cBhvr>
                                      <p:to>
                                        <p:strVal val="visible"/>
                                      </p:to>
                                    </p:set>
                                    <p:animEffect filter="fade" transition="in">
                                      <p:cBhvr>
                                        <p:cTn dur="500"/>
                                        <p:tgtEl>
                                          <p:spTgt spid="1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0"/>
          <p:cNvPicPr preferRelativeResize="0"/>
          <p:nvPr/>
        </p:nvPicPr>
        <p:blipFill rotWithShape="1">
          <a:blip r:embed="rId3">
            <a:alphaModFix/>
          </a:blip>
          <a:srcRect b="0" l="0" r="0" t="0"/>
          <a:stretch/>
        </p:blipFill>
        <p:spPr>
          <a:xfrm rot="-5400000">
            <a:off x="3756765" y="320894"/>
            <a:ext cx="4842400" cy="7294713"/>
          </a:xfrm>
          <a:prstGeom prst="rect">
            <a:avLst/>
          </a:prstGeom>
          <a:noFill/>
          <a:ln>
            <a:noFill/>
          </a:ln>
        </p:spPr>
      </p:pic>
      <p:sp>
        <p:nvSpPr>
          <p:cNvPr id="132" name="Google Shape;132;p20"/>
          <p:cNvSpPr txBox="1"/>
          <p:nvPr/>
        </p:nvSpPr>
        <p:spPr>
          <a:xfrm>
            <a:off x="2919934" y="2357708"/>
            <a:ext cx="6587777" cy="2554545"/>
          </a:xfrm>
          <a:prstGeom prst="rect">
            <a:avLst/>
          </a:prstGeom>
          <a:noFill/>
          <a:ln>
            <a:noFill/>
          </a:ln>
        </p:spPr>
        <p:txBody>
          <a:bodyPr anchorCtr="0" anchor="t" bIns="45700" lIns="91425" spcFirstLastPara="1" rIns="91425" wrap="square" tIns="45700">
            <a:spAutoFit/>
          </a:bodyPr>
          <a:lstStyle/>
          <a:p>
            <a:pPr indent="-380990" lvl="0" marL="380990" marR="0" rtl="0" algn="just">
              <a:lnSpc>
                <a:spcPct val="100000"/>
              </a:lnSpc>
              <a:spcBef>
                <a:spcPts val="0"/>
              </a:spcBef>
              <a:spcAft>
                <a:spcPts val="0"/>
              </a:spcAft>
              <a:buClr>
                <a:srgbClr val="000000"/>
              </a:buClr>
              <a:buSzPts val="4000"/>
              <a:buFont typeface="Noto Sans Symbols"/>
              <a:buChar char="♥"/>
            </a:pPr>
            <a:r>
              <a:rPr b="1" i="0" lang="en-US" sz="4000" u="none" cap="none" strike="noStrike">
                <a:solidFill>
                  <a:srgbClr val="7030A0"/>
                </a:solidFill>
                <a:latin typeface="Calibri"/>
                <a:ea typeface="Calibri"/>
                <a:cs typeface="Calibri"/>
                <a:sym typeface="Calibri"/>
              </a:rPr>
              <a:t>Viết thư, gọi điện hoặc đến chơi, thăm hỏi và chúc mừng thầy cô giáo ngày xưa của người thân.</a:t>
            </a:r>
            <a:endParaRPr b="1" i="0" sz="4000" u="none" cap="none" strike="noStrike">
              <a:solidFill>
                <a:srgbClr val="7030A0"/>
              </a:solidFill>
              <a:latin typeface="Calibri"/>
              <a:ea typeface="Calibri"/>
              <a:cs typeface="Calibri"/>
              <a:sym typeface="Calibri"/>
            </a:endParaRPr>
          </a:p>
        </p:txBody>
      </p:sp>
      <p:pic>
        <p:nvPicPr>
          <p:cNvPr id="133" name="Google Shape;133;p20"/>
          <p:cNvPicPr preferRelativeResize="0"/>
          <p:nvPr/>
        </p:nvPicPr>
        <p:blipFill rotWithShape="1">
          <a:blip r:embed="rId4">
            <a:alphaModFix/>
          </a:blip>
          <a:srcRect b="0" l="0" r="0" t="0"/>
          <a:stretch/>
        </p:blipFill>
        <p:spPr>
          <a:xfrm>
            <a:off x="-502023" y="2870728"/>
            <a:ext cx="4148457" cy="4148457"/>
          </a:xfrm>
          <a:prstGeom prst="rect">
            <a:avLst/>
          </a:prstGeom>
          <a:noFill/>
          <a:ln>
            <a:noFill/>
          </a:ln>
        </p:spPr>
      </p:pic>
      <p:pic>
        <p:nvPicPr>
          <p:cNvPr id="134" name="Google Shape;134;p20"/>
          <p:cNvPicPr preferRelativeResize="0"/>
          <p:nvPr/>
        </p:nvPicPr>
        <p:blipFill rotWithShape="1">
          <a:blip r:embed="rId5">
            <a:alphaModFix/>
          </a:blip>
          <a:srcRect b="0" l="0" r="0" t="0"/>
          <a:stretch/>
        </p:blipFill>
        <p:spPr>
          <a:xfrm>
            <a:off x="8814943" y="2860482"/>
            <a:ext cx="3997519" cy="3997519"/>
          </a:xfrm>
          <a:prstGeom prst="rect">
            <a:avLst/>
          </a:prstGeom>
          <a:noFill/>
          <a:ln>
            <a:noFill/>
          </a:ln>
        </p:spPr>
      </p:pic>
      <p:grpSp>
        <p:nvGrpSpPr>
          <p:cNvPr id="135" name="Google Shape;135;p20"/>
          <p:cNvGrpSpPr/>
          <p:nvPr/>
        </p:nvGrpSpPr>
        <p:grpSpPr>
          <a:xfrm>
            <a:off x="10481990" y="423497"/>
            <a:ext cx="988333" cy="1056000"/>
            <a:chOff x="-3118700" y="2365900"/>
            <a:chExt cx="741250" cy="792000"/>
          </a:xfrm>
        </p:grpSpPr>
        <p:sp>
          <p:nvSpPr>
            <p:cNvPr id="136" name="Google Shape;136;p20"/>
            <p:cNvSpPr/>
            <p:nvPr/>
          </p:nvSpPr>
          <p:spPr>
            <a:xfrm>
              <a:off x="-2848250" y="2598675"/>
              <a:ext cx="266800" cy="290350"/>
            </a:xfrm>
            <a:custGeom>
              <a:rect b="b" l="l" r="r" t="t"/>
              <a:pathLst>
                <a:path extrusionOk="0" h="11614" w="10672">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rgbClr val="FFBF4A"/>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37" name="Google Shape;137;p20"/>
            <p:cNvSpPr/>
            <p:nvPr/>
          </p:nvSpPr>
          <p:spPr>
            <a:xfrm>
              <a:off x="-2877550" y="2577750"/>
              <a:ext cx="325375" cy="344750"/>
            </a:xfrm>
            <a:custGeom>
              <a:rect b="b" l="l" r="r" t="t"/>
              <a:pathLst>
                <a:path extrusionOk="0" h="13790" w="13015">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38" name="Google Shape;138;p20"/>
            <p:cNvSpPr/>
            <p:nvPr/>
          </p:nvSpPr>
          <p:spPr>
            <a:xfrm>
              <a:off x="-3102475" y="2877500"/>
              <a:ext cx="144400" cy="69050"/>
            </a:xfrm>
            <a:custGeom>
              <a:rect b="b" l="l" r="r" t="t"/>
              <a:pathLst>
                <a:path extrusionOk="0" h="2762" w="5776">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39" name="Google Shape;139;p20"/>
            <p:cNvSpPr/>
            <p:nvPr/>
          </p:nvSpPr>
          <p:spPr>
            <a:xfrm>
              <a:off x="-2830475" y="2365900"/>
              <a:ext cx="54950" cy="134475"/>
            </a:xfrm>
            <a:custGeom>
              <a:rect b="b" l="l" r="r" t="t"/>
              <a:pathLst>
                <a:path extrusionOk="0" h="5379" w="2198">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0" name="Google Shape;140;p20"/>
            <p:cNvSpPr/>
            <p:nvPr/>
          </p:nvSpPr>
          <p:spPr>
            <a:xfrm>
              <a:off x="-3118700" y="2615950"/>
              <a:ext cx="139700" cy="50750"/>
            </a:xfrm>
            <a:custGeom>
              <a:rect b="b" l="l" r="r" t="t"/>
              <a:pathLst>
                <a:path extrusionOk="0" h="2030" w="5588">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1" name="Google Shape;141;p20"/>
            <p:cNvSpPr/>
            <p:nvPr/>
          </p:nvSpPr>
          <p:spPr>
            <a:xfrm>
              <a:off x="-2646875" y="2412450"/>
              <a:ext cx="59150" cy="106225"/>
            </a:xfrm>
            <a:custGeom>
              <a:rect b="b" l="l" r="r" t="t"/>
              <a:pathLst>
                <a:path extrusionOk="0" h="4249" w="2366">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2" name="Google Shape;142;p20"/>
            <p:cNvSpPr/>
            <p:nvPr/>
          </p:nvSpPr>
          <p:spPr>
            <a:xfrm>
              <a:off x="-2480525" y="2633725"/>
              <a:ext cx="103075" cy="53375"/>
            </a:xfrm>
            <a:custGeom>
              <a:rect b="b" l="l" r="r" t="t"/>
              <a:pathLst>
                <a:path extrusionOk="0" h="2135" w="4123">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3" name="Google Shape;143;p20"/>
            <p:cNvSpPr/>
            <p:nvPr/>
          </p:nvSpPr>
          <p:spPr>
            <a:xfrm>
              <a:off x="-2797525" y="3065275"/>
              <a:ext cx="46050" cy="92625"/>
            </a:xfrm>
            <a:custGeom>
              <a:rect b="b" l="l" r="r" t="t"/>
              <a:pathLst>
                <a:path extrusionOk="0" h="3705" w="1842">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4" name="Google Shape;144;p20"/>
            <p:cNvSpPr/>
            <p:nvPr/>
          </p:nvSpPr>
          <p:spPr>
            <a:xfrm>
              <a:off x="-2633800" y="3047500"/>
              <a:ext cx="65950" cy="71675"/>
            </a:xfrm>
            <a:custGeom>
              <a:rect b="b" l="l" r="r" t="t"/>
              <a:pathLst>
                <a:path extrusionOk="0" h="2867" w="2638">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5" name="Google Shape;145;p20"/>
            <p:cNvSpPr/>
            <p:nvPr/>
          </p:nvSpPr>
          <p:spPr>
            <a:xfrm>
              <a:off x="-2507725" y="2909400"/>
              <a:ext cx="75350" cy="59650"/>
            </a:xfrm>
            <a:custGeom>
              <a:rect b="b" l="l" r="r" t="t"/>
              <a:pathLst>
                <a:path extrusionOk="0" h="2386" w="3014">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grpSp>
      <p:grpSp>
        <p:nvGrpSpPr>
          <p:cNvPr id="146" name="Google Shape;146;p20"/>
          <p:cNvGrpSpPr/>
          <p:nvPr/>
        </p:nvGrpSpPr>
        <p:grpSpPr>
          <a:xfrm>
            <a:off x="9232551" y="504034"/>
            <a:ext cx="811867" cy="543333"/>
            <a:chOff x="4137713" y="525925"/>
            <a:chExt cx="608900" cy="407500"/>
          </a:xfrm>
        </p:grpSpPr>
        <p:sp>
          <p:nvSpPr>
            <p:cNvPr id="147" name="Google Shape;147;p20"/>
            <p:cNvSpPr/>
            <p:nvPr/>
          </p:nvSpPr>
          <p:spPr>
            <a:xfrm>
              <a:off x="4168063" y="559925"/>
              <a:ext cx="556575" cy="353625"/>
            </a:xfrm>
            <a:custGeom>
              <a:rect b="b" l="l" r="r" t="t"/>
              <a:pathLst>
                <a:path extrusionOk="0" h="14145" w="22263">
                  <a:moveTo>
                    <a:pt x="8913" y="11257"/>
                  </a:moveTo>
                  <a:cubicBezTo>
                    <a:pt x="8495" y="11069"/>
                    <a:pt x="8160" y="11195"/>
                    <a:pt x="7825" y="11487"/>
                  </a:cubicBezTo>
                  <a:cubicBezTo>
                    <a:pt x="7302" y="11948"/>
                    <a:pt x="6696" y="12345"/>
                    <a:pt x="6110" y="12764"/>
                  </a:cubicBezTo>
                  <a:cubicBezTo>
                    <a:pt x="5670" y="13078"/>
                    <a:pt x="5147" y="13161"/>
                    <a:pt x="4603" y="13057"/>
                  </a:cubicBezTo>
                  <a:cubicBezTo>
                    <a:pt x="4101" y="12952"/>
                    <a:pt x="3599" y="12889"/>
                    <a:pt x="3118" y="12827"/>
                  </a:cubicBezTo>
                  <a:cubicBezTo>
                    <a:pt x="2825" y="12764"/>
                    <a:pt x="2678" y="12638"/>
                    <a:pt x="2657" y="12345"/>
                  </a:cubicBezTo>
                  <a:cubicBezTo>
                    <a:pt x="2657" y="12136"/>
                    <a:pt x="2615" y="11927"/>
                    <a:pt x="2678" y="11739"/>
                  </a:cubicBezTo>
                  <a:cubicBezTo>
                    <a:pt x="3013" y="10881"/>
                    <a:pt x="3139" y="9960"/>
                    <a:pt x="3724" y="9228"/>
                  </a:cubicBezTo>
                  <a:cubicBezTo>
                    <a:pt x="3829" y="9102"/>
                    <a:pt x="3913" y="8956"/>
                    <a:pt x="3996" y="8788"/>
                  </a:cubicBezTo>
                  <a:lnTo>
                    <a:pt x="3996" y="8684"/>
                  </a:lnTo>
                  <a:cubicBezTo>
                    <a:pt x="3913" y="8663"/>
                    <a:pt x="3829" y="8600"/>
                    <a:pt x="3766" y="8642"/>
                  </a:cubicBezTo>
                  <a:cubicBezTo>
                    <a:pt x="3578" y="8705"/>
                    <a:pt x="3369" y="8767"/>
                    <a:pt x="3201" y="8893"/>
                  </a:cubicBezTo>
                  <a:cubicBezTo>
                    <a:pt x="2762" y="9270"/>
                    <a:pt x="2323" y="9270"/>
                    <a:pt x="1799" y="9165"/>
                  </a:cubicBezTo>
                  <a:cubicBezTo>
                    <a:pt x="1193" y="9018"/>
                    <a:pt x="670" y="8809"/>
                    <a:pt x="251" y="8349"/>
                  </a:cubicBezTo>
                  <a:cubicBezTo>
                    <a:pt x="126" y="8182"/>
                    <a:pt x="63" y="7972"/>
                    <a:pt x="21" y="7805"/>
                  </a:cubicBezTo>
                  <a:cubicBezTo>
                    <a:pt x="0" y="7638"/>
                    <a:pt x="0" y="7449"/>
                    <a:pt x="21" y="7282"/>
                  </a:cubicBezTo>
                  <a:cubicBezTo>
                    <a:pt x="84" y="6591"/>
                    <a:pt x="356" y="5985"/>
                    <a:pt x="983" y="5671"/>
                  </a:cubicBezTo>
                  <a:cubicBezTo>
                    <a:pt x="1465" y="5441"/>
                    <a:pt x="2511" y="5566"/>
                    <a:pt x="3013" y="6236"/>
                  </a:cubicBezTo>
                  <a:cubicBezTo>
                    <a:pt x="3055" y="6298"/>
                    <a:pt x="3118" y="6403"/>
                    <a:pt x="3160" y="6403"/>
                  </a:cubicBezTo>
                  <a:cubicBezTo>
                    <a:pt x="3264" y="6445"/>
                    <a:pt x="3390" y="6403"/>
                    <a:pt x="3452" y="6361"/>
                  </a:cubicBezTo>
                  <a:cubicBezTo>
                    <a:pt x="3536" y="6277"/>
                    <a:pt x="3536" y="6152"/>
                    <a:pt x="3536" y="6026"/>
                  </a:cubicBezTo>
                  <a:cubicBezTo>
                    <a:pt x="3557" y="5566"/>
                    <a:pt x="3536" y="5127"/>
                    <a:pt x="3557" y="4687"/>
                  </a:cubicBezTo>
                  <a:cubicBezTo>
                    <a:pt x="3662" y="2951"/>
                    <a:pt x="4415" y="1591"/>
                    <a:pt x="5754" y="523"/>
                  </a:cubicBezTo>
                  <a:cubicBezTo>
                    <a:pt x="6193" y="168"/>
                    <a:pt x="6717" y="0"/>
                    <a:pt x="7323" y="0"/>
                  </a:cubicBezTo>
                  <a:cubicBezTo>
                    <a:pt x="8558" y="0"/>
                    <a:pt x="9520" y="900"/>
                    <a:pt x="9541" y="2156"/>
                  </a:cubicBezTo>
                  <a:lnTo>
                    <a:pt x="9541" y="3118"/>
                  </a:lnTo>
                  <a:cubicBezTo>
                    <a:pt x="9541" y="3327"/>
                    <a:pt x="9625" y="3536"/>
                    <a:pt x="9834" y="3620"/>
                  </a:cubicBezTo>
                  <a:cubicBezTo>
                    <a:pt x="10043" y="3725"/>
                    <a:pt x="10274" y="3620"/>
                    <a:pt x="10441" y="3390"/>
                  </a:cubicBezTo>
                  <a:cubicBezTo>
                    <a:pt x="10504" y="3285"/>
                    <a:pt x="10546" y="3181"/>
                    <a:pt x="10608" y="3097"/>
                  </a:cubicBezTo>
                  <a:cubicBezTo>
                    <a:pt x="10818" y="2804"/>
                    <a:pt x="11090" y="2532"/>
                    <a:pt x="11424" y="2428"/>
                  </a:cubicBezTo>
                  <a:cubicBezTo>
                    <a:pt x="12387" y="2156"/>
                    <a:pt x="13328" y="2176"/>
                    <a:pt x="14228" y="2783"/>
                  </a:cubicBezTo>
                  <a:cubicBezTo>
                    <a:pt x="14751" y="3139"/>
                    <a:pt x="15044" y="3641"/>
                    <a:pt x="15044" y="4269"/>
                  </a:cubicBezTo>
                  <a:lnTo>
                    <a:pt x="15044" y="5336"/>
                  </a:lnTo>
                  <a:cubicBezTo>
                    <a:pt x="15065" y="5775"/>
                    <a:pt x="15295" y="5964"/>
                    <a:pt x="15735" y="5943"/>
                  </a:cubicBezTo>
                  <a:cubicBezTo>
                    <a:pt x="15923" y="5922"/>
                    <a:pt x="16090" y="5880"/>
                    <a:pt x="16258" y="5817"/>
                  </a:cubicBezTo>
                  <a:cubicBezTo>
                    <a:pt x="16990" y="5545"/>
                    <a:pt x="17785" y="5503"/>
                    <a:pt x="18538" y="5587"/>
                  </a:cubicBezTo>
                  <a:cubicBezTo>
                    <a:pt x="19898" y="5754"/>
                    <a:pt x="21007" y="6424"/>
                    <a:pt x="21761" y="7554"/>
                  </a:cubicBezTo>
                  <a:cubicBezTo>
                    <a:pt x="22263" y="8286"/>
                    <a:pt x="22179" y="9186"/>
                    <a:pt x="21593" y="9855"/>
                  </a:cubicBezTo>
                  <a:cubicBezTo>
                    <a:pt x="20714" y="10943"/>
                    <a:pt x="19543" y="11508"/>
                    <a:pt x="18204" y="11780"/>
                  </a:cubicBezTo>
                  <a:cubicBezTo>
                    <a:pt x="17932" y="11822"/>
                    <a:pt x="17680" y="11843"/>
                    <a:pt x="17408" y="11906"/>
                  </a:cubicBezTo>
                  <a:cubicBezTo>
                    <a:pt x="16718" y="12052"/>
                    <a:pt x="16237" y="11801"/>
                    <a:pt x="15881" y="11195"/>
                  </a:cubicBezTo>
                  <a:cubicBezTo>
                    <a:pt x="15588" y="10734"/>
                    <a:pt x="15149" y="10755"/>
                    <a:pt x="14835" y="11195"/>
                  </a:cubicBezTo>
                  <a:cubicBezTo>
                    <a:pt x="14542" y="11634"/>
                    <a:pt x="14228" y="12052"/>
                    <a:pt x="13914" y="12513"/>
                  </a:cubicBezTo>
                  <a:cubicBezTo>
                    <a:pt x="13642" y="12889"/>
                    <a:pt x="13266" y="13182"/>
                    <a:pt x="12889" y="13475"/>
                  </a:cubicBezTo>
                  <a:cubicBezTo>
                    <a:pt x="12073" y="14145"/>
                    <a:pt x="10755" y="13915"/>
                    <a:pt x="10127" y="13308"/>
                  </a:cubicBezTo>
                  <a:cubicBezTo>
                    <a:pt x="9562" y="12764"/>
                    <a:pt x="9123" y="12094"/>
                    <a:pt x="8913" y="11257"/>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48" name="Google Shape;148;p20"/>
            <p:cNvSpPr/>
            <p:nvPr/>
          </p:nvSpPr>
          <p:spPr>
            <a:xfrm>
              <a:off x="4137713" y="525925"/>
              <a:ext cx="608900" cy="407500"/>
            </a:xfrm>
            <a:custGeom>
              <a:rect b="b" l="l" r="r" t="t"/>
              <a:pathLst>
                <a:path extrusionOk="0" h="16300" w="24356">
                  <a:moveTo>
                    <a:pt x="3976" y="6194"/>
                  </a:moveTo>
                  <a:cubicBezTo>
                    <a:pt x="3913" y="4896"/>
                    <a:pt x="4353" y="3788"/>
                    <a:pt x="5001" y="2741"/>
                  </a:cubicBezTo>
                  <a:cubicBezTo>
                    <a:pt x="5336" y="2218"/>
                    <a:pt x="5713" y="1737"/>
                    <a:pt x="6215" y="1360"/>
                  </a:cubicBezTo>
                  <a:cubicBezTo>
                    <a:pt x="6529" y="1130"/>
                    <a:pt x="6884" y="858"/>
                    <a:pt x="7261" y="712"/>
                  </a:cubicBezTo>
                  <a:cubicBezTo>
                    <a:pt x="9081" y="0"/>
                    <a:pt x="10567" y="544"/>
                    <a:pt x="11488" y="2281"/>
                  </a:cubicBezTo>
                  <a:cubicBezTo>
                    <a:pt x="11613" y="2511"/>
                    <a:pt x="11697" y="2741"/>
                    <a:pt x="11780" y="2992"/>
                  </a:cubicBezTo>
                  <a:cubicBezTo>
                    <a:pt x="11864" y="3013"/>
                    <a:pt x="11927" y="3034"/>
                    <a:pt x="11969" y="3013"/>
                  </a:cubicBezTo>
                  <a:cubicBezTo>
                    <a:pt x="12806" y="2574"/>
                    <a:pt x="13685" y="2616"/>
                    <a:pt x="14542" y="2720"/>
                  </a:cubicBezTo>
                  <a:cubicBezTo>
                    <a:pt x="15944" y="2888"/>
                    <a:pt x="17032" y="3997"/>
                    <a:pt x="17221" y="5378"/>
                  </a:cubicBezTo>
                  <a:cubicBezTo>
                    <a:pt x="17242" y="5629"/>
                    <a:pt x="17262" y="5838"/>
                    <a:pt x="17304" y="6089"/>
                  </a:cubicBezTo>
                  <a:cubicBezTo>
                    <a:pt x="17723" y="6047"/>
                    <a:pt x="18099" y="5985"/>
                    <a:pt x="18476" y="5943"/>
                  </a:cubicBezTo>
                  <a:cubicBezTo>
                    <a:pt x="20464" y="5692"/>
                    <a:pt x="22117" y="6424"/>
                    <a:pt x="23435" y="7868"/>
                  </a:cubicBezTo>
                  <a:cubicBezTo>
                    <a:pt x="24230" y="8746"/>
                    <a:pt x="24356" y="9751"/>
                    <a:pt x="24125" y="10860"/>
                  </a:cubicBezTo>
                  <a:cubicBezTo>
                    <a:pt x="24042" y="11215"/>
                    <a:pt x="23812" y="11529"/>
                    <a:pt x="23581" y="11843"/>
                  </a:cubicBezTo>
                  <a:cubicBezTo>
                    <a:pt x="22786" y="12889"/>
                    <a:pt x="21719" y="13559"/>
                    <a:pt x="20464" y="13935"/>
                  </a:cubicBezTo>
                  <a:cubicBezTo>
                    <a:pt x="19941" y="14103"/>
                    <a:pt x="19418" y="14354"/>
                    <a:pt x="18832" y="14354"/>
                  </a:cubicBezTo>
                  <a:cubicBezTo>
                    <a:pt x="18204" y="14354"/>
                    <a:pt x="17618" y="14249"/>
                    <a:pt x="17095" y="13894"/>
                  </a:cubicBezTo>
                  <a:cubicBezTo>
                    <a:pt x="16949" y="13789"/>
                    <a:pt x="16802" y="13705"/>
                    <a:pt x="16614" y="13601"/>
                  </a:cubicBezTo>
                  <a:cubicBezTo>
                    <a:pt x="16321" y="13998"/>
                    <a:pt x="15840" y="14145"/>
                    <a:pt x="15756" y="14710"/>
                  </a:cubicBezTo>
                  <a:cubicBezTo>
                    <a:pt x="15756" y="14814"/>
                    <a:pt x="15589" y="14877"/>
                    <a:pt x="15526" y="14961"/>
                  </a:cubicBezTo>
                  <a:cubicBezTo>
                    <a:pt x="15317" y="15107"/>
                    <a:pt x="15107" y="15275"/>
                    <a:pt x="14898" y="15463"/>
                  </a:cubicBezTo>
                  <a:cubicBezTo>
                    <a:pt x="14082" y="16216"/>
                    <a:pt x="13120" y="16300"/>
                    <a:pt x="12073" y="16112"/>
                  </a:cubicBezTo>
                  <a:cubicBezTo>
                    <a:pt x="11718" y="16070"/>
                    <a:pt x="11383" y="15881"/>
                    <a:pt x="11090" y="15714"/>
                  </a:cubicBezTo>
                  <a:cubicBezTo>
                    <a:pt x="10567" y="15400"/>
                    <a:pt x="10211" y="14961"/>
                    <a:pt x="9876" y="14459"/>
                  </a:cubicBezTo>
                  <a:cubicBezTo>
                    <a:pt x="9709" y="14249"/>
                    <a:pt x="9583" y="14019"/>
                    <a:pt x="9416" y="13768"/>
                  </a:cubicBezTo>
                  <a:cubicBezTo>
                    <a:pt x="9270" y="13873"/>
                    <a:pt x="9102" y="13935"/>
                    <a:pt x="8977" y="14040"/>
                  </a:cubicBezTo>
                  <a:cubicBezTo>
                    <a:pt x="8726" y="14228"/>
                    <a:pt x="8454" y="14438"/>
                    <a:pt x="8203" y="14626"/>
                  </a:cubicBezTo>
                  <a:cubicBezTo>
                    <a:pt x="6738" y="15693"/>
                    <a:pt x="5169" y="15588"/>
                    <a:pt x="3599" y="14940"/>
                  </a:cubicBezTo>
                  <a:cubicBezTo>
                    <a:pt x="3390" y="14856"/>
                    <a:pt x="3181" y="14689"/>
                    <a:pt x="2993" y="14563"/>
                  </a:cubicBezTo>
                  <a:cubicBezTo>
                    <a:pt x="2721" y="14354"/>
                    <a:pt x="2595" y="14061"/>
                    <a:pt x="2595" y="13726"/>
                  </a:cubicBezTo>
                  <a:cubicBezTo>
                    <a:pt x="2595" y="13119"/>
                    <a:pt x="2595" y="12555"/>
                    <a:pt x="2888" y="12011"/>
                  </a:cubicBezTo>
                  <a:cubicBezTo>
                    <a:pt x="2909" y="11927"/>
                    <a:pt x="2930" y="11843"/>
                    <a:pt x="2972" y="11718"/>
                  </a:cubicBezTo>
                  <a:cubicBezTo>
                    <a:pt x="2762" y="11487"/>
                    <a:pt x="2449" y="11508"/>
                    <a:pt x="2177" y="11425"/>
                  </a:cubicBezTo>
                  <a:cubicBezTo>
                    <a:pt x="1570" y="11215"/>
                    <a:pt x="1047" y="10902"/>
                    <a:pt x="628" y="10441"/>
                  </a:cubicBezTo>
                  <a:cubicBezTo>
                    <a:pt x="398" y="10190"/>
                    <a:pt x="252" y="9918"/>
                    <a:pt x="189" y="9562"/>
                  </a:cubicBezTo>
                  <a:cubicBezTo>
                    <a:pt x="0" y="8474"/>
                    <a:pt x="210" y="7449"/>
                    <a:pt x="1026" y="6612"/>
                  </a:cubicBezTo>
                  <a:cubicBezTo>
                    <a:pt x="1402" y="6215"/>
                    <a:pt x="1821" y="5985"/>
                    <a:pt x="2365" y="6047"/>
                  </a:cubicBezTo>
                  <a:cubicBezTo>
                    <a:pt x="2888" y="6089"/>
                    <a:pt x="3369" y="6152"/>
                    <a:pt x="3976" y="6194"/>
                  </a:cubicBezTo>
                  <a:close/>
                  <a:moveTo>
                    <a:pt x="10127" y="12617"/>
                  </a:moveTo>
                  <a:cubicBezTo>
                    <a:pt x="10316" y="13454"/>
                    <a:pt x="10755" y="14124"/>
                    <a:pt x="11383" y="14668"/>
                  </a:cubicBezTo>
                  <a:cubicBezTo>
                    <a:pt x="12011" y="15275"/>
                    <a:pt x="13350" y="15484"/>
                    <a:pt x="14166" y="14835"/>
                  </a:cubicBezTo>
                  <a:cubicBezTo>
                    <a:pt x="14521" y="14542"/>
                    <a:pt x="14877" y="14249"/>
                    <a:pt x="15170" y="13873"/>
                  </a:cubicBezTo>
                  <a:cubicBezTo>
                    <a:pt x="15463" y="13412"/>
                    <a:pt x="15777" y="12994"/>
                    <a:pt x="16091" y="12555"/>
                  </a:cubicBezTo>
                  <a:cubicBezTo>
                    <a:pt x="16405" y="12094"/>
                    <a:pt x="16844" y="12094"/>
                    <a:pt x="17137" y="12555"/>
                  </a:cubicBezTo>
                  <a:cubicBezTo>
                    <a:pt x="17493" y="13161"/>
                    <a:pt x="17974" y="13412"/>
                    <a:pt x="18685" y="13266"/>
                  </a:cubicBezTo>
                  <a:cubicBezTo>
                    <a:pt x="18936" y="13203"/>
                    <a:pt x="19208" y="13182"/>
                    <a:pt x="19459" y="13140"/>
                  </a:cubicBezTo>
                  <a:cubicBezTo>
                    <a:pt x="20799" y="12847"/>
                    <a:pt x="21970" y="12303"/>
                    <a:pt x="22870" y="11215"/>
                  </a:cubicBezTo>
                  <a:cubicBezTo>
                    <a:pt x="23435" y="10546"/>
                    <a:pt x="23519" y="9646"/>
                    <a:pt x="23016" y="8914"/>
                  </a:cubicBezTo>
                  <a:cubicBezTo>
                    <a:pt x="22242" y="7784"/>
                    <a:pt x="21133" y="7135"/>
                    <a:pt x="19815" y="6947"/>
                  </a:cubicBezTo>
                  <a:cubicBezTo>
                    <a:pt x="19041" y="6842"/>
                    <a:pt x="18267" y="6905"/>
                    <a:pt x="17534" y="7177"/>
                  </a:cubicBezTo>
                  <a:cubicBezTo>
                    <a:pt x="17367" y="7219"/>
                    <a:pt x="17200" y="7282"/>
                    <a:pt x="17011" y="7303"/>
                  </a:cubicBezTo>
                  <a:cubicBezTo>
                    <a:pt x="16593" y="7345"/>
                    <a:pt x="16321" y="7135"/>
                    <a:pt x="16300" y="6696"/>
                  </a:cubicBezTo>
                  <a:cubicBezTo>
                    <a:pt x="16279" y="6361"/>
                    <a:pt x="16300" y="5985"/>
                    <a:pt x="16300" y="5629"/>
                  </a:cubicBezTo>
                  <a:cubicBezTo>
                    <a:pt x="16300" y="5001"/>
                    <a:pt x="16007" y="4499"/>
                    <a:pt x="15484" y="4143"/>
                  </a:cubicBezTo>
                  <a:cubicBezTo>
                    <a:pt x="14626" y="3536"/>
                    <a:pt x="13685" y="3516"/>
                    <a:pt x="12680" y="3788"/>
                  </a:cubicBezTo>
                  <a:cubicBezTo>
                    <a:pt x="12345" y="3892"/>
                    <a:pt x="12094" y="4164"/>
                    <a:pt x="11885" y="4457"/>
                  </a:cubicBezTo>
                  <a:cubicBezTo>
                    <a:pt x="11801" y="4562"/>
                    <a:pt x="11780" y="4666"/>
                    <a:pt x="11697" y="4750"/>
                  </a:cubicBezTo>
                  <a:cubicBezTo>
                    <a:pt x="11529" y="5001"/>
                    <a:pt x="11299" y="5064"/>
                    <a:pt x="11090" y="4980"/>
                  </a:cubicBezTo>
                  <a:cubicBezTo>
                    <a:pt x="10881" y="4896"/>
                    <a:pt x="10797" y="4687"/>
                    <a:pt x="10797" y="4478"/>
                  </a:cubicBezTo>
                  <a:cubicBezTo>
                    <a:pt x="10797" y="4164"/>
                    <a:pt x="10839" y="3808"/>
                    <a:pt x="10797" y="3516"/>
                  </a:cubicBezTo>
                  <a:cubicBezTo>
                    <a:pt x="10755" y="2281"/>
                    <a:pt x="9814" y="1360"/>
                    <a:pt x="8579" y="1360"/>
                  </a:cubicBezTo>
                  <a:cubicBezTo>
                    <a:pt x="8014" y="1360"/>
                    <a:pt x="7491" y="1549"/>
                    <a:pt x="7010" y="1883"/>
                  </a:cubicBezTo>
                  <a:cubicBezTo>
                    <a:pt x="5671" y="2951"/>
                    <a:pt x="4897" y="4311"/>
                    <a:pt x="4813" y="6047"/>
                  </a:cubicBezTo>
                  <a:cubicBezTo>
                    <a:pt x="4792" y="6487"/>
                    <a:pt x="4792" y="6926"/>
                    <a:pt x="4792" y="7386"/>
                  </a:cubicBezTo>
                  <a:cubicBezTo>
                    <a:pt x="4792" y="7491"/>
                    <a:pt x="4771" y="7637"/>
                    <a:pt x="4708" y="7721"/>
                  </a:cubicBezTo>
                  <a:cubicBezTo>
                    <a:pt x="4666" y="7763"/>
                    <a:pt x="4499" y="7805"/>
                    <a:pt x="4415" y="7763"/>
                  </a:cubicBezTo>
                  <a:cubicBezTo>
                    <a:pt x="4374" y="7742"/>
                    <a:pt x="4311" y="7637"/>
                    <a:pt x="4269" y="7596"/>
                  </a:cubicBezTo>
                  <a:cubicBezTo>
                    <a:pt x="3767" y="6926"/>
                    <a:pt x="2721" y="6801"/>
                    <a:pt x="2260" y="7031"/>
                  </a:cubicBezTo>
                  <a:cubicBezTo>
                    <a:pt x="1633" y="7345"/>
                    <a:pt x="1361" y="7951"/>
                    <a:pt x="1277" y="8642"/>
                  </a:cubicBezTo>
                  <a:cubicBezTo>
                    <a:pt x="1256" y="8809"/>
                    <a:pt x="1256" y="8998"/>
                    <a:pt x="1277" y="9165"/>
                  </a:cubicBezTo>
                  <a:cubicBezTo>
                    <a:pt x="1340" y="9332"/>
                    <a:pt x="1381" y="9583"/>
                    <a:pt x="1528" y="9709"/>
                  </a:cubicBezTo>
                  <a:cubicBezTo>
                    <a:pt x="1905" y="10169"/>
                    <a:pt x="2469" y="10378"/>
                    <a:pt x="3055" y="10525"/>
                  </a:cubicBezTo>
                  <a:cubicBezTo>
                    <a:pt x="3578" y="10630"/>
                    <a:pt x="4060" y="10630"/>
                    <a:pt x="4478" y="10253"/>
                  </a:cubicBezTo>
                  <a:cubicBezTo>
                    <a:pt x="4625" y="10127"/>
                    <a:pt x="4834" y="10065"/>
                    <a:pt x="5022" y="10002"/>
                  </a:cubicBezTo>
                  <a:cubicBezTo>
                    <a:pt x="5106" y="9960"/>
                    <a:pt x="5190" y="10023"/>
                    <a:pt x="5252" y="10044"/>
                  </a:cubicBezTo>
                  <a:cubicBezTo>
                    <a:pt x="5252" y="10106"/>
                    <a:pt x="5294" y="10127"/>
                    <a:pt x="5252" y="10148"/>
                  </a:cubicBezTo>
                  <a:cubicBezTo>
                    <a:pt x="5190" y="10316"/>
                    <a:pt x="5106" y="10462"/>
                    <a:pt x="5001" y="10588"/>
                  </a:cubicBezTo>
                  <a:cubicBezTo>
                    <a:pt x="4415" y="11320"/>
                    <a:pt x="4269" y="12241"/>
                    <a:pt x="3955" y="13099"/>
                  </a:cubicBezTo>
                  <a:cubicBezTo>
                    <a:pt x="3871" y="13287"/>
                    <a:pt x="3934" y="13517"/>
                    <a:pt x="3934" y="13705"/>
                  </a:cubicBezTo>
                  <a:cubicBezTo>
                    <a:pt x="3955" y="13998"/>
                    <a:pt x="4081" y="14124"/>
                    <a:pt x="4374" y="14187"/>
                  </a:cubicBezTo>
                  <a:cubicBezTo>
                    <a:pt x="4876" y="14249"/>
                    <a:pt x="5357" y="14312"/>
                    <a:pt x="5859" y="14417"/>
                  </a:cubicBezTo>
                  <a:cubicBezTo>
                    <a:pt x="6403" y="14521"/>
                    <a:pt x="6926" y="14438"/>
                    <a:pt x="7387" y="14124"/>
                  </a:cubicBezTo>
                  <a:cubicBezTo>
                    <a:pt x="7951" y="13726"/>
                    <a:pt x="8558" y="13308"/>
                    <a:pt x="9081" y="12847"/>
                  </a:cubicBezTo>
                  <a:cubicBezTo>
                    <a:pt x="9395" y="12555"/>
                    <a:pt x="9709" y="12429"/>
                    <a:pt x="10127" y="12617"/>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grpSp>
      <p:grpSp>
        <p:nvGrpSpPr>
          <p:cNvPr id="149" name="Google Shape;149;p20"/>
          <p:cNvGrpSpPr/>
          <p:nvPr/>
        </p:nvGrpSpPr>
        <p:grpSpPr>
          <a:xfrm>
            <a:off x="9819585" y="1132968"/>
            <a:ext cx="634033" cy="383633"/>
            <a:chOff x="622013" y="907250"/>
            <a:chExt cx="475525" cy="287725"/>
          </a:xfrm>
        </p:grpSpPr>
        <p:sp>
          <p:nvSpPr>
            <p:cNvPr id="150" name="Google Shape;150;p20"/>
            <p:cNvSpPr/>
            <p:nvPr/>
          </p:nvSpPr>
          <p:spPr>
            <a:xfrm>
              <a:off x="650263" y="929225"/>
              <a:ext cx="423725" cy="240125"/>
            </a:xfrm>
            <a:custGeom>
              <a:rect b="b" l="l" r="r" t="t"/>
              <a:pathLst>
                <a:path extrusionOk="0" h="9605" w="16949">
                  <a:moveTo>
                    <a:pt x="14459" y="7261"/>
                  </a:moveTo>
                  <a:cubicBezTo>
                    <a:pt x="14584" y="7889"/>
                    <a:pt x="15003" y="8370"/>
                    <a:pt x="14877" y="9081"/>
                  </a:cubicBezTo>
                  <a:cubicBezTo>
                    <a:pt x="14752" y="9165"/>
                    <a:pt x="14626" y="9291"/>
                    <a:pt x="14459" y="9311"/>
                  </a:cubicBezTo>
                  <a:cubicBezTo>
                    <a:pt x="13810" y="9416"/>
                    <a:pt x="13120" y="9521"/>
                    <a:pt x="12450" y="9563"/>
                  </a:cubicBezTo>
                  <a:cubicBezTo>
                    <a:pt x="11007" y="9604"/>
                    <a:pt x="10379" y="9311"/>
                    <a:pt x="9312" y="8244"/>
                  </a:cubicBezTo>
                  <a:cubicBezTo>
                    <a:pt x="9270" y="7931"/>
                    <a:pt x="9270" y="7617"/>
                    <a:pt x="9249" y="7303"/>
                  </a:cubicBezTo>
                  <a:cubicBezTo>
                    <a:pt x="9228" y="7114"/>
                    <a:pt x="9102" y="6968"/>
                    <a:pt x="8893" y="6989"/>
                  </a:cubicBezTo>
                  <a:cubicBezTo>
                    <a:pt x="8747" y="7010"/>
                    <a:pt x="8600" y="7094"/>
                    <a:pt x="8558" y="7219"/>
                  </a:cubicBezTo>
                  <a:cubicBezTo>
                    <a:pt x="7889" y="8747"/>
                    <a:pt x="6529" y="9102"/>
                    <a:pt x="5106" y="9249"/>
                  </a:cubicBezTo>
                  <a:cubicBezTo>
                    <a:pt x="4478" y="9291"/>
                    <a:pt x="3809" y="9186"/>
                    <a:pt x="3160" y="9102"/>
                  </a:cubicBezTo>
                  <a:cubicBezTo>
                    <a:pt x="2658" y="9060"/>
                    <a:pt x="2344" y="8747"/>
                    <a:pt x="2281" y="8244"/>
                  </a:cubicBezTo>
                  <a:cubicBezTo>
                    <a:pt x="2135" y="7533"/>
                    <a:pt x="2135" y="6842"/>
                    <a:pt x="2323" y="6152"/>
                  </a:cubicBezTo>
                  <a:cubicBezTo>
                    <a:pt x="2386" y="5964"/>
                    <a:pt x="2512" y="5796"/>
                    <a:pt x="2616" y="5608"/>
                  </a:cubicBezTo>
                  <a:cubicBezTo>
                    <a:pt x="2700" y="5441"/>
                    <a:pt x="2804" y="5315"/>
                    <a:pt x="2930" y="5106"/>
                  </a:cubicBezTo>
                  <a:cubicBezTo>
                    <a:pt x="2512" y="4980"/>
                    <a:pt x="2177" y="5085"/>
                    <a:pt x="1821" y="5022"/>
                  </a:cubicBezTo>
                  <a:cubicBezTo>
                    <a:pt x="1507" y="4980"/>
                    <a:pt x="1193" y="4897"/>
                    <a:pt x="880" y="4792"/>
                  </a:cubicBezTo>
                  <a:cubicBezTo>
                    <a:pt x="566" y="4666"/>
                    <a:pt x="231" y="4541"/>
                    <a:pt x="1" y="4164"/>
                  </a:cubicBezTo>
                  <a:cubicBezTo>
                    <a:pt x="440" y="3557"/>
                    <a:pt x="1047" y="3160"/>
                    <a:pt x="1821" y="3160"/>
                  </a:cubicBezTo>
                  <a:cubicBezTo>
                    <a:pt x="2595" y="3160"/>
                    <a:pt x="3349" y="3244"/>
                    <a:pt x="4123" y="3306"/>
                  </a:cubicBezTo>
                  <a:cubicBezTo>
                    <a:pt x="4311" y="3306"/>
                    <a:pt x="4499" y="3390"/>
                    <a:pt x="4646" y="3348"/>
                  </a:cubicBezTo>
                  <a:cubicBezTo>
                    <a:pt x="4813" y="3327"/>
                    <a:pt x="4939" y="3223"/>
                    <a:pt x="5169" y="3118"/>
                  </a:cubicBezTo>
                  <a:cubicBezTo>
                    <a:pt x="5043" y="2951"/>
                    <a:pt x="4960" y="2825"/>
                    <a:pt x="4855" y="2741"/>
                  </a:cubicBezTo>
                  <a:cubicBezTo>
                    <a:pt x="4541" y="2469"/>
                    <a:pt x="4478" y="2260"/>
                    <a:pt x="4604" y="1946"/>
                  </a:cubicBezTo>
                  <a:cubicBezTo>
                    <a:pt x="4688" y="1779"/>
                    <a:pt x="4792" y="1632"/>
                    <a:pt x="4897" y="1486"/>
                  </a:cubicBezTo>
                  <a:cubicBezTo>
                    <a:pt x="5755" y="398"/>
                    <a:pt x="6906" y="0"/>
                    <a:pt x="8245" y="147"/>
                  </a:cubicBezTo>
                  <a:cubicBezTo>
                    <a:pt x="9144" y="252"/>
                    <a:pt x="9647" y="816"/>
                    <a:pt x="9667" y="1737"/>
                  </a:cubicBezTo>
                  <a:cubicBezTo>
                    <a:pt x="9667" y="2093"/>
                    <a:pt x="9647" y="2428"/>
                    <a:pt x="9521" y="2783"/>
                  </a:cubicBezTo>
                  <a:cubicBezTo>
                    <a:pt x="9416" y="2993"/>
                    <a:pt x="9458" y="3202"/>
                    <a:pt x="9626" y="3348"/>
                  </a:cubicBezTo>
                  <a:cubicBezTo>
                    <a:pt x="9772" y="3516"/>
                    <a:pt x="10044" y="3516"/>
                    <a:pt x="10274" y="3348"/>
                  </a:cubicBezTo>
                  <a:cubicBezTo>
                    <a:pt x="10483" y="3202"/>
                    <a:pt x="10693" y="3034"/>
                    <a:pt x="10923" y="2888"/>
                  </a:cubicBezTo>
                  <a:cubicBezTo>
                    <a:pt x="12220" y="2072"/>
                    <a:pt x="13517" y="1988"/>
                    <a:pt x="14794" y="2888"/>
                  </a:cubicBezTo>
                  <a:cubicBezTo>
                    <a:pt x="15380" y="3265"/>
                    <a:pt x="15945" y="3683"/>
                    <a:pt x="16405" y="4269"/>
                  </a:cubicBezTo>
                  <a:cubicBezTo>
                    <a:pt x="16635" y="4562"/>
                    <a:pt x="16844" y="4897"/>
                    <a:pt x="16886" y="5294"/>
                  </a:cubicBezTo>
                  <a:cubicBezTo>
                    <a:pt x="16949" y="5629"/>
                    <a:pt x="16865" y="5943"/>
                    <a:pt x="16614" y="6152"/>
                  </a:cubicBezTo>
                  <a:cubicBezTo>
                    <a:pt x="16405" y="6298"/>
                    <a:pt x="16196" y="6487"/>
                    <a:pt x="15945" y="6633"/>
                  </a:cubicBezTo>
                  <a:cubicBezTo>
                    <a:pt x="15505" y="6780"/>
                    <a:pt x="15003" y="7010"/>
                    <a:pt x="14459" y="7261"/>
                  </a:cubicBezTo>
                  <a:close/>
                </a:path>
              </a:pathLst>
            </a:custGeom>
            <a:solidFill>
              <a:srgbClr val="FFFFFF"/>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sp>
          <p:nvSpPr>
            <p:cNvPr id="151" name="Google Shape;151;p20"/>
            <p:cNvSpPr/>
            <p:nvPr/>
          </p:nvSpPr>
          <p:spPr>
            <a:xfrm>
              <a:off x="622013" y="907250"/>
              <a:ext cx="475525" cy="287725"/>
            </a:xfrm>
            <a:custGeom>
              <a:rect b="b" l="l" r="r" t="t"/>
              <a:pathLst>
                <a:path extrusionOk="0" h="11509" w="19021">
                  <a:moveTo>
                    <a:pt x="16865" y="8684"/>
                  </a:moveTo>
                  <a:cubicBezTo>
                    <a:pt x="16928" y="8810"/>
                    <a:pt x="16949" y="8914"/>
                    <a:pt x="16970" y="9019"/>
                  </a:cubicBezTo>
                  <a:cubicBezTo>
                    <a:pt x="17179" y="9646"/>
                    <a:pt x="16928" y="10170"/>
                    <a:pt x="16426" y="10483"/>
                  </a:cubicBezTo>
                  <a:cubicBezTo>
                    <a:pt x="15652" y="10986"/>
                    <a:pt x="14752" y="11341"/>
                    <a:pt x="13790" y="11404"/>
                  </a:cubicBezTo>
                  <a:cubicBezTo>
                    <a:pt x="12346" y="11509"/>
                    <a:pt x="11111" y="11132"/>
                    <a:pt x="10044" y="10149"/>
                  </a:cubicBezTo>
                  <a:cubicBezTo>
                    <a:pt x="10002" y="10086"/>
                    <a:pt x="9919" y="10044"/>
                    <a:pt x="9793" y="9960"/>
                  </a:cubicBezTo>
                  <a:cubicBezTo>
                    <a:pt x="9270" y="10232"/>
                    <a:pt x="8705" y="10483"/>
                    <a:pt x="8161" y="10755"/>
                  </a:cubicBezTo>
                  <a:cubicBezTo>
                    <a:pt x="7952" y="10860"/>
                    <a:pt x="7722" y="10965"/>
                    <a:pt x="7512" y="10965"/>
                  </a:cubicBezTo>
                  <a:cubicBezTo>
                    <a:pt x="6487" y="10986"/>
                    <a:pt x="5441" y="11027"/>
                    <a:pt x="4416" y="11006"/>
                  </a:cubicBezTo>
                  <a:cubicBezTo>
                    <a:pt x="3621" y="10986"/>
                    <a:pt x="2993" y="10567"/>
                    <a:pt x="2491" y="9918"/>
                  </a:cubicBezTo>
                  <a:cubicBezTo>
                    <a:pt x="2282" y="9646"/>
                    <a:pt x="2177" y="9354"/>
                    <a:pt x="2177" y="9019"/>
                  </a:cubicBezTo>
                  <a:cubicBezTo>
                    <a:pt x="2177" y="8307"/>
                    <a:pt x="2156" y="7617"/>
                    <a:pt x="2491" y="6905"/>
                  </a:cubicBezTo>
                  <a:cubicBezTo>
                    <a:pt x="2282" y="6801"/>
                    <a:pt x="2093" y="6717"/>
                    <a:pt x="1947" y="6633"/>
                  </a:cubicBezTo>
                  <a:cubicBezTo>
                    <a:pt x="1486" y="6403"/>
                    <a:pt x="1026" y="6194"/>
                    <a:pt x="629" y="5901"/>
                  </a:cubicBezTo>
                  <a:cubicBezTo>
                    <a:pt x="64" y="5483"/>
                    <a:pt x="1" y="4708"/>
                    <a:pt x="524" y="4206"/>
                  </a:cubicBezTo>
                  <a:cubicBezTo>
                    <a:pt x="1152" y="3600"/>
                    <a:pt x="1884" y="3160"/>
                    <a:pt x="2805" y="3139"/>
                  </a:cubicBezTo>
                  <a:cubicBezTo>
                    <a:pt x="3223" y="3139"/>
                    <a:pt x="3621" y="3160"/>
                    <a:pt x="4039" y="3160"/>
                  </a:cubicBezTo>
                  <a:lnTo>
                    <a:pt x="4771" y="3160"/>
                  </a:lnTo>
                  <a:cubicBezTo>
                    <a:pt x="4813" y="2135"/>
                    <a:pt x="5462" y="1507"/>
                    <a:pt x="6152" y="921"/>
                  </a:cubicBezTo>
                  <a:cubicBezTo>
                    <a:pt x="6822" y="315"/>
                    <a:pt x="7659" y="1"/>
                    <a:pt x="8580" y="1"/>
                  </a:cubicBezTo>
                  <a:lnTo>
                    <a:pt x="9375" y="1"/>
                  </a:lnTo>
                  <a:cubicBezTo>
                    <a:pt x="10672" y="43"/>
                    <a:pt x="11572" y="859"/>
                    <a:pt x="11739" y="2135"/>
                  </a:cubicBezTo>
                  <a:cubicBezTo>
                    <a:pt x="11781" y="2281"/>
                    <a:pt x="11802" y="2407"/>
                    <a:pt x="11844" y="2616"/>
                  </a:cubicBezTo>
                  <a:cubicBezTo>
                    <a:pt x="12053" y="2532"/>
                    <a:pt x="12220" y="2491"/>
                    <a:pt x="12367" y="2428"/>
                  </a:cubicBezTo>
                  <a:cubicBezTo>
                    <a:pt x="13162" y="2114"/>
                    <a:pt x="13978" y="2093"/>
                    <a:pt x="14815" y="2198"/>
                  </a:cubicBezTo>
                  <a:cubicBezTo>
                    <a:pt x="15066" y="2219"/>
                    <a:pt x="15338" y="2323"/>
                    <a:pt x="15568" y="2449"/>
                  </a:cubicBezTo>
                  <a:cubicBezTo>
                    <a:pt x="16531" y="2930"/>
                    <a:pt x="17367" y="3558"/>
                    <a:pt x="18079" y="4374"/>
                  </a:cubicBezTo>
                  <a:cubicBezTo>
                    <a:pt x="18539" y="4897"/>
                    <a:pt x="18895" y="5524"/>
                    <a:pt x="18958" y="6257"/>
                  </a:cubicBezTo>
                  <a:cubicBezTo>
                    <a:pt x="19020" y="6822"/>
                    <a:pt x="18853" y="7324"/>
                    <a:pt x="18414" y="7659"/>
                  </a:cubicBezTo>
                  <a:cubicBezTo>
                    <a:pt x="18016" y="7973"/>
                    <a:pt x="17577" y="8203"/>
                    <a:pt x="17158" y="8496"/>
                  </a:cubicBezTo>
                  <a:cubicBezTo>
                    <a:pt x="17116" y="8558"/>
                    <a:pt x="17012" y="8600"/>
                    <a:pt x="16865" y="8684"/>
                  </a:cubicBezTo>
                  <a:close/>
                  <a:moveTo>
                    <a:pt x="15589" y="8140"/>
                  </a:moveTo>
                  <a:cubicBezTo>
                    <a:pt x="16133" y="7868"/>
                    <a:pt x="16635" y="7659"/>
                    <a:pt x="17137" y="7408"/>
                  </a:cubicBezTo>
                  <a:cubicBezTo>
                    <a:pt x="17367" y="7261"/>
                    <a:pt x="17577" y="7115"/>
                    <a:pt x="17786" y="6926"/>
                  </a:cubicBezTo>
                  <a:cubicBezTo>
                    <a:pt x="18058" y="6696"/>
                    <a:pt x="18121" y="6403"/>
                    <a:pt x="18079" y="6069"/>
                  </a:cubicBezTo>
                  <a:cubicBezTo>
                    <a:pt x="17995" y="5671"/>
                    <a:pt x="17807" y="5357"/>
                    <a:pt x="17577" y="5043"/>
                  </a:cubicBezTo>
                  <a:cubicBezTo>
                    <a:pt x="17137" y="4499"/>
                    <a:pt x="16551" y="4081"/>
                    <a:pt x="15986" y="3662"/>
                  </a:cubicBezTo>
                  <a:cubicBezTo>
                    <a:pt x="14668" y="2763"/>
                    <a:pt x="13392" y="2867"/>
                    <a:pt x="12116" y="3662"/>
                  </a:cubicBezTo>
                  <a:cubicBezTo>
                    <a:pt x="11865" y="3788"/>
                    <a:pt x="11697" y="3976"/>
                    <a:pt x="11467" y="4123"/>
                  </a:cubicBezTo>
                  <a:cubicBezTo>
                    <a:pt x="11216" y="4290"/>
                    <a:pt x="10965" y="4290"/>
                    <a:pt x="10797" y="4123"/>
                  </a:cubicBezTo>
                  <a:cubicBezTo>
                    <a:pt x="10651" y="3976"/>
                    <a:pt x="10588" y="3767"/>
                    <a:pt x="10693" y="3558"/>
                  </a:cubicBezTo>
                  <a:cubicBezTo>
                    <a:pt x="10860" y="3202"/>
                    <a:pt x="10881" y="2867"/>
                    <a:pt x="10860" y="2511"/>
                  </a:cubicBezTo>
                  <a:cubicBezTo>
                    <a:pt x="10818" y="1591"/>
                    <a:pt x="10358" y="1026"/>
                    <a:pt x="9416" y="900"/>
                  </a:cubicBezTo>
                  <a:cubicBezTo>
                    <a:pt x="8056" y="754"/>
                    <a:pt x="6906" y="1172"/>
                    <a:pt x="6069" y="2260"/>
                  </a:cubicBezTo>
                  <a:cubicBezTo>
                    <a:pt x="5964" y="2407"/>
                    <a:pt x="5859" y="2553"/>
                    <a:pt x="5776" y="2721"/>
                  </a:cubicBezTo>
                  <a:cubicBezTo>
                    <a:pt x="5650" y="3035"/>
                    <a:pt x="5734" y="3265"/>
                    <a:pt x="6048" y="3516"/>
                  </a:cubicBezTo>
                  <a:cubicBezTo>
                    <a:pt x="6152" y="3600"/>
                    <a:pt x="6215" y="3725"/>
                    <a:pt x="6362" y="3892"/>
                  </a:cubicBezTo>
                  <a:cubicBezTo>
                    <a:pt x="6152" y="3997"/>
                    <a:pt x="5985" y="4102"/>
                    <a:pt x="5839" y="4123"/>
                  </a:cubicBezTo>
                  <a:cubicBezTo>
                    <a:pt x="5671" y="4144"/>
                    <a:pt x="5504" y="4102"/>
                    <a:pt x="5315" y="4081"/>
                  </a:cubicBezTo>
                  <a:cubicBezTo>
                    <a:pt x="4541" y="4018"/>
                    <a:pt x="3788" y="3934"/>
                    <a:pt x="3014" y="3934"/>
                  </a:cubicBezTo>
                  <a:cubicBezTo>
                    <a:pt x="2219" y="3934"/>
                    <a:pt x="1612" y="4311"/>
                    <a:pt x="1173" y="4939"/>
                  </a:cubicBezTo>
                  <a:cubicBezTo>
                    <a:pt x="1382" y="5315"/>
                    <a:pt x="1717" y="5441"/>
                    <a:pt x="2072" y="5566"/>
                  </a:cubicBezTo>
                  <a:cubicBezTo>
                    <a:pt x="2344" y="5692"/>
                    <a:pt x="2700" y="5755"/>
                    <a:pt x="3014" y="5797"/>
                  </a:cubicBezTo>
                  <a:cubicBezTo>
                    <a:pt x="3349" y="5859"/>
                    <a:pt x="3683" y="5755"/>
                    <a:pt x="4102" y="5880"/>
                  </a:cubicBezTo>
                  <a:cubicBezTo>
                    <a:pt x="3976" y="6089"/>
                    <a:pt x="3893" y="6215"/>
                    <a:pt x="3788" y="6382"/>
                  </a:cubicBezTo>
                  <a:cubicBezTo>
                    <a:pt x="3683" y="6571"/>
                    <a:pt x="3558" y="6717"/>
                    <a:pt x="3495" y="6926"/>
                  </a:cubicBezTo>
                  <a:cubicBezTo>
                    <a:pt x="3349" y="7638"/>
                    <a:pt x="3328" y="8349"/>
                    <a:pt x="3453" y="9019"/>
                  </a:cubicBezTo>
                  <a:cubicBezTo>
                    <a:pt x="3558" y="9500"/>
                    <a:pt x="3872" y="9814"/>
                    <a:pt x="4332" y="9877"/>
                  </a:cubicBezTo>
                  <a:cubicBezTo>
                    <a:pt x="4960" y="9960"/>
                    <a:pt x="5629" y="10065"/>
                    <a:pt x="6278" y="10023"/>
                  </a:cubicBezTo>
                  <a:cubicBezTo>
                    <a:pt x="7722" y="9877"/>
                    <a:pt x="9082" y="9542"/>
                    <a:pt x="9730" y="7993"/>
                  </a:cubicBezTo>
                  <a:cubicBezTo>
                    <a:pt x="9772" y="7889"/>
                    <a:pt x="9940" y="7784"/>
                    <a:pt x="10065" y="7763"/>
                  </a:cubicBezTo>
                  <a:cubicBezTo>
                    <a:pt x="10274" y="7742"/>
                    <a:pt x="10400" y="7931"/>
                    <a:pt x="10442" y="8077"/>
                  </a:cubicBezTo>
                  <a:cubicBezTo>
                    <a:pt x="10484" y="8391"/>
                    <a:pt x="10484" y="8705"/>
                    <a:pt x="10484" y="9019"/>
                  </a:cubicBezTo>
                  <a:cubicBezTo>
                    <a:pt x="11551" y="10128"/>
                    <a:pt x="12178" y="10400"/>
                    <a:pt x="13622" y="10337"/>
                  </a:cubicBezTo>
                  <a:cubicBezTo>
                    <a:pt x="14313" y="10295"/>
                    <a:pt x="14961" y="10190"/>
                    <a:pt x="15631" y="10086"/>
                  </a:cubicBezTo>
                  <a:cubicBezTo>
                    <a:pt x="15798" y="10065"/>
                    <a:pt x="15924" y="9939"/>
                    <a:pt x="16049" y="9856"/>
                  </a:cubicBezTo>
                  <a:cubicBezTo>
                    <a:pt x="16133" y="9291"/>
                    <a:pt x="15714" y="8768"/>
                    <a:pt x="15589" y="814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grpSp>
      <p:pic>
        <p:nvPicPr>
          <p:cNvPr id="152" name="Google Shape;152;p20"/>
          <p:cNvPicPr preferRelativeResize="0"/>
          <p:nvPr/>
        </p:nvPicPr>
        <p:blipFill rotWithShape="1">
          <a:blip r:embed="rId6">
            <a:alphaModFix/>
          </a:blip>
          <a:srcRect b="0" l="0" r="0" t="0"/>
          <a:stretch/>
        </p:blipFill>
        <p:spPr>
          <a:xfrm>
            <a:off x="4357133" y="257408"/>
            <a:ext cx="3641660" cy="1568840"/>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descr="Picture2" id="157" name="Google Shape;157;p21"/>
          <p:cNvPicPr preferRelativeResize="0"/>
          <p:nvPr/>
        </p:nvPicPr>
        <p:blipFill rotWithShape="1">
          <a:blip r:embed="rId3">
            <a:alphaModFix/>
          </a:blip>
          <a:srcRect b="0" l="0" r="0" t="0"/>
          <a:stretch/>
        </p:blipFill>
        <p:spPr>
          <a:xfrm>
            <a:off x="1708365" y="1006786"/>
            <a:ext cx="6698820" cy="3812864"/>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descr="Logo&#10;&#10;Description automatically generated" id="62" name="Google Shape;62;p9"/>
          <p:cNvPicPr preferRelativeResize="0"/>
          <p:nvPr/>
        </p:nvPicPr>
        <p:blipFill rotWithShape="1">
          <a:blip r:embed="rId3">
            <a:alphaModFix/>
          </a:blip>
          <a:srcRect b="0" l="0" r="0" t="0"/>
          <a:stretch/>
        </p:blipFill>
        <p:spPr>
          <a:xfrm>
            <a:off x="1809750" y="1529711"/>
            <a:ext cx="5798039" cy="2349407"/>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p:tgtEl>
                                          <p:spTgt spid="62"/>
                                        </p:tgtEl>
                                        <p:attrNameLst>
                                          <p:attrName>ppt_w</p:attrName>
                                        </p:attrNameLst>
                                      </p:cBhvr>
                                      <p:tavLst>
                                        <p:tav fmla="" tm="0">
                                          <p:val>
                                            <p:strVal val="0"/>
                                          </p:val>
                                        </p:tav>
                                        <p:tav fmla="" tm="100000">
                                          <p:val>
                                            <p:strVal val="#ppt_w"/>
                                          </p:val>
                                        </p:tav>
                                      </p:tavLst>
                                    </p:anim>
                                    <p:anim calcmode="lin" valueType="num">
                                      <p:cBhvr additive="base">
                                        <p:cTn dur="500"/>
                                        <p:tgtEl>
                                          <p:spTgt spid="6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50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descr="C:/Users/ADMINI~1/AppData/Local/Temp/picturecompress_20210629082829/output_1.pngoutput_1" id="72" name="Google Shape;72;p11"/>
          <p:cNvPicPr preferRelativeResize="0"/>
          <p:nvPr/>
        </p:nvPicPr>
        <p:blipFill rotWithShape="1">
          <a:blip r:embed="rId3">
            <a:alphaModFix/>
          </a:blip>
          <a:srcRect b="0" l="0" r="0" t="0"/>
          <a:stretch/>
        </p:blipFill>
        <p:spPr>
          <a:xfrm>
            <a:off x="2764790" y="824865"/>
            <a:ext cx="10058400" cy="5027930"/>
          </a:xfrm>
          <a:prstGeom prst="rect">
            <a:avLst/>
          </a:prstGeom>
          <a:noFill/>
          <a:ln>
            <a:noFill/>
          </a:ln>
        </p:spPr>
      </p:pic>
      <p:sp>
        <p:nvSpPr>
          <p:cNvPr id="73" name="Google Shape;73;p11"/>
          <p:cNvSpPr txBox="1"/>
          <p:nvPr/>
        </p:nvSpPr>
        <p:spPr>
          <a:xfrm>
            <a:off x="1088781" y="1843667"/>
            <a:ext cx="6559793"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00"/>
              </a:buClr>
              <a:buSzPts val="5400"/>
              <a:buFont typeface="Calibri"/>
              <a:buNone/>
            </a:pPr>
            <a:r>
              <a:rPr b="1" i="0" lang="en-US" sz="5400" u="none" cap="none" strike="noStrike">
                <a:solidFill>
                  <a:srgbClr val="FFFF00"/>
                </a:solidFill>
                <a:latin typeface="Calibri"/>
                <a:ea typeface="Calibri"/>
                <a:cs typeface="Calibri"/>
                <a:sym typeface="Calibri"/>
              </a:rPr>
              <a:t>1. Đánh giá kết quả cuối tuần</a:t>
            </a:r>
            <a:endParaRPr b="1" i="0" sz="5400" u="none" cap="none" strike="noStrike">
              <a:solidFill>
                <a:srgbClr val="FFFF00"/>
              </a:solidFill>
              <a:latin typeface="Calibri"/>
              <a:ea typeface="Calibri"/>
              <a:cs typeface="Calibri"/>
              <a:sym typeface="Calibr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0" st="0"/>
                                            </p:txEl>
                                          </p:spTgt>
                                        </p:tgtEl>
                                        <p:attrNameLst>
                                          <p:attrName>style.visibility</p:attrName>
                                        </p:attrNameLst>
                                      </p:cBhvr>
                                      <p:to>
                                        <p:strVal val="visible"/>
                                      </p:to>
                                    </p:set>
                                    <p:animEffect filter="fade" transition="in">
                                      <p:cBhvr>
                                        <p:cTn dur="500"/>
                                        <p:tgtEl>
                                          <p:spTgt spid="7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2"/>
          <p:cNvSpPr txBox="1"/>
          <p:nvPr/>
        </p:nvSpPr>
        <p:spPr>
          <a:xfrm>
            <a:off x="1905000" y="611228"/>
            <a:ext cx="8486775" cy="10030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US" sz="4400" u="none" cap="none" strike="noStrike">
                <a:solidFill>
                  <a:schemeClr val="lt1"/>
                </a:solidFill>
                <a:latin typeface="Calibri"/>
                <a:ea typeface="Calibri"/>
                <a:cs typeface="Calibri"/>
                <a:sym typeface="Calibri"/>
              </a:rPr>
              <a:t>Thảo luận và nhận xét các nội dung:</a:t>
            </a:r>
            <a:endParaRPr b="1" i="0" sz="4400" u="none" cap="none" strike="noStrike">
              <a:solidFill>
                <a:schemeClr val="lt1"/>
              </a:solidFill>
              <a:latin typeface="Calibri"/>
              <a:ea typeface="Calibri"/>
              <a:cs typeface="Calibri"/>
              <a:sym typeface="Calibri"/>
            </a:endParaRPr>
          </a:p>
        </p:txBody>
      </p:sp>
      <p:sp>
        <p:nvSpPr>
          <p:cNvPr id="79" name="Google Shape;79;p12"/>
          <p:cNvSpPr txBox="1"/>
          <p:nvPr/>
        </p:nvSpPr>
        <p:spPr>
          <a:xfrm>
            <a:off x="2635882" y="1821996"/>
            <a:ext cx="8260718" cy="249946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rgbClr val="FFFF00"/>
              </a:buClr>
              <a:buSzPts val="3600"/>
              <a:buFont typeface="Noto Sans Symbols"/>
              <a:buChar char="☺"/>
            </a:pPr>
            <a:r>
              <a:rPr b="1" i="0" lang="en-US" sz="3600" u="none" cap="none" strike="noStrike">
                <a:solidFill>
                  <a:srgbClr val="FFFF00"/>
                </a:solidFill>
                <a:latin typeface="Calibri"/>
                <a:ea typeface="Calibri"/>
                <a:cs typeface="Calibri"/>
                <a:sym typeface="Calibri"/>
              </a:rPr>
              <a:t> Kết quả sinh hoạt nề nếp </a:t>
            </a:r>
            <a:endParaRPr/>
          </a:p>
          <a:p>
            <a:pPr indent="-285750" lvl="0" marL="285750" marR="0" rtl="0" algn="l">
              <a:lnSpc>
                <a:spcPct val="150000"/>
              </a:lnSpc>
              <a:spcBef>
                <a:spcPts val="0"/>
              </a:spcBef>
              <a:spcAft>
                <a:spcPts val="0"/>
              </a:spcAft>
              <a:buClr>
                <a:srgbClr val="FFFF00"/>
              </a:buClr>
              <a:buSzPts val="3600"/>
              <a:buFont typeface="Noto Sans Symbols"/>
              <a:buChar char="☺"/>
            </a:pPr>
            <a:r>
              <a:rPr b="1" i="0" lang="en-US" sz="3600" u="none" cap="none" strike="noStrike">
                <a:solidFill>
                  <a:srgbClr val="FFFF00"/>
                </a:solidFill>
                <a:latin typeface="Calibri"/>
                <a:ea typeface="Calibri"/>
                <a:cs typeface="Calibri"/>
                <a:sym typeface="Calibri"/>
              </a:rPr>
              <a:t> Kết quả học tập</a:t>
            </a:r>
            <a:endParaRPr b="1" i="0" sz="3600" u="none" cap="none" strike="noStrike">
              <a:solidFill>
                <a:srgbClr val="FFFF00"/>
              </a:solidFill>
              <a:latin typeface="Calibri"/>
              <a:ea typeface="Calibri"/>
              <a:cs typeface="Calibri"/>
              <a:sym typeface="Calibri"/>
            </a:endParaRPr>
          </a:p>
          <a:p>
            <a:pPr indent="-285750" lvl="0" marL="285750" marR="0" rtl="0" algn="l">
              <a:lnSpc>
                <a:spcPct val="150000"/>
              </a:lnSpc>
              <a:spcBef>
                <a:spcPts val="0"/>
              </a:spcBef>
              <a:spcAft>
                <a:spcPts val="0"/>
              </a:spcAft>
              <a:buClr>
                <a:srgbClr val="FFFF00"/>
              </a:buClr>
              <a:buSzPts val="3600"/>
              <a:buFont typeface="Noto Sans Symbols"/>
              <a:buChar char="☺"/>
            </a:pPr>
            <a:r>
              <a:rPr b="1" i="0" lang="en-US" sz="3600" u="none" cap="none" strike="noStrike">
                <a:solidFill>
                  <a:srgbClr val="FFFF00"/>
                </a:solidFill>
                <a:latin typeface="Calibri"/>
                <a:ea typeface="Calibri"/>
                <a:cs typeface="Calibri"/>
                <a:sym typeface="Calibri"/>
              </a:rPr>
              <a:t> Kết quả hoạt động các phong trào</a:t>
            </a:r>
            <a:endParaRPr b="1" i="0" sz="3600" u="none" cap="none" strike="noStrike">
              <a:solidFill>
                <a:srgbClr val="FFFF00"/>
              </a:solidFill>
              <a:latin typeface="Calibri"/>
              <a:ea typeface="Calibri"/>
              <a:cs typeface="Calibri"/>
              <a:sym typeface="Calibri"/>
            </a:endParaRPr>
          </a:p>
        </p:txBody>
      </p:sp>
      <p:pic>
        <p:nvPicPr>
          <p:cNvPr descr="C:/Users/ADMINI~1/AppData/Local/Temp/picturecompress_20210629082829/output_1.pngoutput_1" id="80" name="Google Shape;80;p12"/>
          <p:cNvPicPr preferRelativeResize="0"/>
          <p:nvPr/>
        </p:nvPicPr>
        <p:blipFill rotWithShape="1">
          <a:blip r:embed="rId3">
            <a:alphaModFix/>
          </a:blip>
          <a:srcRect b="0" l="0" r="0" t="0"/>
          <a:stretch/>
        </p:blipFill>
        <p:spPr>
          <a:xfrm>
            <a:off x="7093585" y="3913831"/>
            <a:ext cx="5098415" cy="2548564"/>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500"/>
                                        <p:tgtEl>
                                          <p:spTgt spid="7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9">
                                            <p:txEl>
                                              <p:pRg end="0" st="0"/>
                                            </p:txEl>
                                          </p:spTgt>
                                        </p:tgtEl>
                                        <p:attrNameLst>
                                          <p:attrName>style.visibility</p:attrName>
                                        </p:attrNameLst>
                                      </p:cBhvr>
                                      <p:to>
                                        <p:strVal val="visible"/>
                                      </p:to>
                                    </p:set>
                                    <p:animEffect filter="fade" transition="in">
                                      <p:cBhvr>
                                        <p:cTn dur="1000"/>
                                        <p:tgtEl>
                                          <p:spTgt spid="79">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9">
                                            <p:txEl>
                                              <p:pRg end="1" st="1"/>
                                            </p:txEl>
                                          </p:spTgt>
                                        </p:tgtEl>
                                        <p:attrNameLst>
                                          <p:attrName>style.visibility</p:attrName>
                                        </p:attrNameLst>
                                      </p:cBhvr>
                                      <p:to>
                                        <p:strVal val="visible"/>
                                      </p:to>
                                    </p:set>
                                    <p:animEffect filter="fade" transition="in">
                                      <p:cBhvr>
                                        <p:cTn dur="1000"/>
                                        <p:tgtEl>
                                          <p:spTgt spid="79">
                                            <p:txEl>
                                              <p:pRg end="1" st="1"/>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9">
                                            <p:txEl>
                                              <p:pRg end="2" st="2"/>
                                            </p:txEl>
                                          </p:spTgt>
                                        </p:tgtEl>
                                        <p:attrNameLst>
                                          <p:attrName>style.visibility</p:attrName>
                                        </p:attrNameLst>
                                      </p:cBhvr>
                                      <p:to>
                                        <p:strVal val="visible"/>
                                      </p:to>
                                    </p:set>
                                    <p:animEffect filter="fade" transition="in">
                                      <p:cBhvr>
                                        <p:cTn dur="1000"/>
                                        <p:tgtEl>
                                          <p:spTgt spid="7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descr="C:/Users/ADMINI~1/AppData/Local/Temp/picturecompress_20210629082829/output_1.pngoutput_1" id="85" name="Google Shape;85;p13"/>
          <p:cNvPicPr preferRelativeResize="0"/>
          <p:nvPr/>
        </p:nvPicPr>
        <p:blipFill rotWithShape="1">
          <a:blip r:embed="rId3">
            <a:alphaModFix/>
          </a:blip>
          <a:srcRect b="0" l="0" r="0" t="0"/>
          <a:stretch/>
        </p:blipFill>
        <p:spPr>
          <a:xfrm>
            <a:off x="2764790" y="824865"/>
            <a:ext cx="10058400" cy="5027930"/>
          </a:xfrm>
          <a:prstGeom prst="rect">
            <a:avLst/>
          </a:prstGeom>
          <a:noFill/>
          <a:ln>
            <a:noFill/>
          </a:ln>
        </p:spPr>
      </p:pic>
      <p:sp>
        <p:nvSpPr>
          <p:cNvPr id="86" name="Google Shape;86;p13"/>
          <p:cNvSpPr txBox="1"/>
          <p:nvPr/>
        </p:nvSpPr>
        <p:spPr>
          <a:xfrm>
            <a:off x="1203081" y="2015117"/>
            <a:ext cx="7302744"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6600" u="none" cap="none" strike="noStrike">
                <a:solidFill>
                  <a:srgbClr val="FFFF00"/>
                </a:solidFill>
                <a:latin typeface="Calibri"/>
                <a:ea typeface="Calibri"/>
                <a:cs typeface="Calibri"/>
                <a:sym typeface="Calibri"/>
              </a:rPr>
              <a:t>2. Kế hoạch tuần tới</a:t>
            </a:r>
            <a:endParaRPr b="1" i="0" sz="6600" u="none" cap="none" strike="noStrike">
              <a:solidFill>
                <a:srgbClr val="FFFF00"/>
              </a:solidFill>
              <a:latin typeface="Calibri"/>
              <a:ea typeface="Calibri"/>
              <a:cs typeface="Calibri"/>
              <a:sym typeface="Calibr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xEl>
                                              <p:pRg end="0" st="0"/>
                                            </p:txEl>
                                          </p:spTgt>
                                        </p:tgtEl>
                                        <p:attrNameLst>
                                          <p:attrName>style.visibility</p:attrName>
                                        </p:attrNameLst>
                                      </p:cBhvr>
                                      <p:to>
                                        <p:strVal val="visible"/>
                                      </p:to>
                                    </p:set>
                                    <p:animEffect filter="fade" transition="in">
                                      <p:cBhvr>
                                        <p:cTn dur="500"/>
                                        <p:tgtEl>
                                          <p:spTgt spid="8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p:nvPr/>
        </p:nvSpPr>
        <p:spPr>
          <a:xfrm>
            <a:off x="790575" y="1898015"/>
            <a:ext cx="10772775" cy="3742576"/>
          </a:xfrm>
          <a:prstGeom prst="roundRect">
            <a:avLst>
              <a:gd fmla="val 16667" name="adj"/>
            </a:avLst>
          </a:prstGeom>
          <a:solidFill>
            <a:srgbClr val="FFFFFF"/>
          </a:solidFill>
          <a:ln cap="flat" cmpd="sng" w="57150">
            <a:solidFill>
              <a:srgbClr val="D0BA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2" name="Google Shape;92;p14"/>
          <p:cNvSpPr txBox="1"/>
          <p:nvPr/>
        </p:nvSpPr>
        <p:spPr>
          <a:xfrm>
            <a:off x="828675" y="2109665"/>
            <a:ext cx="10544175" cy="2867260"/>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14000"/>
              </a:lnSpc>
              <a:spcBef>
                <a:spcPts val="0"/>
              </a:spcBef>
              <a:spcAft>
                <a:spcPts val="0"/>
              </a:spcAft>
              <a:buClr>
                <a:srgbClr val="0070C0"/>
              </a:buClr>
              <a:buSzPts val="3200"/>
              <a:buFont typeface="Arial"/>
              <a:buChar char="•"/>
            </a:pPr>
            <a:r>
              <a:rPr b="1" i="0" lang="en-US" sz="3200" u="none" cap="none" strike="noStrike">
                <a:solidFill>
                  <a:srgbClr val="0070C0"/>
                </a:solidFill>
                <a:latin typeface="Calibri"/>
                <a:ea typeface="Calibri"/>
                <a:cs typeface="Calibri"/>
                <a:sym typeface="Calibri"/>
              </a:rPr>
              <a:t>Tiếp tục ổn định, duy trì nền nếp quy định.</a:t>
            </a:r>
            <a:endParaRPr/>
          </a:p>
          <a:p>
            <a:pPr indent="-457200" lvl="0" marL="457200" marR="0" rtl="0" algn="just">
              <a:lnSpc>
                <a:spcPct val="114000"/>
              </a:lnSpc>
              <a:spcBef>
                <a:spcPts val="0"/>
              </a:spcBef>
              <a:spcAft>
                <a:spcPts val="0"/>
              </a:spcAft>
              <a:buClr>
                <a:srgbClr val="0070C0"/>
              </a:buClr>
              <a:buSzPts val="3200"/>
              <a:buFont typeface="Arial"/>
              <a:buChar char="•"/>
            </a:pPr>
            <a:r>
              <a:rPr b="1" i="0" lang="en-US" sz="3200" u="none" cap="none" strike="noStrike">
                <a:solidFill>
                  <a:srgbClr val="0070C0"/>
                </a:solidFill>
                <a:latin typeface="Calibri"/>
                <a:ea typeface="Calibri"/>
                <a:cs typeface="Calibri"/>
                <a:sym typeface="Calibri"/>
              </a:rPr>
              <a:t>Tiếp tục thực hiện tốt các nội quy của nhà trường đề ra.</a:t>
            </a:r>
            <a:endParaRPr/>
          </a:p>
          <a:p>
            <a:pPr indent="-457200" lvl="0" marL="457200" marR="0" rtl="0" algn="just">
              <a:lnSpc>
                <a:spcPct val="114000"/>
              </a:lnSpc>
              <a:spcBef>
                <a:spcPts val="0"/>
              </a:spcBef>
              <a:spcAft>
                <a:spcPts val="0"/>
              </a:spcAft>
              <a:buClr>
                <a:srgbClr val="0070C0"/>
              </a:buClr>
              <a:buSzPts val="3200"/>
              <a:buFont typeface="Arial"/>
              <a:buChar char="•"/>
            </a:pPr>
            <a:r>
              <a:rPr b="1" i="0" lang="en-US" sz="3200" u="none" cap="none" strike="noStrike">
                <a:solidFill>
                  <a:srgbClr val="0070C0"/>
                </a:solidFill>
                <a:latin typeface="Calibri"/>
                <a:ea typeface="Calibri"/>
                <a:cs typeface="Calibri"/>
                <a:sym typeface="Calibri"/>
              </a:rPr>
              <a:t>Tích cực học tập để nâng cao chất lượng. </a:t>
            </a:r>
            <a:endParaRPr/>
          </a:p>
          <a:p>
            <a:pPr indent="-457200" lvl="0" marL="457200" marR="0" rtl="0" algn="just">
              <a:lnSpc>
                <a:spcPct val="114000"/>
              </a:lnSpc>
              <a:spcBef>
                <a:spcPts val="0"/>
              </a:spcBef>
              <a:spcAft>
                <a:spcPts val="0"/>
              </a:spcAft>
              <a:buClr>
                <a:srgbClr val="0070C0"/>
              </a:buClr>
              <a:buSzPts val="3200"/>
              <a:buFont typeface="Arial"/>
              <a:buChar char="•"/>
            </a:pPr>
            <a:r>
              <a:rPr b="1" i="0" lang="en-US" sz="3200" u="none" cap="none" strike="noStrike">
                <a:solidFill>
                  <a:srgbClr val="0070C0"/>
                </a:solidFill>
                <a:latin typeface="Calibri"/>
                <a:ea typeface="Calibri"/>
                <a:cs typeface="Calibri"/>
                <a:sym typeface="Calibri"/>
              </a:rPr>
              <a:t>Tiếp tục duy trì các hoạt động: thể dục, vệ sinh trường, lớp xanh, sạch, đẹp và cả ý thức nói lời hay, làm việc tốt ...</a:t>
            </a:r>
            <a:endParaRPr/>
          </a:p>
        </p:txBody>
      </p:sp>
      <p:sp>
        <p:nvSpPr>
          <p:cNvPr id="93" name="Google Shape;93;p14"/>
          <p:cNvSpPr txBox="1"/>
          <p:nvPr/>
        </p:nvSpPr>
        <p:spPr>
          <a:xfrm>
            <a:off x="2474460" y="865747"/>
            <a:ext cx="6970178"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5400" u="none" cap="none" strike="noStrike">
                <a:solidFill>
                  <a:srgbClr val="FFFF00"/>
                </a:solidFill>
                <a:latin typeface="Calibri"/>
                <a:ea typeface="Calibri"/>
                <a:cs typeface="Calibri"/>
                <a:sym typeface="Calibri"/>
              </a:rPr>
              <a:t>Phương hướng tuần 13</a:t>
            </a:r>
            <a:endParaRPr b="1" i="0" sz="5400" u="none" cap="none" strike="noStrike">
              <a:solidFill>
                <a:srgbClr val="FFFF00"/>
              </a:solidFill>
              <a:latin typeface="Calibri"/>
              <a:ea typeface="Calibri"/>
              <a:cs typeface="Calibri"/>
              <a:sym typeface="Calibr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93"/>
                                        </p:tgtEl>
                                        <p:attrNameLst>
                                          <p:attrName>style.visibility</p:attrName>
                                        </p:attrNameLst>
                                      </p:cBhvr>
                                      <p:to>
                                        <p:strVal val="visible"/>
                                      </p:to>
                                    </p:set>
                                    <p:anim calcmode="lin" valueType="num">
                                      <p:cBhvr additive="base">
                                        <p:cTn dur="1250"/>
                                        <p:tgtEl>
                                          <p:spTgt spid="93"/>
                                        </p:tgtEl>
                                        <p:attrNameLst>
                                          <p:attrName>ppt_w</p:attrName>
                                        </p:attrNameLst>
                                      </p:cBhvr>
                                      <p:tavLst>
                                        <p:tav fmla="" tm="0">
                                          <p:val>
                                            <p:strVal val="0"/>
                                          </p:val>
                                        </p:tav>
                                        <p:tav fmla="" tm="100000">
                                          <p:val>
                                            <p:strVal val="#ppt_w"/>
                                          </p:val>
                                        </p:tav>
                                      </p:tavLst>
                                    </p:anim>
                                    <p:anim calcmode="lin" valueType="num">
                                      <p:cBhvr additive="base">
                                        <p:cTn dur="1250"/>
                                        <p:tgtEl>
                                          <p:spTgt spid="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0" st="0"/>
                                            </p:txEl>
                                          </p:spTgt>
                                        </p:tgtEl>
                                        <p:attrNameLst>
                                          <p:attrName>style.visibility</p:attrName>
                                        </p:attrNameLst>
                                      </p:cBhvr>
                                      <p:to>
                                        <p:strVal val="visible"/>
                                      </p:to>
                                    </p:set>
                                    <p:animEffect filter="fade" transition="in">
                                      <p:cBhvr>
                                        <p:cTn dur="500"/>
                                        <p:tgtEl>
                                          <p:spTgt spid="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1" st="1"/>
                                            </p:txEl>
                                          </p:spTgt>
                                        </p:tgtEl>
                                        <p:attrNameLst>
                                          <p:attrName>style.visibility</p:attrName>
                                        </p:attrNameLst>
                                      </p:cBhvr>
                                      <p:to>
                                        <p:strVal val="visible"/>
                                      </p:to>
                                    </p:set>
                                    <p:animEffect filter="fade" transition="in">
                                      <p:cBhvr>
                                        <p:cTn dur="500"/>
                                        <p:tgtEl>
                                          <p:spTgt spid="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2" st="2"/>
                                            </p:txEl>
                                          </p:spTgt>
                                        </p:tgtEl>
                                        <p:attrNameLst>
                                          <p:attrName>style.visibility</p:attrName>
                                        </p:attrNameLst>
                                      </p:cBhvr>
                                      <p:to>
                                        <p:strVal val="visible"/>
                                      </p:to>
                                    </p:set>
                                    <p:animEffect filter="fade" transition="in">
                                      <p:cBhvr>
                                        <p:cTn dur="500"/>
                                        <p:tgtEl>
                                          <p:spTgt spid="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3" st="3"/>
                                            </p:txEl>
                                          </p:spTgt>
                                        </p:tgtEl>
                                        <p:attrNameLst>
                                          <p:attrName>style.visibility</p:attrName>
                                        </p:attrNameLst>
                                      </p:cBhvr>
                                      <p:to>
                                        <p:strVal val="visible"/>
                                      </p:to>
                                    </p:set>
                                    <p:animEffect filter="fade" transition="in">
                                      <p:cBhvr>
                                        <p:cTn dur="500"/>
                                        <p:tgtEl>
                                          <p:spTgt spid="9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nvSpPr>
        <p:spPr>
          <a:xfrm>
            <a:off x="783981" y="2415167"/>
            <a:ext cx="7302744" cy="15696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800" u="none" cap="none" strike="noStrike">
                <a:solidFill>
                  <a:srgbClr val="FFFF00"/>
                </a:solidFill>
                <a:latin typeface="Calibri"/>
                <a:ea typeface="Calibri"/>
                <a:cs typeface="Calibri"/>
                <a:sym typeface="Calibri"/>
              </a:rPr>
              <a:t>3. Chia sẻ về món quà hoặc bưu thiếp em tặng thầy cô</a:t>
            </a:r>
            <a:endParaRPr b="1" i="0" sz="4800" u="none" cap="none" strike="noStrike">
              <a:solidFill>
                <a:srgbClr val="FFFF00"/>
              </a:solidFill>
              <a:latin typeface="Calibri"/>
              <a:ea typeface="Calibri"/>
              <a:cs typeface="Calibri"/>
              <a:sym typeface="Calibr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xEl>
                                              <p:pRg end="0" st="0"/>
                                            </p:txEl>
                                          </p:spTgt>
                                        </p:tgtEl>
                                        <p:attrNameLst>
                                          <p:attrName>style.visibility</p:attrName>
                                        </p:attrNameLst>
                                      </p:cBhvr>
                                      <p:to>
                                        <p:strVal val="visible"/>
                                      </p:to>
                                    </p:set>
                                    <p:animEffect filter="fade" transition="in">
                                      <p:cBhvr>
                                        <p:cTn dur="500"/>
                                        <p:tgtEl>
                                          <p:spTgt spid="9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grpSp>
        <p:nvGrpSpPr>
          <p:cNvPr id="103" name="Google Shape;103;p16"/>
          <p:cNvGrpSpPr/>
          <p:nvPr/>
        </p:nvGrpSpPr>
        <p:grpSpPr>
          <a:xfrm>
            <a:off x="550895" y="1935302"/>
            <a:ext cx="2909324" cy="2615474"/>
            <a:chOff x="2845936" y="3193232"/>
            <a:chExt cx="2501273" cy="2291179"/>
          </a:xfrm>
        </p:grpSpPr>
        <p:pic>
          <p:nvPicPr>
            <p:cNvPr id="104" name="Google Shape;104;p16"/>
            <p:cNvPicPr preferRelativeResize="0"/>
            <p:nvPr/>
          </p:nvPicPr>
          <p:blipFill rotWithShape="1">
            <a:blip r:embed="rId3">
              <a:alphaModFix/>
            </a:blip>
            <a:srcRect b="0" l="0" r="0" t="0"/>
            <a:stretch/>
          </p:blipFill>
          <p:spPr>
            <a:xfrm>
              <a:off x="2845936" y="3193232"/>
              <a:ext cx="2501273" cy="1575499"/>
            </a:xfrm>
            <a:prstGeom prst="rect">
              <a:avLst/>
            </a:prstGeom>
            <a:noFill/>
            <a:ln>
              <a:noFill/>
            </a:ln>
          </p:spPr>
        </p:pic>
        <p:grpSp>
          <p:nvGrpSpPr>
            <p:cNvPr id="105" name="Google Shape;105;p16"/>
            <p:cNvGrpSpPr/>
            <p:nvPr/>
          </p:nvGrpSpPr>
          <p:grpSpPr>
            <a:xfrm>
              <a:off x="3158457" y="4727012"/>
              <a:ext cx="1745307" cy="757399"/>
              <a:chOff x="4641476" y="7116747"/>
              <a:chExt cx="1745307" cy="757399"/>
            </a:xfrm>
          </p:grpSpPr>
          <p:sp>
            <p:nvSpPr>
              <p:cNvPr id="106" name="Google Shape;106;p16"/>
              <p:cNvSpPr/>
              <p:nvPr/>
            </p:nvSpPr>
            <p:spPr>
              <a:xfrm>
                <a:off x="4641476" y="7116747"/>
                <a:ext cx="1745307" cy="757399"/>
              </a:xfrm>
              <a:prstGeom prst="roundRect">
                <a:avLst>
                  <a:gd fmla="val 16667" name="adj"/>
                </a:avLst>
              </a:prstGeom>
              <a:solidFill>
                <a:srgbClr val="ABD5F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7" name="Google Shape;107;p16"/>
              <p:cNvSpPr/>
              <p:nvPr/>
            </p:nvSpPr>
            <p:spPr>
              <a:xfrm>
                <a:off x="4955288" y="7131468"/>
                <a:ext cx="1173100" cy="72796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2400" u="none" cap="none" strike="noStrike">
                    <a:solidFill>
                      <a:srgbClr val="000000"/>
                    </a:solidFill>
                    <a:latin typeface="Arial"/>
                    <a:ea typeface="Arial"/>
                    <a:cs typeface="Arial"/>
                    <a:sym typeface="Arial"/>
                  </a:rPr>
                  <a:t>Chia sẻ </a:t>
                </a:r>
                <a:endParaRPr/>
              </a:p>
              <a:p>
                <a:pPr indent="0" lvl="0" marL="0" marR="0" rtl="0" algn="ctr">
                  <a:spcBef>
                    <a:spcPts val="0"/>
                  </a:spcBef>
                  <a:spcAft>
                    <a:spcPts val="0"/>
                  </a:spcAft>
                  <a:buNone/>
                </a:pPr>
                <a:r>
                  <a:rPr b="1" i="0" lang="en-US" sz="2400" u="none" cap="none" strike="noStrike">
                    <a:solidFill>
                      <a:srgbClr val="000000"/>
                    </a:solidFill>
                    <a:latin typeface="Arial"/>
                    <a:ea typeface="Arial"/>
                    <a:cs typeface="Arial"/>
                    <a:sym typeface="Arial"/>
                  </a:rPr>
                  <a:t>cặp đôi</a:t>
                </a:r>
                <a:endParaRPr b="1" i="0" sz="1800" u="none" cap="none" strike="noStrike">
                  <a:solidFill>
                    <a:schemeClr val="dk1"/>
                  </a:solidFill>
                  <a:latin typeface="Arial"/>
                  <a:ea typeface="Arial"/>
                  <a:cs typeface="Arial"/>
                  <a:sym typeface="Arial"/>
                </a:endParaRPr>
              </a:p>
            </p:txBody>
          </p:sp>
        </p:grpSp>
      </p:grpSp>
      <p:sp>
        <p:nvSpPr>
          <p:cNvPr id="108" name="Google Shape;108;p16"/>
          <p:cNvSpPr/>
          <p:nvPr/>
        </p:nvSpPr>
        <p:spPr>
          <a:xfrm>
            <a:off x="2457451" y="962026"/>
            <a:ext cx="9077324" cy="1219200"/>
          </a:xfrm>
          <a:prstGeom prst="wedgeRoundRectCallout">
            <a:avLst>
              <a:gd fmla="val -42994" name="adj1"/>
              <a:gd fmla="val 73384" name="adj2"/>
              <a:gd fmla="val 16667" name="adj3"/>
            </a:avLst>
          </a:prstGeom>
          <a:solidFill>
            <a:schemeClr val="lt1"/>
          </a:solidFill>
          <a:ln cap="flat" cmpd="sng" w="381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chemeClr val="dk1"/>
                </a:solidFill>
                <a:latin typeface="Calibri"/>
                <a:ea typeface="Calibri"/>
                <a:cs typeface="Calibri"/>
                <a:sym typeface="Calibri"/>
              </a:rPr>
              <a:t>Chia sẻ cùng bạn về kết quả thu hoạch của mình sau khi cùng gia đình làm món quà sau bài học trước.</a:t>
            </a:r>
            <a:endParaRPr b="1" i="0" sz="2800" u="none" cap="none" strike="noStrike">
              <a:solidFill>
                <a:schemeClr val="dk1"/>
              </a:solidFill>
              <a:latin typeface="Calibri"/>
              <a:ea typeface="Calibri"/>
              <a:cs typeface="Calibri"/>
              <a:sym typeface="Calibri"/>
            </a:endParaRPr>
          </a:p>
        </p:txBody>
      </p:sp>
      <p:pic>
        <p:nvPicPr>
          <p:cNvPr id="109" name="Google Shape;109;p16"/>
          <p:cNvPicPr preferRelativeResize="0"/>
          <p:nvPr/>
        </p:nvPicPr>
        <p:blipFill rotWithShape="1">
          <a:blip r:embed="rId4">
            <a:alphaModFix/>
          </a:blip>
          <a:srcRect b="0" l="0" r="0" t="0"/>
          <a:stretch/>
        </p:blipFill>
        <p:spPr>
          <a:xfrm>
            <a:off x="4386262" y="2524124"/>
            <a:ext cx="6253163" cy="3529823"/>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